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notesSlides/notesSlide3.xml" ContentType="application/vnd.openxmlformats-officedocument.presentationml.notesSlide+xml"/>
  <Override PartName="/ppt/theme/themeOverride5.xml" ContentType="application/vnd.openxmlformats-officedocument.themeOverride+xml"/>
  <Override PartName="/ppt/notesSlides/notesSlide4.xml" ContentType="application/vnd.openxmlformats-officedocument.presentationml.notesSlide+xml"/>
  <Override PartName="/ppt/theme/themeOverride6.xml" ContentType="application/vnd.openxmlformats-officedocument.themeOverride+xml"/>
  <Override PartName="/ppt/notesSlides/notesSlide5.xml" ContentType="application/vnd.openxmlformats-officedocument.presentationml.notesSlide+xml"/>
  <Override PartName="/ppt/theme/themeOverride7.xml" ContentType="application/vnd.openxmlformats-officedocument.themeOverride+xml"/>
  <Override PartName="/ppt/theme/themeOverride8.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9.xml" ContentType="application/vnd.openxmlformats-officedocument.themeOverr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86" r:id="rId2"/>
    <p:sldId id="283" r:id="rId3"/>
    <p:sldId id="263" r:id="rId4"/>
    <p:sldId id="287" r:id="rId5"/>
    <p:sldId id="289" r:id="rId6"/>
    <p:sldId id="290" r:id="rId7"/>
    <p:sldId id="300" r:id="rId8"/>
    <p:sldId id="275" r:id="rId9"/>
    <p:sldId id="294" r:id="rId10"/>
    <p:sldId id="279" r:id="rId11"/>
    <p:sldId id="301" r:id="rId12"/>
    <p:sldId id="302"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pos="415" userDrawn="1">
          <p15:clr>
            <a:srgbClr val="A4A3A4"/>
          </p15:clr>
        </p15:guide>
        <p15:guide id="4" pos="6992" userDrawn="1">
          <p15:clr>
            <a:srgbClr val="A4A3A4"/>
          </p15:clr>
        </p15:guide>
        <p15:guide id="5" orient="horz" pos="220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FFC"/>
    <a:srgbClr val="0B9A38"/>
    <a:srgbClr val="010B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5" autoAdjust="0"/>
    <p:restoredTop sz="93656" autoAdjust="0"/>
  </p:normalViewPr>
  <p:slideViewPr>
    <p:cSldViewPr snapToGrid="0" showGuides="1">
      <p:cViewPr>
        <p:scale>
          <a:sx n="10" d="100"/>
          <a:sy n="10" d="100"/>
        </p:scale>
        <p:origin x="3276" y="1596"/>
      </p:cViewPr>
      <p:guideLst>
        <p:guide pos="3840"/>
        <p:guide pos="415"/>
        <p:guide pos="6992"/>
        <p:guide orient="horz" pos="2205"/>
      </p:guideLst>
    </p:cSldViewPr>
  </p:slideViewPr>
  <p:notesTextViewPr>
    <p:cViewPr>
      <p:scale>
        <a:sx n="20" d="100"/>
        <a:sy n="20" d="100"/>
      </p:scale>
      <p:origin x="0" y="0"/>
    </p:cViewPr>
  </p:notesTextViewPr>
  <p:sorterViewPr>
    <p:cViewPr>
      <p:scale>
        <a:sx n="100" d="100"/>
        <a:sy n="100" d="100"/>
      </p:scale>
      <p:origin x="0" y="-788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4">
                <a:lumMod val="60000"/>
                <a:lumOff val="40000"/>
              </a:schemeClr>
            </a:solidFill>
            <a:ln>
              <a:noFill/>
            </a:ln>
          </c:spPr>
          <c:dPt>
            <c:idx val="0"/>
            <c:bubble3D val="0"/>
            <c:spPr>
              <a:solidFill>
                <a:schemeClr val="accent3"/>
              </a:solidFill>
              <a:ln w="19050">
                <a:noFill/>
              </a:ln>
              <a:effectLst/>
            </c:spPr>
            <c:extLst>
              <c:ext xmlns:c16="http://schemas.microsoft.com/office/drawing/2014/chart" uri="{C3380CC4-5D6E-409C-BE32-E72D297353CC}">
                <c16:uniqueId val="{00000001-C541-4999-A5BA-CFFB8ED9F4C9}"/>
              </c:ext>
            </c:extLst>
          </c:dPt>
          <c:dPt>
            <c:idx val="1"/>
            <c:bubble3D val="0"/>
            <c:spPr>
              <a:solidFill>
                <a:schemeClr val="accent6">
                  <a:lumMod val="20000"/>
                  <a:lumOff val="80000"/>
                </a:schemeClr>
              </a:solidFill>
              <a:ln w="19050">
                <a:noFill/>
              </a:ln>
              <a:effectLst/>
            </c:spPr>
            <c:extLst>
              <c:ext xmlns:c16="http://schemas.microsoft.com/office/drawing/2014/chart" uri="{C3380CC4-5D6E-409C-BE32-E72D297353CC}">
                <c16:uniqueId val="{00000003-C541-4999-A5BA-CFFB8ED9F4C9}"/>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0-7F6D-4FAE-9865-0A11AF1E31E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74F23D-2277-4B2E-9C4D-85848FC9EE51}" type="datetimeFigureOut">
              <a:rPr lang="zh-CN" altLang="en-US" smtClean="0"/>
              <a:t>2023/3/7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ED5660-413F-43EC-A244-9A97EC48F229}" type="slidenum">
              <a:rPr lang="zh-CN" altLang="en-US" smtClean="0"/>
              <a:t>‹#›</a:t>
            </a:fld>
            <a:endParaRPr lang="zh-CN" altLang="en-US"/>
          </a:p>
        </p:txBody>
      </p:sp>
    </p:spTree>
    <p:extLst>
      <p:ext uri="{BB962C8B-B14F-4D97-AF65-F5344CB8AC3E}">
        <p14:creationId xmlns:p14="http://schemas.microsoft.com/office/powerpoint/2010/main" val="994905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ED5660-413F-43EC-A244-9A97EC48F229}" type="slidenum">
              <a:rPr lang="zh-CN" altLang="en-US" smtClean="0"/>
              <a:t>1</a:t>
            </a:fld>
            <a:endParaRPr lang="zh-CN" altLang="en-US"/>
          </a:p>
        </p:txBody>
      </p:sp>
    </p:spTree>
    <p:extLst>
      <p:ext uri="{BB962C8B-B14F-4D97-AF65-F5344CB8AC3E}">
        <p14:creationId xmlns:p14="http://schemas.microsoft.com/office/powerpoint/2010/main" val="1222252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ED5660-413F-43EC-A244-9A97EC48F229}" type="slidenum">
              <a:rPr lang="zh-CN" altLang="en-US" smtClean="0"/>
              <a:t>2</a:t>
            </a:fld>
            <a:endParaRPr lang="zh-CN" altLang="en-US"/>
          </a:p>
        </p:txBody>
      </p:sp>
    </p:spTree>
    <p:extLst>
      <p:ext uri="{BB962C8B-B14F-4D97-AF65-F5344CB8AC3E}">
        <p14:creationId xmlns:p14="http://schemas.microsoft.com/office/powerpoint/2010/main" val="4152525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ED5660-413F-43EC-A244-9A97EC48F229}" type="slidenum">
              <a:rPr lang="zh-CN" altLang="en-US" smtClean="0"/>
              <a:t>4</a:t>
            </a:fld>
            <a:endParaRPr lang="zh-CN" altLang="en-US"/>
          </a:p>
        </p:txBody>
      </p:sp>
    </p:spTree>
    <p:extLst>
      <p:ext uri="{BB962C8B-B14F-4D97-AF65-F5344CB8AC3E}">
        <p14:creationId xmlns:p14="http://schemas.microsoft.com/office/powerpoint/2010/main" val="2224522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ED5660-413F-43EC-A244-9A97EC48F229}" type="slidenum">
              <a:rPr lang="zh-CN" altLang="en-US" smtClean="0"/>
              <a:t>5</a:t>
            </a:fld>
            <a:endParaRPr lang="zh-CN" altLang="en-US"/>
          </a:p>
        </p:txBody>
      </p:sp>
    </p:spTree>
    <p:extLst>
      <p:ext uri="{BB962C8B-B14F-4D97-AF65-F5344CB8AC3E}">
        <p14:creationId xmlns:p14="http://schemas.microsoft.com/office/powerpoint/2010/main" val="734669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ED5660-413F-43EC-A244-9A97EC48F229}" type="slidenum">
              <a:rPr lang="zh-CN" altLang="en-US" smtClean="0"/>
              <a:t>6</a:t>
            </a:fld>
            <a:endParaRPr lang="zh-CN" altLang="en-US"/>
          </a:p>
        </p:txBody>
      </p:sp>
    </p:spTree>
    <p:extLst>
      <p:ext uri="{BB962C8B-B14F-4D97-AF65-F5344CB8AC3E}">
        <p14:creationId xmlns:p14="http://schemas.microsoft.com/office/powerpoint/2010/main" val="1894938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ED5660-413F-43EC-A244-9A97EC48F229}" type="slidenum">
              <a:rPr lang="zh-CN" altLang="en-US" smtClean="0"/>
              <a:t>8</a:t>
            </a:fld>
            <a:endParaRPr lang="zh-CN" altLang="en-US"/>
          </a:p>
        </p:txBody>
      </p:sp>
    </p:spTree>
    <p:extLst>
      <p:ext uri="{BB962C8B-B14F-4D97-AF65-F5344CB8AC3E}">
        <p14:creationId xmlns:p14="http://schemas.microsoft.com/office/powerpoint/2010/main" val="2016652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ED5660-413F-43EC-A244-9A97EC48F229}" type="slidenum">
              <a:rPr lang="zh-CN" altLang="en-US" smtClean="0"/>
              <a:t>9</a:t>
            </a:fld>
            <a:endParaRPr lang="zh-CN" altLang="en-US"/>
          </a:p>
        </p:txBody>
      </p:sp>
    </p:spTree>
    <p:extLst>
      <p:ext uri="{BB962C8B-B14F-4D97-AF65-F5344CB8AC3E}">
        <p14:creationId xmlns:p14="http://schemas.microsoft.com/office/powerpoint/2010/main" val="2303935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 1pptmoban.com</a:t>
            </a:r>
            <a:endParaRPr lang="zh-CN" altLang="en-US" dirty="0"/>
          </a:p>
        </p:txBody>
      </p:sp>
      <p:sp>
        <p:nvSpPr>
          <p:cNvPr id="4" name="灯片编号占位符 3"/>
          <p:cNvSpPr>
            <a:spLocks noGrp="1"/>
          </p:cNvSpPr>
          <p:nvPr>
            <p:ph type="sldNum" sz="quarter" idx="5"/>
          </p:nvPr>
        </p:nvSpPr>
        <p:spPr/>
        <p:txBody>
          <a:bodyPr/>
          <a:lstStyle/>
          <a:p>
            <a:fld id="{A6ED5660-413F-43EC-A244-9A97EC48F229}" type="slidenum">
              <a:rPr lang="zh-CN" altLang="en-US" smtClean="0"/>
              <a:t>10</a:t>
            </a:fld>
            <a:endParaRPr lang="zh-CN" altLang="en-US"/>
          </a:p>
        </p:txBody>
      </p:sp>
    </p:spTree>
    <p:extLst>
      <p:ext uri="{BB962C8B-B14F-4D97-AF65-F5344CB8AC3E}">
        <p14:creationId xmlns:p14="http://schemas.microsoft.com/office/powerpoint/2010/main" val="22447902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沙滩上站着&#10;&#10;描述已自动生成">
            <a:extLst>
              <a:ext uri="{FF2B5EF4-FFF2-40B4-BE49-F238E27FC236}">
                <a16:creationId xmlns:a16="http://schemas.microsoft.com/office/drawing/2014/main" id="{F0EACCA8-CC2B-CB47-90D9-ECB70B06BD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2578" y="0"/>
            <a:ext cx="12903805" cy="6875585"/>
          </a:xfrm>
          <a:prstGeom prst="rect">
            <a:avLst/>
          </a:prstGeom>
        </p:spPr>
      </p:pic>
      <p:grpSp>
        <p:nvGrpSpPr>
          <p:cNvPr id="8" name="组合 7">
            <a:extLst>
              <a:ext uri="{FF2B5EF4-FFF2-40B4-BE49-F238E27FC236}">
                <a16:creationId xmlns:a16="http://schemas.microsoft.com/office/drawing/2014/main" id="{669BD3F8-87AD-8532-4C8C-AD249A9F7091}"/>
              </a:ext>
            </a:extLst>
          </p:cNvPr>
          <p:cNvGrpSpPr/>
          <p:nvPr userDrawn="1"/>
        </p:nvGrpSpPr>
        <p:grpSpPr>
          <a:xfrm>
            <a:off x="-22578" y="-234462"/>
            <a:ext cx="13366912" cy="7136089"/>
            <a:chOff x="-22577" y="-84406"/>
            <a:chExt cx="13366912" cy="6959991"/>
          </a:xfrm>
        </p:grpSpPr>
        <p:sp>
          <p:nvSpPr>
            <p:cNvPr id="9" name="矩形 8">
              <a:extLst>
                <a:ext uri="{FF2B5EF4-FFF2-40B4-BE49-F238E27FC236}">
                  <a16:creationId xmlns:a16="http://schemas.microsoft.com/office/drawing/2014/main" id="{A8CC78E2-1531-A293-0C16-D6090DDC72B0}"/>
                </a:ext>
              </a:extLst>
            </p:cNvPr>
            <p:cNvSpPr/>
            <p:nvPr/>
          </p:nvSpPr>
          <p:spPr>
            <a:xfrm>
              <a:off x="891631" y="-84406"/>
              <a:ext cx="12452704" cy="6959991"/>
            </a:xfrm>
            <a:prstGeom prst="rect">
              <a:avLst/>
            </a:prstGeom>
            <a:gradFill>
              <a:gsLst>
                <a:gs pos="23000">
                  <a:schemeClr val="bg1"/>
                </a:gs>
                <a:gs pos="100000">
                  <a:schemeClr val="bg1">
                    <a:alpha val="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id="{C3ED5849-27FB-F224-5C04-4388D534ADD0}"/>
                </a:ext>
              </a:extLst>
            </p:cNvPr>
            <p:cNvSpPr/>
            <p:nvPr/>
          </p:nvSpPr>
          <p:spPr>
            <a:xfrm>
              <a:off x="-22577" y="-84406"/>
              <a:ext cx="976399" cy="6959991"/>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任意多边形: 形状 11">
            <a:extLst>
              <a:ext uri="{FF2B5EF4-FFF2-40B4-BE49-F238E27FC236}">
                <a16:creationId xmlns:a16="http://schemas.microsoft.com/office/drawing/2014/main" id="{B8CBF9C7-011A-DF2D-C1EF-B5428D2D04AC}"/>
              </a:ext>
            </a:extLst>
          </p:cNvPr>
          <p:cNvSpPr/>
          <p:nvPr userDrawn="1"/>
        </p:nvSpPr>
        <p:spPr>
          <a:xfrm>
            <a:off x="-88099" y="-275478"/>
            <a:ext cx="1329859" cy="1306623"/>
          </a:xfrm>
          <a:custGeom>
            <a:avLst/>
            <a:gdLst>
              <a:gd name="connsiteX0" fmla="*/ 1133818 w 1329859"/>
              <a:gd name="connsiteY0" fmla="*/ 0 h 1306623"/>
              <a:gd name="connsiteX1" fmla="*/ 1329859 w 1329859"/>
              <a:gd name="connsiteY1" fmla="*/ 0 h 1306623"/>
              <a:gd name="connsiteX2" fmla="*/ 1307629 w 1329859"/>
              <a:gd name="connsiteY2" fmla="*/ 86458 h 1306623"/>
              <a:gd name="connsiteX3" fmla="*/ 154889 w 1329859"/>
              <a:gd name="connsiteY3" fmla="*/ 1267866 h 1306623"/>
              <a:gd name="connsiteX4" fmla="*/ 0 w 1329859"/>
              <a:gd name="connsiteY4" fmla="*/ 1306623 h 1306623"/>
              <a:gd name="connsiteX5" fmla="*/ 0 w 1329859"/>
              <a:gd name="connsiteY5" fmla="*/ 1111302 h 1306623"/>
              <a:gd name="connsiteX6" fmla="*/ 93934 w 1329859"/>
              <a:gd name="connsiteY6" fmla="*/ 1087798 h 1306623"/>
              <a:gd name="connsiteX7" fmla="*/ 1126119 w 1329859"/>
              <a:gd name="connsiteY7" fmla="*/ 29941 h 130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9859" h="1306623">
                <a:moveTo>
                  <a:pt x="1133818" y="0"/>
                </a:moveTo>
                <a:lnTo>
                  <a:pt x="1329859" y="0"/>
                </a:lnTo>
                <a:lnTo>
                  <a:pt x="1307629" y="86458"/>
                </a:lnTo>
                <a:cubicBezTo>
                  <a:pt x="1135060" y="641283"/>
                  <a:pt x="703776" y="1082123"/>
                  <a:pt x="154889" y="1267866"/>
                </a:cubicBezTo>
                <a:lnTo>
                  <a:pt x="0" y="1306623"/>
                </a:lnTo>
                <a:lnTo>
                  <a:pt x="0" y="1111302"/>
                </a:lnTo>
                <a:lnTo>
                  <a:pt x="93934" y="1087798"/>
                </a:lnTo>
                <a:cubicBezTo>
                  <a:pt x="585418" y="921480"/>
                  <a:pt x="971598" y="526743"/>
                  <a:pt x="1126119" y="2994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15483274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C6AA6C05-8E3B-7F16-FF03-B4A5DD06AD2D}"/>
              </a:ext>
            </a:extLst>
          </p:cNvPr>
          <p:cNvSpPr/>
          <p:nvPr userDrawn="1"/>
        </p:nvSpPr>
        <p:spPr>
          <a:xfrm>
            <a:off x="6949777" y="2266666"/>
            <a:ext cx="5242223" cy="4591334"/>
          </a:xfrm>
          <a:custGeom>
            <a:avLst/>
            <a:gdLst>
              <a:gd name="connsiteX0" fmla="*/ 4860701 w 5242223"/>
              <a:gd name="connsiteY0" fmla="*/ 0 h 4591334"/>
              <a:gd name="connsiteX1" fmla="*/ 5111265 w 5242223"/>
              <a:gd name="connsiteY1" fmla="*/ 6336 h 4591334"/>
              <a:gd name="connsiteX2" fmla="*/ 5242223 w 5242223"/>
              <a:gd name="connsiteY2" fmla="*/ 16294 h 4591334"/>
              <a:gd name="connsiteX3" fmla="*/ 5242223 w 5242223"/>
              <a:gd name="connsiteY3" fmla="*/ 1721313 h 4591334"/>
              <a:gd name="connsiteX4" fmla="*/ 5184962 w 5242223"/>
              <a:gd name="connsiteY4" fmla="*/ 1714037 h 4591334"/>
              <a:gd name="connsiteX5" fmla="*/ 4860700 w 5242223"/>
              <a:gd name="connsiteY5" fmla="*/ 1697663 h 4591334"/>
              <a:gd name="connsiteX6" fmla="*/ 1705631 w 5242223"/>
              <a:gd name="connsiteY6" fmla="*/ 4544845 h 4591334"/>
              <a:gd name="connsiteX7" fmla="*/ 1702096 w 5242223"/>
              <a:gd name="connsiteY7" fmla="*/ 4591334 h 4591334"/>
              <a:gd name="connsiteX8" fmla="*/ 0 w 5242223"/>
              <a:gd name="connsiteY8" fmla="*/ 4591334 h 4591334"/>
              <a:gd name="connsiteX9" fmla="*/ 16734 w 5242223"/>
              <a:gd name="connsiteY9" fmla="*/ 4371268 h 4591334"/>
              <a:gd name="connsiteX10" fmla="*/ 4860701 w 5242223"/>
              <a:gd name="connsiteY10" fmla="*/ 0 h 459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42223" h="4591334">
                <a:moveTo>
                  <a:pt x="4860701" y="0"/>
                </a:moveTo>
                <a:cubicBezTo>
                  <a:pt x="4944736" y="0"/>
                  <a:pt x="5028275" y="2129"/>
                  <a:pt x="5111265" y="6336"/>
                </a:cubicBezTo>
                <a:lnTo>
                  <a:pt x="5242223" y="16294"/>
                </a:lnTo>
                <a:lnTo>
                  <a:pt x="5242223" y="1721313"/>
                </a:lnTo>
                <a:lnTo>
                  <a:pt x="5184962" y="1714037"/>
                </a:lnTo>
                <a:cubicBezTo>
                  <a:pt x="5078347" y="1703210"/>
                  <a:pt x="4970171" y="1697663"/>
                  <a:pt x="4860700" y="1697663"/>
                </a:cubicBezTo>
                <a:cubicBezTo>
                  <a:pt x="3218631" y="1697663"/>
                  <a:pt x="1868041" y="2945625"/>
                  <a:pt x="1705631" y="4544845"/>
                </a:cubicBezTo>
                <a:lnTo>
                  <a:pt x="1702096" y="4591334"/>
                </a:lnTo>
                <a:lnTo>
                  <a:pt x="0" y="4591334"/>
                </a:lnTo>
                <a:lnTo>
                  <a:pt x="16734" y="4371268"/>
                </a:lnTo>
                <a:cubicBezTo>
                  <a:pt x="266081" y="1915992"/>
                  <a:pt x="2339639" y="0"/>
                  <a:pt x="4860701" y="0"/>
                </a:cubicBez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0" name="任意多边形: 形状 9">
            <a:extLst>
              <a:ext uri="{FF2B5EF4-FFF2-40B4-BE49-F238E27FC236}">
                <a16:creationId xmlns:a16="http://schemas.microsoft.com/office/drawing/2014/main" id="{83F089E2-297A-AAFB-6E95-95B79964A22B}"/>
              </a:ext>
            </a:extLst>
          </p:cNvPr>
          <p:cNvSpPr/>
          <p:nvPr userDrawn="1"/>
        </p:nvSpPr>
        <p:spPr>
          <a:xfrm>
            <a:off x="1" y="0"/>
            <a:ext cx="2025267" cy="1297952"/>
          </a:xfrm>
          <a:custGeom>
            <a:avLst/>
            <a:gdLst>
              <a:gd name="connsiteX0" fmla="*/ 1758732 w 2025267"/>
              <a:gd name="connsiteY0" fmla="*/ 0 h 1297952"/>
              <a:gd name="connsiteX1" fmla="*/ 2025267 w 2025267"/>
              <a:gd name="connsiteY1" fmla="*/ 0 h 1297952"/>
              <a:gd name="connsiteX2" fmla="*/ 2023821 w 2025267"/>
              <a:gd name="connsiteY2" fmla="*/ 9475 h 1297952"/>
              <a:gd name="connsiteX3" fmla="*/ 442913 w 2025267"/>
              <a:gd name="connsiteY3" fmla="*/ 1297952 h 1297952"/>
              <a:gd name="connsiteX4" fmla="*/ 117698 w 2025267"/>
              <a:gd name="connsiteY4" fmla="*/ 1265168 h 1297952"/>
              <a:gd name="connsiteX5" fmla="*/ 0 w 2025267"/>
              <a:gd name="connsiteY5" fmla="*/ 1234904 h 1297952"/>
              <a:gd name="connsiteX6" fmla="*/ 0 w 2025267"/>
              <a:gd name="connsiteY6" fmla="*/ 963007 h 1297952"/>
              <a:gd name="connsiteX7" fmla="*/ 40173 w 2025267"/>
              <a:gd name="connsiteY7" fmla="*/ 977711 h 1297952"/>
              <a:gd name="connsiteX8" fmla="*/ 442912 w 2025267"/>
              <a:gd name="connsiteY8" fmla="*/ 1038599 h 1297952"/>
              <a:gd name="connsiteX9" fmla="*/ 1736363 w 2025267"/>
              <a:gd name="connsiteY9" fmla="*/ 86999 h 129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25267" h="1297952">
                <a:moveTo>
                  <a:pt x="1758732" y="0"/>
                </a:moveTo>
                <a:lnTo>
                  <a:pt x="2025267" y="0"/>
                </a:lnTo>
                <a:lnTo>
                  <a:pt x="2023821" y="9475"/>
                </a:lnTo>
                <a:cubicBezTo>
                  <a:pt x="1873350" y="744807"/>
                  <a:pt x="1222728" y="1297952"/>
                  <a:pt x="442913" y="1297952"/>
                </a:cubicBezTo>
                <a:cubicBezTo>
                  <a:pt x="331511" y="1297952"/>
                  <a:pt x="222745" y="1286663"/>
                  <a:pt x="117698" y="1265168"/>
                </a:cubicBezTo>
                <a:lnTo>
                  <a:pt x="0" y="1234904"/>
                </a:lnTo>
                <a:lnTo>
                  <a:pt x="0" y="963007"/>
                </a:lnTo>
                <a:lnTo>
                  <a:pt x="40173" y="977711"/>
                </a:lnTo>
                <a:cubicBezTo>
                  <a:pt x="167398" y="1017282"/>
                  <a:pt x="302666" y="1038599"/>
                  <a:pt x="442912" y="1038599"/>
                </a:cubicBezTo>
                <a:cubicBezTo>
                  <a:pt x="1050647" y="1038599"/>
                  <a:pt x="1564888" y="638308"/>
                  <a:pt x="1736363" y="869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标题 11">
            <a:extLst>
              <a:ext uri="{FF2B5EF4-FFF2-40B4-BE49-F238E27FC236}">
                <a16:creationId xmlns:a16="http://schemas.microsoft.com/office/drawing/2014/main" id="{6BEEF3D2-149A-35D4-3CEE-0694D4A22F34}"/>
              </a:ext>
            </a:extLst>
          </p:cNvPr>
          <p:cNvSpPr>
            <a:spLocks noGrp="1"/>
          </p:cNvSpPr>
          <p:nvPr>
            <p:ph type="title" hasCustomPrompt="1"/>
          </p:nvPr>
        </p:nvSpPr>
        <p:spPr>
          <a:xfrm>
            <a:off x="3893820" y="821061"/>
            <a:ext cx="4404360" cy="757130"/>
          </a:xfrm>
          <a:prstGeom prst="rect">
            <a:avLst/>
          </a:prstGeom>
          <a:noFill/>
        </p:spPr>
        <p:txBody>
          <a:bodyPr vert="horz" wrap="square" rtlCol="0">
            <a:spAutoFit/>
          </a:bodyPr>
          <a:lstStyle>
            <a:lvl1pPr>
              <a:defRPr lang="zh-CN" altLang="en-US" sz="4800" dirty="0">
                <a:solidFill>
                  <a:schemeClr val="accent3"/>
                </a:solidFill>
                <a:latin typeface="+mj-ea"/>
                <a:cs typeface="+mn-cs"/>
              </a:defRPr>
            </a:lvl1pPr>
          </a:lstStyle>
          <a:p>
            <a:pPr marL="0" lvl="0" algn="ctr"/>
            <a:r>
              <a:rPr lang="zh-CN" altLang="en-US" dirty="0"/>
              <a:t>标题样式</a:t>
            </a:r>
          </a:p>
        </p:txBody>
      </p:sp>
    </p:spTree>
    <p:extLst>
      <p:ext uri="{BB962C8B-B14F-4D97-AF65-F5344CB8AC3E}">
        <p14:creationId xmlns:p14="http://schemas.microsoft.com/office/powerpoint/2010/main" val="2243442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B5825B65-229C-6C08-3C1F-FBBE97A443EF}"/>
              </a:ext>
            </a:extLst>
          </p:cNvPr>
          <p:cNvSpPr/>
          <p:nvPr userDrawn="1"/>
        </p:nvSpPr>
        <p:spPr>
          <a:xfrm>
            <a:off x="4635284" y="0"/>
            <a:ext cx="2921432" cy="847606"/>
          </a:xfrm>
          <a:custGeom>
            <a:avLst/>
            <a:gdLst>
              <a:gd name="connsiteX0" fmla="*/ 0 w 2921432"/>
              <a:gd name="connsiteY0" fmla="*/ 0 h 847606"/>
              <a:gd name="connsiteX1" fmla="*/ 205951 w 2921432"/>
              <a:gd name="connsiteY1" fmla="*/ 0 h 847606"/>
              <a:gd name="connsiteX2" fmla="*/ 209772 w 2921432"/>
              <a:gd name="connsiteY2" fmla="*/ 6290 h 847606"/>
              <a:gd name="connsiteX3" fmla="*/ 1460716 w 2921432"/>
              <a:gd name="connsiteY3" fmla="*/ 671411 h 847606"/>
              <a:gd name="connsiteX4" fmla="*/ 2711660 w 2921432"/>
              <a:gd name="connsiteY4" fmla="*/ 6290 h 847606"/>
              <a:gd name="connsiteX5" fmla="*/ 2715481 w 2921432"/>
              <a:gd name="connsiteY5" fmla="*/ 0 h 847606"/>
              <a:gd name="connsiteX6" fmla="*/ 2921432 w 2921432"/>
              <a:gd name="connsiteY6" fmla="*/ 0 h 847606"/>
              <a:gd name="connsiteX7" fmla="*/ 2857764 w 2921432"/>
              <a:gd name="connsiteY7" fmla="*/ 104801 h 847606"/>
              <a:gd name="connsiteX8" fmla="*/ 1460716 w 2921432"/>
              <a:gd name="connsiteY8" fmla="*/ 847606 h 847606"/>
              <a:gd name="connsiteX9" fmla="*/ 63669 w 2921432"/>
              <a:gd name="connsiteY9" fmla="*/ 104801 h 84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1432" h="847606">
                <a:moveTo>
                  <a:pt x="0" y="0"/>
                </a:moveTo>
                <a:lnTo>
                  <a:pt x="205951" y="0"/>
                </a:lnTo>
                <a:lnTo>
                  <a:pt x="209772" y="6290"/>
                </a:lnTo>
                <a:cubicBezTo>
                  <a:pt x="480876" y="407576"/>
                  <a:pt x="939985" y="671411"/>
                  <a:pt x="1460716" y="671411"/>
                </a:cubicBezTo>
                <a:cubicBezTo>
                  <a:pt x="1981447" y="671411"/>
                  <a:pt x="2440556" y="407576"/>
                  <a:pt x="2711660" y="6290"/>
                </a:cubicBezTo>
                <a:lnTo>
                  <a:pt x="2715481" y="0"/>
                </a:lnTo>
                <a:lnTo>
                  <a:pt x="2921432" y="0"/>
                </a:lnTo>
                <a:lnTo>
                  <a:pt x="2857764" y="104801"/>
                </a:lnTo>
                <a:cubicBezTo>
                  <a:pt x="2554996" y="552956"/>
                  <a:pt x="2042266" y="847606"/>
                  <a:pt x="1460716" y="847606"/>
                </a:cubicBezTo>
                <a:cubicBezTo>
                  <a:pt x="879167" y="847606"/>
                  <a:pt x="366436" y="552956"/>
                  <a:pt x="63669" y="10480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8" name="任意多边形: 形状 7">
            <a:extLst>
              <a:ext uri="{FF2B5EF4-FFF2-40B4-BE49-F238E27FC236}">
                <a16:creationId xmlns:a16="http://schemas.microsoft.com/office/drawing/2014/main" id="{68346D01-A007-7E3A-C455-F90437F0E14A}"/>
              </a:ext>
            </a:extLst>
          </p:cNvPr>
          <p:cNvSpPr/>
          <p:nvPr userDrawn="1"/>
        </p:nvSpPr>
        <p:spPr>
          <a:xfrm>
            <a:off x="1" y="5728825"/>
            <a:ext cx="2311669" cy="1151033"/>
          </a:xfrm>
          <a:custGeom>
            <a:avLst/>
            <a:gdLst>
              <a:gd name="connsiteX0" fmla="*/ 797004 w 2311669"/>
              <a:gd name="connsiteY0" fmla="*/ 0 h 1151033"/>
              <a:gd name="connsiteX1" fmla="*/ 2300036 w 2311669"/>
              <a:gd name="connsiteY1" fmla="*/ 1105791 h 1151033"/>
              <a:gd name="connsiteX2" fmla="*/ 2311669 w 2311669"/>
              <a:gd name="connsiteY2" fmla="*/ 1151033 h 1151033"/>
              <a:gd name="connsiteX3" fmla="*/ 2128904 w 2311669"/>
              <a:gd name="connsiteY3" fmla="*/ 1151033 h 1151033"/>
              <a:gd name="connsiteX4" fmla="*/ 2084557 w 2311669"/>
              <a:gd name="connsiteY4" fmla="*/ 1029869 h 1151033"/>
              <a:gd name="connsiteX5" fmla="*/ 797004 w 2311669"/>
              <a:gd name="connsiteY5" fmla="*/ 176421 h 1151033"/>
              <a:gd name="connsiteX6" fmla="*/ 15724 w 2311669"/>
              <a:gd name="connsiteY6" fmla="*/ 415069 h 1151033"/>
              <a:gd name="connsiteX7" fmla="*/ 0 w 2311669"/>
              <a:gd name="connsiteY7" fmla="*/ 426828 h 1151033"/>
              <a:gd name="connsiteX8" fmla="*/ 0 w 2311669"/>
              <a:gd name="connsiteY8" fmla="*/ 218406 h 1151033"/>
              <a:gd name="connsiteX9" fmla="*/ 46844 w 2311669"/>
              <a:gd name="connsiteY9" fmla="*/ 189948 h 1151033"/>
              <a:gd name="connsiteX10" fmla="*/ 797004 w 2311669"/>
              <a:gd name="connsiteY10" fmla="*/ 0 h 115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1669" h="1151033">
                <a:moveTo>
                  <a:pt x="797004" y="0"/>
                </a:moveTo>
                <a:cubicBezTo>
                  <a:pt x="1503211" y="0"/>
                  <a:pt x="2100776" y="465152"/>
                  <a:pt x="2300036" y="1105791"/>
                </a:cubicBezTo>
                <a:lnTo>
                  <a:pt x="2311669" y="1151033"/>
                </a:lnTo>
                <a:lnTo>
                  <a:pt x="2128904" y="1151033"/>
                </a:lnTo>
                <a:lnTo>
                  <a:pt x="2084557" y="1029869"/>
                </a:lnTo>
                <a:cubicBezTo>
                  <a:pt x="1872426" y="528334"/>
                  <a:pt x="1375811" y="176421"/>
                  <a:pt x="797004" y="176421"/>
                </a:cubicBezTo>
                <a:cubicBezTo>
                  <a:pt x="507600" y="176421"/>
                  <a:pt x="238745" y="264399"/>
                  <a:pt x="15724" y="415069"/>
                </a:cubicBezTo>
                <a:lnTo>
                  <a:pt x="0" y="426828"/>
                </a:lnTo>
                <a:lnTo>
                  <a:pt x="0" y="218406"/>
                </a:lnTo>
                <a:lnTo>
                  <a:pt x="46844" y="189948"/>
                </a:lnTo>
                <a:cubicBezTo>
                  <a:pt x="269839" y="68810"/>
                  <a:pt x="525386" y="0"/>
                  <a:pt x="79700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1149171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任意多边形: 形状 8">
            <a:extLst>
              <a:ext uri="{FF2B5EF4-FFF2-40B4-BE49-F238E27FC236}">
                <a16:creationId xmlns:a16="http://schemas.microsoft.com/office/drawing/2014/main" id="{379EA204-51B0-6179-902D-F3C92B9EE1C5}"/>
              </a:ext>
            </a:extLst>
          </p:cNvPr>
          <p:cNvSpPr/>
          <p:nvPr/>
        </p:nvSpPr>
        <p:spPr>
          <a:xfrm>
            <a:off x="-24806" y="0"/>
            <a:ext cx="889117" cy="1261152"/>
          </a:xfrm>
          <a:custGeom>
            <a:avLst/>
            <a:gdLst>
              <a:gd name="connsiteX0" fmla="*/ 758061 w 889117"/>
              <a:gd name="connsiteY0" fmla="*/ 0 h 1261152"/>
              <a:gd name="connsiteX1" fmla="*/ 880197 w 889117"/>
              <a:gd name="connsiteY1" fmla="*/ 0 h 1261152"/>
              <a:gd name="connsiteX2" fmla="*/ 883150 w 889117"/>
              <a:gd name="connsiteY2" fmla="*/ 19348 h 1261152"/>
              <a:gd name="connsiteX3" fmla="*/ 889117 w 889117"/>
              <a:gd name="connsiteY3" fmla="*/ 137521 h 1261152"/>
              <a:gd name="connsiteX4" fmla="*/ 77026 w 889117"/>
              <a:gd name="connsiteY4" fmla="*/ 1241346 h 1261152"/>
              <a:gd name="connsiteX5" fmla="*/ 0 w 889117"/>
              <a:gd name="connsiteY5" fmla="*/ 1261152 h 1261152"/>
              <a:gd name="connsiteX6" fmla="*/ 0 w 889117"/>
              <a:gd name="connsiteY6" fmla="*/ 1136470 h 1261152"/>
              <a:gd name="connsiteX7" fmla="*/ 41081 w 889117"/>
              <a:gd name="connsiteY7" fmla="*/ 1125907 h 1261152"/>
              <a:gd name="connsiteX8" fmla="*/ 768243 w 889117"/>
              <a:gd name="connsiteY8" fmla="*/ 137521 h 1261152"/>
              <a:gd name="connsiteX9" fmla="*/ 762900 w 889117"/>
              <a:gd name="connsiteY9" fmla="*/ 31707 h 126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9117" h="1261152">
                <a:moveTo>
                  <a:pt x="758061" y="0"/>
                </a:moveTo>
                <a:lnTo>
                  <a:pt x="880197" y="0"/>
                </a:lnTo>
                <a:lnTo>
                  <a:pt x="883150" y="19348"/>
                </a:lnTo>
                <a:cubicBezTo>
                  <a:pt x="887096" y="58203"/>
                  <a:pt x="889117" y="97626"/>
                  <a:pt x="889117" y="137521"/>
                </a:cubicBezTo>
                <a:cubicBezTo>
                  <a:pt x="889117" y="656159"/>
                  <a:pt x="547511" y="1095010"/>
                  <a:pt x="77026" y="1241346"/>
                </a:cubicBezTo>
                <a:lnTo>
                  <a:pt x="0" y="1261152"/>
                </a:lnTo>
                <a:lnTo>
                  <a:pt x="0" y="1136470"/>
                </a:lnTo>
                <a:lnTo>
                  <a:pt x="41081" y="1125907"/>
                </a:lnTo>
                <a:cubicBezTo>
                  <a:pt x="462362" y="994875"/>
                  <a:pt x="768243" y="601919"/>
                  <a:pt x="768243" y="137521"/>
                </a:cubicBezTo>
                <a:cubicBezTo>
                  <a:pt x="768243" y="101798"/>
                  <a:pt x="766433" y="66498"/>
                  <a:pt x="762900" y="31707"/>
                </a:cubicBez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mj-ea"/>
              <a:ea typeface="+mj-ea"/>
            </a:endParaRPr>
          </a:p>
        </p:txBody>
      </p:sp>
      <p:sp>
        <p:nvSpPr>
          <p:cNvPr id="12" name="圆: 空心 11">
            <a:extLst>
              <a:ext uri="{FF2B5EF4-FFF2-40B4-BE49-F238E27FC236}">
                <a16:creationId xmlns:a16="http://schemas.microsoft.com/office/drawing/2014/main" id="{E32F0D05-819A-DA8D-754C-870F10639A41}"/>
              </a:ext>
            </a:extLst>
          </p:cNvPr>
          <p:cNvSpPr/>
          <p:nvPr/>
        </p:nvSpPr>
        <p:spPr>
          <a:xfrm>
            <a:off x="3904971" y="669613"/>
            <a:ext cx="558113" cy="558113"/>
          </a:xfrm>
          <a:prstGeom prst="donut">
            <a:avLst>
              <a:gd name="adj" fmla="val 19746"/>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3" name="标题 12">
            <a:extLst>
              <a:ext uri="{FF2B5EF4-FFF2-40B4-BE49-F238E27FC236}">
                <a16:creationId xmlns:a16="http://schemas.microsoft.com/office/drawing/2014/main" id="{0E201626-C074-4D40-C6EF-B5BE6D9D462A}"/>
              </a:ext>
            </a:extLst>
          </p:cNvPr>
          <p:cNvSpPr>
            <a:spLocks noGrp="1"/>
          </p:cNvSpPr>
          <p:nvPr>
            <p:ph type="title" hasCustomPrompt="1"/>
          </p:nvPr>
        </p:nvSpPr>
        <p:spPr>
          <a:xfrm>
            <a:off x="573627" y="420624"/>
            <a:ext cx="3053493" cy="590931"/>
          </a:xfrm>
          <a:prstGeom prst="rect">
            <a:avLst/>
          </a:prstGeom>
          <a:noFill/>
        </p:spPr>
        <p:txBody>
          <a:bodyPr vert="horz" wrap="square" rtlCol="0">
            <a:spAutoFit/>
          </a:bodyPr>
          <a:lstStyle>
            <a:lvl1pPr>
              <a:defRPr lang="zh-CN" altLang="en-US" sz="3600">
                <a:solidFill>
                  <a:schemeClr val="accent3"/>
                </a:solidFill>
                <a:latin typeface="+mj-ea"/>
                <a:cs typeface="+mn-cs"/>
              </a:defRPr>
            </a:lvl1pPr>
          </a:lstStyle>
          <a:p>
            <a:pPr marL="0" lvl="0"/>
            <a:r>
              <a:rPr lang="zh-CN" altLang="en-US" dirty="0"/>
              <a:t>单击输入标题</a:t>
            </a:r>
          </a:p>
        </p:txBody>
      </p:sp>
    </p:spTree>
    <p:extLst>
      <p:ext uri="{BB962C8B-B14F-4D97-AF65-F5344CB8AC3E}">
        <p14:creationId xmlns:p14="http://schemas.microsoft.com/office/powerpoint/2010/main" val="4100092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8048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hlinkClick r:id="rId7"/>
            <a:extLst>
              <a:ext uri="{FF2B5EF4-FFF2-40B4-BE49-F238E27FC236}">
                <a16:creationId xmlns:a16="http://schemas.microsoft.com/office/drawing/2014/main" id="{3050267E-2AB2-DE9F-1426-D486656A0A9F}"/>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4" name="组合 3">
            <a:extLst>
              <a:ext uri="{FF2B5EF4-FFF2-40B4-BE49-F238E27FC236}">
                <a16:creationId xmlns:a16="http://schemas.microsoft.com/office/drawing/2014/main" id="{8365E37F-CC82-5C6A-76C4-B979FF217EEC}"/>
              </a:ext>
            </a:extLst>
          </p:cNvPr>
          <p:cNvGrpSpPr/>
          <p:nvPr userDrawn="1"/>
        </p:nvGrpSpPr>
        <p:grpSpPr>
          <a:xfrm>
            <a:off x="2319" y="7301378"/>
            <a:ext cx="8760681" cy="1254347"/>
            <a:chOff x="2319" y="7301378"/>
            <a:chExt cx="8760681" cy="1254347"/>
          </a:xfrm>
        </p:grpSpPr>
        <p:grpSp>
          <p:nvGrpSpPr>
            <p:cNvPr id="5" name="组合 4" descr="51PPT模板网 &#10;唯一官网网址：www.51pptmoban.com">
              <a:extLst>
                <a:ext uri="{FF2B5EF4-FFF2-40B4-BE49-F238E27FC236}">
                  <a16:creationId xmlns:a16="http://schemas.microsoft.com/office/drawing/2014/main" id="{64E18137-4802-AD14-33C5-13510DFECFE4}"/>
                </a:ext>
              </a:extLst>
            </p:cNvPr>
            <p:cNvGrpSpPr/>
            <p:nvPr userDrawn="1"/>
          </p:nvGrpSpPr>
          <p:grpSpPr>
            <a:xfrm>
              <a:off x="2319" y="7301378"/>
              <a:ext cx="8760681" cy="1254347"/>
              <a:chOff x="2070420" y="2925140"/>
              <a:chExt cx="10503063" cy="1503820"/>
            </a:xfrm>
            <a:solidFill>
              <a:schemeClr val="bg1"/>
            </a:solidFill>
          </p:grpSpPr>
          <p:sp>
            <p:nvSpPr>
              <p:cNvPr id="7" name="TextBox 56">
                <a:hlinkClick r:id="rId7"/>
                <a:extLst>
                  <a:ext uri="{FF2B5EF4-FFF2-40B4-BE49-F238E27FC236}">
                    <a16:creationId xmlns:a16="http://schemas.microsoft.com/office/drawing/2014/main" id="{5DB3AD9C-2FEF-94C2-ABE3-FF1663E97143}"/>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8" name="TextBox 35">
                <a:extLst>
                  <a:ext uri="{FF2B5EF4-FFF2-40B4-BE49-F238E27FC236}">
                    <a16:creationId xmlns:a16="http://schemas.microsoft.com/office/drawing/2014/main" id="{6B52C174-5719-54D1-FB7F-2951E42BD5AF}"/>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9" name="TextBox 59">
                <a:extLst>
                  <a:ext uri="{FF2B5EF4-FFF2-40B4-BE49-F238E27FC236}">
                    <a16:creationId xmlns:a16="http://schemas.microsoft.com/office/drawing/2014/main" id="{1DAE6826-131A-178D-1C21-6A83E9378EE5}"/>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0" name="TextBox 62">
                <a:extLst>
                  <a:ext uri="{FF2B5EF4-FFF2-40B4-BE49-F238E27FC236}">
                    <a16:creationId xmlns:a16="http://schemas.microsoft.com/office/drawing/2014/main" id="{55EF0905-EE11-F209-64DD-1316BDBCF286}"/>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6" name="TextBox 2">
              <a:extLst>
                <a:ext uri="{FF2B5EF4-FFF2-40B4-BE49-F238E27FC236}">
                  <a16:creationId xmlns:a16="http://schemas.microsoft.com/office/drawing/2014/main" id="{1003E3EA-0889-9BF9-2807-008477442DFC}"/>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15921780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7933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 id="2147483656"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550" userDrawn="1">
          <p15:clr>
            <a:srgbClr val="F26B43"/>
          </p15:clr>
        </p15:guide>
        <p15:guide id="4" orient="horz" pos="618" userDrawn="1">
          <p15:clr>
            <a:srgbClr val="F26B43"/>
          </p15:clr>
        </p15:guide>
        <p15:guide id="5" orient="horz" pos="3748" userDrawn="1">
          <p15:clr>
            <a:srgbClr val="F26B43"/>
          </p15:clr>
        </p15:guide>
        <p15:guide id="6" orient="horz" pos="3680" userDrawn="1">
          <p15:clr>
            <a:srgbClr val="F26B43"/>
          </p15:clr>
        </p15:guide>
        <p15:guide id="7" pos="461" userDrawn="1">
          <p15:clr>
            <a:srgbClr val="F26B43"/>
          </p15:clr>
        </p15:guide>
        <p15:guide id="8" pos="724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hemeOverride" Target="../theme/themeOverride9.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hemeOverride" Target="../theme/themeOverride3.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hemeOverride" Target="../theme/themeOverride4.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hemeOverride" Target="../theme/themeOverride5.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hemeOverride" Target="../theme/themeOverride6.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hemeOverride" Target="../theme/themeOverride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hemeOverride" Target="../theme/themeOverride8.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9A38"/>
        </a:solidFill>
        <a:effectLst/>
      </p:bgPr>
    </p:bg>
    <p:spTree>
      <p:nvGrpSpPr>
        <p:cNvPr id="1" name=""/>
        <p:cNvGrpSpPr/>
        <p:nvPr/>
      </p:nvGrpSpPr>
      <p:grpSpPr>
        <a:xfrm>
          <a:off x="0" y="0"/>
          <a:ext cx="0" cy="0"/>
          <a:chOff x="0" y="0"/>
          <a:chExt cx="0" cy="0"/>
        </a:xfrm>
      </p:grpSpPr>
      <p:sp>
        <p:nvSpPr>
          <p:cNvPr id="35" name="任意多边形: 形状 34">
            <a:extLst>
              <a:ext uri="{FF2B5EF4-FFF2-40B4-BE49-F238E27FC236}">
                <a16:creationId xmlns:a16="http://schemas.microsoft.com/office/drawing/2014/main" id="{86AB56F5-FBE3-C1F0-CE10-BD879B515865}"/>
              </a:ext>
            </a:extLst>
          </p:cNvPr>
          <p:cNvSpPr/>
          <p:nvPr/>
        </p:nvSpPr>
        <p:spPr>
          <a:xfrm>
            <a:off x="6361840" y="-11106"/>
            <a:ext cx="6486476" cy="6900904"/>
          </a:xfrm>
          <a:custGeom>
            <a:avLst/>
            <a:gdLst>
              <a:gd name="connsiteX0" fmla="*/ 5335597 w 6486476"/>
              <a:gd name="connsiteY0" fmla="*/ 0 h 6900904"/>
              <a:gd name="connsiteX1" fmla="*/ 6410906 w 6486476"/>
              <a:gd name="connsiteY1" fmla="*/ 108401 h 6900904"/>
              <a:gd name="connsiteX2" fmla="*/ 6486476 w 6486476"/>
              <a:gd name="connsiteY2" fmla="*/ 125842 h 6900904"/>
              <a:gd name="connsiteX3" fmla="*/ 6486476 w 6486476"/>
              <a:gd name="connsiteY3" fmla="*/ 2028238 h 6900904"/>
              <a:gd name="connsiteX4" fmla="*/ 6376942 w 6486476"/>
              <a:gd name="connsiteY4" fmla="*/ 1991176 h 6900904"/>
              <a:gd name="connsiteX5" fmla="*/ 5335596 w 6486476"/>
              <a:gd name="connsiteY5" fmla="*/ 1833739 h 6900904"/>
              <a:gd name="connsiteX6" fmla="*/ 1833737 w 6486476"/>
              <a:gd name="connsiteY6" fmla="*/ 5335598 h 6900904"/>
              <a:gd name="connsiteX7" fmla="*/ 2108931 w 6486476"/>
              <a:gd name="connsiteY7" fmla="*/ 6698680 h 6900904"/>
              <a:gd name="connsiteX8" fmla="*/ 2206347 w 6486476"/>
              <a:gd name="connsiteY8" fmla="*/ 6900904 h 6900904"/>
              <a:gd name="connsiteX9" fmla="*/ 233819 w 6486476"/>
              <a:gd name="connsiteY9" fmla="*/ 6900904 h 6900904"/>
              <a:gd name="connsiteX10" fmla="*/ 167979 w 6486476"/>
              <a:gd name="connsiteY10" fmla="*/ 6669047 h 6900904"/>
              <a:gd name="connsiteX11" fmla="*/ 0 w 6486476"/>
              <a:gd name="connsiteY11" fmla="*/ 5335598 h 6900904"/>
              <a:gd name="connsiteX12" fmla="*/ 5335597 w 6486476"/>
              <a:gd name="connsiteY12" fmla="*/ 0 h 690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86476" h="6900904">
                <a:moveTo>
                  <a:pt x="5335597" y="0"/>
                </a:moveTo>
                <a:cubicBezTo>
                  <a:pt x="5703943" y="0"/>
                  <a:pt x="6063572" y="37326"/>
                  <a:pt x="6410906" y="108401"/>
                </a:cubicBezTo>
                <a:lnTo>
                  <a:pt x="6486476" y="125842"/>
                </a:lnTo>
                <a:lnTo>
                  <a:pt x="6486476" y="2028238"/>
                </a:lnTo>
                <a:lnTo>
                  <a:pt x="6376942" y="1991176"/>
                </a:lnTo>
                <a:cubicBezTo>
                  <a:pt x="6047981" y="1888858"/>
                  <a:pt x="5698226" y="1833739"/>
                  <a:pt x="5335596" y="1833739"/>
                </a:cubicBezTo>
                <a:cubicBezTo>
                  <a:pt x="3401573" y="1833739"/>
                  <a:pt x="1833737" y="3401575"/>
                  <a:pt x="1833737" y="5335598"/>
                </a:cubicBezTo>
                <a:cubicBezTo>
                  <a:pt x="1833737" y="5819104"/>
                  <a:pt x="1931727" y="6279723"/>
                  <a:pt x="2108931" y="6698680"/>
                </a:cubicBezTo>
                <a:lnTo>
                  <a:pt x="2206347" y="6900904"/>
                </a:lnTo>
                <a:lnTo>
                  <a:pt x="233819" y="6900904"/>
                </a:lnTo>
                <a:lnTo>
                  <a:pt x="167979" y="6669047"/>
                </a:lnTo>
                <a:cubicBezTo>
                  <a:pt x="58321" y="6242842"/>
                  <a:pt x="0" y="5796031"/>
                  <a:pt x="0" y="5335598"/>
                </a:cubicBezTo>
                <a:cubicBezTo>
                  <a:pt x="0" y="2388829"/>
                  <a:pt x="2388828" y="0"/>
                  <a:pt x="533559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39" name="任意多边形: 形状 38">
            <a:extLst>
              <a:ext uri="{FF2B5EF4-FFF2-40B4-BE49-F238E27FC236}">
                <a16:creationId xmlns:a16="http://schemas.microsoft.com/office/drawing/2014/main" id="{CD9B4E82-8698-42E4-85EC-21E2AF4CFC5E}"/>
              </a:ext>
            </a:extLst>
          </p:cNvPr>
          <p:cNvSpPr/>
          <p:nvPr/>
        </p:nvSpPr>
        <p:spPr>
          <a:xfrm>
            <a:off x="-88099" y="-275478"/>
            <a:ext cx="1329859" cy="1306623"/>
          </a:xfrm>
          <a:custGeom>
            <a:avLst/>
            <a:gdLst>
              <a:gd name="connsiteX0" fmla="*/ 1133818 w 1329859"/>
              <a:gd name="connsiteY0" fmla="*/ 0 h 1306623"/>
              <a:gd name="connsiteX1" fmla="*/ 1329859 w 1329859"/>
              <a:gd name="connsiteY1" fmla="*/ 0 h 1306623"/>
              <a:gd name="connsiteX2" fmla="*/ 1307629 w 1329859"/>
              <a:gd name="connsiteY2" fmla="*/ 86458 h 1306623"/>
              <a:gd name="connsiteX3" fmla="*/ 154889 w 1329859"/>
              <a:gd name="connsiteY3" fmla="*/ 1267866 h 1306623"/>
              <a:gd name="connsiteX4" fmla="*/ 0 w 1329859"/>
              <a:gd name="connsiteY4" fmla="*/ 1306623 h 1306623"/>
              <a:gd name="connsiteX5" fmla="*/ 0 w 1329859"/>
              <a:gd name="connsiteY5" fmla="*/ 1111302 h 1306623"/>
              <a:gd name="connsiteX6" fmla="*/ 93934 w 1329859"/>
              <a:gd name="connsiteY6" fmla="*/ 1087798 h 1306623"/>
              <a:gd name="connsiteX7" fmla="*/ 1126119 w 1329859"/>
              <a:gd name="connsiteY7" fmla="*/ 29941 h 130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9859" h="1306623">
                <a:moveTo>
                  <a:pt x="1133818" y="0"/>
                </a:moveTo>
                <a:lnTo>
                  <a:pt x="1329859" y="0"/>
                </a:lnTo>
                <a:lnTo>
                  <a:pt x="1307629" y="86458"/>
                </a:lnTo>
                <a:cubicBezTo>
                  <a:pt x="1135060" y="641283"/>
                  <a:pt x="703776" y="1082123"/>
                  <a:pt x="154889" y="1267866"/>
                </a:cubicBezTo>
                <a:lnTo>
                  <a:pt x="0" y="1306623"/>
                </a:lnTo>
                <a:lnTo>
                  <a:pt x="0" y="1111302"/>
                </a:lnTo>
                <a:lnTo>
                  <a:pt x="93934" y="1087798"/>
                </a:lnTo>
                <a:cubicBezTo>
                  <a:pt x="585418" y="921480"/>
                  <a:pt x="971598" y="526743"/>
                  <a:pt x="1126119" y="2994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7" name="组合 6">
            <a:extLst>
              <a:ext uri="{FF2B5EF4-FFF2-40B4-BE49-F238E27FC236}">
                <a16:creationId xmlns:a16="http://schemas.microsoft.com/office/drawing/2014/main" id="{11F6F615-C18F-0C4F-C48F-2CF1C525FF22}"/>
              </a:ext>
            </a:extLst>
          </p:cNvPr>
          <p:cNvGrpSpPr/>
          <p:nvPr/>
        </p:nvGrpSpPr>
        <p:grpSpPr>
          <a:xfrm>
            <a:off x="747086" y="5332726"/>
            <a:ext cx="2477993" cy="509274"/>
            <a:chOff x="766430" y="5112963"/>
            <a:chExt cx="2477993" cy="509274"/>
          </a:xfrm>
        </p:grpSpPr>
        <p:sp>
          <p:nvSpPr>
            <p:cNvPr id="8" name="报告人">
              <a:extLst>
                <a:ext uri="{FF2B5EF4-FFF2-40B4-BE49-F238E27FC236}">
                  <a16:creationId xmlns:a16="http://schemas.microsoft.com/office/drawing/2014/main" id="{D4AC84FF-50A7-AB09-7B9A-A8157FAD17C3}"/>
                </a:ext>
              </a:extLst>
            </p:cNvPr>
            <p:cNvSpPr txBox="1"/>
            <p:nvPr/>
          </p:nvSpPr>
          <p:spPr>
            <a:xfrm>
              <a:off x="897892" y="5173393"/>
              <a:ext cx="2346531" cy="400110"/>
            </a:xfrm>
            <a:prstGeom prst="rect">
              <a:avLst/>
            </a:prstGeom>
            <a:noFill/>
          </p:spPr>
          <p:txBody>
            <a:bodyPr vert="horz" wrap="square" rtlCol="0">
              <a:spAutoFit/>
            </a:bodyPr>
            <a:lstStyle/>
            <a:p>
              <a:r>
                <a:rPr lang="zh-CN" altLang="en-US" sz="2000" dirty="0">
                  <a:solidFill>
                    <a:schemeClr val="tx1">
                      <a:lumMod val="75000"/>
                      <a:lumOff val="25000"/>
                    </a:schemeClr>
                  </a:solidFill>
                  <a:latin typeface="+mn-ea"/>
                </a:rPr>
                <a:t>报告人：</a:t>
              </a:r>
              <a:r>
                <a:rPr lang="en-US" altLang="zh-CN" sz="2000" dirty="0">
                  <a:solidFill>
                    <a:schemeClr val="tx1">
                      <a:lumMod val="75000"/>
                      <a:lumOff val="25000"/>
                    </a:schemeClr>
                  </a:solidFill>
                  <a:latin typeface="+mn-ea"/>
                </a:rPr>
                <a:t>51PPT</a:t>
              </a:r>
              <a:endParaRPr lang="zh-CN" altLang="en-US" sz="2000" dirty="0">
                <a:solidFill>
                  <a:schemeClr val="tx1">
                    <a:lumMod val="75000"/>
                    <a:lumOff val="25000"/>
                  </a:schemeClr>
                </a:solidFill>
                <a:latin typeface="+mn-ea"/>
              </a:endParaRPr>
            </a:p>
          </p:txBody>
        </p:sp>
        <p:sp>
          <p:nvSpPr>
            <p:cNvPr id="9" name="矩形: 对角圆角 8">
              <a:extLst>
                <a:ext uri="{FF2B5EF4-FFF2-40B4-BE49-F238E27FC236}">
                  <a16:creationId xmlns:a16="http://schemas.microsoft.com/office/drawing/2014/main" id="{6F28D876-B3C0-E253-2157-635BB45E477A}"/>
                </a:ext>
              </a:extLst>
            </p:cNvPr>
            <p:cNvSpPr/>
            <p:nvPr/>
          </p:nvSpPr>
          <p:spPr>
            <a:xfrm>
              <a:off x="766430" y="5112963"/>
              <a:ext cx="2199403" cy="509274"/>
            </a:xfrm>
            <a:prstGeom prst="round2DiagRect">
              <a:avLst>
                <a:gd name="adj1" fmla="val 50000"/>
                <a:gd name="adj2" fmla="val 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B9A38"/>
                </a:solidFill>
              </a:endParaRPr>
            </a:p>
          </p:txBody>
        </p:sp>
      </p:grpSp>
      <p:grpSp>
        <p:nvGrpSpPr>
          <p:cNvPr id="10" name="组合 9">
            <a:extLst>
              <a:ext uri="{FF2B5EF4-FFF2-40B4-BE49-F238E27FC236}">
                <a16:creationId xmlns:a16="http://schemas.microsoft.com/office/drawing/2014/main" id="{56E87E9F-D786-629E-D299-1CF781E85921}"/>
              </a:ext>
            </a:extLst>
          </p:cNvPr>
          <p:cNvGrpSpPr/>
          <p:nvPr/>
        </p:nvGrpSpPr>
        <p:grpSpPr>
          <a:xfrm>
            <a:off x="3225079" y="5332726"/>
            <a:ext cx="2346532" cy="509274"/>
            <a:chOff x="3112650" y="5112963"/>
            <a:chExt cx="2346532" cy="509274"/>
          </a:xfrm>
        </p:grpSpPr>
        <p:sp>
          <p:nvSpPr>
            <p:cNvPr id="11" name="矩形: 对角圆角 10">
              <a:extLst>
                <a:ext uri="{FF2B5EF4-FFF2-40B4-BE49-F238E27FC236}">
                  <a16:creationId xmlns:a16="http://schemas.microsoft.com/office/drawing/2014/main" id="{E9FFBFC3-881B-F35E-6357-D4C2BC5206DE}"/>
                </a:ext>
              </a:extLst>
            </p:cNvPr>
            <p:cNvSpPr/>
            <p:nvPr/>
          </p:nvSpPr>
          <p:spPr>
            <a:xfrm>
              <a:off x="3112650" y="5112963"/>
              <a:ext cx="2346532" cy="509274"/>
            </a:xfrm>
            <a:prstGeom prst="round2Diag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B9A38"/>
                </a:solidFill>
              </a:endParaRPr>
            </a:p>
          </p:txBody>
        </p:sp>
        <p:sp>
          <p:nvSpPr>
            <p:cNvPr id="12" name="时间">
              <a:extLst>
                <a:ext uri="{FF2B5EF4-FFF2-40B4-BE49-F238E27FC236}">
                  <a16:creationId xmlns:a16="http://schemas.microsoft.com/office/drawing/2014/main" id="{4B8F0307-DCCA-2478-5AC6-95651D9855A1}"/>
                </a:ext>
              </a:extLst>
            </p:cNvPr>
            <p:cNvSpPr txBox="1"/>
            <p:nvPr/>
          </p:nvSpPr>
          <p:spPr>
            <a:xfrm>
              <a:off x="3387227" y="5173393"/>
              <a:ext cx="1952779" cy="400110"/>
            </a:xfrm>
            <a:prstGeom prst="rect">
              <a:avLst/>
            </a:prstGeom>
            <a:noFill/>
          </p:spPr>
          <p:txBody>
            <a:bodyPr vert="horz" wrap="none" rtlCol="0">
              <a:spAutoFit/>
            </a:bodyPr>
            <a:lstStyle/>
            <a:p>
              <a:r>
                <a:rPr lang="zh-CN" altLang="en-US" sz="2000" dirty="0">
                  <a:solidFill>
                    <a:schemeClr val="bg1"/>
                  </a:solidFill>
                  <a:latin typeface="+mn-ea"/>
                </a:rPr>
                <a:t>时间：</a:t>
              </a:r>
              <a:r>
                <a:rPr lang="en-US" altLang="zh-CN" sz="2000" dirty="0">
                  <a:solidFill>
                    <a:schemeClr val="bg1"/>
                  </a:solidFill>
                  <a:latin typeface="+mn-ea"/>
                </a:rPr>
                <a:t>20XX.XX</a:t>
              </a:r>
              <a:endParaRPr lang="zh-CN" altLang="en-US" sz="2000" dirty="0">
                <a:solidFill>
                  <a:schemeClr val="bg1"/>
                </a:solidFill>
                <a:latin typeface="+mn-ea"/>
              </a:endParaRPr>
            </a:p>
          </p:txBody>
        </p:sp>
      </p:grpSp>
      <p:sp>
        <p:nvSpPr>
          <p:cNvPr id="24" name="文本框 23">
            <a:extLst>
              <a:ext uri="{FF2B5EF4-FFF2-40B4-BE49-F238E27FC236}">
                <a16:creationId xmlns:a16="http://schemas.microsoft.com/office/drawing/2014/main" id="{1C10D14D-A761-F3BA-04A2-861F6C262023}"/>
              </a:ext>
            </a:extLst>
          </p:cNvPr>
          <p:cNvSpPr txBox="1"/>
          <p:nvPr/>
        </p:nvSpPr>
        <p:spPr>
          <a:xfrm>
            <a:off x="749588" y="3535472"/>
            <a:ext cx="4833035" cy="523220"/>
          </a:xfrm>
          <a:prstGeom prst="rect">
            <a:avLst/>
          </a:prstGeom>
          <a:noFill/>
        </p:spPr>
        <p:txBody>
          <a:bodyPr vert="horz" wrap="square" rtlCol="0">
            <a:spAutoFit/>
          </a:bodyPr>
          <a:lstStyle/>
          <a:p>
            <a:pPr algn="dist"/>
            <a:r>
              <a:rPr lang="zh-CN" altLang="en-US" sz="2800" dirty="0">
                <a:solidFill>
                  <a:schemeClr val="tx1">
                    <a:lumMod val="75000"/>
                    <a:lumOff val="25000"/>
                  </a:schemeClr>
                </a:solidFill>
                <a:latin typeface="+mj-ea"/>
                <a:ea typeface="+mj-ea"/>
              </a:rPr>
              <a:t>绿色简约养老保险理财报告</a:t>
            </a:r>
          </a:p>
        </p:txBody>
      </p:sp>
      <p:cxnSp>
        <p:nvCxnSpPr>
          <p:cNvPr id="26" name="直接连接符 25">
            <a:extLst>
              <a:ext uri="{FF2B5EF4-FFF2-40B4-BE49-F238E27FC236}">
                <a16:creationId xmlns:a16="http://schemas.microsoft.com/office/drawing/2014/main" id="{C60FCF38-850E-A035-AE55-81D88C9161C4}"/>
              </a:ext>
            </a:extLst>
          </p:cNvPr>
          <p:cNvCxnSpPr>
            <a:cxnSpLocks/>
          </p:cNvCxnSpPr>
          <p:nvPr/>
        </p:nvCxnSpPr>
        <p:spPr>
          <a:xfrm>
            <a:off x="749588" y="4054024"/>
            <a:ext cx="4833035"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2511705E-5880-97CC-45DA-DAAC4F3E5136}"/>
              </a:ext>
            </a:extLst>
          </p:cNvPr>
          <p:cNvSpPr txBox="1"/>
          <p:nvPr/>
        </p:nvSpPr>
        <p:spPr>
          <a:xfrm>
            <a:off x="592063" y="953459"/>
            <a:ext cx="1415772" cy="1569660"/>
          </a:xfrm>
          <a:prstGeom prst="rect">
            <a:avLst/>
          </a:prstGeom>
          <a:noFill/>
        </p:spPr>
        <p:txBody>
          <a:bodyPr vert="horz" wrap="none" rtlCol="0">
            <a:spAutoFit/>
          </a:bodyPr>
          <a:lstStyle/>
          <a:p>
            <a:r>
              <a:rPr lang="zh-CN" altLang="en-US" sz="9600" dirty="0">
                <a:solidFill>
                  <a:schemeClr val="accent3"/>
                </a:solidFill>
                <a:latin typeface="+mj-ea"/>
                <a:ea typeface="+mj-ea"/>
              </a:rPr>
              <a:t>幸</a:t>
            </a:r>
          </a:p>
        </p:txBody>
      </p:sp>
      <p:sp>
        <p:nvSpPr>
          <p:cNvPr id="15" name="文本框 14">
            <a:extLst>
              <a:ext uri="{FF2B5EF4-FFF2-40B4-BE49-F238E27FC236}">
                <a16:creationId xmlns:a16="http://schemas.microsoft.com/office/drawing/2014/main" id="{7DF33788-2DF7-8593-B0B0-8A3E362E60A1}"/>
              </a:ext>
            </a:extLst>
          </p:cNvPr>
          <p:cNvSpPr txBox="1"/>
          <p:nvPr/>
        </p:nvSpPr>
        <p:spPr>
          <a:xfrm>
            <a:off x="1798120" y="1098405"/>
            <a:ext cx="1107996" cy="1200329"/>
          </a:xfrm>
          <a:prstGeom prst="rect">
            <a:avLst/>
          </a:prstGeom>
          <a:noFill/>
        </p:spPr>
        <p:txBody>
          <a:bodyPr vert="horz" wrap="none" rtlCol="0">
            <a:spAutoFit/>
          </a:bodyPr>
          <a:lstStyle/>
          <a:p>
            <a:r>
              <a:rPr lang="zh-CN" altLang="en-US" sz="7200" dirty="0">
                <a:solidFill>
                  <a:schemeClr val="accent3"/>
                </a:solidFill>
                <a:latin typeface="+mj-ea"/>
                <a:ea typeface="+mj-ea"/>
              </a:rPr>
              <a:t>福</a:t>
            </a:r>
          </a:p>
        </p:txBody>
      </p:sp>
      <p:sp>
        <p:nvSpPr>
          <p:cNvPr id="16" name="文本框 15">
            <a:extLst>
              <a:ext uri="{FF2B5EF4-FFF2-40B4-BE49-F238E27FC236}">
                <a16:creationId xmlns:a16="http://schemas.microsoft.com/office/drawing/2014/main" id="{973E999B-0D51-76A0-6215-9E5BC68176F5}"/>
              </a:ext>
            </a:extLst>
          </p:cNvPr>
          <p:cNvSpPr txBox="1"/>
          <p:nvPr/>
        </p:nvSpPr>
        <p:spPr>
          <a:xfrm>
            <a:off x="2696807" y="995010"/>
            <a:ext cx="1313180" cy="1446550"/>
          </a:xfrm>
          <a:prstGeom prst="rect">
            <a:avLst/>
          </a:prstGeom>
          <a:noFill/>
        </p:spPr>
        <p:txBody>
          <a:bodyPr vert="horz" wrap="none" rtlCol="0">
            <a:spAutoFit/>
          </a:bodyPr>
          <a:lstStyle/>
          <a:p>
            <a:r>
              <a:rPr lang="zh-CN" altLang="en-US" sz="8800" dirty="0">
                <a:solidFill>
                  <a:schemeClr val="accent3"/>
                </a:solidFill>
                <a:latin typeface="+mj-ea"/>
                <a:ea typeface="+mj-ea"/>
              </a:rPr>
              <a:t>养</a:t>
            </a:r>
          </a:p>
        </p:txBody>
      </p:sp>
      <p:sp>
        <p:nvSpPr>
          <p:cNvPr id="17" name="文本框 16">
            <a:extLst>
              <a:ext uri="{FF2B5EF4-FFF2-40B4-BE49-F238E27FC236}">
                <a16:creationId xmlns:a16="http://schemas.microsoft.com/office/drawing/2014/main" id="{35E261B8-70DB-1075-BA8E-E6F518E8658D}"/>
              </a:ext>
            </a:extLst>
          </p:cNvPr>
          <p:cNvSpPr txBox="1"/>
          <p:nvPr/>
        </p:nvSpPr>
        <p:spPr>
          <a:xfrm>
            <a:off x="3827843" y="1197656"/>
            <a:ext cx="1107996" cy="1200329"/>
          </a:xfrm>
          <a:prstGeom prst="rect">
            <a:avLst/>
          </a:prstGeom>
          <a:noFill/>
        </p:spPr>
        <p:txBody>
          <a:bodyPr vert="horz" wrap="none" rtlCol="0">
            <a:spAutoFit/>
          </a:bodyPr>
          <a:lstStyle/>
          <a:p>
            <a:r>
              <a:rPr lang="zh-CN" altLang="en-US" sz="7200" dirty="0">
                <a:solidFill>
                  <a:schemeClr val="accent3"/>
                </a:solidFill>
                <a:latin typeface="+mj-ea"/>
                <a:ea typeface="+mj-ea"/>
              </a:rPr>
              <a:t>老</a:t>
            </a:r>
          </a:p>
        </p:txBody>
      </p:sp>
      <p:sp>
        <p:nvSpPr>
          <p:cNvPr id="18" name="文本框 17">
            <a:extLst>
              <a:ext uri="{FF2B5EF4-FFF2-40B4-BE49-F238E27FC236}">
                <a16:creationId xmlns:a16="http://schemas.microsoft.com/office/drawing/2014/main" id="{87E62867-1DF9-7E10-D84E-1790EFA23925}"/>
              </a:ext>
            </a:extLst>
          </p:cNvPr>
          <p:cNvSpPr txBox="1"/>
          <p:nvPr/>
        </p:nvSpPr>
        <p:spPr>
          <a:xfrm>
            <a:off x="1625757" y="2030959"/>
            <a:ext cx="959647" cy="1200329"/>
          </a:xfrm>
          <a:prstGeom prst="rect">
            <a:avLst/>
          </a:prstGeom>
          <a:noFill/>
        </p:spPr>
        <p:txBody>
          <a:bodyPr vert="horz" wrap="square" rtlCol="0">
            <a:spAutoFit/>
          </a:bodyPr>
          <a:lstStyle/>
          <a:p>
            <a:r>
              <a:rPr lang="zh-CN" altLang="en-US" sz="7200" dirty="0">
                <a:solidFill>
                  <a:schemeClr val="accent3"/>
                </a:solidFill>
                <a:latin typeface="+mj-ea"/>
                <a:ea typeface="+mj-ea"/>
              </a:rPr>
              <a:t>安</a:t>
            </a:r>
          </a:p>
        </p:txBody>
      </p:sp>
      <p:sp>
        <p:nvSpPr>
          <p:cNvPr id="19" name="文本框 18">
            <a:extLst>
              <a:ext uri="{FF2B5EF4-FFF2-40B4-BE49-F238E27FC236}">
                <a16:creationId xmlns:a16="http://schemas.microsoft.com/office/drawing/2014/main" id="{CCFD23F4-3050-B544-A41A-FE8A93BF7150}"/>
              </a:ext>
            </a:extLst>
          </p:cNvPr>
          <p:cNvSpPr txBox="1"/>
          <p:nvPr/>
        </p:nvSpPr>
        <p:spPr>
          <a:xfrm>
            <a:off x="2469284" y="2048147"/>
            <a:ext cx="1210588" cy="1323439"/>
          </a:xfrm>
          <a:prstGeom prst="rect">
            <a:avLst/>
          </a:prstGeom>
          <a:noFill/>
        </p:spPr>
        <p:txBody>
          <a:bodyPr vert="horz" wrap="none" rtlCol="0">
            <a:spAutoFit/>
          </a:bodyPr>
          <a:lstStyle/>
          <a:p>
            <a:r>
              <a:rPr lang="zh-CN" altLang="en-US" sz="8000" dirty="0">
                <a:solidFill>
                  <a:schemeClr val="accent3"/>
                </a:solidFill>
                <a:latin typeface="+mj-ea"/>
                <a:ea typeface="+mj-ea"/>
              </a:rPr>
              <a:t>心</a:t>
            </a:r>
          </a:p>
        </p:txBody>
      </p:sp>
      <p:sp>
        <p:nvSpPr>
          <p:cNvPr id="20" name="文本框 19">
            <a:extLst>
              <a:ext uri="{FF2B5EF4-FFF2-40B4-BE49-F238E27FC236}">
                <a16:creationId xmlns:a16="http://schemas.microsoft.com/office/drawing/2014/main" id="{E7F34945-2448-1AE1-F7DA-2D838684A929}"/>
              </a:ext>
            </a:extLst>
          </p:cNvPr>
          <p:cNvSpPr txBox="1"/>
          <p:nvPr/>
        </p:nvSpPr>
        <p:spPr>
          <a:xfrm>
            <a:off x="3533382" y="2093983"/>
            <a:ext cx="1107996" cy="1200329"/>
          </a:xfrm>
          <a:prstGeom prst="rect">
            <a:avLst/>
          </a:prstGeom>
          <a:noFill/>
        </p:spPr>
        <p:txBody>
          <a:bodyPr vert="horz" wrap="none" rtlCol="0">
            <a:spAutoFit/>
          </a:bodyPr>
          <a:lstStyle/>
          <a:p>
            <a:r>
              <a:rPr lang="zh-CN" altLang="en-US" sz="7200" dirty="0">
                <a:solidFill>
                  <a:schemeClr val="accent3"/>
                </a:solidFill>
                <a:latin typeface="+mj-ea"/>
                <a:ea typeface="+mj-ea"/>
              </a:rPr>
              <a:t>晚</a:t>
            </a:r>
          </a:p>
        </p:txBody>
      </p:sp>
      <p:sp>
        <p:nvSpPr>
          <p:cNvPr id="21" name="文本框 20">
            <a:extLst>
              <a:ext uri="{FF2B5EF4-FFF2-40B4-BE49-F238E27FC236}">
                <a16:creationId xmlns:a16="http://schemas.microsoft.com/office/drawing/2014/main" id="{2B528096-2D02-2549-07FD-05DAF0D3957E}"/>
              </a:ext>
            </a:extLst>
          </p:cNvPr>
          <p:cNvSpPr txBox="1"/>
          <p:nvPr/>
        </p:nvSpPr>
        <p:spPr>
          <a:xfrm>
            <a:off x="4517560" y="1874400"/>
            <a:ext cx="1313180" cy="1446550"/>
          </a:xfrm>
          <a:prstGeom prst="rect">
            <a:avLst/>
          </a:prstGeom>
          <a:noFill/>
        </p:spPr>
        <p:txBody>
          <a:bodyPr vert="horz" wrap="none" rtlCol="0">
            <a:spAutoFit/>
          </a:bodyPr>
          <a:lstStyle/>
          <a:p>
            <a:r>
              <a:rPr lang="zh-CN" altLang="en-US" sz="8800" dirty="0">
                <a:solidFill>
                  <a:schemeClr val="accent3"/>
                </a:solidFill>
                <a:latin typeface="+mj-ea"/>
                <a:ea typeface="+mj-ea"/>
              </a:rPr>
              <a:t>年</a:t>
            </a:r>
          </a:p>
        </p:txBody>
      </p:sp>
      <p:sp>
        <p:nvSpPr>
          <p:cNvPr id="22" name="financial insurance analysis">
            <a:extLst>
              <a:ext uri="{FF2B5EF4-FFF2-40B4-BE49-F238E27FC236}">
                <a16:creationId xmlns:a16="http://schemas.microsoft.com/office/drawing/2014/main" id="{7A4C4ADE-0B2E-B600-EB6F-2E43DFD1BCCD}"/>
              </a:ext>
            </a:extLst>
          </p:cNvPr>
          <p:cNvSpPr txBox="1"/>
          <p:nvPr/>
        </p:nvSpPr>
        <p:spPr>
          <a:xfrm>
            <a:off x="4923486" y="1536955"/>
            <a:ext cx="1467068" cy="584775"/>
          </a:xfrm>
          <a:prstGeom prst="rect">
            <a:avLst/>
          </a:prstGeom>
          <a:noFill/>
        </p:spPr>
        <p:txBody>
          <a:bodyPr vert="horz" wrap="square" rtlCol="0">
            <a:spAutoFit/>
          </a:bodyPr>
          <a:lstStyle/>
          <a:p>
            <a:r>
              <a:rPr lang="en-US" altLang="zh-CN" sz="1600" cap="small" dirty="0">
                <a:solidFill>
                  <a:schemeClr val="accent3"/>
                </a:solidFill>
              </a:rPr>
              <a:t>business</a:t>
            </a:r>
          </a:p>
          <a:p>
            <a:r>
              <a:rPr lang="en-US" altLang="zh-CN" sz="1600" cap="small" dirty="0">
                <a:solidFill>
                  <a:schemeClr val="accent3"/>
                </a:solidFill>
              </a:rPr>
              <a:t>report</a:t>
            </a:r>
            <a:endParaRPr lang="zh-CN" altLang="en-US" sz="1600" cap="small" dirty="0">
              <a:solidFill>
                <a:schemeClr val="accent3"/>
              </a:solidFill>
            </a:endParaRPr>
          </a:p>
        </p:txBody>
      </p:sp>
      <p:sp>
        <p:nvSpPr>
          <p:cNvPr id="23" name="financial insurance analysis">
            <a:extLst>
              <a:ext uri="{FF2B5EF4-FFF2-40B4-BE49-F238E27FC236}">
                <a16:creationId xmlns:a16="http://schemas.microsoft.com/office/drawing/2014/main" id="{6D870ACB-6567-C667-737B-DB8F06620B94}"/>
              </a:ext>
            </a:extLst>
          </p:cNvPr>
          <p:cNvSpPr txBox="1"/>
          <p:nvPr/>
        </p:nvSpPr>
        <p:spPr>
          <a:xfrm>
            <a:off x="750912" y="2427589"/>
            <a:ext cx="1467068" cy="584775"/>
          </a:xfrm>
          <a:prstGeom prst="rect">
            <a:avLst/>
          </a:prstGeom>
          <a:noFill/>
        </p:spPr>
        <p:txBody>
          <a:bodyPr vert="horz" wrap="square" rtlCol="0">
            <a:spAutoFit/>
          </a:bodyPr>
          <a:lstStyle/>
          <a:p>
            <a:r>
              <a:rPr lang="en-US" altLang="zh-CN" sz="1600" cap="small" dirty="0">
                <a:solidFill>
                  <a:schemeClr val="accent3"/>
                </a:solidFill>
                <a:ea typeface="ABCNormal-Neutral" panose="00000500000000000000" pitchFamily="2" charset="0"/>
              </a:rPr>
              <a:t>endow</a:t>
            </a:r>
          </a:p>
          <a:p>
            <a:r>
              <a:rPr lang="en-US" altLang="zh-CN" sz="1600" cap="small" dirty="0">
                <a:solidFill>
                  <a:schemeClr val="accent3"/>
                </a:solidFill>
                <a:ea typeface="ABCNormal-Neutral" panose="00000500000000000000" pitchFamily="2" charset="0"/>
              </a:rPr>
              <a:t>insurance</a:t>
            </a:r>
            <a:endParaRPr lang="zh-CN" altLang="en-US" sz="1600" cap="small" dirty="0">
              <a:solidFill>
                <a:schemeClr val="accent3"/>
              </a:solidFill>
            </a:endParaRPr>
          </a:p>
        </p:txBody>
      </p:sp>
      <p:cxnSp>
        <p:nvCxnSpPr>
          <p:cNvPr id="25" name="直接连接符 24">
            <a:extLst>
              <a:ext uri="{FF2B5EF4-FFF2-40B4-BE49-F238E27FC236}">
                <a16:creationId xmlns:a16="http://schemas.microsoft.com/office/drawing/2014/main" id="{8EF7E16B-4410-D7F2-BD5A-934850B5FEAE}"/>
              </a:ext>
            </a:extLst>
          </p:cNvPr>
          <p:cNvCxnSpPr>
            <a:cxnSpLocks/>
          </p:cNvCxnSpPr>
          <p:nvPr/>
        </p:nvCxnSpPr>
        <p:spPr>
          <a:xfrm>
            <a:off x="749588" y="3439987"/>
            <a:ext cx="4753725" cy="8142"/>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8" name="图片 27" descr="黑暗中有男人&#10;&#10;低可信度描述已自动生成">
            <a:extLst>
              <a:ext uri="{FF2B5EF4-FFF2-40B4-BE49-F238E27FC236}">
                <a16:creationId xmlns:a16="http://schemas.microsoft.com/office/drawing/2014/main" id="{61EF1283-3825-BBEF-7AFC-031BC8891DAC}"/>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a:ext>
            </a:extLst>
          </a:blip>
          <a:srcRect l="34465"/>
          <a:stretch/>
        </p:blipFill>
        <p:spPr>
          <a:xfrm flipH="1">
            <a:off x="4765298" y="-1333835"/>
            <a:ext cx="8115927" cy="8235462"/>
          </a:xfrm>
          <a:prstGeom prst="rect">
            <a:avLst/>
          </a:prstGeom>
        </p:spPr>
      </p:pic>
    </p:spTree>
    <p:extLst>
      <p:ext uri="{BB962C8B-B14F-4D97-AF65-F5344CB8AC3E}">
        <p14:creationId xmlns:p14="http://schemas.microsoft.com/office/powerpoint/2010/main" val="2906313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圆角 43">
            <a:extLst>
              <a:ext uri="{FF2B5EF4-FFF2-40B4-BE49-F238E27FC236}">
                <a16:creationId xmlns:a16="http://schemas.microsoft.com/office/drawing/2014/main" id="{AF600204-479E-764D-FE45-E6E5E40B806F}"/>
              </a:ext>
            </a:extLst>
          </p:cNvPr>
          <p:cNvSpPr/>
          <p:nvPr/>
        </p:nvSpPr>
        <p:spPr>
          <a:xfrm>
            <a:off x="690492" y="1691356"/>
            <a:ext cx="3376800" cy="4121263"/>
          </a:xfrm>
          <a:prstGeom prst="roundRect">
            <a:avLst>
              <a:gd name="adj" fmla="val 3263"/>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a16="http://schemas.microsoft.com/office/drawing/2014/main" id="{0CF80558-D40E-9025-A33D-513788465FDA}"/>
              </a:ext>
            </a:extLst>
          </p:cNvPr>
          <p:cNvSpPr/>
          <p:nvPr/>
        </p:nvSpPr>
        <p:spPr>
          <a:xfrm>
            <a:off x="4383649" y="1691357"/>
            <a:ext cx="3378281" cy="1960287"/>
          </a:xfrm>
          <a:prstGeom prst="roundRect">
            <a:avLst>
              <a:gd name="adj" fmla="val 3263"/>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a16="http://schemas.microsoft.com/office/drawing/2014/main" id="{641C86E7-EA91-D0A1-D295-FB202D268572}"/>
              </a:ext>
            </a:extLst>
          </p:cNvPr>
          <p:cNvSpPr/>
          <p:nvPr/>
        </p:nvSpPr>
        <p:spPr>
          <a:xfrm>
            <a:off x="8113613" y="1691356"/>
            <a:ext cx="3376800" cy="4121263"/>
          </a:xfrm>
          <a:prstGeom prst="roundRect">
            <a:avLst>
              <a:gd name="adj" fmla="val 326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id="{CBFDF2C5-89D6-31FE-B7BC-3A67E784CAE1}"/>
              </a:ext>
            </a:extLst>
          </p:cNvPr>
          <p:cNvSpPr/>
          <p:nvPr/>
        </p:nvSpPr>
        <p:spPr>
          <a:xfrm>
            <a:off x="4383649" y="3848472"/>
            <a:ext cx="3378281" cy="1960287"/>
          </a:xfrm>
          <a:prstGeom prst="roundRect">
            <a:avLst>
              <a:gd name="adj" fmla="val 3263"/>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a16="http://schemas.microsoft.com/office/drawing/2014/main" id="{DC0EEAD4-CB12-E4F5-D96C-56AAA29178C9}"/>
              </a:ext>
            </a:extLst>
          </p:cNvPr>
          <p:cNvSpPr/>
          <p:nvPr/>
        </p:nvSpPr>
        <p:spPr>
          <a:xfrm>
            <a:off x="8113613" y="1691357"/>
            <a:ext cx="3376800" cy="2054561"/>
          </a:xfrm>
          <a:prstGeom prst="roundRect">
            <a:avLst>
              <a:gd name="adj" fmla="val 3263"/>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图表 8">
            <a:extLst>
              <a:ext uri="{FF2B5EF4-FFF2-40B4-BE49-F238E27FC236}">
                <a16:creationId xmlns:a16="http://schemas.microsoft.com/office/drawing/2014/main" id="{E633B483-1BC1-4E97-F756-828FA6D05E68}"/>
              </a:ext>
            </a:extLst>
          </p:cNvPr>
          <p:cNvGraphicFramePr/>
          <p:nvPr>
            <p:extLst>
              <p:ext uri="{D42A27DB-BD31-4B8C-83A1-F6EECF244321}">
                <p14:modId xmlns:p14="http://schemas.microsoft.com/office/powerpoint/2010/main" val="2832190476"/>
              </p:ext>
            </p:extLst>
          </p:nvPr>
        </p:nvGraphicFramePr>
        <p:xfrm>
          <a:off x="299725" y="1854485"/>
          <a:ext cx="4078501" cy="2719001"/>
        </p:xfrm>
        <a:graphic>
          <a:graphicData uri="http://schemas.openxmlformats.org/drawingml/2006/chart">
            <c:chart xmlns:c="http://schemas.openxmlformats.org/drawingml/2006/chart" xmlns:r="http://schemas.openxmlformats.org/officeDocument/2006/relationships" r:id="rId4"/>
          </a:graphicData>
        </a:graphic>
      </p:graphicFrame>
      <p:sp>
        <p:nvSpPr>
          <p:cNvPr id="25" name="文本框 24">
            <a:extLst>
              <a:ext uri="{FF2B5EF4-FFF2-40B4-BE49-F238E27FC236}">
                <a16:creationId xmlns:a16="http://schemas.microsoft.com/office/drawing/2014/main" id="{D1B25D20-8AF2-E003-69CA-43672D34C763}"/>
              </a:ext>
            </a:extLst>
          </p:cNvPr>
          <p:cNvSpPr txBox="1"/>
          <p:nvPr/>
        </p:nvSpPr>
        <p:spPr>
          <a:xfrm>
            <a:off x="2573841" y="2990414"/>
            <a:ext cx="340398" cy="307777"/>
          </a:xfrm>
          <a:prstGeom prst="rect">
            <a:avLst/>
          </a:prstGeom>
          <a:noFill/>
        </p:spPr>
        <p:txBody>
          <a:bodyPr vert="horz" wrap="square" rtlCol="0">
            <a:spAutoFit/>
          </a:bodyPr>
          <a:lstStyle/>
          <a:p>
            <a:r>
              <a:rPr lang="zh-CN" altLang="en-US" sz="1400" dirty="0">
                <a:solidFill>
                  <a:schemeClr val="accent3"/>
                </a:solidFill>
                <a:latin typeface="+mn-ea"/>
              </a:rPr>
              <a:t>条</a:t>
            </a:r>
            <a:endParaRPr lang="en-US" altLang="zh-CN" sz="1400" dirty="0">
              <a:solidFill>
                <a:schemeClr val="accent3"/>
              </a:solidFill>
              <a:latin typeface="+mn-ea"/>
            </a:endParaRPr>
          </a:p>
        </p:txBody>
      </p:sp>
      <p:sp>
        <p:nvSpPr>
          <p:cNvPr id="26" name="文本框 25">
            <a:extLst>
              <a:ext uri="{FF2B5EF4-FFF2-40B4-BE49-F238E27FC236}">
                <a16:creationId xmlns:a16="http://schemas.microsoft.com/office/drawing/2014/main" id="{A9E86C04-C2EC-BA5A-4A05-6E805C7DE1CB}"/>
              </a:ext>
            </a:extLst>
          </p:cNvPr>
          <p:cNvSpPr txBox="1"/>
          <p:nvPr/>
        </p:nvSpPr>
        <p:spPr>
          <a:xfrm>
            <a:off x="1424295" y="3354035"/>
            <a:ext cx="1830184" cy="315727"/>
          </a:xfrm>
          <a:prstGeom prst="rect">
            <a:avLst/>
          </a:prstGeom>
          <a:noFill/>
        </p:spPr>
        <p:txBody>
          <a:bodyPr vert="horz" wrap="square" rtlCol="0">
            <a:spAutoFit/>
          </a:bodyPr>
          <a:lstStyle/>
          <a:p>
            <a:pPr algn="ctr">
              <a:lnSpc>
                <a:spcPct val="130000"/>
              </a:lnSpc>
            </a:pPr>
            <a:r>
              <a:rPr lang="zh-CN" altLang="en-US" sz="1200" dirty="0">
                <a:solidFill>
                  <a:schemeClr val="tx1">
                    <a:lumMod val="75000"/>
                    <a:lumOff val="25000"/>
                  </a:schemeClr>
                </a:solidFill>
                <a:latin typeface="+mn-ea"/>
              </a:rPr>
              <a:t>在此输入文字内容</a:t>
            </a:r>
          </a:p>
        </p:txBody>
      </p:sp>
      <p:sp>
        <p:nvSpPr>
          <p:cNvPr id="48" name="文本框 47">
            <a:extLst>
              <a:ext uri="{FF2B5EF4-FFF2-40B4-BE49-F238E27FC236}">
                <a16:creationId xmlns:a16="http://schemas.microsoft.com/office/drawing/2014/main" id="{6B2E810C-1FF8-8897-8404-4CAF33C5E99C}"/>
              </a:ext>
            </a:extLst>
          </p:cNvPr>
          <p:cNvSpPr txBox="1"/>
          <p:nvPr/>
        </p:nvSpPr>
        <p:spPr>
          <a:xfrm>
            <a:off x="1771433" y="2625298"/>
            <a:ext cx="936273" cy="830997"/>
          </a:xfrm>
          <a:prstGeom prst="rect">
            <a:avLst/>
          </a:prstGeom>
          <a:noFill/>
        </p:spPr>
        <p:txBody>
          <a:bodyPr vert="horz" wrap="square" rtlCol="0">
            <a:spAutoFit/>
          </a:bodyPr>
          <a:lstStyle/>
          <a:p>
            <a:pPr algn="ctr"/>
            <a:r>
              <a:rPr lang="en-US" altLang="zh-CN" sz="4800" dirty="0">
                <a:solidFill>
                  <a:schemeClr val="accent3"/>
                </a:solidFill>
                <a:latin typeface="+mj-lt"/>
                <a:ea typeface="字魂45号-冰宇雅宋" panose="00000500000000000000" pitchFamily="2" charset="-122"/>
              </a:rPr>
              <a:t>97</a:t>
            </a:r>
          </a:p>
        </p:txBody>
      </p:sp>
      <p:grpSp>
        <p:nvGrpSpPr>
          <p:cNvPr id="12" name="组合 11">
            <a:extLst>
              <a:ext uri="{FF2B5EF4-FFF2-40B4-BE49-F238E27FC236}">
                <a16:creationId xmlns:a16="http://schemas.microsoft.com/office/drawing/2014/main" id="{F2422136-7A42-DE88-7048-1C0A3CE74CB3}"/>
              </a:ext>
            </a:extLst>
          </p:cNvPr>
          <p:cNvGrpSpPr/>
          <p:nvPr/>
        </p:nvGrpSpPr>
        <p:grpSpPr>
          <a:xfrm>
            <a:off x="1061558" y="4751485"/>
            <a:ext cx="1330757" cy="315727"/>
            <a:chOff x="1502899" y="4796854"/>
            <a:chExt cx="1330757" cy="315727"/>
          </a:xfrm>
        </p:grpSpPr>
        <p:grpSp>
          <p:nvGrpSpPr>
            <p:cNvPr id="11" name="组合 10">
              <a:extLst>
                <a:ext uri="{FF2B5EF4-FFF2-40B4-BE49-F238E27FC236}">
                  <a16:creationId xmlns:a16="http://schemas.microsoft.com/office/drawing/2014/main" id="{563EFFD5-624C-6292-B832-C27F167864F7}"/>
                </a:ext>
              </a:extLst>
            </p:cNvPr>
            <p:cNvGrpSpPr/>
            <p:nvPr/>
          </p:nvGrpSpPr>
          <p:grpSpPr>
            <a:xfrm>
              <a:off x="1502899" y="4873882"/>
              <a:ext cx="186226" cy="186226"/>
              <a:chOff x="7146054" y="1761372"/>
              <a:chExt cx="312330" cy="312330"/>
            </a:xfrm>
          </p:grpSpPr>
          <p:sp>
            <p:nvSpPr>
              <p:cNvPr id="50" name="椭圆 49">
                <a:extLst>
                  <a:ext uri="{FF2B5EF4-FFF2-40B4-BE49-F238E27FC236}">
                    <a16:creationId xmlns:a16="http://schemas.microsoft.com/office/drawing/2014/main" id="{7CBC97FB-9CF9-96A8-8942-3A720FE063D4}"/>
                  </a:ext>
                </a:extLst>
              </p:cNvPr>
              <p:cNvSpPr/>
              <p:nvPr/>
            </p:nvSpPr>
            <p:spPr>
              <a:xfrm>
                <a:off x="7190587" y="1805905"/>
                <a:ext cx="223264" cy="2232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68FE6D78-BAB1-250F-5305-72C76A12A024}"/>
                  </a:ext>
                </a:extLst>
              </p:cNvPr>
              <p:cNvSpPr/>
              <p:nvPr/>
            </p:nvSpPr>
            <p:spPr>
              <a:xfrm>
                <a:off x="7146054" y="1761372"/>
                <a:ext cx="312330" cy="31233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2" name="文本框 51">
              <a:extLst>
                <a:ext uri="{FF2B5EF4-FFF2-40B4-BE49-F238E27FC236}">
                  <a16:creationId xmlns:a16="http://schemas.microsoft.com/office/drawing/2014/main" id="{976A4A9B-A764-B5B4-D635-816A4D15B200}"/>
                </a:ext>
              </a:extLst>
            </p:cNvPr>
            <p:cNvSpPr txBox="1"/>
            <p:nvPr/>
          </p:nvSpPr>
          <p:spPr>
            <a:xfrm>
              <a:off x="1680756" y="4796854"/>
              <a:ext cx="1152900"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a:t>
              </a:r>
            </a:p>
          </p:txBody>
        </p:sp>
      </p:grpSp>
      <p:grpSp>
        <p:nvGrpSpPr>
          <p:cNvPr id="104" name="组合 103">
            <a:extLst>
              <a:ext uri="{FF2B5EF4-FFF2-40B4-BE49-F238E27FC236}">
                <a16:creationId xmlns:a16="http://schemas.microsoft.com/office/drawing/2014/main" id="{08E6FF26-9451-3B73-86BC-6958FBDCEC65}"/>
              </a:ext>
            </a:extLst>
          </p:cNvPr>
          <p:cNvGrpSpPr/>
          <p:nvPr/>
        </p:nvGrpSpPr>
        <p:grpSpPr>
          <a:xfrm>
            <a:off x="4665585" y="2030640"/>
            <a:ext cx="2814408" cy="1289142"/>
            <a:chOff x="4577672" y="2030640"/>
            <a:chExt cx="2814408" cy="1289142"/>
          </a:xfrm>
        </p:grpSpPr>
        <p:sp>
          <p:nvSpPr>
            <p:cNvPr id="73" name="文本框 72">
              <a:extLst>
                <a:ext uri="{FF2B5EF4-FFF2-40B4-BE49-F238E27FC236}">
                  <a16:creationId xmlns:a16="http://schemas.microsoft.com/office/drawing/2014/main" id="{4D127248-86B1-4C32-2394-BF4278B2AB68}"/>
                </a:ext>
              </a:extLst>
            </p:cNvPr>
            <p:cNvSpPr txBox="1"/>
            <p:nvPr/>
          </p:nvSpPr>
          <p:spPr>
            <a:xfrm>
              <a:off x="4577672" y="2030640"/>
              <a:ext cx="1719539" cy="461665"/>
            </a:xfrm>
            <a:prstGeom prst="rect">
              <a:avLst/>
            </a:prstGeom>
            <a:noFill/>
          </p:spPr>
          <p:txBody>
            <a:bodyPr vert="horz" wrap="square" rtlCol="0">
              <a:spAutoFit/>
            </a:bodyPr>
            <a:lstStyle/>
            <a:p>
              <a:r>
                <a:rPr lang="zh-CN" altLang="en-US" sz="2400" dirty="0">
                  <a:solidFill>
                    <a:schemeClr val="accent3"/>
                  </a:solidFill>
                  <a:latin typeface="+mj-ea"/>
                  <a:ea typeface="+mj-ea"/>
                </a:rPr>
                <a:t>输入标题</a:t>
              </a:r>
            </a:p>
          </p:txBody>
        </p:sp>
        <p:sp>
          <p:nvSpPr>
            <p:cNvPr id="74" name="文本框 73">
              <a:extLst>
                <a:ext uri="{FF2B5EF4-FFF2-40B4-BE49-F238E27FC236}">
                  <a16:creationId xmlns:a16="http://schemas.microsoft.com/office/drawing/2014/main" id="{4E0DB98A-E1F9-3CA4-72F3-53BC0113AA33}"/>
                </a:ext>
              </a:extLst>
            </p:cNvPr>
            <p:cNvSpPr txBox="1"/>
            <p:nvPr/>
          </p:nvSpPr>
          <p:spPr>
            <a:xfrm>
              <a:off x="4615078" y="2763989"/>
              <a:ext cx="2777002" cy="555793"/>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在此输入文字内容在此输在此输入文字内容在此输输入文字内容</a:t>
              </a:r>
            </a:p>
          </p:txBody>
        </p:sp>
        <p:sp>
          <p:nvSpPr>
            <p:cNvPr id="75" name="financial insurance analysis">
              <a:extLst>
                <a:ext uri="{FF2B5EF4-FFF2-40B4-BE49-F238E27FC236}">
                  <a16:creationId xmlns:a16="http://schemas.microsoft.com/office/drawing/2014/main" id="{22FBEBAE-BF3B-6B13-3AFE-FF44A99FF4A2}"/>
                </a:ext>
              </a:extLst>
            </p:cNvPr>
            <p:cNvSpPr txBox="1"/>
            <p:nvPr/>
          </p:nvSpPr>
          <p:spPr>
            <a:xfrm>
              <a:off x="4577673" y="2395551"/>
              <a:ext cx="2015102" cy="276999"/>
            </a:xfrm>
            <a:prstGeom prst="rect">
              <a:avLst/>
            </a:prstGeom>
            <a:noFill/>
          </p:spPr>
          <p:txBody>
            <a:bodyPr vert="horz" wrap="square" rtlCol="0">
              <a:spAutoFit/>
            </a:bodyPr>
            <a:lstStyle/>
            <a:p>
              <a:r>
                <a:rPr lang="en-US" altLang="zh-CN" sz="1200" cap="small" dirty="0">
                  <a:solidFill>
                    <a:schemeClr val="accent3"/>
                  </a:solidFill>
                </a:rPr>
                <a:t>enter your title here</a:t>
              </a:r>
              <a:endParaRPr lang="zh-CN" altLang="en-US" sz="1200" cap="small" dirty="0">
                <a:solidFill>
                  <a:schemeClr val="accent3"/>
                </a:solidFill>
              </a:endParaRPr>
            </a:p>
          </p:txBody>
        </p:sp>
        <p:grpSp>
          <p:nvGrpSpPr>
            <p:cNvPr id="17" name="组合 16">
              <a:extLst>
                <a:ext uri="{FF2B5EF4-FFF2-40B4-BE49-F238E27FC236}">
                  <a16:creationId xmlns:a16="http://schemas.microsoft.com/office/drawing/2014/main" id="{65449F05-5B90-666A-A3A7-B10FB172B241}"/>
                </a:ext>
              </a:extLst>
            </p:cNvPr>
            <p:cNvGrpSpPr/>
            <p:nvPr/>
          </p:nvGrpSpPr>
          <p:grpSpPr>
            <a:xfrm>
              <a:off x="6735067" y="2058357"/>
              <a:ext cx="552396" cy="552396"/>
              <a:chOff x="6875420" y="1925994"/>
              <a:chExt cx="609194" cy="609194"/>
            </a:xfrm>
          </p:grpSpPr>
          <p:sp>
            <p:nvSpPr>
              <p:cNvPr id="72" name="椭圆 71">
                <a:extLst>
                  <a:ext uri="{FF2B5EF4-FFF2-40B4-BE49-F238E27FC236}">
                    <a16:creationId xmlns:a16="http://schemas.microsoft.com/office/drawing/2014/main" id="{DF4C38A3-A879-3A5F-D636-E3C5DDC9B45E}"/>
                  </a:ext>
                </a:extLst>
              </p:cNvPr>
              <p:cNvSpPr/>
              <p:nvPr/>
            </p:nvSpPr>
            <p:spPr>
              <a:xfrm>
                <a:off x="6875420" y="1925994"/>
                <a:ext cx="609194" cy="609194"/>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rgbClr val="0B9A38"/>
                  </a:solidFill>
                </a:endParaRPr>
              </a:p>
            </p:txBody>
          </p:sp>
          <p:sp>
            <p:nvSpPr>
              <p:cNvPr id="70" name="iconfont-10187-1921538">
                <a:extLst>
                  <a:ext uri="{FF2B5EF4-FFF2-40B4-BE49-F238E27FC236}">
                    <a16:creationId xmlns:a16="http://schemas.microsoft.com/office/drawing/2014/main" id="{EFCEC8B3-EECB-9EAC-B7F7-8FEF6965587E}"/>
                  </a:ext>
                </a:extLst>
              </p:cNvPr>
              <p:cNvSpPr/>
              <p:nvPr/>
            </p:nvSpPr>
            <p:spPr>
              <a:xfrm>
                <a:off x="7013394" y="2077443"/>
                <a:ext cx="334061" cy="334121"/>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03" name="组合 102">
            <a:extLst>
              <a:ext uri="{FF2B5EF4-FFF2-40B4-BE49-F238E27FC236}">
                <a16:creationId xmlns:a16="http://schemas.microsoft.com/office/drawing/2014/main" id="{A498293E-5EA3-784F-A5F9-61996FA3758F}"/>
              </a:ext>
            </a:extLst>
          </p:cNvPr>
          <p:cNvGrpSpPr/>
          <p:nvPr/>
        </p:nvGrpSpPr>
        <p:grpSpPr>
          <a:xfrm>
            <a:off x="4627485" y="4181081"/>
            <a:ext cx="2890608" cy="1511765"/>
            <a:chOff x="4577672" y="4181081"/>
            <a:chExt cx="2890608" cy="1511765"/>
          </a:xfrm>
        </p:grpSpPr>
        <p:sp>
          <p:nvSpPr>
            <p:cNvPr id="77" name="文本框 76">
              <a:extLst>
                <a:ext uri="{FF2B5EF4-FFF2-40B4-BE49-F238E27FC236}">
                  <a16:creationId xmlns:a16="http://schemas.microsoft.com/office/drawing/2014/main" id="{3C829465-62AB-55B4-9A81-137A7F12CC1D}"/>
                </a:ext>
              </a:extLst>
            </p:cNvPr>
            <p:cNvSpPr txBox="1"/>
            <p:nvPr/>
          </p:nvSpPr>
          <p:spPr>
            <a:xfrm>
              <a:off x="4577672" y="4181081"/>
              <a:ext cx="1719539" cy="461665"/>
            </a:xfrm>
            <a:prstGeom prst="rect">
              <a:avLst/>
            </a:prstGeom>
            <a:noFill/>
          </p:spPr>
          <p:txBody>
            <a:bodyPr vert="horz" wrap="square" rtlCol="0">
              <a:spAutoFit/>
            </a:bodyPr>
            <a:lstStyle/>
            <a:p>
              <a:r>
                <a:rPr lang="zh-CN" altLang="en-US" sz="2400" dirty="0">
                  <a:solidFill>
                    <a:schemeClr val="accent3"/>
                  </a:solidFill>
                  <a:latin typeface="+mj-ea"/>
                  <a:ea typeface="+mj-ea"/>
                </a:rPr>
                <a:t>输入标题</a:t>
              </a:r>
            </a:p>
          </p:txBody>
        </p:sp>
        <p:sp>
          <p:nvSpPr>
            <p:cNvPr id="78" name="文本框 77">
              <a:extLst>
                <a:ext uri="{FF2B5EF4-FFF2-40B4-BE49-F238E27FC236}">
                  <a16:creationId xmlns:a16="http://schemas.microsoft.com/office/drawing/2014/main" id="{47C625F9-7DCB-4564-2EC9-FD41CD494375}"/>
                </a:ext>
              </a:extLst>
            </p:cNvPr>
            <p:cNvSpPr txBox="1"/>
            <p:nvPr/>
          </p:nvSpPr>
          <p:spPr>
            <a:xfrm>
              <a:off x="4577672" y="4896987"/>
              <a:ext cx="2890608" cy="795859"/>
            </a:xfrm>
            <a:prstGeom prst="rect">
              <a:avLst/>
            </a:prstGeom>
            <a:noFill/>
          </p:spPr>
          <p:txBody>
            <a:bodyPr vert="horz" wrap="square" rtlCol="0">
              <a:spAutoFit/>
            </a:bodyPr>
            <a:lstStyle/>
            <a:p>
              <a:pPr>
                <a:lnSpc>
                  <a:spcPct val="130000"/>
                </a:lnSpc>
              </a:pPr>
              <a:r>
                <a:rPr lang="en-US" altLang="zh-CN" sz="1200" dirty="0">
                  <a:solidFill>
                    <a:schemeClr val="tx1">
                      <a:lumMod val="75000"/>
                      <a:lumOff val="25000"/>
                    </a:schemeClr>
                  </a:solidFill>
                  <a:latin typeface="+mn-ea"/>
                </a:rPr>
                <a:t>51PPT</a:t>
              </a:r>
              <a:r>
                <a:rPr lang="zh-CN" altLang="en-US" sz="1200" dirty="0">
                  <a:solidFill>
                    <a:schemeClr val="tx1">
                      <a:lumMod val="75000"/>
                      <a:lumOff val="25000"/>
                    </a:schemeClr>
                  </a:solidFill>
                  <a:latin typeface="+mn-ea"/>
                </a:rPr>
                <a:t>模板网，幻灯片演示模板及素材免费下载！</a:t>
              </a:r>
              <a:r>
                <a:rPr lang="en-US" altLang="zh-CN" sz="1200" dirty="0">
                  <a:solidFill>
                    <a:schemeClr val="tx1">
                      <a:lumMod val="75000"/>
                      <a:lumOff val="25000"/>
                    </a:schemeClr>
                  </a:solidFill>
                  <a:latin typeface="+mn-ea"/>
                </a:rPr>
                <a:t>51PPT</a:t>
              </a:r>
              <a:r>
                <a:rPr lang="zh-CN" altLang="en-US" sz="1200" dirty="0">
                  <a:solidFill>
                    <a:schemeClr val="tx1">
                      <a:lumMod val="75000"/>
                      <a:lumOff val="25000"/>
                    </a:schemeClr>
                  </a:solidFill>
                  <a:latin typeface="+mn-ea"/>
                </a:rPr>
                <a:t>模板网 官网唯一网址：</a:t>
              </a:r>
              <a:r>
                <a:rPr lang="en-US" altLang="zh-CN" sz="1200" dirty="0">
                  <a:solidFill>
                    <a:schemeClr val="tx1">
                      <a:lumMod val="75000"/>
                      <a:lumOff val="25000"/>
                    </a:schemeClr>
                  </a:solidFill>
                  <a:latin typeface="+mn-ea"/>
                </a:rPr>
                <a:t>www.51pptmoban.com</a:t>
              </a:r>
              <a:endParaRPr lang="zh-CN" altLang="en-US" sz="1200" dirty="0">
                <a:solidFill>
                  <a:schemeClr val="tx1">
                    <a:lumMod val="75000"/>
                    <a:lumOff val="25000"/>
                  </a:schemeClr>
                </a:solidFill>
                <a:latin typeface="+mn-ea"/>
              </a:endParaRPr>
            </a:p>
          </p:txBody>
        </p:sp>
        <p:sp>
          <p:nvSpPr>
            <p:cNvPr id="79" name="financial insurance analysis">
              <a:extLst>
                <a:ext uri="{FF2B5EF4-FFF2-40B4-BE49-F238E27FC236}">
                  <a16:creationId xmlns:a16="http://schemas.microsoft.com/office/drawing/2014/main" id="{7FD80042-F25F-2144-9052-A1B2B27F8EEB}"/>
                </a:ext>
              </a:extLst>
            </p:cNvPr>
            <p:cNvSpPr txBox="1"/>
            <p:nvPr/>
          </p:nvSpPr>
          <p:spPr>
            <a:xfrm>
              <a:off x="4577673" y="4545992"/>
              <a:ext cx="2015102" cy="276999"/>
            </a:xfrm>
            <a:prstGeom prst="rect">
              <a:avLst/>
            </a:prstGeom>
            <a:noFill/>
          </p:spPr>
          <p:txBody>
            <a:bodyPr vert="horz" wrap="square" rtlCol="0">
              <a:spAutoFit/>
            </a:bodyPr>
            <a:lstStyle/>
            <a:p>
              <a:r>
                <a:rPr lang="en-US" altLang="zh-CN" sz="1200" cap="small" dirty="0">
                  <a:solidFill>
                    <a:schemeClr val="accent3"/>
                  </a:solidFill>
                </a:rPr>
                <a:t>enter your title here</a:t>
              </a:r>
              <a:endParaRPr lang="zh-CN" altLang="en-US" sz="1200" cap="small" dirty="0">
                <a:solidFill>
                  <a:schemeClr val="accent3"/>
                </a:solidFill>
              </a:endParaRPr>
            </a:p>
          </p:txBody>
        </p:sp>
        <p:grpSp>
          <p:nvGrpSpPr>
            <p:cNvPr id="80" name="组合 79">
              <a:extLst>
                <a:ext uri="{FF2B5EF4-FFF2-40B4-BE49-F238E27FC236}">
                  <a16:creationId xmlns:a16="http://schemas.microsoft.com/office/drawing/2014/main" id="{F2A2BADF-4274-9C46-E0FD-3C670DE7D591}"/>
                </a:ext>
              </a:extLst>
            </p:cNvPr>
            <p:cNvGrpSpPr/>
            <p:nvPr/>
          </p:nvGrpSpPr>
          <p:grpSpPr>
            <a:xfrm>
              <a:off x="6735067" y="4226775"/>
              <a:ext cx="552396" cy="552396"/>
              <a:chOff x="6875420" y="1925994"/>
              <a:chExt cx="609194" cy="609194"/>
            </a:xfrm>
          </p:grpSpPr>
          <p:sp>
            <p:nvSpPr>
              <p:cNvPr id="81" name="椭圆 80">
                <a:extLst>
                  <a:ext uri="{FF2B5EF4-FFF2-40B4-BE49-F238E27FC236}">
                    <a16:creationId xmlns:a16="http://schemas.microsoft.com/office/drawing/2014/main" id="{137C7B6F-5921-D8F9-DDAD-2545195922DA}"/>
                  </a:ext>
                </a:extLst>
              </p:cNvPr>
              <p:cNvSpPr/>
              <p:nvPr/>
            </p:nvSpPr>
            <p:spPr>
              <a:xfrm>
                <a:off x="6875420" y="1925994"/>
                <a:ext cx="609194" cy="60919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rgbClr val="0B9A38"/>
                  </a:solidFill>
                </a:endParaRPr>
              </a:p>
            </p:txBody>
          </p:sp>
          <p:sp>
            <p:nvSpPr>
              <p:cNvPr id="82" name="iconfont-10187-1921538">
                <a:extLst>
                  <a:ext uri="{FF2B5EF4-FFF2-40B4-BE49-F238E27FC236}">
                    <a16:creationId xmlns:a16="http://schemas.microsoft.com/office/drawing/2014/main" id="{50D8AE3C-F625-6C75-3077-0FBDEED8F404}"/>
                  </a:ext>
                </a:extLst>
              </p:cNvPr>
              <p:cNvSpPr/>
              <p:nvPr/>
            </p:nvSpPr>
            <p:spPr>
              <a:xfrm>
                <a:off x="7013394" y="2077443"/>
                <a:ext cx="334061" cy="334121"/>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19" name="椭圆 18">
            <a:extLst>
              <a:ext uri="{FF2B5EF4-FFF2-40B4-BE49-F238E27FC236}">
                <a16:creationId xmlns:a16="http://schemas.microsoft.com/office/drawing/2014/main" id="{859F4246-B15B-64CE-EE2D-102AAE877E8C}"/>
              </a:ext>
            </a:extLst>
          </p:cNvPr>
          <p:cNvSpPr/>
          <p:nvPr/>
        </p:nvSpPr>
        <p:spPr>
          <a:xfrm>
            <a:off x="9413281" y="3361676"/>
            <a:ext cx="777464" cy="7774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iconfont-10187-1921538">
            <a:extLst>
              <a:ext uri="{FF2B5EF4-FFF2-40B4-BE49-F238E27FC236}">
                <a16:creationId xmlns:a16="http://schemas.microsoft.com/office/drawing/2014/main" id="{8AD24DBD-17E6-CA2C-7ECE-C7E378C8496F}"/>
              </a:ext>
            </a:extLst>
          </p:cNvPr>
          <p:cNvSpPr/>
          <p:nvPr/>
        </p:nvSpPr>
        <p:spPr>
          <a:xfrm>
            <a:off x="9634983" y="3599090"/>
            <a:ext cx="334061" cy="334121"/>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文本框 90">
            <a:extLst>
              <a:ext uri="{FF2B5EF4-FFF2-40B4-BE49-F238E27FC236}">
                <a16:creationId xmlns:a16="http://schemas.microsoft.com/office/drawing/2014/main" id="{B867221F-1EEF-FF08-4E70-670317627E99}"/>
              </a:ext>
            </a:extLst>
          </p:cNvPr>
          <p:cNvSpPr txBox="1"/>
          <p:nvPr/>
        </p:nvSpPr>
        <p:spPr>
          <a:xfrm>
            <a:off x="8486768" y="2052822"/>
            <a:ext cx="2630490" cy="830997"/>
          </a:xfrm>
          <a:prstGeom prst="rect">
            <a:avLst/>
          </a:prstGeom>
          <a:noFill/>
        </p:spPr>
        <p:txBody>
          <a:bodyPr vert="horz" wrap="square" rtlCol="0">
            <a:spAutoFit/>
          </a:bodyPr>
          <a:lstStyle/>
          <a:p>
            <a:pPr algn="ctr"/>
            <a:r>
              <a:rPr lang="en-US" altLang="zh-CN" sz="4800" dirty="0">
                <a:solidFill>
                  <a:schemeClr val="bg1"/>
                </a:solidFill>
                <a:latin typeface="+mj-lt"/>
                <a:ea typeface="字魂45号-冰宇雅宋" panose="00000500000000000000" pitchFamily="2" charset="-122"/>
              </a:rPr>
              <a:t>7700.00</a:t>
            </a:r>
          </a:p>
        </p:txBody>
      </p:sp>
      <p:sp>
        <p:nvSpPr>
          <p:cNvPr id="92" name="文本框 91">
            <a:extLst>
              <a:ext uri="{FF2B5EF4-FFF2-40B4-BE49-F238E27FC236}">
                <a16:creationId xmlns:a16="http://schemas.microsoft.com/office/drawing/2014/main" id="{327B5575-1C96-C880-7345-131057313D4F}"/>
              </a:ext>
            </a:extLst>
          </p:cNvPr>
          <p:cNvSpPr txBox="1"/>
          <p:nvPr/>
        </p:nvSpPr>
        <p:spPr>
          <a:xfrm>
            <a:off x="8794756" y="2760181"/>
            <a:ext cx="2014514" cy="315727"/>
          </a:xfrm>
          <a:prstGeom prst="rect">
            <a:avLst/>
          </a:prstGeom>
          <a:noFill/>
        </p:spPr>
        <p:txBody>
          <a:bodyPr vert="horz" wrap="square" rtlCol="0">
            <a:spAutoFit/>
          </a:bodyPr>
          <a:lstStyle/>
          <a:p>
            <a:pPr>
              <a:lnSpc>
                <a:spcPct val="130000"/>
              </a:lnSpc>
            </a:pPr>
            <a:r>
              <a:rPr lang="zh-CN" altLang="en-US" sz="1200" dirty="0">
                <a:solidFill>
                  <a:schemeClr val="bg1"/>
                </a:solidFill>
                <a:latin typeface="+mn-ea"/>
              </a:rPr>
              <a:t>在此输入文字在此输入文字</a:t>
            </a:r>
          </a:p>
        </p:txBody>
      </p:sp>
      <p:sp>
        <p:nvSpPr>
          <p:cNvPr id="93" name="文本框 92">
            <a:extLst>
              <a:ext uri="{FF2B5EF4-FFF2-40B4-BE49-F238E27FC236}">
                <a16:creationId xmlns:a16="http://schemas.microsoft.com/office/drawing/2014/main" id="{8FEA77C2-6509-468B-4C26-ABCFB9F121EB}"/>
              </a:ext>
            </a:extLst>
          </p:cNvPr>
          <p:cNvSpPr txBox="1"/>
          <p:nvPr/>
        </p:nvSpPr>
        <p:spPr>
          <a:xfrm>
            <a:off x="8486768" y="4356456"/>
            <a:ext cx="2630490" cy="830997"/>
          </a:xfrm>
          <a:prstGeom prst="rect">
            <a:avLst/>
          </a:prstGeom>
          <a:noFill/>
        </p:spPr>
        <p:txBody>
          <a:bodyPr vert="horz" wrap="square" rtlCol="0">
            <a:spAutoFit/>
          </a:bodyPr>
          <a:lstStyle/>
          <a:p>
            <a:pPr algn="ctr"/>
            <a:r>
              <a:rPr lang="en-US" altLang="zh-CN" sz="4800" dirty="0">
                <a:solidFill>
                  <a:schemeClr val="bg1"/>
                </a:solidFill>
                <a:latin typeface="+mj-lt"/>
                <a:ea typeface="字魂45号-冰宇雅宋" panose="00000500000000000000" pitchFamily="2" charset="-122"/>
              </a:rPr>
              <a:t>0.57500</a:t>
            </a:r>
          </a:p>
        </p:txBody>
      </p:sp>
      <p:sp>
        <p:nvSpPr>
          <p:cNvPr id="94" name="文本框 93">
            <a:extLst>
              <a:ext uri="{FF2B5EF4-FFF2-40B4-BE49-F238E27FC236}">
                <a16:creationId xmlns:a16="http://schemas.microsoft.com/office/drawing/2014/main" id="{978AD67D-E4C2-F7F2-D859-F60552BC34A4}"/>
              </a:ext>
            </a:extLst>
          </p:cNvPr>
          <p:cNvSpPr txBox="1"/>
          <p:nvPr/>
        </p:nvSpPr>
        <p:spPr>
          <a:xfrm>
            <a:off x="8794756" y="5063815"/>
            <a:ext cx="2014514" cy="315727"/>
          </a:xfrm>
          <a:prstGeom prst="rect">
            <a:avLst/>
          </a:prstGeom>
          <a:noFill/>
        </p:spPr>
        <p:txBody>
          <a:bodyPr vert="horz" wrap="square" rtlCol="0">
            <a:spAutoFit/>
          </a:bodyPr>
          <a:lstStyle/>
          <a:p>
            <a:pPr>
              <a:lnSpc>
                <a:spcPct val="130000"/>
              </a:lnSpc>
            </a:pPr>
            <a:r>
              <a:rPr lang="zh-CN" altLang="en-US" sz="1200" dirty="0">
                <a:solidFill>
                  <a:schemeClr val="bg1"/>
                </a:solidFill>
                <a:latin typeface="+mn-ea"/>
              </a:rPr>
              <a:t>在此输入文字在此输入文字</a:t>
            </a:r>
          </a:p>
        </p:txBody>
      </p:sp>
      <p:grpSp>
        <p:nvGrpSpPr>
          <p:cNvPr id="6" name="组合 5">
            <a:extLst>
              <a:ext uri="{FF2B5EF4-FFF2-40B4-BE49-F238E27FC236}">
                <a16:creationId xmlns:a16="http://schemas.microsoft.com/office/drawing/2014/main" id="{059C9DE5-E56F-D21B-5D4A-5419794833C2}"/>
              </a:ext>
            </a:extLst>
          </p:cNvPr>
          <p:cNvGrpSpPr/>
          <p:nvPr/>
        </p:nvGrpSpPr>
        <p:grpSpPr>
          <a:xfrm>
            <a:off x="1061558" y="5140098"/>
            <a:ext cx="1330757" cy="315727"/>
            <a:chOff x="1502899" y="4796854"/>
            <a:chExt cx="1330757" cy="315727"/>
          </a:xfrm>
        </p:grpSpPr>
        <p:grpSp>
          <p:nvGrpSpPr>
            <p:cNvPr id="8" name="组合 7">
              <a:extLst>
                <a:ext uri="{FF2B5EF4-FFF2-40B4-BE49-F238E27FC236}">
                  <a16:creationId xmlns:a16="http://schemas.microsoft.com/office/drawing/2014/main" id="{86190ECA-DADF-9BFE-E729-E6E837CE279A}"/>
                </a:ext>
              </a:extLst>
            </p:cNvPr>
            <p:cNvGrpSpPr/>
            <p:nvPr/>
          </p:nvGrpSpPr>
          <p:grpSpPr>
            <a:xfrm>
              <a:off x="1502899" y="4873882"/>
              <a:ext cx="186226" cy="186226"/>
              <a:chOff x="7146054" y="1761372"/>
              <a:chExt cx="312330" cy="312330"/>
            </a:xfrm>
          </p:grpSpPr>
          <p:sp>
            <p:nvSpPr>
              <p:cNvPr id="31" name="椭圆 30">
                <a:extLst>
                  <a:ext uri="{FF2B5EF4-FFF2-40B4-BE49-F238E27FC236}">
                    <a16:creationId xmlns:a16="http://schemas.microsoft.com/office/drawing/2014/main" id="{2F03A33E-84AC-B577-95BC-E3A288576368}"/>
                  </a:ext>
                </a:extLst>
              </p:cNvPr>
              <p:cNvSpPr/>
              <p:nvPr/>
            </p:nvSpPr>
            <p:spPr>
              <a:xfrm>
                <a:off x="7190587" y="1805905"/>
                <a:ext cx="223264" cy="2232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椭圆 67">
                <a:extLst>
                  <a:ext uri="{FF2B5EF4-FFF2-40B4-BE49-F238E27FC236}">
                    <a16:creationId xmlns:a16="http://schemas.microsoft.com/office/drawing/2014/main" id="{7F200F83-2168-61C1-0BFA-3A3AFB239992}"/>
                  </a:ext>
                </a:extLst>
              </p:cNvPr>
              <p:cNvSpPr/>
              <p:nvPr/>
            </p:nvSpPr>
            <p:spPr>
              <a:xfrm>
                <a:off x="7146054" y="1761372"/>
                <a:ext cx="312330" cy="31233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4" name="文本框 23">
              <a:extLst>
                <a:ext uri="{FF2B5EF4-FFF2-40B4-BE49-F238E27FC236}">
                  <a16:creationId xmlns:a16="http://schemas.microsoft.com/office/drawing/2014/main" id="{3DBCB056-2042-7F52-545C-EC3FE0F9C02E}"/>
                </a:ext>
              </a:extLst>
            </p:cNvPr>
            <p:cNvSpPr txBox="1"/>
            <p:nvPr/>
          </p:nvSpPr>
          <p:spPr>
            <a:xfrm>
              <a:off x="1680756" y="4796854"/>
              <a:ext cx="1152900"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a:t>
              </a:r>
            </a:p>
          </p:txBody>
        </p:sp>
      </p:grpSp>
      <p:grpSp>
        <p:nvGrpSpPr>
          <p:cNvPr id="69" name="组合 68">
            <a:extLst>
              <a:ext uri="{FF2B5EF4-FFF2-40B4-BE49-F238E27FC236}">
                <a16:creationId xmlns:a16="http://schemas.microsoft.com/office/drawing/2014/main" id="{36D7048D-02B7-A02E-B643-622BE7A0BDA6}"/>
              </a:ext>
            </a:extLst>
          </p:cNvPr>
          <p:cNvGrpSpPr/>
          <p:nvPr/>
        </p:nvGrpSpPr>
        <p:grpSpPr>
          <a:xfrm>
            <a:off x="2402136" y="4751485"/>
            <a:ext cx="1330757" cy="315727"/>
            <a:chOff x="1502899" y="4796854"/>
            <a:chExt cx="1330757" cy="315727"/>
          </a:xfrm>
        </p:grpSpPr>
        <p:grpSp>
          <p:nvGrpSpPr>
            <p:cNvPr id="71" name="组合 70">
              <a:extLst>
                <a:ext uri="{FF2B5EF4-FFF2-40B4-BE49-F238E27FC236}">
                  <a16:creationId xmlns:a16="http://schemas.microsoft.com/office/drawing/2014/main" id="{9410D87E-1332-B061-EBE3-F1F5071042BD}"/>
                </a:ext>
              </a:extLst>
            </p:cNvPr>
            <p:cNvGrpSpPr/>
            <p:nvPr/>
          </p:nvGrpSpPr>
          <p:grpSpPr>
            <a:xfrm>
              <a:off x="1502899" y="4873882"/>
              <a:ext cx="186226" cy="186226"/>
              <a:chOff x="7146054" y="1761372"/>
              <a:chExt cx="312330" cy="312330"/>
            </a:xfrm>
          </p:grpSpPr>
          <p:sp>
            <p:nvSpPr>
              <p:cNvPr id="89" name="椭圆 88">
                <a:extLst>
                  <a:ext uri="{FF2B5EF4-FFF2-40B4-BE49-F238E27FC236}">
                    <a16:creationId xmlns:a16="http://schemas.microsoft.com/office/drawing/2014/main" id="{A2AA99E8-76AE-C77F-4819-82D6E1B74981}"/>
                  </a:ext>
                </a:extLst>
              </p:cNvPr>
              <p:cNvSpPr/>
              <p:nvPr/>
            </p:nvSpPr>
            <p:spPr>
              <a:xfrm>
                <a:off x="7190587" y="1805905"/>
                <a:ext cx="223264" cy="2232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椭圆 94">
                <a:extLst>
                  <a:ext uri="{FF2B5EF4-FFF2-40B4-BE49-F238E27FC236}">
                    <a16:creationId xmlns:a16="http://schemas.microsoft.com/office/drawing/2014/main" id="{DD1D9EE6-116D-1444-0F35-109C40E2F13D}"/>
                  </a:ext>
                </a:extLst>
              </p:cNvPr>
              <p:cNvSpPr/>
              <p:nvPr/>
            </p:nvSpPr>
            <p:spPr>
              <a:xfrm>
                <a:off x="7146054" y="1761372"/>
                <a:ext cx="312330" cy="31233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8" name="文本框 87">
              <a:extLst>
                <a:ext uri="{FF2B5EF4-FFF2-40B4-BE49-F238E27FC236}">
                  <a16:creationId xmlns:a16="http://schemas.microsoft.com/office/drawing/2014/main" id="{3CE08319-240C-2E3D-E19D-09FCF4A022BB}"/>
                </a:ext>
              </a:extLst>
            </p:cNvPr>
            <p:cNvSpPr txBox="1"/>
            <p:nvPr/>
          </p:nvSpPr>
          <p:spPr>
            <a:xfrm>
              <a:off x="1680756" y="4796854"/>
              <a:ext cx="1152900"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a:t>
              </a:r>
            </a:p>
          </p:txBody>
        </p:sp>
      </p:grpSp>
      <p:grpSp>
        <p:nvGrpSpPr>
          <p:cNvPr id="96" name="组合 95">
            <a:extLst>
              <a:ext uri="{FF2B5EF4-FFF2-40B4-BE49-F238E27FC236}">
                <a16:creationId xmlns:a16="http://schemas.microsoft.com/office/drawing/2014/main" id="{FD150A73-94BB-FA16-6748-8F5367FDEE25}"/>
              </a:ext>
            </a:extLst>
          </p:cNvPr>
          <p:cNvGrpSpPr/>
          <p:nvPr/>
        </p:nvGrpSpPr>
        <p:grpSpPr>
          <a:xfrm>
            <a:off x="2402136" y="5140098"/>
            <a:ext cx="1330757" cy="315727"/>
            <a:chOff x="1502899" y="4796854"/>
            <a:chExt cx="1330757" cy="315727"/>
          </a:xfrm>
        </p:grpSpPr>
        <p:grpSp>
          <p:nvGrpSpPr>
            <p:cNvPr id="97" name="组合 96">
              <a:extLst>
                <a:ext uri="{FF2B5EF4-FFF2-40B4-BE49-F238E27FC236}">
                  <a16:creationId xmlns:a16="http://schemas.microsoft.com/office/drawing/2014/main" id="{E8A45940-295E-C821-52A5-361232470ACE}"/>
                </a:ext>
              </a:extLst>
            </p:cNvPr>
            <p:cNvGrpSpPr/>
            <p:nvPr/>
          </p:nvGrpSpPr>
          <p:grpSpPr>
            <a:xfrm>
              <a:off x="1502899" y="4873882"/>
              <a:ext cx="186226" cy="186226"/>
              <a:chOff x="7146054" y="1761372"/>
              <a:chExt cx="312330" cy="312330"/>
            </a:xfrm>
          </p:grpSpPr>
          <p:sp>
            <p:nvSpPr>
              <p:cNvPr id="99" name="椭圆 98">
                <a:extLst>
                  <a:ext uri="{FF2B5EF4-FFF2-40B4-BE49-F238E27FC236}">
                    <a16:creationId xmlns:a16="http://schemas.microsoft.com/office/drawing/2014/main" id="{92AF7857-B416-CCE6-6A74-2F8287906008}"/>
                  </a:ext>
                </a:extLst>
              </p:cNvPr>
              <p:cNvSpPr/>
              <p:nvPr/>
            </p:nvSpPr>
            <p:spPr>
              <a:xfrm>
                <a:off x="7190587" y="1805905"/>
                <a:ext cx="223264" cy="2232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0" name="椭圆 99">
                <a:extLst>
                  <a:ext uri="{FF2B5EF4-FFF2-40B4-BE49-F238E27FC236}">
                    <a16:creationId xmlns:a16="http://schemas.microsoft.com/office/drawing/2014/main" id="{065A30EF-5744-7468-8771-473C4EDE8C73}"/>
                  </a:ext>
                </a:extLst>
              </p:cNvPr>
              <p:cNvSpPr/>
              <p:nvPr/>
            </p:nvSpPr>
            <p:spPr>
              <a:xfrm>
                <a:off x="7146054" y="1761372"/>
                <a:ext cx="312330" cy="31233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8" name="文本框 97">
              <a:extLst>
                <a:ext uri="{FF2B5EF4-FFF2-40B4-BE49-F238E27FC236}">
                  <a16:creationId xmlns:a16="http://schemas.microsoft.com/office/drawing/2014/main" id="{A72CC406-5DC3-B027-AC64-E08D50D37F36}"/>
                </a:ext>
              </a:extLst>
            </p:cNvPr>
            <p:cNvSpPr txBox="1"/>
            <p:nvPr/>
          </p:nvSpPr>
          <p:spPr>
            <a:xfrm>
              <a:off x="1680756" y="4796854"/>
              <a:ext cx="1152900"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a:t>
              </a:r>
            </a:p>
          </p:txBody>
        </p:sp>
      </p:grpSp>
      <p:sp>
        <p:nvSpPr>
          <p:cNvPr id="15" name="标题 14">
            <a:extLst>
              <a:ext uri="{FF2B5EF4-FFF2-40B4-BE49-F238E27FC236}">
                <a16:creationId xmlns:a16="http://schemas.microsoft.com/office/drawing/2014/main" id="{98E09C1F-5248-434B-7280-5430977C10B8}"/>
              </a:ext>
            </a:extLst>
          </p:cNvPr>
          <p:cNvSpPr>
            <a:spLocks noGrp="1"/>
          </p:cNvSpPr>
          <p:nvPr>
            <p:ph type="title"/>
          </p:nvPr>
        </p:nvSpPr>
        <p:spPr/>
        <p:txBody>
          <a:bodyPr/>
          <a:lstStyle/>
          <a:p>
            <a:r>
              <a:rPr lang="zh-CN" altLang="en-US" dirty="0"/>
              <a:t>单击输入标题</a:t>
            </a:r>
          </a:p>
        </p:txBody>
      </p:sp>
    </p:spTree>
    <p:extLst>
      <p:ext uri="{BB962C8B-B14F-4D97-AF65-F5344CB8AC3E}">
        <p14:creationId xmlns:p14="http://schemas.microsoft.com/office/powerpoint/2010/main" val="969428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QR 代码&#10;&#10;描述已自动生成">
            <a:extLst>
              <a:ext uri="{FF2B5EF4-FFF2-40B4-BE49-F238E27FC236}">
                <a16:creationId xmlns:a16="http://schemas.microsoft.com/office/drawing/2014/main" id="{933F4EA6-C94C-5DFE-4B6B-F1C3E93F84F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834" y="8906"/>
            <a:ext cx="12160332" cy="6840187"/>
          </a:xfrm>
          <a:prstGeom prst="rect">
            <a:avLst/>
          </a:prstGeom>
        </p:spPr>
      </p:pic>
    </p:spTree>
    <p:extLst>
      <p:ext uri="{BB962C8B-B14F-4D97-AF65-F5344CB8AC3E}">
        <p14:creationId xmlns:p14="http://schemas.microsoft.com/office/powerpoint/2010/main" val="1191392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FE0A556-1B25-15F1-AD37-C723895B0514}"/>
              </a:ext>
            </a:extLst>
          </p:cNvPr>
          <p:cNvSpPr/>
          <p:nvPr/>
        </p:nvSpPr>
        <p:spPr>
          <a:xfrm>
            <a:off x="658813" y="356838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阿晴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9CE52980-201C-87BA-7AEE-7024BF1FA3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3557615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圆角 74">
            <a:extLst>
              <a:ext uri="{FF2B5EF4-FFF2-40B4-BE49-F238E27FC236}">
                <a16:creationId xmlns:a16="http://schemas.microsoft.com/office/drawing/2014/main" id="{2CD98CFD-E5C6-EAE0-83CF-A88A4901E44B}"/>
              </a:ext>
            </a:extLst>
          </p:cNvPr>
          <p:cNvSpPr/>
          <p:nvPr/>
        </p:nvSpPr>
        <p:spPr>
          <a:xfrm>
            <a:off x="693252" y="2385412"/>
            <a:ext cx="4699240" cy="1450201"/>
          </a:xfrm>
          <a:prstGeom prst="roundRect">
            <a:avLst>
              <a:gd name="adj" fmla="val 5618"/>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矩形: 圆角 64">
            <a:extLst>
              <a:ext uri="{FF2B5EF4-FFF2-40B4-BE49-F238E27FC236}">
                <a16:creationId xmlns:a16="http://schemas.microsoft.com/office/drawing/2014/main" id="{9B11C9B7-0A5E-1776-6808-7D35C5B4151E}"/>
              </a:ext>
            </a:extLst>
          </p:cNvPr>
          <p:cNvSpPr/>
          <p:nvPr/>
        </p:nvSpPr>
        <p:spPr>
          <a:xfrm>
            <a:off x="6760968" y="2351975"/>
            <a:ext cx="4699240" cy="1450201"/>
          </a:xfrm>
          <a:prstGeom prst="roundRect">
            <a:avLst>
              <a:gd name="adj" fmla="val 561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矩形: 对角圆角 68">
            <a:extLst>
              <a:ext uri="{FF2B5EF4-FFF2-40B4-BE49-F238E27FC236}">
                <a16:creationId xmlns:a16="http://schemas.microsoft.com/office/drawing/2014/main" id="{797A6E52-04C8-48F6-13E3-5DE20FC3465D}"/>
              </a:ext>
            </a:extLst>
          </p:cNvPr>
          <p:cNvSpPr/>
          <p:nvPr/>
        </p:nvSpPr>
        <p:spPr>
          <a:xfrm>
            <a:off x="6987522" y="1962121"/>
            <a:ext cx="865914" cy="1691225"/>
          </a:xfrm>
          <a:prstGeom prst="round2DiagRect">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文本框 65">
            <a:extLst>
              <a:ext uri="{FF2B5EF4-FFF2-40B4-BE49-F238E27FC236}">
                <a16:creationId xmlns:a16="http://schemas.microsoft.com/office/drawing/2014/main" id="{EBD43EFD-4335-3C9E-33EA-7577BC1A5228}"/>
              </a:ext>
            </a:extLst>
          </p:cNvPr>
          <p:cNvSpPr txBox="1"/>
          <p:nvPr/>
        </p:nvSpPr>
        <p:spPr>
          <a:xfrm>
            <a:off x="8077828" y="2546652"/>
            <a:ext cx="2661754" cy="523220"/>
          </a:xfrm>
          <a:prstGeom prst="rect">
            <a:avLst/>
          </a:prstGeom>
          <a:noFill/>
        </p:spPr>
        <p:txBody>
          <a:bodyPr vert="horz" wrap="square" rtlCol="0">
            <a:spAutoFit/>
          </a:bodyPr>
          <a:lstStyle/>
          <a:p>
            <a:r>
              <a:rPr lang="zh-CN" altLang="en-US" sz="2800" dirty="0">
                <a:solidFill>
                  <a:schemeClr val="bg1"/>
                </a:solidFill>
                <a:latin typeface="+mj-ea"/>
                <a:ea typeface="+mj-ea"/>
              </a:rPr>
              <a:t>养老保险现状</a:t>
            </a:r>
          </a:p>
        </p:txBody>
      </p:sp>
      <p:sp>
        <p:nvSpPr>
          <p:cNvPr id="14" name="financial insurance analysis">
            <a:extLst>
              <a:ext uri="{FF2B5EF4-FFF2-40B4-BE49-F238E27FC236}">
                <a16:creationId xmlns:a16="http://schemas.microsoft.com/office/drawing/2014/main" id="{F3399CE1-7AC2-9FDC-A32E-85809DBD83DA}"/>
              </a:ext>
            </a:extLst>
          </p:cNvPr>
          <p:cNvSpPr txBox="1"/>
          <p:nvPr/>
        </p:nvSpPr>
        <p:spPr>
          <a:xfrm>
            <a:off x="5146999" y="1444028"/>
            <a:ext cx="1840523" cy="461665"/>
          </a:xfrm>
          <a:prstGeom prst="rect">
            <a:avLst/>
          </a:prstGeom>
          <a:noFill/>
        </p:spPr>
        <p:txBody>
          <a:bodyPr vert="horz" wrap="square" rtlCol="0">
            <a:spAutoFit/>
          </a:bodyPr>
          <a:lstStyle/>
          <a:p>
            <a:pPr algn="ctr"/>
            <a:r>
              <a:rPr lang="en-US" altLang="zh-CN" sz="2400" cap="small" dirty="0">
                <a:solidFill>
                  <a:schemeClr val="accent3"/>
                </a:solidFill>
                <a:ea typeface="ABCNormal-Neutral" panose="00000500000000000000" pitchFamily="2" charset="0"/>
              </a:rPr>
              <a:t>content</a:t>
            </a:r>
            <a:endParaRPr lang="zh-CN" altLang="en-US" sz="2400" cap="small" dirty="0">
              <a:solidFill>
                <a:schemeClr val="accent3"/>
              </a:solidFill>
            </a:endParaRPr>
          </a:p>
        </p:txBody>
      </p:sp>
      <p:sp>
        <p:nvSpPr>
          <p:cNvPr id="67" name="文本框 66">
            <a:extLst>
              <a:ext uri="{FF2B5EF4-FFF2-40B4-BE49-F238E27FC236}">
                <a16:creationId xmlns:a16="http://schemas.microsoft.com/office/drawing/2014/main" id="{4B5D7087-9FC1-BA31-6FED-CF5508FDA750}"/>
              </a:ext>
            </a:extLst>
          </p:cNvPr>
          <p:cNvSpPr txBox="1"/>
          <p:nvPr/>
        </p:nvSpPr>
        <p:spPr>
          <a:xfrm>
            <a:off x="8112552" y="3236817"/>
            <a:ext cx="3296900" cy="352982"/>
          </a:xfrm>
          <a:prstGeom prst="rect">
            <a:avLst/>
          </a:prstGeom>
          <a:noFill/>
        </p:spPr>
        <p:txBody>
          <a:bodyPr vert="horz" wrap="square" rtlCol="0">
            <a:spAutoFit/>
          </a:bodyPr>
          <a:lstStyle/>
          <a:p>
            <a:pPr>
              <a:lnSpc>
                <a:spcPct val="130000"/>
              </a:lnSpc>
            </a:pPr>
            <a:r>
              <a:rPr lang="zh-CN" altLang="en-US" sz="1400" dirty="0">
                <a:solidFill>
                  <a:schemeClr val="bg1"/>
                </a:solidFill>
                <a:latin typeface="+mn-ea"/>
              </a:rPr>
              <a:t>在此输入文字内容在此输入文字内容</a:t>
            </a:r>
          </a:p>
        </p:txBody>
      </p:sp>
      <p:sp>
        <p:nvSpPr>
          <p:cNvPr id="71" name="文本框 70">
            <a:extLst>
              <a:ext uri="{FF2B5EF4-FFF2-40B4-BE49-F238E27FC236}">
                <a16:creationId xmlns:a16="http://schemas.microsoft.com/office/drawing/2014/main" id="{4D9DA040-7335-DEE1-7B9F-0DD8F3E29898}"/>
              </a:ext>
            </a:extLst>
          </p:cNvPr>
          <p:cNvSpPr txBox="1"/>
          <p:nvPr/>
        </p:nvSpPr>
        <p:spPr>
          <a:xfrm>
            <a:off x="6955771" y="2074937"/>
            <a:ext cx="929417" cy="707886"/>
          </a:xfrm>
          <a:prstGeom prst="rect">
            <a:avLst/>
          </a:prstGeom>
          <a:noFill/>
        </p:spPr>
        <p:txBody>
          <a:bodyPr vert="horz" wrap="square" rtlCol="0">
            <a:spAutoFit/>
          </a:bodyPr>
          <a:lstStyle/>
          <a:p>
            <a:pPr algn="ctr"/>
            <a:r>
              <a:rPr lang="en-US" altLang="zh-CN" sz="4000" dirty="0">
                <a:solidFill>
                  <a:schemeClr val="accent3"/>
                </a:solidFill>
                <a:latin typeface="+mj-lt"/>
                <a:ea typeface="字魂45号-冰宇雅宋" panose="00000500000000000000" pitchFamily="2" charset="-122"/>
              </a:rPr>
              <a:t>02</a:t>
            </a:r>
            <a:endParaRPr lang="zh-CN" altLang="en-US" sz="4800" dirty="0">
              <a:solidFill>
                <a:schemeClr val="accent3"/>
              </a:solidFill>
              <a:latin typeface="+mj-lt"/>
              <a:ea typeface="字魂45号-冰宇雅宋" panose="00000500000000000000" pitchFamily="2" charset="-122"/>
            </a:endParaRPr>
          </a:p>
        </p:txBody>
      </p:sp>
      <p:sp>
        <p:nvSpPr>
          <p:cNvPr id="72" name="financial insurance analysis">
            <a:extLst>
              <a:ext uri="{FF2B5EF4-FFF2-40B4-BE49-F238E27FC236}">
                <a16:creationId xmlns:a16="http://schemas.microsoft.com/office/drawing/2014/main" id="{7C10AA62-39FA-5C64-2569-6B3414F3C9AC}"/>
              </a:ext>
            </a:extLst>
          </p:cNvPr>
          <p:cNvSpPr txBox="1"/>
          <p:nvPr/>
        </p:nvSpPr>
        <p:spPr>
          <a:xfrm>
            <a:off x="6955772" y="2887938"/>
            <a:ext cx="929415" cy="584774"/>
          </a:xfrm>
          <a:prstGeom prst="rect">
            <a:avLst/>
          </a:prstGeom>
          <a:noFill/>
        </p:spPr>
        <p:txBody>
          <a:bodyPr vert="horz" wrap="square" rtlCol="0">
            <a:spAutoFit/>
          </a:bodyPr>
          <a:lstStyle/>
          <a:p>
            <a:pPr algn="ctr"/>
            <a:r>
              <a:rPr lang="en-US" altLang="zh-CN" sz="1600" cap="small" dirty="0">
                <a:solidFill>
                  <a:schemeClr val="accent3"/>
                </a:solidFill>
                <a:latin typeface="+mj-lt"/>
                <a:ea typeface="ABCNormal-Neutral" panose="00000500000000000000" pitchFamily="2" charset="0"/>
              </a:rPr>
              <a:t>PART</a:t>
            </a:r>
          </a:p>
          <a:p>
            <a:pPr algn="ctr"/>
            <a:r>
              <a:rPr lang="en-US" altLang="zh-CN" sz="1600" cap="small" dirty="0">
                <a:solidFill>
                  <a:schemeClr val="accent3"/>
                </a:solidFill>
                <a:latin typeface="+mj-lt"/>
              </a:rPr>
              <a:t>two</a:t>
            </a:r>
            <a:endParaRPr lang="zh-CN" altLang="en-US" sz="1600" cap="small" dirty="0">
              <a:solidFill>
                <a:schemeClr val="accent3"/>
              </a:solidFill>
              <a:latin typeface="+mj-lt"/>
            </a:endParaRPr>
          </a:p>
        </p:txBody>
      </p:sp>
      <p:sp>
        <p:nvSpPr>
          <p:cNvPr id="73" name="financial insurance analysis">
            <a:extLst>
              <a:ext uri="{FF2B5EF4-FFF2-40B4-BE49-F238E27FC236}">
                <a16:creationId xmlns:a16="http://schemas.microsoft.com/office/drawing/2014/main" id="{5FED628D-DE5F-314E-5818-89B052D3F5C6}"/>
              </a:ext>
            </a:extLst>
          </p:cNvPr>
          <p:cNvSpPr txBox="1"/>
          <p:nvPr/>
        </p:nvSpPr>
        <p:spPr>
          <a:xfrm>
            <a:off x="8124127" y="2902393"/>
            <a:ext cx="2102462" cy="307777"/>
          </a:xfrm>
          <a:prstGeom prst="rect">
            <a:avLst/>
          </a:prstGeom>
          <a:noFill/>
        </p:spPr>
        <p:txBody>
          <a:bodyPr vert="horz" wrap="square" rtlCol="0">
            <a:spAutoFit/>
          </a:bodyPr>
          <a:lstStyle/>
          <a:p>
            <a:r>
              <a:rPr lang="en-US" altLang="zh-CN" sz="1400" cap="small" dirty="0">
                <a:solidFill>
                  <a:schemeClr val="bg1"/>
                </a:solidFill>
              </a:rPr>
              <a:t>enter your title here</a:t>
            </a:r>
            <a:endParaRPr lang="zh-CN" altLang="en-US" sz="1400" cap="small" dirty="0">
              <a:solidFill>
                <a:schemeClr val="bg1"/>
              </a:solidFill>
            </a:endParaRPr>
          </a:p>
        </p:txBody>
      </p:sp>
      <p:sp>
        <p:nvSpPr>
          <p:cNvPr id="76" name="矩形: 对角圆角 75">
            <a:extLst>
              <a:ext uri="{FF2B5EF4-FFF2-40B4-BE49-F238E27FC236}">
                <a16:creationId xmlns:a16="http://schemas.microsoft.com/office/drawing/2014/main" id="{92718EA9-B1AA-1C8C-0C26-76F8B0BEFD63}"/>
              </a:ext>
            </a:extLst>
          </p:cNvPr>
          <p:cNvSpPr/>
          <p:nvPr/>
        </p:nvSpPr>
        <p:spPr>
          <a:xfrm>
            <a:off x="919806" y="1995558"/>
            <a:ext cx="865914" cy="1691225"/>
          </a:xfrm>
          <a:prstGeom prst="round2DiagRect">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文本框 76">
            <a:extLst>
              <a:ext uri="{FF2B5EF4-FFF2-40B4-BE49-F238E27FC236}">
                <a16:creationId xmlns:a16="http://schemas.microsoft.com/office/drawing/2014/main" id="{683E41E0-E66A-152A-8E7F-015422342BEB}"/>
              </a:ext>
            </a:extLst>
          </p:cNvPr>
          <p:cNvSpPr txBox="1"/>
          <p:nvPr/>
        </p:nvSpPr>
        <p:spPr>
          <a:xfrm>
            <a:off x="2010112" y="2580089"/>
            <a:ext cx="2661754" cy="523220"/>
          </a:xfrm>
          <a:prstGeom prst="rect">
            <a:avLst/>
          </a:prstGeom>
          <a:noFill/>
        </p:spPr>
        <p:txBody>
          <a:bodyPr vert="horz" wrap="square" rtlCol="0">
            <a:spAutoFit/>
          </a:bodyPr>
          <a:lstStyle/>
          <a:p>
            <a:r>
              <a:rPr lang="zh-CN" altLang="en-US" sz="2800" dirty="0">
                <a:solidFill>
                  <a:schemeClr val="accent3"/>
                </a:solidFill>
                <a:latin typeface="+mj-ea"/>
                <a:ea typeface="+mj-ea"/>
              </a:rPr>
              <a:t>养老保险发展</a:t>
            </a:r>
          </a:p>
        </p:txBody>
      </p:sp>
      <p:sp>
        <p:nvSpPr>
          <p:cNvPr id="78" name="文本框 77">
            <a:extLst>
              <a:ext uri="{FF2B5EF4-FFF2-40B4-BE49-F238E27FC236}">
                <a16:creationId xmlns:a16="http://schemas.microsoft.com/office/drawing/2014/main" id="{F6F4324F-22BE-CC17-66E2-F64D5C94F94C}"/>
              </a:ext>
            </a:extLst>
          </p:cNvPr>
          <p:cNvSpPr txBox="1"/>
          <p:nvPr/>
        </p:nvSpPr>
        <p:spPr>
          <a:xfrm>
            <a:off x="2044836" y="3270254"/>
            <a:ext cx="3296900" cy="352982"/>
          </a:xfrm>
          <a:prstGeom prst="rect">
            <a:avLst/>
          </a:prstGeom>
          <a:noFill/>
        </p:spPr>
        <p:txBody>
          <a:bodyPr vert="horz" wrap="square" rtlCol="0">
            <a:spAutoFit/>
          </a:bodyPr>
          <a:lstStyle/>
          <a:p>
            <a:pPr>
              <a:lnSpc>
                <a:spcPct val="130000"/>
              </a:lnSpc>
            </a:pPr>
            <a:r>
              <a:rPr lang="zh-CN" altLang="en-US" sz="1400" dirty="0">
                <a:solidFill>
                  <a:schemeClr val="tx1">
                    <a:lumMod val="75000"/>
                    <a:lumOff val="25000"/>
                  </a:schemeClr>
                </a:solidFill>
                <a:latin typeface="+mn-ea"/>
              </a:rPr>
              <a:t>在此输入文字内容在此输入文字内容</a:t>
            </a:r>
          </a:p>
        </p:txBody>
      </p:sp>
      <p:sp>
        <p:nvSpPr>
          <p:cNvPr id="79" name="文本框 78">
            <a:extLst>
              <a:ext uri="{FF2B5EF4-FFF2-40B4-BE49-F238E27FC236}">
                <a16:creationId xmlns:a16="http://schemas.microsoft.com/office/drawing/2014/main" id="{9120B460-8B82-19C7-75B4-A2A94FFFE19D}"/>
              </a:ext>
            </a:extLst>
          </p:cNvPr>
          <p:cNvSpPr txBox="1"/>
          <p:nvPr/>
        </p:nvSpPr>
        <p:spPr>
          <a:xfrm>
            <a:off x="888055" y="2108374"/>
            <a:ext cx="929417" cy="707886"/>
          </a:xfrm>
          <a:prstGeom prst="rect">
            <a:avLst/>
          </a:prstGeom>
          <a:noFill/>
        </p:spPr>
        <p:txBody>
          <a:bodyPr vert="horz" wrap="square" rtlCol="0">
            <a:spAutoFit/>
          </a:bodyPr>
          <a:lstStyle/>
          <a:p>
            <a:pPr algn="ctr"/>
            <a:r>
              <a:rPr lang="en-US" altLang="zh-CN" sz="4000" dirty="0">
                <a:solidFill>
                  <a:schemeClr val="accent3"/>
                </a:solidFill>
                <a:latin typeface="+mj-lt"/>
                <a:ea typeface="字魂45号-冰宇雅宋" panose="00000500000000000000" pitchFamily="2" charset="-122"/>
              </a:rPr>
              <a:t>01</a:t>
            </a:r>
            <a:endParaRPr lang="zh-CN" altLang="en-US" sz="4800" dirty="0">
              <a:solidFill>
                <a:schemeClr val="accent3"/>
              </a:solidFill>
              <a:latin typeface="+mj-lt"/>
              <a:ea typeface="字魂45号-冰宇雅宋" panose="00000500000000000000" pitchFamily="2" charset="-122"/>
            </a:endParaRPr>
          </a:p>
        </p:txBody>
      </p:sp>
      <p:sp>
        <p:nvSpPr>
          <p:cNvPr id="80" name="financial insurance analysis">
            <a:extLst>
              <a:ext uri="{FF2B5EF4-FFF2-40B4-BE49-F238E27FC236}">
                <a16:creationId xmlns:a16="http://schemas.microsoft.com/office/drawing/2014/main" id="{4E9584D0-9067-B793-CB47-F464BE7BD622}"/>
              </a:ext>
            </a:extLst>
          </p:cNvPr>
          <p:cNvSpPr txBox="1"/>
          <p:nvPr/>
        </p:nvSpPr>
        <p:spPr>
          <a:xfrm>
            <a:off x="888056" y="2921375"/>
            <a:ext cx="929415" cy="584774"/>
          </a:xfrm>
          <a:prstGeom prst="rect">
            <a:avLst/>
          </a:prstGeom>
          <a:noFill/>
        </p:spPr>
        <p:txBody>
          <a:bodyPr vert="horz" wrap="square" rtlCol="0">
            <a:spAutoFit/>
          </a:bodyPr>
          <a:lstStyle/>
          <a:p>
            <a:pPr algn="ctr"/>
            <a:r>
              <a:rPr lang="en-US" altLang="zh-CN" sz="1600" cap="small" dirty="0">
                <a:solidFill>
                  <a:schemeClr val="accent3"/>
                </a:solidFill>
                <a:latin typeface="+mj-lt"/>
                <a:ea typeface="ABCNormal-Neutral" panose="00000500000000000000" pitchFamily="2" charset="0"/>
              </a:rPr>
              <a:t>PART</a:t>
            </a:r>
          </a:p>
          <a:p>
            <a:pPr algn="ctr"/>
            <a:r>
              <a:rPr lang="en-US" altLang="zh-CN" sz="1600" cap="small" dirty="0">
                <a:solidFill>
                  <a:schemeClr val="accent3"/>
                </a:solidFill>
                <a:latin typeface="+mj-lt"/>
                <a:ea typeface="ABCNormal-Neutral" panose="00000500000000000000" pitchFamily="2" charset="0"/>
              </a:rPr>
              <a:t>one</a:t>
            </a:r>
            <a:endParaRPr lang="zh-CN" altLang="en-US" sz="1600" cap="small" dirty="0">
              <a:solidFill>
                <a:schemeClr val="accent3"/>
              </a:solidFill>
              <a:latin typeface="+mj-lt"/>
            </a:endParaRPr>
          </a:p>
        </p:txBody>
      </p:sp>
      <p:sp>
        <p:nvSpPr>
          <p:cNvPr id="81" name="financial insurance analysis">
            <a:extLst>
              <a:ext uri="{FF2B5EF4-FFF2-40B4-BE49-F238E27FC236}">
                <a16:creationId xmlns:a16="http://schemas.microsoft.com/office/drawing/2014/main" id="{391E3A85-5EAC-246A-4EC0-DBD711D043A5}"/>
              </a:ext>
            </a:extLst>
          </p:cNvPr>
          <p:cNvSpPr txBox="1"/>
          <p:nvPr/>
        </p:nvSpPr>
        <p:spPr>
          <a:xfrm>
            <a:off x="2056411" y="2935830"/>
            <a:ext cx="2102462" cy="307777"/>
          </a:xfrm>
          <a:prstGeom prst="rect">
            <a:avLst/>
          </a:prstGeom>
          <a:noFill/>
        </p:spPr>
        <p:txBody>
          <a:bodyPr vert="horz" wrap="square" rtlCol="0">
            <a:spAutoFit/>
          </a:bodyPr>
          <a:lstStyle/>
          <a:p>
            <a:r>
              <a:rPr lang="en-US" altLang="zh-CN" sz="1400" cap="small" dirty="0">
                <a:solidFill>
                  <a:schemeClr val="accent3"/>
                </a:solidFill>
              </a:rPr>
              <a:t>enter your title here</a:t>
            </a:r>
            <a:endParaRPr lang="zh-CN" altLang="en-US" sz="1400" cap="small" dirty="0">
              <a:solidFill>
                <a:schemeClr val="accent3"/>
              </a:solidFill>
            </a:endParaRPr>
          </a:p>
        </p:txBody>
      </p:sp>
      <p:sp>
        <p:nvSpPr>
          <p:cNvPr id="83" name="矩形: 圆角 82">
            <a:extLst>
              <a:ext uri="{FF2B5EF4-FFF2-40B4-BE49-F238E27FC236}">
                <a16:creationId xmlns:a16="http://schemas.microsoft.com/office/drawing/2014/main" id="{F8E1D510-C81E-756E-2984-471F1541418A}"/>
              </a:ext>
            </a:extLst>
          </p:cNvPr>
          <p:cNvSpPr/>
          <p:nvPr/>
        </p:nvSpPr>
        <p:spPr>
          <a:xfrm>
            <a:off x="693252" y="4490253"/>
            <a:ext cx="4699240" cy="1450201"/>
          </a:xfrm>
          <a:prstGeom prst="roundRect">
            <a:avLst>
              <a:gd name="adj" fmla="val 561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矩形: 对角圆角 83">
            <a:extLst>
              <a:ext uri="{FF2B5EF4-FFF2-40B4-BE49-F238E27FC236}">
                <a16:creationId xmlns:a16="http://schemas.microsoft.com/office/drawing/2014/main" id="{C0A9FB95-0AF8-B22C-EBDF-0DB51755657A}"/>
              </a:ext>
            </a:extLst>
          </p:cNvPr>
          <p:cNvSpPr/>
          <p:nvPr/>
        </p:nvSpPr>
        <p:spPr>
          <a:xfrm>
            <a:off x="919806" y="4100399"/>
            <a:ext cx="865914" cy="1691225"/>
          </a:xfrm>
          <a:prstGeom prst="round2DiagRect">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文本框 84">
            <a:extLst>
              <a:ext uri="{FF2B5EF4-FFF2-40B4-BE49-F238E27FC236}">
                <a16:creationId xmlns:a16="http://schemas.microsoft.com/office/drawing/2014/main" id="{B622812F-9004-5257-360A-7AAC5B6D2497}"/>
              </a:ext>
            </a:extLst>
          </p:cNvPr>
          <p:cNvSpPr txBox="1"/>
          <p:nvPr/>
        </p:nvSpPr>
        <p:spPr>
          <a:xfrm>
            <a:off x="2010112" y="4684930"/>
            <a:ext cx="2661754" cy="523220"/>
          </a:xfrm>
          <a:prstGeom prst="rect">
            <a:avLst/>
          </a:prstGeom>
          <a:noFill/>
        </p:spPr>
        <p:txBody>
          <a:bodyPr vert="horz" wrap="square" rtlCol="0">
            <a:spAutoFit/>
          </a:bodyPr>
          <a:lstStyle/>
          <a:p>
            <a:r>
              <a:rPr lang="zh-CN" altLang="en-US" sz="2800" dirty="0">
                <a:solidFill>
                  <a:schemeClr val="bg1"/>
                </a:solidFill>
                <a:latin typeface="+mj-ea"/>
                <a:ea typeface="+mj-ea"/>
              </a:rPr>
              <a:t>养老保险应用</a:t>
            </a:r>
          </a:p>
        </p:txBody>
      </p:sp>
      <p:sp>
        <p:nvSpPr>
          <p:cNvPr id="86" name="文本框 85">
            <a:extLst>
              <a:ext uri="{FF2B5EF4-FFF2-40B4-BE49-F238E27FC236}">
                <a16:creationId xmlns:a16="http://schemas.microsoft.com/office/drawing/2014/main" id="{37247825-F122-C5AB-D3B2-3BA309C23808}"/>
              </a:ext>
            </a:extLst>
          </p:cNvPr>
          <p:cNvSpPr txBox="1"/>
          <p:nvPr/>
        </p:nvSpPr>
        <p:spPr>
          <a:xfrm>
            <a:off x="2044836" y="5375095"/>
            <a:ext cx="3296900" cy="352982"/>
          </a:xfrm>
          <a:prstGeom prst="rect">
            <a:avLst/>
          </a:prstGeom>
          <a:noFill/>
        </p:spPr>
        <p:txBody>
          <a:bodyPr vert="horz" wrap="square" rtlCol="0">
            <a:spAutoFit/>
          </a:bodyPr>
          <a:lstStyle/>
          <a:p>
            <a:pPr>
              <a:lnSpc>
                <a:spcPct val="130000"/>
              </a:lnSpc>
            </a:pPr>
            <a:r>
              <a:rPr lang="zh-CN" altLang="en-US" sz="1400" dirty="0">
                <a:solidFill>
                  <a:schemeClr val="bg1"/>
                </a:solidFill>
                <a:latin typeface="+mn-ea"/>
              </a:rPr>
              <a:t>在此输入文字内容在此输入文字内容</a:t>
            </a:r>
          </a:p>
        </p:txBody>
      </p:sp>
      <p:sp>
        <p:nvSpPr>
          <p:cNvPr id="87" name="文本框 86">
            <a:extLst>
              <a:ext uri="{FF2B5EF4-FFF2-40B4-BE49-F238E27FC236}">
                <a16:creationId xmlns:a16="http://schemas.microsoft.com/office/drawing/2014/main" id="{4DAACD47-58C8-CED8-9230-368CF319B54D}"/>
              </a:ext>
            </a:extLst>
          </p:cNvPr>
          <p:cNvSpPr txBox="1"/>
          <p:nvPr/>
        </p:nvSpPr>
        <p:spPr>
          <a:xfrm>
            <a:off x="888055" y="4213215"/>
            <a:ext cx="929417" cy="707886"/>
          </a:xfrm>
          <a:prstGeom prst="rect">
            <a:avLst/>
          </a:prstGeom>
          <a:noFill/>
        </p:spPr>
        <p:txBody>
          <a:bodyPr vert="horz" wrap="square" rtlCol="0">
            <a:spAutoFit/>
          </a:bodyPr>
          <a:lstStyle/>
          <a:p>
            <a:pPr algn="ctr"/>
            <a:r>
              <a:rPr lang="en-US" altLang="zh-CN" sz="4000" dirty="0">
                <a:solidFill>
                  <a:schemeClr val="accent3"/>
                </a:solidFill>
                <a:latin typeface="+mj-lt"/>
                <a:ea typeface="字魂45号-冰宇雅宋" panose="00000500000000000000" pitchFamily="2" charset="-122"/>
              </a:rPr>
              <a:t>03</a:t>
            </a:r>
            <a:endParaRPr lang="zh-CN" altLang="en-US" sz="4800" dirty="0">
              <a:solidFill>
                <a:schemeClr val="accent3"/>
              </a:solidFill>
              <a:latin typeface="+mj-lt"/>
              <a:ea typeface="字魂45号-冰宇雅宋" panose="00000500000000000000" pitchFamily="2" charset="-122"/>
            </a:endParaRPr>
          </a:p>
        </p:txBody>
      </p:sp>
      <p:sp>
        <p:nvSpPr>
          <p:cNvPr id="88" name="financial insurance analysis">
            <a:extLst>
              <a:ext uri="{FF2B5EF4-FFF2-40B4-BE49-F238E27FC236}">
                <a16:creationId xmlns:a16="http://schemas.microsoft.com/office/drawing/2014/main" id="{E4C89F84-EE08-9078-B63A-0B1B1F37A7A8}"/>
              </a:ext>
            </a:extLst>
          </p:cNvPr>
          <p:cNvSpPr txBox="1"/>
          <p:nvPr/>
        </p:nvSpPr>
        <p:spPr>
          <a:xfrm>
            <a:off x="888056" y="5026216"/>
            <a:ext cx="929415" cy="584774"/>
          </a:xfrm>
          <a:prstGeom prst="rect">
            <a:avLst/>
          </a:prstGeom>
          <a:noFill/>
        </p:spPr>
        <p:txBody>
          <a:bodyPr vert="horz" wrap="square" rtlCol="0">
            <a:spAutoFit/>
          </a:bodyPr>
          <a:lstStyle/>
          <a:p>
            <a:pPr algn="ctr"/>
            <a:r>
              <a:rPr lang="en-US" altLang="zh-CN" sz="1600" cap="small" dirty="0">
                <a:solidFill>
                  <a:schemeClr val="accent3"/>
                </a:solidFill>
                <a:latin typeface="+mj-lt"/>
                <a:ea typeface="ABCNormal-Neutral" panose="00000500000000000000" pitchFamily="2" charset="0"/>
              </a:rPr>
              <a:t>PART</a:t>
            </a:r>
          </a:p>
          <a:p>
            <a:pPr algn="ctr"/>
            <a:r>
              <a:rPr lang="en-US" altLang="zh-CN" sz="1600" cap="small" dirty="0">
                <a:solidFill>
                  <a:schemeClr val="accent3"/>
                </a:solidFill>
                <a:latin typeface="+mj-lt"/>
                <a:ea typeface="ABCNormal-Neutral" panose="00000500000000000000" pitchFamily="2" charset="0"/>
              </a:rPr>
              <a:t>three</a:t>
            </a:r>
            <a:endParaRPr lang="zh-CN" altLang="en-US" sz="1600" cap="small" dirty="0">
              <a:solidFill>
                <a:schemeClr val="accent3"/>
              </a:solidFill>
              <a:latin typeface="+mj-lt"/>
            </a:endParaRPr>
          </a:p>
        </p:txBody>
      </p:sp>
      <p:sp>
        <p:nvSpPr>
          <p:cNvPr id="89" name="financial insurance analysis">
            <a:extLst>
              <a:ext uri="{FF2B5EF4-FFF2-40B4-BE49-F238E27FC236}">
                <a16:creationId xmlns:a16="http://schemas.microsoft.com/office/drawing/2014/main" id="{24398EBC-B23D-CE1E-540B-ADF388C45AA3}"/>
              </a:ext>
            </a:extLst>
          </p:cNvPr>
          <p:cNvSpPr txBox="1"/>
          <p:nvPr/>
        </p:nvSpPr>
        <p:spPr>
          <a:xfrm>
            <a:off x="2056411" y="5040671"/>
            <a:ext cx="2102462" cy="307777"/>
          </a:xfrm>
          <a:prstGeom prst="rect">
            <a:avLst/>
          </a:prstGeom>
          <a:noFill/>
        </p:spPr>
        <p:txBody>
          <a:bodyPr vert="horz" wrap="square" rtlCol="0">
            <a:spAutoFit/>
          </a:bodyPr>
          <a:lstStyle/>
          <a:p>
            <a:r>
              <a:rPr lang="en-US" altLang="zh-CN" sz="1400" cap="small" dirty="0">
                <a:solidFill>
                  <a:schemeClr val="bg1"/>
                </a:solidFill>
              </a:rPr>
              <a:t>enter your title here</a:t>
            </a:r>
            <a:endParaRPr lang="zh-CN" altLang="en-US" sz="1400" cap="small" dirty="0">
              <a:solidFill>
                <a:schemeClr val="bg1"/>
              </a:solidFill>
            </a:endParaRPr>
          </a:p>
        </p:txBody>
      </p:sp>
      <p:sp>
        <p:nvSpPr>
          <p:cNvPr id="90" name="矩形: 圆角 89">
            <a:extLst>
              <a:ext uri="{FF2B5EF4-FFF2-40B4-BE49-F238E27FC236}">
                <a16:creationId xmlns:a16="http://schemas.microsoft.com/office/drawing/2014/main" id="{A3468A48-E3C6-883D-5AFC-431794034564}"/>
              </a:ext>
            </a:extLst>
          </p:cNvPr>
          <p:cNvSpPr/>
          <p:nvPr/>
        </p:nvSpPr>
        <p:spPr>
          <a:xfrm>
            <a:off x="6797435" y="4490253"/>
            <a:ext cx="4699240" cy="1450201"/>
          </a:xfrm>
          <a:prstGeom prst="roundRect">
            <a:avLst>
              <a:gd name="adj" fmla="val 5618"/>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矩形: 对角圆角 90">
            <a:extLst>
              <a:ext uri="{FF2B5EF4-FFF2-40B4-BE49-F238E27FC236}">
                <a16:creationId xmlns:a16="http://schemas.microsoft.com/office/drawing/2014/main" id="{8502F2CE-480B-8AF4-A03E-70FB810DC0FB}"/>
              </a:ext>
            </a:extLst>
          </p:cNvPr>
          <p:cNvSpPr/>
          <p:nvPr/>
        </p:nvSpPr>
        <p:spPr>
          <a:xfrm>
            <a:off x="7023989" y="4100399"/>
            <a:ext cx="865914" cy="1691225"/>
          </a:xfrm>
          <a:prstGeom prst="round2DiagRect">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文本框 91">
            <a:extLst>
              <a:ext uri="{FF2B5EF4-FFF2-40B4-BE49-F238E27FC236}">
                <a16:creationId xmlns:a16="http://schemas.microsoft.com/office/drawing/2014/main" id="{28465490-AE7D-2789-E3A1-ACC23DD5F93F}"/>
              </a:ext>
            </a:extLst>
          </p:cNvPr>
          <p:cNvSpPr txBox="1"/>
          <p:nvPr/>
        </p:nvSpPr>
        <p:spPr>
          <a:xfrm>
            <a:off x="8114295" y="4684930"/>
            <a:ext cx="2661754" cy="523220"/>
          </a:xfrm>
          <a:prstGeom prst="rect">
            <a:avLst/>
          </a:prstGeom>
          <a:noFill/>
        </p:spPr>
        <p:txBody>
          <a:bodyPr vert="horz" wrap="square" rtlCol="0">
            <a:spAutoFit/>
          </a:bodyPr>
          <a:lstStyle/>
          <a:p>
            <a:r>
              <a:rPr lang="zh-CN" altLang="en-US" sz="2800" dirty="0">
                <a:solidFill>
                  <a:schemeClr val="accent3"/>
                </a:solidFill>
                <a:latin typeface="+mj-ea"/>
                <a:ea typeface="+mj-ea"/>
              </a:rPr>
              <a:t>养老保险普及</a:t>
            </a:r>
          </a:p>
        </p:txBody>
      </p:sp>
      <p:sp>
        <p:nvSpPr>
          <p:cNvPr id="93" name="文本框 92">
            <a:extLst>
              <a:ext uri="{FF2B5EF4-FFF2-40B4-BE49-F238E27FC236}">
                <a16:creationId xmlns:a16="http://schemas.microsoft.com/office/drawing/2014/main" id="{9C5A4C08-F5E1-9EE1-11C8-3A9BED2E3AEF}"/>
              </a:ext>
            </a:extLst>
          </p:cNvPr>
          <p:cNvSpPr txBox="1"/>
          <p:nvPr/>
        </p:nvSpPr>
        <p:spPr>
          <a:xfrm>
            <a:off x="8149019" y="5375095"/>
            <a:ext cx="3296900" cy="352982"/>
          </a:xfrm>
          <a:prstGeom prst="rect">
            <a:avLst/>
          </a:prstGeom>
          <a:noFill/>
        </p:spPr>
        <p:txBody>
          <a:bodyPr vert="horz" wrap="square" rtlCol="0">
            <a:spAutoFit/>
          </a:bodyPr>
          <a:lstStyle/>
          <a:p>
            <a:pPr>
              <a:lnSpc>
                <a:spcPct val="130000"/>
              </a:lnSpc>
            </a:pPr>
            <a:r>
              <a:rPr lang="zh-CN" altLang="en-US" sz="1400" dirty="0">
                <a:solidFill>
                  <a:schemeClr val="tx1">
                    <a:lumMod val="75000"/>
                    <a:lumOff val="25000"/>
                  </a:schemeClr>
                </a:solidFill>
                <a:latin typeface="+mn-ea"/>
              </a:rPr>
              <a:t>在此输入文字内容在此输入文字内容</a:t>
            </a:r>
          </a:p>
        </p:txBody>
      </p:sp>
      <p:sp>
        <p:nvSpPr>
          <p:cNvPr id="94" name="文本框 93">
            <a:extLst>
              <a:ext uri="{FF2B5EF4-FFF2-40B4-BE49-F238E27FC236}">
                <a16:creationId xmlns:a16="http://schemas.microsoft.com/office/drawing/2014/main" id="{4DF28970-3A86-8F36-8ED4-04ACC2338A2B}"/>
              </a:ext>
            </a:extLst>
          </p:cNvPr>
          <p:cNvSpPr txBox="1"/>
          <p:nvPr/>
        </p:nvSpPr>
        <p:spPr>
          <a:xfrm>
            <a:off x="6992238" y="4213215"/>
            <a:ext cx="929417" cy="707886"/>
          </a:xfrm>
          <a:prstGeom prst="rect">
            <a:avLst/>
          </a:prstGeom>
          <a:noFill/>
        </p:spPr>
        <p:txBody>
          <a:bodyPr vert="horz" wrap="square" rtlCol="0">
            <a:spAutoFit/>
          </a:bodyPr>
          <a:lstStyle/>
          <a:p>
            <a:pPr algn="ctr"/>
            <a:r>
              <a:rPr lang="en-US" altLang="zh-CN" sz="4000" dirty="0">
                <a:solidFill>
                  <a:schemeClr val="accent3"/>
                </a:solidFill>
                <a:latin typeface="+mj-lt"/>
                <a:ea typeface="字魂45号-冰宇雅宋" panose="00000500000000000000" pitchFamily="2" charset="-122"/>
              </a:rPr>
              <a:t>04</a:t>
            </a:r>
            <a:endParaRPr lang="zh-CN" altLang="en-US" sz="4800" dirty="0">
              <a:solidFill>
                <a:schemeClr val="accent3"/>
              </a:solidFill>
              <a:latin typeface="+mj-lt"/>
              <a:ea typeface="字魂45号-冰宇雅宋" panose="00000500000000000000" pitchFamily="2" charset="-122"/>
            </a:endParaRPr>
          </a:p>
        </p:txBody>
      </p:sp>
      <p:sp>
        <p:nvSpPr>
          <p:cNvPr id="95" name="financial insurance analysis">
            <a:extLst>
              <a:ext uri="{FF2B5EF4-FFF2-40B4-BE49-F238E27FC236}">
                <a16:creationId xmlns:a16="http://schemas.microsoft.com/office/drawing/2014/main" id="{E5CE3051-C538-8DCF-1F63-E2475C38DF35}"/>
              </a:ext>
            </a:extLst>
          </p:cNvPr>
          <p:cNvSpPr txBox="1"/>
          <p:nvPr/>
        </p:nvSpPr>
        <p:spPr>
          <a:xfrm>
            <a:off x="6992239" y="5026216"/>
            <a:ext cx="929415" cy="584774"/>
          </a:xfrm>
          <a:prstGeom prst="rect">
            <a:avLst/>
          </a:prstGeom>
          <a:noFill/>
        </p:spPr>
        <p:txBody>
          <a:bodyPr vert="horz" wrap="square" rtlCol="0">
            <a:spAutoFit/>
          </a:bodyPr>
          <a:lstStyle/>
          <a:p>
            <a:pPr algn="ctr"/>
            <a:r>
              <a:rPr lang="en-US" altLang="zh-CN" sz="1600" cap="small" dirty="0">
                <a:solidFill>
                  <a:schemeClr val="accent3"/>
                </a:solidFill>
                <a:latin typeface="+mj-lt"/>
                <a:ea typeface="ABCNormal-Neutral" panose="00000500000000000000" pitchFamily="2" charset="0"/>
              </a:rPr>
              <a:t>PART</a:t>
            </a:r>
          </a:p>
          <a:p>
            <a:pPr algn="ctr"/>
            <a:r>
              <a:rPr lang="en-US" altLang="zh-CN" sz="1600" cap="small" dirty="0">
                <a:solidFill>
                  <a:schemeClr val="accent3"/>
                </a:solidFill>
                <a:latin typeface="+mj-lt"/>
              </a:rPr>
              <a:t>four</a:t>
            </a:r>
            <a:endParaRPr lang="zh-CN" altLang="en-US" sz="1600" cap="small" dirty="0">
              <a:solidFill>
                <a:schemeClr val="accent3"/>
              </a:solidFill>
              <a:latin typeface="+mj-lt"/>
            </a:endParaRPr>
          </a:p>
        </p:txBody>
      </p:sp>
      <p:sp>
        <p:nvSpPr>
          <p:cNvPr id="96" name="financial insurance analysis">
            <a:extLst>
              <a:ext uri="{FF2B5EF4-FFF2-40B4-BE49-F238E27FC236}">
                <a16:creationId xmlns:a16="http://schemas.microsoft.com/office/drawing/2014/main" id="{D30D1CCF-4F7E-CACF-8B6A-C9C67FB6CCE6}"/>
              </a:ext>
            </a:extLst>
          </p:cNvPr>
          <p:cNvSpPr txBox="1"/>
          <p:nvPr/>
        </p:nvSpPr>
        <p:spPr>
          <a:xfrm>
            <a:off x="8160594" y="5040671"/>
            <a:ext cx="2102462" cy="307777"/>
          </a:xfrm>
          <a:prstGeom prst="rect">
            <a:avLst/>
          </a:prstGeom>
          <a:noFill/>
        </p:spPr>
        <p:txBody>
          <a:bodyPr vert="horz" wrap="square" rtlCol="0">
            <a:spAutoFit/>
          </a:bodyPr>
          <a:lstStyle/>
          <a:p>
            <a:r>
              <a:rPr lang="en-US" altLang="zh-CN" sz="1400" cap="small" dirty="0">
                <a:solidFill>
                  <a:schemeClr val="accent3"/>
                </a:solidFill>
              </a:rPr>
              <a:t>enter your title here</a:t>
            </a:r>
            <a:endParaRPr lang="zh-CN" altLang="en-US" sz="1400" cap="small" dirty="0">
              <a:solidFill>
                <a:schemeClr val="accent3"/>
              </a:solidFill>
            </a:endParaRPr>
          </a:p>
        </p:txBody>
      </p:sp>
      <p:sp>
        <p:nvSpPr>
          <p:cNvPr id="6" name="标题 5">
            <a:extLst>
              <a:ext uri="{FF2B5EF4-FFF2-40B4-BE49-F238E27FC236}">
                <a16:creationId xmlns:a16="http://schemas.microsoft.com/office/drawing/2014/main" id="{E28A83BF-AF0E-65D5-A3F5-CC1500BCA834}"/>
              </a:ext>
            </a:extLst>
          </p:cNvPr>
          <p:cNvSpPr>
            <a:spLocks noGrp="1"/>
          </p:cNvSpPr>
          <p:nvPr>
            <p:ph type="title"/>
          </p:nvPr>
        </p:nvSpPr>
        <p:spPr/>
        <p:txBody>
          <a:bodyPr/>
          <a:lstStyle/>
          <a:p>
            <a:pPr algn="ctr"/>
            <a:r>
              <a:rPr lang="zh-CN" altLang="en-US" dirty="0"/>
              <a:t>目录</a:t>
            </a:r>
          </a:p>
        </p:txBody>
      </p:sp>
    </p:spTree>
    <p:extLst>
      <p:ext uri="{BB962C8B-B14F-4D97-AF65-F5344CB8AC3E}">
        <p14:creationId xmlns:p14="http://schemas.microsoft.com/office/powerpoint/2010/main" val="2308392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id="{10D008F6-F026-E7B6-74D5-76A8488B7A93}"/>
              </a:ext>
            </a:extLst>
          </p:cNvPr>
          <p:cNvSpPr/>
          <p:nvPr/>
        </p:nvSpPr>
        <p:spPr>
          <a:xfrm>
            <a:off x="731838" y="2088451"/>
            <a:ext cx="9630731" cy="3038465"/>
          </a:xfrm>
          <a:prstGeom prst="roundRect">
            <a:avLst>
              <a:gd name="adj" fmla="val 6740"/>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对角圆角 11">
            <a:extLst>
              <a:ext uri="{FF2B5EF4-FFF2-40B4-BE49-F238E27FC236}">
                <a16:creationId xmlns:a16="http://schemas.microsoft.com/office/drawing/2014/main" id="{5FFC8A08-0C2C-462C-A5C8-6788CBEEF6E8}"/>
              </a:ext>
            </a:extLst>
          </p:cNvPr>
          <p:cNvSpPr/>
          <p:nvPr/>
        </p:nvSpPr>
        <p:spPr>
          <a:xfrm>
            <a:off x="1158697" y="1242703"/>
            <a:ext cx="1772687" cy="3548703"/>
          </a:xfrm>
          <a:prstGeom prst="round2Diag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B23A3E2C-419E-4C65-8EB2-FA13A4B48FAD}"/>
              </a:ext>
            </a:extLst>
          </p:cNvPr>
          <p:cNvSpPr txBox="1"/>
          <p:nvPr/>
        </p:nvSpPr>
        <p:spPr>
          <a:xfrm>
            <a:off x="1280714" y="1589389"/>
            <a:ext cx="1717052" cy="1446550"/>
          </a:xfrm>
          <a:prstGeom prst="rect">
            <a:avLst/>
          </a:prstGeom>
          <a:noFill/>
        </p:spPr>
        <p:txBody>
          <a:bodyPr vert="horz" wrap="square" rtlCol="0">
            <a:spAutoFit/>
          </a:bodyPr>
          <a:lstStyle/>
          <a:p>
            <a:pPr algn="ctr"/>
            <a:r>
              <a:rPr lang="en-US" altLang="zh-CN" sz="8800" dirty="0">
                <a:solidFill>
                  <a:schemeClr val="bg1"/>
                </a:solidFill>
                <a:latin typeface="+mj-lt"/>
                <a:ea typeface="字魂45号-冰宇雅宋" panose="00000500000000000000" pitchFamily="2" charset="-122"/>
              </a:rPr>
              <a:t>01</a:t>
            </a:r>
            <a:endParaRPr lang="zh-CN" altLang="en-US" sz="11500" dirty="0">
              <a:solidFill>
                <a:schemeClr val="bg1"/>
              </a:solidFill>
              <a:latin typeface="+mj-lt"/>
              <a:ea typeface="字魂45号-冰宇雅宋" panose="00000500000000000000" pitchFamily="2" charset="-122"/>
            </a:endParaRPr>
          </a:p>
        </p:txBody>
      </p:sp>
      <p:grpSp>
        <p:nvGrpSpPr>
          <p:cNvPr id="2" name="组合 1">
            <a:extLst>
              <a:ext uri="{FF2B5EF4-FFF2-40B4-BE49-F238E27FC236}">
                <a16:creationId xmlns:a16="http://schemas.microsoft.com/office/drawing/2014/main" id="{E462BB9B-3CEF-A899-4D93-E92F14D8EEE8}"/>
              </a:ext>
            </a:extLst>
          </p:cNvPr>
          <p:cNvGrpSpPr/>
          <p:nvPr/>
        </p:nvGrpSpPr>
        <p:grpSpPr>
          <a:xfrm>
            <a:off x="3389002" y="2397591"/>
            <a:ext cx="5333401" cy="2322059"/>
            <a:chOff x="4768662" y="1979010"/>
            <a:chExt cx="5333401" cy="2322059"/>
          </a:xfrm>
        </p:grpSpPr>
        <p:sp>
          <p:nvSpPr>
            <p:cNvPr id="13" name="文本框 12">
              <a:extLst>
                <a:ext uri="{FF2B5EF4-FFF2-40B4-BE49-F238E27FC236}">
                  <a16:creationId xmlns:a16="http://schemas.microsoft.com/office/drawing/2014/main" id="{0A69C495-BA01-A8C7-048B-1E0F91AD262E}"/>
                </a:ext>
              </a:extLst>
            </p:cNvPr>
            <p:cNvSpPr txBox="1"/>
            <p:nvPr/>
          </p:nvSpPr>
          <p:spPr>
            <a:xfrm>
              <a:off x="4768662" y="1979010"/>
              <a:ext cx="5333401" cy="923330"/>
            </a:xfrm>
            <a:prstGeom prst="rect">
              <a:avLst/>
            </a:prstGeom>
            <a:noFill/>
          </p:spPr>
          <p:txBody>
            <a:bodyPr vert="horz" wrap="square" rtlCol="0">
              <a:spAutoFit/>
            </a:bodyPr>
            <a:lstStyle/>
            <a:p>
              <a:r>
                <a:rPr lang="zh-CN" altLang="en-US" sz="5400" dirty="0">
                  <a:solidFill>
                    <a:schemeClr val="accent3"/>
                  </a:solidFill>
                  <a:latin typeface="+mj-ea"/>
                  <a:ea typeface="+mj-ea"/>
                </a:rPr>
                <a:t>养老保险发展</a:t>
              </a:r>
            </a:p>
          </p:txBody>
        </p:sp>
        <p:sp>
          <p:nvSpPr>
            <p:cNvPr id="14" name="文本框 13">
              <a:extLst>
                <a:ext uri="{FF2B5EF4-FFF2-40B4-BE49-F238E27FC236}">
                  <a16:creationId xmlns:a16="http://schemas.microsoft.com/office/drawing/2014/main" id="{2BB29EA0-8A7A-C3C3-7823-8FB03CE470A7}"/>
                </a:ext>
              </a:extLst>
            </p:cNvPr>
            <p:cNvSpPr txBox="1"/>
            <p:nvPr/>
          </p:nvSpPr>
          <p:spPr>
            <a:xfrm>
              <a:off x="4850314" y="3288676"/>
              <a:ext cx="4269831" cy="1012393"/>
            </a:xfrm>
            <a:prstGeom prst="rect">
              <a:avLst/>
            </a:prstGeom>
            <a:noFill/>
          </p:spPr>
          <p:txBody>
            <a:bodyPr vert="horz" wrap="square" rtlCol="0">
              <a:spAutoFit/>
            </a:bodyPr>
            <a:lstStyle/>
            <a:p>
              <a:pPr>
                <a:lnSpc>
                  <a:spcPct val="130000"/>
                </a:lnSpc>
              </a:pPr>
              <a:r>
                <a:rPr lang="zh-CN" altLang="en-US" sz="2400" dirty="0">
                  <a:solidFill>
                    <a:schemeClr val="tx1">
                      <a:lumMod val="75000"/>
                      <a:lumOff val="25000"/>
                    </a:schemeClr>
                  </a:solidFill>
                  <a:latin typeface="+mn-ea"/>
                </a:rPr>
                <a:t>在此输入文字内容在此输入文字内容在此输入文字内容</a:t>
              </a:r>
            </a:p>
          </p:txBody>
        </p:sp>
        <p:sp>
          <p:nvSpPr>
            <p:cNvPr id="15" name="financial insurance analysis">
              <a:extLst>
                <a:ext uri="{FF2B5EF4-FFF2-40B4-BE49-F238E27FC236}">
                  <a16:creationId xmlns:a16="http://schemas.microsoft.com/office/drawing/2014/main" id="{85898032-B125-CA6F-EB7D-9D5022EB629E}"/>
                </a:ext>
              </a:extLst>
            </p:cNvPr>
            <p:cNvSpPr txBox="1"/>
            <p:nvPr/>
          </p:nvSpPr>
          <p:spPr>
            <a:xfrm>
              <a:off x="4850314" y="2718626"/>
              <a:ext cx="3296899" cy="461665"/>
            </a:xfrm>
            <a:prstGeom prst="rect">
              <a:avLst/>
            </a:prstGeom>
            <a:noFill/>
          </p:spPr>
          <p:txBody>
            <a:bodyPr vert="horz" wrap="square" rtlCol="0">
              <a:spAutoFit/>
            </a:bodyPr>
            <a:lstStyle/>
            <a:p>
              <a:r>
                <a:rPr lang="en-US" altLang="zh-CN" sz="2400" cap="small" dirty="0">
                  <a:solidFill>
                    <a:schemeClr val="accent3"/>
                  </a:solidFill>
                </a:rPr>
                <a:t>enter your title here</a:t>
              </a:r>
              <a:endParaRPr lang="zh-CN" altLang="en-US" sz="2400" cap="small" dirty="0">
                <a:solidFill>
                  <a:schemeClr val="accent3"/>
                </a:solidFill>
              </a:endParaRPr>
            </a:p>
          </p:txBody>
        </p:sp>
      </p:grpSp>
      <p:pic>
        <p:nvPicPr>
          <p:cNvPr id="24" name="图片 23" descr="黑暗中有男人&#10;&#10;低可信度描述已自动生成">
            <a:extLst>
              <a:ext uri="{FF2B5EF4-FFF2-40B4-BE49-F238E27FC236}">
                <a16:creationId xmlns:a16="http://schemas.microsoft.com/office/drawing/2014/main" id="{D72CDE83-759F-FC1C-C493-E7B25C91284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a:ext>
            </a:extLst>
          </a:blip>
          <a:srcRect l="53076" t="17128"/>
          <a:stretch/>
        </p:blipFill>
        <p:spPr>
          <a:xfrm flipH="1">
            <a:off x="6380879" y="0"/>
            <a:ext cx="5811119" cy="6824872"/>
          </a:xfrm>
          <a:prstGeom prst="rect">
            <a:avLst/>
          </a:prstGeom>
        </p:spPr>
      </p:pic>
      <p:sp>
        <p:nvSpPr>
          <p:cNvPr id="16" name="financial insurance analysis">
            <a:extLst>
              <a:ext uri="{FF2B5EF4-FFF2-40B4-BE49-F238E27FC236}">
                <a16:creationId xmlns:a16="http://schemas.microsoft.com/office/drawing/2014/main" id="{4EB6F23F-BCE5-CEED-834D-706892CEB151}"/>
              </a:ext>
            </a:extLst>
          </p:cNvPr>
          <p:cNvSpPr txBox="1"/>
          <p:nvPr/>
        </p:nvSpPr>
        <p:spPr>
          <a:xfrm>
            <a:off x="1332039" y="3458813"/>
            <a:ext cx="1426002" cy="954107"/>
          </a:xfrm>
          <a:prstGeom prst="rect">
            <a:avLst/>
          </a:prstGeom>
          <a:noFill/>
        </p:spPr>
        <p:txBody>
          <a:bodyPr vert="horz" wrap="square" rtlCol="0">
            <a:spAutoFit/>
          </a:bodyPr>
          <a:lstStyle/>
          <a:p>
            <a:pPr algn="ctr"/>
            <a:r>
              <a:rPr lang="en-US" altLang="zh-CN" sz="2800" cap="small" dirty="0">
                <a:solidFill>
                  <a:schemeClr val="bg1"/>
                </a:solidFill>
                <a:latin typeface="+mj-lt"/>
                <a:ea typeface="ABCNormal-Neutral" panose="00000500000000000000" pitchFamily="2" charset="0"/>
              </a:rPr>
              <a:t>PART</a:t>
            </a:r>
          </a:p>
          <a:p>
            <a:pPr algn="ctr"/>
            <a:r>
              <a:rPr lang="en-US" altLang="zh-CN" sz="2800" cap="small" dirty="0">
                <a:solidFill>
                  <a:schemeClr val="bg1"/>
                </a:solidFill>
                <a:latin typeface="+mj-lt"/>
                <a:ea typeface="ABCNormal-Neutral" panose="00000500000000000000" pitchFamily="2" charset="0"/>
              </a:rPr>
              <a:t>one</a:t>
            </a:r>
            <a:endParaRPr lang="zh-CN" altLang="en-US" sz="2800" cap="small" dirty="0">
              <a:solidFill>
                <a:schemeClr val="bg1"/>
              </a:solidFill>
              <a:latin typeface="+mj-lt"/>
            </a:endParaRPr>
          </a:p>
        </p:txBody>
      </p:sp>
    </p:spTree>
    <p:extLst>
      <p:ext uri="{BB962C8B-B14F-4D97-AF65-F5344CB8AC3E}">
        <p14:creationId xmlns:p14="http://schemas.microsoft.com/office/powerpoint/2010/main" val="18976268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5FD79C5D-78D6-8608-C69F-E3E0BA4C3165}"/>
              </a:ext>
            </a:extLst>
          </p:cNvPr>
          <p:cNvGrpSpPr/>
          <p:nvPr/>
        </p:nvGrpSpPr>
        <p:grpSpPr>
          <a:xfrm>
            <a:off x="-24806" y="0"/>
            <a:ext cx="4487890" cy="1261152"/>
            <a:chOff x="-24806" y="0"/>
            <a:chExt cx="4487890" cy="1261152"/>
          </a:xfrm>
        </p:grpSpPr>
        <p:sp>
          <p:nvSpPr>
            <p:cNvPr id="18" name="任意多边形: 形状 17">
              <a:extLst>
                <a:ext uri="{FF2B5EF4-FFF2-40B4-BE49-F238E27FC236}">
                  <a16:creationId xmlns:a16="http://schemas.microsoft.com/office/drawing/2014/main" id="{4D480027-8A84-97FC-559C-450574A6E486}"/>
                </a:ext>
              </a:extLst>
            </p:cNvPr>
            <p:cNvSpPr/>
            <p:nvPr/>
          </p:nvSpPr>
          <p:spPr>
            <a:xfrm>
              <a:off x="-24806" y="0"/>
              <a:ext cx="889117" cy="1261152"/>
            </a:xfrm>
            <a:custGeom>
              <a:avLst/>
              <a:gdLst>
                <a:gd name="connsiteX0" fmla="*/ 758061 w 889117"/>
                <a:gd name="connsiteY0" fmla="*/ 0 h 1261152"/>
                <a:gd name="connsiteX1" fmla="*/ 880197 w 889117"/>
                <a:gd name="connsiteY1" fmla="*/ 0 h 1261152"/>
                <a:gd name="connsiteX2" fmla="*/ 883150 w 889117"/>
                <a:gd name="connsiteY2" fmla="*/ 19348 h 1261152"/>
                <a:gd name="connsiteX3" fmla="*/ 889117 w 889117"/>
                <a:gd name="connsiteY3" fmla="*/ 137521 h 1261152"/>
                <a:gd name="connsiteX4" fmla="*/ 77026 w 889117"/>
                <a:gd name="connsiteY4" fmla="*/ 1241346 h 1261152"/>
                <a:gd name="connsiteX5" fmla="*/ 0 w 889117"/>
                <a:gd name="connsiteY5" fmla="*/ 1261152 h 1261152"/>
                <a:gd name="connsiteX6" fmla="*/ 0 w 889117"/>
                <a:gd name="connsiteY6" fmla="*/ 1136470 h 1261152"/>
                <a:gd name="connsiteX7" fmla="*/ 41081 w 889117"/>
                <a:gd name="connsiteY7" fmla="*/ 1125907 h 1261152"/>
                <a:gd name="connsiteX8" fmla="*/ 768243 w 889117"/>
                <a:gd name="connsiteY8" fmla="*/ 137521 h 1261152"/>
                <a:gd name="connsiteX9" fmla="*/ 762900 w 889117"/>
                <a:gd name="connsiteY9" fmla="*/ 31707 h 126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9117" h="1261152">
                  <a:moveTo>
                    <a:pt x="758061" y="0"/>
                  </a:moveTo>
                  <a:lnTo>
                    <a:pt x="880197" y="0"/>
                  </a:lnTo>
                  <a:lnTo>
                    <a:pt x="883150" y="19348"/>
                  </a:lnTo>
                  <a:cubicBezTo>
                    <a:pt x="887096" y="58203"/>
                    <a:pt x="889117" y="97626"/>
                    <a:pt x="889117" y="137521"/>
                  </a:cubicBezTo>
                  <a:cubicBezTo>
                    <a:pt x="889117" y="656159"/>
                    <a:pt x="547511" y="1095010"/>
                    <a:pt x="77026" y="1241346"/>
                  </a:cubicBezTo>
                  <a:lnTo>
                    <a:pt x="0" y="1261152"/>
                  </a:lnTo>
                  <a:lnTo>
                    <a:pt x="0" y="1136470"/>
                  </a:lnTo>
                  <a:lnTo>
                    <a:pt x="41081" y="1125907"/>
                  </a:lnTo>
                  <a:cubicBezTo>
                    <a:pt x="462362" y="994875"/>
                    <a:pt x="768243" y="601919"/>
                    <a:pt x="768243" y="137521"/>
                  </a:cubicBezTo>
                  <a:cubicBezTo>
                    <a:pt x="768243" y="101798"/>
                    <a:pt x="766433" y="66498"/>
                    <a:pt x="762900" y="31707"/>
                  </a:cubicBez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mj-ea"/>
                <a:ea typeface="+mj-ea"/>
              </a:endParaRPr>
            </a:p>
          </p:txBody>
        </p:sp>
        <p:sp>
          <p:nvSpPr>
            <p:cNvPr id="8" name="圆: 空心 7">
              <a:extLst>
                <a:ext uri="{FF2B5EF4-FFF2-40B4-BE49-F238E27FC236}">
                  <a16:creationId xmlns:a16="http://schemas.microsoft.com/office/drawing/2014/main" id="{E01185A6-3875-45C4-37FE-5DBB6840DA0A}"/>
                </a:ext>
              </a:extLst>
            </p:cNvPr>
            <p:cNvSpPr/>
            <p:nvPr/>
          </p:nvSpPr>
          <p:spPr>
            <a:xfrm>
              <a:off x="3904971" y="669613"/>
              <a:ext cx="558113" cy="558113"/>
            </a:xfrm>
            <a:prstGeom prst="donut">
              <a:avLst>
                <a:gd name="adj" fmla="val 19746"/>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grpSp>
      <p:cxnSp>
        <p:nvCxnSpPr>
          <p:cNvPr id="15" name="直接连接符 14">
            <a:extLst>
              <a:ext uri="{FF2B5EF4-FFF2-40B4-BE49-F238E27FC236}">
                <a16:creationId xmlns:a16="http://schemas.microsoft.com/office/drawing/2014/main" id="{0E500101-6F9B-8575-8D02-20DE282D109E}"/>
              </a:ext>
            </a:extLst>
          </p:cNvPr>
          <p:cNvCxnSpPr/>
          <p:nvPr/>
        </p:nvCxnSpPr>
        <p:spPr>
          <a:xfrm>
            <a:off x="892076" y="5193223"/>
            <a:ext cx="441211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6" name="任意多边形: 形状 15">
            <a:extLst>
              <a:ext uri="{FF2B5EF4-FFF2-40B4-BE49-F238E27FC236}">
                <a16:creationId xmlns:a16="http://schemas.microsoft.com/office/drawing/2014/main" id="{C13411E6-927B-F013-C905-EF4BF6C93F64}"/>
              </a:ext>
            </a:extLst>
          </p:cNvPr>
          <p:cNvSpPr/>
          <p:nvPr/>
        </p:nvSpPr>
        <p:spPr>
          <a:xfrm>
            <a:off x="7591007" y="0"/>
            <a:ext cx="4223982" cy="6858000"/>
          </a:xfrm>
          <a:custGeom>
            <a:avLst/>
            <a:gdLst>
              <a:gd name="connsiteX0" fmla="*/ 962394 w 4223982"/>
              <a:gd name="connsiteY0" fmla="*/ 0 h 6858000"/>
              <a:gd name="connsiteX1" fmla="*/ 4223982 w 4223982"/>
              <a:gd name="connsiteY1" fmla="*/ 0 h 6858000"/>
              <a:gd name="connsiteX2" fmla="*/ 4094519 w 4223982"/>
              <a:gd name="connsiteY2" fmla="*/ 92063 h 6858000"/>
              <a:gd name="connsiteX3" fmla="*/ 2421818 w 4223982"/>
              <a:gd name="connsiteY3" fmla="*/ 3429000 h 6858000"/>
              <a:gd name="connsiteX4" fmla="*/ 4094519 w 4223982"/>
              <a:gd name="connsiteY4" fmla="*/ 6765937 h 6858000"/>
              <a:gd name="connsiteX5" fmla="*/ 4223982 w 4223982"/>
              <a:gd name="connsiteY5" fmla="*/ 6858000 h 6858000"/>
              <a:gd name="connsiteX6" fmla="*/ 962394 w 4223982"/>
              <a:gd name="connsiteY6" fmla="*/ 6858000 h 6858000"/>
              <a:gd name="connsiteX7" fmla="*/ 953483 w 4223982"/>
              <a:gd name="connsiteY7" fmla="*/ 6844100 h 6858000"/>
              <a:gd name="connsiteX8" fmla="*/ 0 w 4223982"/>
              <a:gd name="connsiteY8" fmla="*/ 3429000 h 6858000"/>
              <a:gd name="connsiteX9" fmla="*/ 953483 w 4223982"/>
              <a:gd name="connsiteY9" fmla="*/ 13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3982" h="6858000">
                <a:moveTo>
                  <a:pt x="962394" y="0"/>
                </a:moveTo>
                <a:lnTo>
                  <a:pt x="4223982" y="0"/>
                </a:lnTo>
                <a:lnTo>
                  <a:pt x="4094519" y="92063"/>
                </a:lnTo>
                <a:cubicBezTo>
                  <a:pt x="3079087" y="851459"/>
                  <a:pt x="2421818" y="2063473"/>
                  <a:pt x="2421818" y="3429000"/>
                </a:cubicBezTo>
                <a:cubicBezTo>
                  <a:pt x="2421818" y="4794527"/>
                  <a:pt x="3079087" y="6006541"/>
                  <a:pt x="4094519" y="6765937"/>
                </a:cubicBezTo>
                <a:lnTo>
                  <a:pt x="4223982" y="6858000"/>
                </a:lnTo>
                <a:lnTo>
                  <a:pt x="962394" y="6858000"/>
                </a:lnTo>
                <a:lnTo>
                  <a:pt x="953483" y="6844100"/>
                </a:lnTo>
                <a:cubicBezTo>
                  <a:pt x="348427" y="5848311"/>
                  <a:pt x="0" y="4679346"/>
                  <a:pt x="0" y="3429000"/>
                </a:cubicBezTo>
                <a:cubicBezTo>
                  <a:pt x="0" y="2178655"/>
                  <a:pt x="348427" y="1009689"/>
                  <a:pt x="953483" y="13900"/>
                </a:cubicBez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3" name="矩形: 圆角 12">
            <a:extLst>
              <a:ext uri="{FF2B5EF4-FFF2-40B4-BE49-F238E27FC236}">
                <a16:creationId xmlns:a16="http://schemas.microsoft.com/office/drawing/2014/main" id="{471AE212-5AC4-DFE6-981F-2DA5F01EFB86}"/>
              </a:ext>
            </a:extLst>
          </p:cNvPr>
          <p:cNvSpPr/>
          <p:nvPr/>
        </p:nvSpPr>
        <p:spPr>
          <a:xfrm>
            <a:off x="683254" y="1531244"/>
            <a:ext cx="5343833" cy="3070626"/>
          </a:xfrm>
          <a:prstGeom prst="roundRect">
            <a:avLst>
              <a:gd name="adj" fmla="val 4359"/>
            </a:avLst>
          </a:prstGeom>
          <a:blipFill dpi="0" rotWithShape="1">
            <a:blip r:embed="rId4"/>
            <a:srcRect/>
            <a:tile tx="-127000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B42B00E2-BD09-A9D7-AD03-F35A15BE2E1E}"/>
              </a:ext>
            </a:extLst>
          </p:cNvPr>
          <p:cNvGrpSpPr/>
          <p:nvPr/>
        </p:nvGrpSpPr>
        <p:grpSpPr>
          <a:xfrm>
            <a:off x="6932699" y="1409668"/>
            <a:ext cx="4505643" cy="1327858"/>
            <a:chOff x="6932699" y="1511616"/>
            <a:chExt cx="4505643" cy="1327858"/>
          </a:xfrm>
        </p:grpSpPr>
        <p:sp>
          <p:nvSpPr>
            <p:cNvPr id="11" name="矩形: 圆角 10">
              <a:extLst>
                <a:ext uri="{FF2B5EF4-FFF2-40B4-BE49-F238E27FC236}">
                  <a16:creationId xmlns:a16="http://schemas.microsoft.com/office/drawing/2014/main" id="{79DA4FFA-5B4E-9533-7CBF-77043E8023EA}"/>
                </a:ext>
              </a:extLst>
            </p:cNvPr>
            <p:cNvSpPr/>
            <p:nvPr/>
          </p:nvSpPr>
          <p:spPr>
            <a:xfrm>
              <a:off x="6932699" y="1610167"/>
              <a:ext cx="4505643" cy="1229307"/>
            </a:xfrm>
            <a:prstGeom prst="roundRect">
              <a:avLst>
                <a:gd name="adj" fmla="val 1908"/>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1F6824C7-B2E3-C69D-6B9C-6CB7898CACD9}"/>
                </a:ext>
              </a:extLst>
            </p:cNvPr>
            <p:cNvSpPr>
              <a:spLocks noChangeAspect="1"/>
            </p:cNvSpPr>
            <p:nvPr/>
          </p:nvSpPr>
          <p:spPr>
            <a:xfrm>
              <a:off x="7179377" y="1881126"/>
              <a:ext cx="716757" cy="71675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38A52DA4-6D9E-C1A7-726C-1070EC6C65F3}"/>
                </a:ext>
              </a:extLst>
            </p:cNvPr>
            <p:cNvGrpSpPr/>
            <p:nvPr/>
          </p:nvGrpSpPr>
          <p:grpSpPr>
            <a:xfrm>
              <a:off x="8078299" y="1821119"/>
              <a:ext cx="3294728" cy="836771"/>
              <a:chOff x="8078299" y="1841439"/>
              <a:chExt cx="3294728" cy="836771"/>
            </a:xfrm>
          </p:grpSpPr>
          <p:sp>
            <p:nvSpPr>
              <p:cNvPr id="64" name="文本框 63">
                <a:extLst>
                  <a:ext uri="{FF2B5EF4-FFF2-40B4-BE49-F238E27FC236}">
                    <a16:creationId xmlns:a16="http://schemas.microsoft.com/office/drawing/2014/main" id="{49FC20F2-D7DC-6A8F-1D7D-F5FD5B5906E0}"/>
                  </a:ext>
                </a:extLst>
              </p:cNvPr>
              <p:cNvSpPr txBox="1"/>
              <p:nvPr/>
            </p:nvSpPr>
            <p:spPr>
              <a:xfrm>
                <a:off x="8078299" y="1841439"/>
                <a:ext cx="1476944" cy="461665"/>
              </a:xfrm>
              <a:prstGeom prst="rect">
                <a:avLst/>
              </a:prstGeom>
              <a:noFill/>
            </p:spPr>
            <p:txBody>
              <a:bodyPr vert="horz" wrap="square" rtlCol="0">
                <a:spAutoFit/>
              </a:bodyPr>
              <a:lstStyle/>
              <a:p>
                <a:r>
                  <a:rPr lang="zh-CN" altLang="en-US" sz="2400" dirty="0">
                    <a:solidFill>
                      <a:schemeClr val="accent3"/>
                    </a:solidFill>
                    <a:latin typeface="+mj-ea"/>
                    <a:ea typeface="+mj-ea"/>
                  </a:rPr>
                  <a:t>输入标题</a:t>
                </a:r>
              </a:p>
            </p:txBody>
          </p:sp>
          <p:sp>
            <p:nvSpPr>
              <p:cNvPr id="65" name="文本框 64">
                <a:extLst>
                  <a:ext uri="{FF2B5EF4-FFF2-40B4-BE49-F238E27FC236}">
                    <a16:creationId xmlns:a16="http://schemas.microsoft.com/office/drawing/2014/main" id="{4DC14005-103B-F891-4102-0F919FF0E56B}"/>
                  </a:ext>
                </a:extLst>
              </p:cNvPr>
              <p:cNvSpPr txBox="1"/>
              <p:nvPr/>
            </p:nvSpPr>
            <p:spPr>
              <a:xfrm>
                <a:off x="8078299" y="2362483"/>
                <a:ext cx="3294728"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在此输入文字内容在此输入文字内容在此输入</a:t>
                </a:r>
              </a:p>
            </p:txBody>
          </p:sp>
          <p:sp>
            <p:nvSpPr>
              <p:cNvPr id="66" name="financial insurance analysis">
                <a:extLst>
                  <a:ext uri="{FF2B5EF4-FFF2-40B4-BE49-F238E27FC236}">
                    <a16:creationId xmlns:a16="http://schemas.microsoft.com/office/drawing/2014/main" id="{C40582F2-C20C-038E-30FF-1DD2730CD1D6}"/>
                  </a:ext>
                </a:extLst>
              </p:cNvPr>
              <p:cNvSpPr txBox="1"/>
              <p:nvPr/>
            </p:nvSpPr>
            <p:spPr>
              <a:xfrm>
                <a:off x="8078299" y="2164295"/>
                <a:ext cx="1730808" cy="246221"/>
              </a:xfrm>
              <a:prstGeom prst="rect">
                <a:avLst/>
              </a:prstGeom>
              <a:noFill/>
            </p:spPr>
            <p:txBody>
              <a:bodyPr vert="horz" wrap="square" rtlCol="0">
                <a:spAutoFit/>
              </a:bodyPr>
              <a:lstStyle/>
              <a:p>
                <a:r>
                  <a:rPr lang="en-US" altLang="zh-CN" sz="1000" cap="small" dirty="0">
                    <a:solidFill>
                      <a:schemeClr val="accent3"/>
                    </a:solidFill>
                  </a:rPr>
                  <a:t>enter your title here</a:t>
                </a:r>
                <a:endParaRPr lang="zh-CN" altLang="en-US" sz="1000" cap="small" dirty="0">
                  <a:solidFill>
                    <a:schemeClr val="accent3"/>
                  </a:solidFill>
                </a:endParaRPr>
              </a:p>
            </p:txBody>
          </p:sp>
        </p:grpSp>
        <p:grpSp>
          <p:nvGrpSpPr>
            <p:cNvPr id="22" name="组合 21">
              <a:extLst>
                <a:ext uri="{FF2B5EF4-FFF2-40B4-BE49-F238E27FC236}">
                  <a16:creationId xmlns:a16="http://schemas.microsoft.com/office/drawing/2014/main" id="{F6167C2B-459F-8295-776E-CC70D012D3FF}"/>
                </a:ext>
              </a:extLst>
            </p:cNvPr>
            <p:cNvGrpSpPr/>
            <p:nvPr/>
          </p:nvGrpSpPr>
          <p:grpSpPr>
            <a:xfrm rot="5400000">
              <a:off x="10617915" y="1783705"/>
              <a:ext cx="821177" cy="276999"/>
              <a:chOff x="7025852" y="1656843"/>
              <a:chExt cx="821177" cy="276999"/>
            </a:xfrm>
          </p:grpSpPr>
          <p:sp>
            <p:nvSpPr>
              <p:cNvPr id="62" name="矩形: 圆角 61">
                <a:extLst>
                  <a:ext uri="{FF2B5EF4-FFF2-40B4-BE49-F238E27FC236}">
                    <a16:creationId xmlns:a16="http://schemas.microsoft.com/office/drawing/2014/main" id="{6D9F9388-28F6-3733-F9A0-387D71C823D8}"/>
                  </a:ext>
                </a:extLst>
              </p:cNvPr>
              <p:cNvSpPr/>
              <p:nvPr/>
            </p:nvSpPr>
            <p:spPr>
              <a:xfrm>
                <a:off x="7053391" y="1666560"/>
                <a:ext cx="725274" cy="247169"/>
              </a:xfrm>
              <a:prstGeom prst="roundRect">
                <a:avLst>
                  <a:gd name="adj" fmla="val 105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inancial insurance analysis">
                <a:extLst>
                  <a:ext uri="{FF2B5EF4-FFF2-40B4-BE49-F238E27FC236}">
                    <a16:creationId xmlns:a16="http://schemas.microsoft.com/office/drawing/2014/main" id="{D0D50362-C499-D1DE-D309-992D55698A4E}"/>
                  </a:ext>
                </a:extLst>
              </p:cNvPr>
              <p:cNvSpPr txBox="1"/>
              <p:nvPr/>
            </p:nvSpPr>
            <p:spPr>
              <a:xfrm>
                <a:off x="7025852" y="1656843"/>
                <a:ext cx="821177" cy="276999"/>
              </a:xfrm>
              <a:prstGeom prst="rect">
                <a:avLst/>
              </a:prstGeom>
              <a:noFill/>
            </p:spPr>
            <p:txBody>
              <a:bodyPr vert="horz" wrap="square" rtlCol="0">
                <a:spAutoFit/>
              </a:bodyPr>
              <a:lstStyle/>
              <a:p>
                <a:r>
                  <a:rPr lang="en-US" altLang="zh-CN" sz="1200" cap="small" dirty="0">
                    <a:solidFill>
                      <a:schemeClr val="bg1"/>
                    </a:solidFill>
                    <a:latin typeface="+mj-lt"/>
                  </a:rPr>
                  <a:t>part one</a:t>
                </a:r>
                <a:endParaRPr lang="zh-CN" altLang="en-US" sz="1200" cap="small" dirty="0">
                  <a:solidFill>
                    <a:schemeClr val="bg1"/>
                  </a:solidFill>
                  <a:latin typeface="+mj-lt"/>
                </a:endParaRPr>
              </a:p>
            </p:txBody>
          </p:sp>
        </p:grpSp>
        <p:sp>
          <p:nvSpPr>
            <p:cNvPr id="68" name="iconfont-10057-4937428">
              <a:extLst>
                <a:ext uri="{FF2B5EF4-FFF2-40B4-BE49-F238E27FC236}">
                  <a16:creationId xmlns:a16="http://schemas.microsoft.com/office/drawing/2014/main" id="{79BEA4A4-547A-22EA-8A64-F11209FA71B6}"/>
                </a:ext>
              </a:extLst>
            </p:cNvPr>
            <p:cNvSpPr/>
            <p:nvPr/>
          </p:nvSpPr>
          <p:spPr>
            <a:xfrm>
              <a:off x="7377037" y="2084586"/>
              <a:ext cx="317056" cy="309836"/>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矩形: 对角圆角 8">
            <a:extLst>
              <a:ext uri="{FF2B5EF4-FFF2-40B4-BE49-F238E27FC236}">
                <a16:creationId xmlns:a16="http://schemas.microsoft.com/office/drawing/2014/main" id="{2E695F27-B266-9CD1-9D9B-CB794E463F77}"/>
              </a:ext>
            </a:extLst>
          </p:cNvPr>
          <p:cNvSpPr>
            <a:spLocks noChangeAspect="1"/>
          </p:cNvSpPr>
          <p:nvPr/>
        </p:nvSpPr>
        <p:spPr>
          <a:xfrm>
            <a:off x="708387" y="4839206"/>
            <a:ext cx="773602" cy="668076"/>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inancial insurance analysis">
            <a:extLst>
              <a:ext uri="{FF2B5EF4-FFF2-40B4-BE49-F238E27FC236}">
                <a16:creationId xmlns:a16="http://schemas.microsoft.com/office/drawing/2014/main" id="{C2A68E93-9D06-DCCB-0D5B-1B644A433FB9}"/>
              </a:ext>
            </a:extLst>
          </p:cNvPr>
          <p:cNvSpPr txBox="1"/>
          <p:nvPr/>
        </p:nvSpPr>
        <p:spPr>
          <a:xfrm>
            <a:off x="811783" y="4928588"/>
            <a:ext cx="566810" cy="461665"/>
          </a:xfrm>
          <a:prstGeom prst="rect">
            <a:avLst/>
          </a:prstGeom>
          <a:noFill/>
        </p:spPr>
        <p:txBody>
          <a:bodyPr vert="horz" wrap="square" rtlCol="0">
            <a:spAutoFit/>
          </a:bodyPr>
          <a:lstStyle/>
          <a:p>
            <a:pPr algn="ctr"/>
            <a:r>
              <a:rPr lang="en-US" altLang="zh-CN" sz="2400" cap="small" dirty="0">
                <a:solidFill>
                  <a:schemeClr val="bg1"/>
                </a:solidFill>
                <a:latin typeface="+mj-lt"/>
              </a:rPr>
              <a:t>01</a:t>
            </a:r>
            <a:endParaRPr lang="zh-CN" altLang="en-US" sz="2400" cap="small" dirty="0">
              <a:solidFill>
                <a:schemeClr val="bg1"/>
              </a:solidFill>
              <a:latin typeface="+mj-lt"/>
            </a:endParaRPr>
          </a:p>
        </p:txBody>
      </p:sp>
      <p:sp>
        <p:nvSpPr>
          <p:cNvPr id="89" name="文本框 88">
            <a:extLst>
              <a:ext uri="{FF2B5EF4-FFF2-40B4-BE49-F238E27FC236}">
                <a16:creationId xmlns:a16="http://schemas.microsoft.com/office/drawing/2014/main" id="{C476C3DB-1D5F-8715-723E-D7E5C8C3E7CE}"/>
              </a:ext>
            </a:extLst>
          </p:cNvPr>
          <p:cNvSpPr txBox="1"/>
          <p:nvPr/>
        </p:nvSpPr>
        <p:spPr>
          <a:xfrm>
            <a:off x="606830" y="5681186"/>
            <a:ext cx="976717"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在输入文字</a:t>
            </a:r>
          </a:p>
        </p:txBody>
      </p:sp>
      <p:sp>
        <p:nvSpPr>
          <p:cNvPr id="51" name="矩形: 对角圆角 50">
            <a:extLst>
              <a:ext uri="{FF2B5EF4-FFF2-40B4-BE49-F238E27FC236}">
                <a16:creationId xmlns:a16="http://schemas.microsoft.com/office/drawing/2014/main" id="{64B04EF9-4D99-B6A0-D638-201B7F58BCEA}"/>
              </a:ext>
            </a:extLst>
          </p:cNvPr>
          <p:cNvSpPr>
            <a:spLocks noChangeAspect="1"/>
          </p:cNvSpPr>
          <p:nvPr/>
        </p:nvSpPr>
        <p:spPr>
          <a:xfrm>
            <a:off x="2215182" y="4851967"/>
            <a:ext cx="773602" cy="668076"/>
          </a:xfrm>
          <a:prstGeom prst="round2DiagRect">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inancial insurance analysis">
            <a:extLst>
              <a:ext uri="{FF2B5EF4-FFF2-40B4-BE49-F238E27FC236}">
                <a16:creationId xmlns:a16="http://schemas.microsoft.com/office/drawing/2014/main" id="{55E11B94-BBC3-52E4-9553-EE7AE3FCF732}"/>
              </a:ext>
            </a:extLst>
          </p:cNvPr>
          <p:cNvSpPr txBox="1"/>
          <p:nvPr/>
        </p:nvSpPr>
        <p:spPr>
          <a:xfrm>
            <a:off x="2318578" y="4942411"/>
            <a:ext cx="566810" cy="461665"/>
          </a:xfrm>
          <a:prstGeom prst="rect">
            <a:avLst/>
          </a:prstGeom>
          <a:noFill/>
        </p:spPr>
        <p:txBody>
          <a:bodyPr vert="horz" wrap="square" rtlCol="0">
            <a:spAutoFit/>
          </a:bodyPr>
          <a:lstStyle/>
          <a:p>
            <a:pPr algn="ctr"/>
            <a:r>
              <a:rPr lang="en-US" altLang="zh-CN" sz="2400" cap="small" dirty="0">
                <a:solidFill>
                  <a:schemeClr val="accent3"/>
                </a:solidFill>
                <a:latin typeface="+mj-lt"/>
              </a:rPr>
              <a:t>02</a:t>
            </a:r>
            <a:endParaRPr lang="zh-CN" altLang="en-US" sz="2400" cap="small" dirty="0">
              <a:solidFill>
                <a:schemeClr val="accent3"/>
              </a:solidFill>
              <a:latin typeface="+mj-lt"/>
            </a:endParaRPr>
          </a:p>
        </p:txBody>
      </p:sp>
      <p:sp>
        <p:nvSpPr>
          <p:cNvPr id="90" name="文本框 89">
            <a:extLst>
              <a:ext uri="{FF2B5EF4-FFF2-40B4-BE49-F238E27FC236}">
                <a16:creationId xmlns:a16="http://schemas.microsoft.com/office/drawing/2014/main" id="{FBA3A2FC-E6D7-3FDF-AEF5-CDAC9479857C}"/>
              </a:ext>
            </a:extLst>
          </p:cNvPr>
          <p:cNvSpPr txBox="1"/>
          <p:nvPr/>
        </p:nvSpPr>
        <p:spPr>
          <a:xfrm>
            <a:off x="2113625" y="5681186"/>
            <a:ext cx="976717" cy="315727"/>
          </a:xfrm>
          <a:prstGeom prst="rect">
            <a:avLst/>
          </a:prstGeom>
          <a:noFill/>
        </p:spPr>
        <p:txBody>
          <a:bodyPr vert="horz" wrap="square" rtlCol="0">
            <a:spAutoFit/>
          </a:bodyPr>
          <a:lstStyle/>
          <a:p>
            <a:pPr algn="ctr">
              <a:lnSpc>
                <a:spcPct val="130000"/>
              </a:lnSpc>
            </a:pPr>
            <a:r>
              <a:rPr lang="zh-CN" altLang="en-US" sz="1200" dirty="0">
                <a:solidFill>
                  <a:schemeClr val="tx1">
                    <a:lumMod val="75000"/>
                    <a:lumOff val="25000"/>
                  </a:schemeClr>
                </a:solidFill>
                <a:latin typeface="+mn-ea"/>
              </a:rPr>
              <a:t>在输入文字</a:t>
            </a:r>
          </a:p>
        </p:txBody>
      </p:sp>
      <p:sp>
        <p:nvSpPr>
          <p:cNvPr id="52" name="矩形: 对角圆角 51">
            <a:extLst>
              <a:ext uri="{FF2B5EF4-FFF2-40B4-BE49-F238E27FC236}">
                <a16:creationId xmlns:a16="http://schemas.microsoft.com/office/drawing/2014/main" id="{1B0BC733-EF1F-B455-0683-89A64F18810D}"/>
              </a:ext>
            </a:extLst>
          </p:cNvPr>
          <p:cNvSpPr>
            <a:spLocks noChangeAspect="1"/>
          </p:cNvSpPr>
          <p:nvPr/>
        </p:nvSpPr>
        <p:spPr>
          <a:xfrm>
            <a:off x="3721977" y="4863153"/>
            <a:ext cx="773602" cy="668076"/>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inancial insurance analysis">
            <a:extLst>
              <a:ext uri="{FF2B5EF4-FFF2-40B4-BE49-F238E27FC236}">
                <a16:creationId xmlns:a16="http://schemas.microsoft.com/office/drawing/2014/main" id="{2B2420CE-83CB-3D1F-5033-CF8CB78487A4}"/>
              </a:ext>
            </a:extLst>
          </p:cNvPr>
          <p:cNvSpPr txBox="1"/>
          <p:nvPr/>
        </p:nvSpPr>
        <p:spPr>
          <a:xfrm>
            <a:off x="3825373" y="4962391"/>
            <a:ext cx="566810" cy="461665"/>
          </a:xfrm>
          <a:prstGeom prst="rect">
            <a:avLst/>
          </a:prstGeom>
          <a:noFill/>
        </p:spPr>
        <p:txBody>
          <a:bodyPr vert="horz" wrap="square" rtlCol="0">
            <a:spAutoFit/>
          </a:bodyPr>
          <a:lstStyle/>
          <a:p>
            <a:pPr algn="ctr"/>
            <a:r>
              <a:rPr lang="en-US" altLang="zh-CN" sz="2400" cap="small" dirty="0">
                <a:solidFill>
                  <a:schemeClr val="bg1"/>
                </a:solidFill>
                <a:latin typeface="+mj-lt"/>
              </a:rPr>
              <a:t>03</a:t>
            </a:r>
            <a:endParaRPr lang="zh-CN" altLang="en-US" sz="2400" cap="small" dirty="0">
              <a:solidFill>
                <a:schemeClr val="bg1"/>
              </a:solidFill>
              <a:latin typeface="+mj-lt"/>
            </a:endParaRPr>
          </a:p>
        </p:txBody>
      </p:sp>
      <p:sp>
        <p:nvSpPr>
          <p:cNvPr id="91" name="文本框 90">
            <a:extLst>
              <a:ext uri="{FF2B5EF4-FFF2-40B4-BE49-F238E27FC236}">
                <a16:creationId xmlns:a16="http://schemas.microsoft.com/office/drawing/2014/main" id="{2E496B74-4EAC-2978-BE33-BDD7D26197AC}"/>
              </a:ext>
            </a:extLst>
          </p:cNvPr>
          <p:cNvSpPr txBox="1"/>
          <p:nvPr/>
        </p:nvSpPr>
        <p:spPr>
          <a:xfrm>
            <a:off x="3620420" y="5667896"/>
            <a:ext cx="976717" cy="315727"/>
          </a:xfrm>
          <a:prstGeom prst="rect">
            <a:avLst/>
          </a:prstGeom>
          <a:noFill/>
        </p:spPr>
        <p:txBody>
          <a:bodyPr vert="horz" wrap="square" rtlCol="0">
            <a:spAutoFit/>
          </a:bodyPr>
          <a:lstStyle/>
          <a:p>
            <a:pPr algn="ctr">
              <a:lnSpc>
                <a:spcPct val="130000"/>
              </a:lnSpc>
            </a:pPr>
            <a:r>
              <a:rPr lang="zh-CN" altLang="en-US" sz="1200" dirty="0">
                <a:solidFill>
                  <a:schemeClr val="tx1">
                    <a:lumMod val="75000"/>
                    <a:lumOff val="25000"/>
                  </a:schemeClr>
                </a:solidFill>
                <a:latin typeface="+mn-ea"/>
              </a:rPr>
              <a:t>在输入文字</a:t>
            </a:r>
          </a:p>
        </p:txBody>
      </p:sp>
      <p:sp>
        <p:nvSpPr>
          <p:cNvPr id="55" name="矩形: 对角圆角 54">
            <a:extLst>
              <a:ext uri="{FF2B5EF4-FFF2-40B4-BE49-F238E27FC236}">
                <a16:creationId xmlns:a16="http://schemas.microsoft.com/office/drawing/2014/main" id="{8108E56D-B45E-7A0F-70C7-3B85FAE47F4A}"/>
              </a:ext>
            </a:extLst>
          </p:cNvPr>
          <p:cNvSpPr>
            <a:spLocks noChangeAspect="1"/>
          </p:cNvSpPr>
          <p:nvPr/>
        </p:nvSpPr>
        <p:spPr>
          <a:xfrm>
            <a:off x="5228772" y="4875915"/>
            <a:ext cx="773602" cy="668076"/>
          </a:xfrm>
          <a:prstGeom prst="round2DiagRect">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inancial insurance analysis">
            <a:extLst>
              <a:ext uri="{FF2B5EF4-FFF2-40B4-BE49-F238E27FC236}">
                <a16:creationId xmlns:a16="http://schemas.microsoft.com/office/drawing/2014/main" id="{5EBEF9CE-A194-B29C-3100-A666C99117E7}"/>
              </a:ext>
            </a:extLst>
          </p:cNvPr>
          <p:cNvSpPr txBox="1"/>
          <p:nvPr/>
        </p:nvSpPr>
        <p:spPr>
          <a:xfrm>
            <a:off x="5332168" y="4976133"/>
            <a:ext cx="566810" cy="461665"/>
          </a:xfrm>
          <a:prstGeom prst="rect">
            <a:avLst/>
          </a:prstGeom>
          <a:noFill/>
        </p:spPr>
        <p:txBody>
          <a:bodyPr vert="horz" wrap="square" rtlCol="0">
            <a:spAutoFit/>
          </a:bodyPr>
          <a:lstStyle/>
          <a:p>
            <a:pPr algn="ctr"/>
            <a:r>
              <a:rPr lang="en-US" altLang="zh-CN" sz="2400" cap="small" dirty="0">
                <a:solidFill>
                  <a:schemeClr val="accent3"/>
                </a:solidFill>
                <a:latin typeface="+mj-lt"/>
              </a:rPr>
              <a:t>04</a:t>
            </a:r>
            <a:endParaRPr lang="zh-CN" altLang="en-US" sz="2400" cap="small" dirty="0">
              <a:solidFill>
                <a:schemeClr val="accent3"/>
              </a:solidFill>
              <a:latin typeface="+mj-lt"/>
            </a:endParaRPr>
          </a:p>
        </p:txBody>
      </p:sp>
      <p:sp>
        <p:nvSpPr>
          <p:cNvPr id="92" name="文本框 91">
            <a:extLst>
              <a:ext uri="{FF2B5EF4-FFF2-40B4-BE49-F238E27FC236}">
                <a16:creationId xmlns:a16="http://schemas.microsoft.com/office/drawing/2014/main" id="{E91B89A4-D620-3012-C32D-3E9059B8F468}"/>
              </a:ext>
            </a:extLst>
          </p:cNvPr>
          <p:cNvSpPr txBox="1"/>
          <p:nvPr/>
        </p:nvSpPr>
        <p:spPr>
          <a:xfrm>
            <a:off x="5127215" y="5667896"/>
            <a:ext cx="976717" cy="315727"/>
          </a:xfrm>
          <a:prstGeom prst="rect">
            <a:avLst/>
          </a:prstGeom>
          <a:noFill/>
        </p:spPr>
        <p:txBody>
          <a:bodyPr vert="horz" wrap="square" rtlCol="0">
            <a:spAutoFit/>
          </a:bodyPr>
          <a:lstStyle/>
          <a:p>
            <a:pPr algn="ctr">
              <a:lnSpc>
                <a:spcPct val="130000"/>
              </a:lnSpc>
            </a:pPr>
            <a:r>
              <a:rPr lang="zh-CN" altLang="en-US" sz="1200" dirty="0">
                <a:solidFill>
                  <a:schemeClr val="tx1">
                    <a:lumMod val="75000"/>
                    <a:lumOff val="25000"/>
                  </a:schemeClr>
                </a:solidFill>
                <a:latin typeface="+mn-ea"/>
              </a:rPr>
              <a:t>在输入文字</a:t>
            </a:r>
          </a:p>
        </p:txBody>
      </p:sp>
      <p:grpSp>
        <p:nvGrpSpPr>
          <p:cNvPr id="10" name="组合 9">
            <a:extLst>
              <a:ext uri="{FF2B5EF4-FFF2-40B4-BE49-F238E27FC236}">
                <a16:creationId xmlns:a16="http://schemas.microsoft.com/office/drawing/2014/main" id="{1917EC37-3C82-147E-7ED9-A3E60593165D}"/>
              </a:ext>
            </a:extLst>
          </p:cNvPr>
          <p:cNvGrpSpPr/>
          <p:nvPr/>
        </p:nvGrpSpPr>
        <p:grpSpPr>
          <a:xfrm>
            <a:off x="6932699" y="2977923"/>
            <a:ext cx="4505643" cy="1319662"/>
            <a:chOff x="6932699" y="2967722"/>
            <a:chExt cx="4505643" cy="1319662"/>
          </a:xfrm>
        </p:grpSpPr>
        <p:sp>
          <p:nvSpPr>
            <p:cNvPr id="72" name="矩形: 圆角 71">
              <a:extLst>
                <a:ext uri="{FF2B5EF4-FFF2-40B4-BE49-F238E27FC236}">
                  <a16:creationId xmlns:a16="http://schemas.microsoft.com/office/drawing/2014/main" id="{7E0052DF-F440-1DC2-CF03-B1F2DB586504}"/>
                </a:ext>
              </a:extLst>
            </p:cNvPr>
            <p:cNvSpPr/>
            <p:nvPr/>
          </p:nvSpPr>
          <p:spPr>
            <a:xfrm>
              <a:off x="6932699" y="3058077"/>
              <a:ext cx="4505643" cy="1229307"/>
            </a:xfrm>
            <a:prstGeom prst="roundRect">
              <a:avLst>
                <a:gd name="adj" fmla="val 1908"/>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5C5D5BFB-9F26-B1BA-DCD9-D2856F4FDCAD}"/>
                </a:ext>
              </a:extLst>
            </p:cNvPr>
            <p:cNvSpPr>
              <a:spLocks noChangeAspect="1"/>
            </p:cNvSpPr>
            <p:nvPr/>
          </p:nvSpPr>
          <p:spPr>
            <a:xfrm>
              <a:off x="7179377" y="3314352"/>
              <a:ext cx="716757" cy="716757"/>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0" name="组合 29">
              <a:extLst>
                <a:ext uri="{FF2B5EF4-FFF2-40B4-BE49-F238E27FC236}">
                  <a16:creationId xmlns:a16="http://schemas.microsoft.com/office/drawing/2014/main" id="{DCBDC7F6-9BC1-C5A9-3A38-108CFB94B47D}"/>
                </a:ext>
              </a:extLst>
            </p:cNvPr>
            <p:cNvGrpSpPr/>
            <p:nvPr/>
          </p:nvGrpSpPr>
          <p:grpSpPr>
            <a:xfrm>
              <a:off x="8078299" y="3254345"/>
              <a:ext cx="3294728" cy="836771"/>
              <a:chOff x="8078299" y="3289349"/>
              <a:chExt cx="3294728" cy="836771"/>
            </a:xfrm>
          </p:grpSpPr>
          <p:sp>
            <p:nvSpPr>
              <p:cNvPr id="75" name="文本框 74">
                <a:extLst>
                  <a:ext uri="{FF2B5EF4-FFF2-40B4-BE49-F238E27FC236}">
                    <a16:creationId xmlns:a16="http://schemas.microsoft.com/office/drawing/2014/main" id="{6771582E-E930-F7BF-69C4-969E2905B04F}"/>
                  </a:ext>
                </a:extLst>
              </p:cNvPr>
              <p:cNvSpPr txBox="1"/>
              <p:nvPr/>
            </p:nvSpPr>
            <p:spPr>
              <a:xfrm>
                <a:off x="8078299" y="3289349"/>
                <a:ext cx="1476944" cy="461665"/>
              </a:xfrm>
              <a:prstGeom prst="rect">
                <a:avLst/>
              </a:prstGeom>
              <a:noFill/>
            </p:spPr>
            <p:txBody>
              <a:bodyPr vert="horz" wrap="square" rtlCol="0">
                <a:spAutoFit/>
              </a:bodyPr>
              <a:lstStyle/>
              <a:p>
                <a:r>
                  <a:rPr lang="zh-CN" altLang="en-US" sz="2400" dirty="0">
                    <a:solidFill>
                      <a:schemeClr val="accent3"/>
                    </a:solidFill>
                    <a:latin typeface="+mj-ea"/>
                    <a:ea typeface="+mj-ea"/>
                  </a:rPr>
                  <a:t>输入标题</a:t>
                </a:r>
              </a:p>
            </p:txBody>
          </p:sp>
          <p:sp>
            <p:nvSpPr>
              <p:cNvPr id="76" name="文本框 75">
                <a:extLst>
                  <a:ext uri="{FF2B5EF4-FFF2-40B4-BE49-F238E27FC236}">
                    <a16:creationId xmlns:a16="http://schemas.microsoft.com/office/drawing/2014/main" id="{333B5B2A-1056-0B95-AFC9-17D553D1E7A9}"/>
                  </a:ext>
                </a:extLst>
              </p:cNvPr>
              <p:cNvSpPr txBox="1"/>
              <p:nvPr/>
            </p:nvSpPr>
            <p:spPr>
              <a:xfrm>
                <a:off x="8078299" y="3810393"/>
                <a:ext cx="3294728"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在此输入文字内容在此输入文字内容在此输入</a:t>
                </a:r>
              </a:p>
            </p:txBody>
          </p:sp>
          <p:sp>
            <p:nvSpPr>
              <p:cNvPr id="77" name="financial insurance analysis">
                <a:extLst>
                  <a:ext uri="{FF2B5EF4-FFF2-40B4-BE49-F238E27FC236}">
                    <a16:creationId xmlns:a16="http://schemas.microsoft.com/office/drawing/2014/main" id="{2770AFEE-17D1-718A-A7E4-BC02E8003F34}"/>
                  </a:ext>
                </a:extLst>
              </p:cNvPr>
              <p:cNvSpPr txBox="1"/>
              <p:nvPr/>
            </p:nvSpPr>
            <p:spPr>
              <a:xfrm>
                <a:off x="8078299" y="3612205"/>
                <a:ext cx="1730808" cy="246221"/>
              </a:xfrm>
              <a:prstGeom prst="rect">
                <a:avLst/>
              </a:prstGeom>
              <a:noFill/>
            </p:spPr>
            <p:txBody>
              <a:bodyPr vert="horz" wrap="square" rtlCol="0">
                <a:spAutoFit/>
              </a:bodyPr>
              <a:lstStyle/>
              <a:p>
                <a:r>
                  <a:rPr lang="en-US" altLang="zh-CN" sz="1000" cap="small" dirty="0">
                    <a:solidFill>
                      <a:schemeClr val="accent3"/>
                    </a:solidFill>
                  </a:rPr>
                  <a:t>enter your title here</a:t>
                </a:r>
                <a:endParaRPr lang="zh-CN" altLang="en-US" sz="1000" cap="small" dirty="0">
                  <a:solidFill>
                    <a:schemeClr val="accent3"/>
                  </a:solidFill>
                </a:endParaRPr>
              </a:p>
            </p:txBody>
          </p:sp>
        </p:grpSp>
        <p:sp>
          <p:nvSpPr>
            <p:cNvPr id="78" name="financial insurance analysis">
              <a:extLst>
                <a:ext uri="{FF2B5EF4-FFF2-40B4-BE49-F238E27FC236}">
                  <a16:creationId xmlns:a16="http://schemas.microsoft.com/office/drawing/2014/main" id="{E680861B-8B6F-F351-7269-3A1A9F052EB9}"/>
                </a:ext>
              </a:extLst>
            </p:cNvPr>
            <p:cNvSpPr txBox="1"/>
            <p:nvPr/>
          </p:nvSpPr>
          <p:spPr>
            <a:xfrm>
              <a:off x="7025851" y="3102530"/>
              <a:ext cx="914488" cy="276999"/>
            </a:xfrm>
            <a:prstGeom prst="rect">
              <a:avLst/>
            </a:prstGeom>
            <a:noFill/>
          </p:spPr>
          <p:txBody>
            <a:bodyPr vert="horz" wrap="square" rtlCol="0">
              <a:spAutoFit/>
            </a:bodyPr>
            <a:lstStyle/>
            <a:p>
              <a:r>
                <a:rPr lang="en-US" altLang="zh-CN" sz="1200" cap="small" dirty="0">
                  <a:solidFill>
                    <a:schemeClr val="bg1"/>
                  </a:solidFill>
                  <a:latin typeface="+mj-lt"/>
                </a:rPr>
                <a:t>part one</a:t>
              </a:r>
              <a:endParaRPr lang="zh-CN" altLang="en-US" sz="1200" cap="small" dirty="0">
                <a:solidFill>
                  <a:schemeClr val="bg1"/>
                </a:solidFill>
                <a:latin typeface="+mj-lt"/>
              </a:endParaRPr>
            </a:p>
          </p:txBody>
        </p:sp>
        <p:sp>
          <p:nvSpPr>
            <p:cNvPr id="79" name="iconfont-10057-4937428">
              <a:extLst>
                <a:ext uri="{FF2B5EF4-FFF2-40B4-BE49-F238E27FC236}">
                  <a16:creationId xmlns:a16="http://schemas.microsoft.com/office/drawing/2014/main" id="{2E7A6F8E-AFEE-3250-1C31-5091B9C396A0}"/>
                </a:ext>
              </a:extLst>
            </p:cNvPr>
            <p:cNvSpPr/>
            <p:nvPr/>
          </p:nvSpPr>
          <p:spPr>
            <a:xfrm>
              <a:off x="7377037" y="3517812"/>
              <a:ext cx="317056" cy="309836"/>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4" name="组合 23">
              <a:extLst>
                <a:ext uri="{FF2B5EF4-FFF2-40B4-BE49-F238E27FC236}">
                  <a16:creationId xmlns:a16="http://schemas.microsoft.com/office/drawing/2014/main" id="{6E0005DE-FB91-BF16-9B7B-A6024BBBCA9E}"/>
                </a:ext>
              </a:extLst>
            </p:cNvPr>
            <p:cNvGrpSpPr/>
            <p:nvPr/>
          </p:nvGrpSpPr>
          <p:grpSpPr>
            <a:xfrm rot="5400000">
              <a:off x="10617915" y="3239811"/>
              <a:ext cx="821177" cy="276999"/>
              <a:chOff x="7025852" y="1656843"/>
              <a:chExt cx="821177" cy="276999"/>
            </a:xfrm>
          </p:grpSpPr>
          <p:sp>
            <p:nvSpPr>
              <p:cNvPr id="25" name="矩形: 圆角 24">
                <a:extLst>
                  <a:ext uri="{FF2B5EF4-FFF2-40B4-BE49-F238E27FC236}">
                    <a16:creationId xmlns:a16="http://schemas.microsoft.com/office/drawing/2014/main" id="{2B0CAB8A-B464-2E72-139C-51E041E2199E}"/>
                  </a:ext>
                </a:extLst>
              </p:cNvPr>
              <p:cNvSpPr/>
              <p:nvPr/>
            </p:nvSpPr>
            <p:spPr>
              <a:xfrm>
                <a:off x="7053391" y="1666560"/>
                <a:ext cx="725274" cy="247169"/>
              </a:xfrm>
              <a:prstGeom prst="roundRect">
                <a:avLst>
                  <a:gd name="adj" fmla="val 105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inancial insurance analysis">
                <a:extLst>
                  <a:ext uri="{FF2B5EF4-FFF2-40B4-BE49-F238E27FC236}">
                    <a16:creationId xmlns:a16="http://schemas.microsoft.com/office/drawing/2014/main" id="{2570ACA8-74EB-ACFF-6E60-888351C07974}"/>
                  </a:ext>
                </a:extLst>
              </p:cNvPr>
              <p:cNvSpPr txBox="1"/>
              <p:nvPr/>
            </p:nvSpPr>
            <p:spPr>
              <a:xfrm>
                <a:off x="7025852" y="1656843"/>
                <a:ext cx="821177" cy="276999"/>
              </a:xfrm>
              <a:prstGeom prst="rect">
                <a:avLst/>
              </a:prstGeom>
              <a:noFill/>
            </p:spPr>
            <p:txBody>
              <a:bodyPr vert="horz" wrap="square" rtlCol="0">
                <a:spAutoFit/>
              </a:bodyPr>
              <a:lstStyle/>
              <a:p>
                <a:r>
                  <a:rPr lang="en-US" altLang="zh-CN" sz="1200" cap="small" dirty="0">
                    <a:solidFill>
                      <a:schemeClr val="bg1"/>
                    </a:solidFill>
                    <a:latin typeface="+mj-lt"/>
                  </a:rPr>
                  <a:t>part one</a:t>
                </a:r>
                <a:endParaRPr lang="zh-CN" altLang="en-US" sz="1200" cap="small" dirty="0">
                  <a:solidFill>
                    <a:schemeClr val="bg1"/>
                  </a:solidFill>
                  <a:latin typeface="+mj-lt"/>
                </a:endParaRPr>
              </a:p>
            </p:txBody>
          </p:sp>
        </p:grpSp>
      </p:grpSp>
      <p:grpSp>
        <p:nvGrpSpPr>
          <p:cNvPr id="12" name="组合 11">
            <a:extLst>
              <a:ext uri="{FF2B5EF4-FFF2-40B4-BE49-F238E27FC236}">
                <a16:creationId xmlns:a16="http://schemas.microsoft.com/office/drawing/2014/main" id="{8208B5E9-E0ED-CFF5-2B8F-5DB9FED9BA8E}"/>
              </a:ext>
            </a:extLst>
          </p:cNvPr>
          <p:cNvGrpSpPr/>
          <p:nvPr/>
        </p:nvGrpSpPr>
        <p:grpSpPr>
          <a:xfrm>
            <a:off x="6932699" y="4537982"/>
            <a:ext cx="4505643" cy="1304018"/>
            <a:chOff x="6932699" y="4431275"/>
            <a:chExt cx="4505643" cy="1304018"/>
          </a:xfrm>
        </p:grpSpPr>
        <p:sp>
          <p:nvSpPr>
            <p:cNvPr id="81" name="矩形: 圆角 80">
              <a:extLst>
                <a:ext uri="{FF2B5EF4-FFF2-40B4-BE49-F238E27FC236}">
                  <a16:creationId xmlns:a16="http://schemas.microsoft.com/office/drawing/2014/main" id="{004F022E-FECE-7406-E2A9-593D5669DAEF}"/>
                </a:ext>
              </a:extLst>
            </p:cNvPr>
            <p:cNvSpPr/>
            <p:nvPr/>
          </p:nvSpPr>
          <p:spPr>
            <a:xfrm>
              <a:off x="6932699" y="4505986"/>
              <a:ext cx="4505643" cy="1229307"/>
            </a:xfrm>
            <a:prstGeom prst="roundRect">
              <a:avLst>
                <a:gd name="adj" fmla="val 1908"/>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F029F78F-817D-3424-4FA9-E6409A499DA8}"/>
                </a:ext>
              </a:extLst>
            </p:cNvPr>
            <p:cNvSpPr>
              <a:spLocks noChangeAspect="1"/>
            </p:cNvSpPr>
            <p:nvPr/>
          </p:nvSpPr>
          <p:spPr>
            <a:xfrm>
              <a:off x="7179377" y="4762261"/>
              <a:ext cx="716757" cy="71675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id="{336780D1-357B-9DA9-A17B-DBA46543FC4E}"/>
                </a:ext>
              </a:extLst>
            </p:cNvPr>
            <p:cNvGrpSpPr/>
            <p:nvPr/>
          </p:nvGrpSpPr>
          <p:grpSpPr>
            <a:xfrm>
              <a:off x="8078299" y="4702254"/>
              <a:ext cx="3294728" cy="836771"/>
              <a:chOff x="8078299" y="4737258"/>
              <a:chExt cx="3294728" cy="836771"/>
            </a:xfrm>
          </p:grpSpPr>
          <p:sp>
            <p:nvSpPr>
              <p:cNvPr id="84" name="文本框 83">
                <a:extLst>
                  <a:ext uri="{FF2B5EF4-FFF2-40B4-BE49-F238E27FC236}">
                    <a16:creationId xmlns:a16="http://schemas.microsoft.com/office/drawing/2014/main" id="{0315DC40-34A3-AC7F-2B32-6C17695B6C4A}"/>
                  </a:ext>
                </a:extLst>
              </p:cNvPr>
              <p:cNvSpPr txBox="1"/>
              <p:nvPr/>
            </p:nvSpPr>
            <p:spPr>
              <a:xfrm>
                <a:off x="8078299" y="4737258"/>
                <a:ext cx="1476944" cy="461665"/>
              </a:xfrm>
              <a:prstGeom prst="rect">
                <a:avLst/>
              </a:prstGeom>
              <a:noFill/>
            </p:spPr>
            <p:txBody>
              <a:bodyPr vert="horz" wrap="square" rtlCol="0">
                <a:spAutoFit/>
              </a:bodyPr>
              <a:lstStyle/>
              <a:p>
                <a:r>
                  <a:rPr lang="zh-CN" altLang="en-US" sz="2400" dirty="0">
                    <a:solidFill>
                      <a:schemeClr val="accent3"/>
                    </a:solidFill>
                    <a:latin typeface="+mj-ea"/>
                    <a:ea typeface="+mj-ea"/>
                  </a:rPr>
                  <a:t>输入标题</a:t>
                </a:r>
              </a:p>
            </p:txBody>
          </p:sp>
          <p:sp>
            <p:nvSpPr>
              <p:cNvPr id="85" name="文本框 84">
                <a:extLst>
                  <a:ext uri="{FF2B5EF4-FFF2-40B4-BE49-F238E27FC236}">
                    <a16:creationId xmlns:a16="http://schemas.microsoft.com/office/drawing/2014/main" id="{C4BDF771-E30E-C259-92F3-47F7ED21A653}"/>
                  </a:ext>
                </a:extLst>
              </p:cNvPr>
              <p:cNvSpPr txBox="1"/>
              <p:nvPr/>
            </p:nvSpPr>
            <p:spPr>
              <a:xfrm>
                <a:off x="8078299" y="5258302"/>
                <a:ext cx="3294728"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在此输入文字内容在此输入文字内容在此输入</a:t>
                </a:r>
              </a:p>
            </p:txBody>
          </p:sp>
          <p:sp>
            <p:nvSpPr>
              <p:cNvPr id="86" name="financial insurance analysis">
                <a:extLst>
                  <a:ext uri="{FF2B5EF4-FFF2-40B4-BE49-F238E27FC236}">
                    <a16:creationId xmlns:a16="http://schemas.microsoft.com/office/drawing/2014/main" id="{0A51A56A-BE62-A5BA-6B2D-7D19DA5BA822}"/>
                  </a:ext>
                </a:extLst>
              </p:cNvPr>
              <p:cNvSpPr txBox="1"/>
              <p:nvPr/>
            </p:nvSpPr>
            <p:spPr>
              <a:xfrm>
                <a:off x="8078299" y="5060114"/>
                <a:ext cx="1730808" cy="246221"/>
              </a:xfrm>
              <a:prstGeom prst="rect">
                <a:avLst/>
              </a:prstGeom>
              <a:noFill/>
            </p:spPr>
            <p:txBody>
              <a:bodyPr vert="horz" wrap="square" rtlCol="0">
                <a:spAutoFit/>
              </a:bodyPr>
              <a:lstStyle/>
              <a:p>
                <a:r>
                  <a:rPr lang="en-US" altLang="zh-CN" sz="1000" cap="small" dirty="0">
                    <a:solidFill>
                      <a:schemeClr val="accent3"/>
                    </a:solidFill>
                  </a:rPr>
                  <a:t>enter your title here</a:t>
                </a:r>
                <a:endParaRPr lang="zh-CN" altLang="en-US" sz="1000" cap="small" dirty="0">
                  <a:solidFill>
                    <a:schemeClr val="accent3"/>
                  </a:solidFill>
                </a:endParaRPr>
              </a:p>
            </p:txBody>
          </p:sp>
        </p:grpSp>
        <p:sp>
          <p:nvSpPr>
            <p:cNvPr id="88" name="iconfont-10057-4937428">
              <a:extLst>
                <a:ext uri="{FF2B5EF4-FFF2-40B4-BE49-F238E27FC236}">
                  <a16:creationId xmlns:a16="http://schemas.microsoft.com/office/drawing/2014/main" id="{29F5AD9F-1DAC-AE49-C24D-F959D66B614A}"/>
                </a:ext>
              </a:extLst>
            </p:cNvPr>
            <p:cNvSpPr/>
            <p:nvPr/>
          </p:nvSpPr>
          <p:spPr>
            <a:xfrm>
              <a:off x="7377037" y="4965721"/>
              <a:ext cx="317056" cy="309836"/>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组合 26">
              <a:extLst>
                <a:ext uri="{FF2B5EF4-FFF2-40B4-BE49-F238E27FC236}">
                  <a16:creationId xmlns:a16="http://schemas.microsoft.com/office/drawing/2014/main" id="{C2DCE7A7-EDE8-F4F1-C30E-2765DEB75425}"/>
                </a:ext>
              </a:extLst>
            </p:cNvPr>
            <p:cNvGrpSpPr/>
            <p:nvPr/>
          </p:nvGrpSpPr>
          <p:grpSpPr>
            <a:xfrm rot="5400000">
              <a:off x="10617915" y="4703364"/>
              <a:ext cx="821177" cy="276999"/>
              <a:chOff x="7025852" y="1656843"/>
              <a:chExt cx="821177" cy="276999"/>
            </a:xfrm>
          </p:grpSpPr>
          <p:sp>
            <p:nvSpPr>
              <p:cNvPr id="28" name="矩形: 圆角 27">
                <a:extLst>
                  <a:ext uri="{FF2B5EF4-FFF2-40B4-BE49-F238E27FC236}">
                    <a16:creationId xmlns:a16="http://schemas.microsoft.com/office/drawing/2014/main" id="{5583027B-C413-90D0-C7F1-6AB740C91B2F}"/>
                  </a:ext>
                </a:extLst>
              </p:cNvPr>
              <p:cNvSpPr/>
              <p:nvPr/>
            </p:nvSpPr>
            <p:spPr>
              <a:xfrm>
                <a:off x="7053391" y="1666560"/>
                <a:ext cx="725274" cy="247169"/>
              </a:xfrm>
              <a:prstGeom prst="roundRect">
                <a:avLst>
                  <a:gd name="adj" fmla="val 105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inancial insurance analysis">
                <a:extLst>
                  <a:ext uri="{FF2B5EF4-FFF2-40B4-BE49-F238E27FC236}">
                    <a16:creationId xmlns:a16="http://schemas.microsoft.com/office/drawing/2014/main" id="{89C14574-36A9-20E2-4CA4-4F5670864FE6}"/>
                  </a:ext>
                </a:extLst>
              </p:cNvPr>
              <p:cNvSpPr txBox="1"/>
              <p:nvPr/>
            </p:nvSpPr>
            <p:spPr>
              <a:xfrm>
                <a:off x="7025852" y="1656843"/>
                <a:ext cx="821177" cy="276999"/>
              </a:xfrm>
              <a:prstGeom prst="rect">
                <a:avLst/>
              </a:prstGeom>
              <a:noFill/>
            </p:spPr>
            <p:txBody>
              <a:bodyPr vert="horz" wrap="square" rtlCol="0">
                <a:spAutoFit/>
              </a:bodyPr>
              <a:lstStyle/>
              <a:p>
                <a:r>
                  <a:rPr lang="en-US" altLang="zh-CN" sz="1200" cap="small" dirty="0">
                    <a:solidFill>
                      <a:schemeClr val="bg1"/>
                    </a:solidFill>
                    <a:latin typeface="+mj-lt"/>
                  </a:rPr>
                  <a:t>part one</a:t>
                </a:r>
                <a:endParaRPr lang="zh-CN" altLang="en-US" sz="1200" cap="small" dirty="0">
                  <a:solidFill>
                    <a:schemeClr val="bg1"/>
                  </a:solidFill>
                  <a:latin typeface="+mj-lt"/>
                </a:endParaRPr>
              </a:p>
            </p:txBody>
          </p:sp>
        </p:grpSp>
      </p:grpSp>
      <p:sp>
        <p:nvSpPr>
          <p:cNvPr id="20" name="标题 19">
            <a:extLst>
              <a:ext uri="{FF2B5EF4-FFF2-40B4-BE49-F238E27FC236}">
                <a16:creationId xmlns:a16="http://schemas.microsoft.com/office/drawing/2014/main" id="{1BA09088-7835-18A5-CFFE-6ACE11D1A3BB}"/>
              </a:ext>
            </a:extLst>
          </p:cNvPr>
          <p:cNvSpPr>
            <a:spLocks noGrp="1"/>
          </p:cNvSpPr>
          <p:nvPr>
            <p:ph type="title"/>
          </p:nvPr>
        </p:nvSpPr>
        <p:spPr/>
        <p:txBody>
          <a:bodyPr/>
          <a:lstStyle/>
          <a:p>
            <a:r>
              <a:rPr lang="zh-CN" altLang="en-US" dirty="0"/>
              <a:t>单击输入标题</a:t>
            </a:r>
          </a:p>
        </p:txBody>
      </p:sp>
    </p:spTree>
    <p:extLst>
      <p:ext uri="{BB962C8B-B14F-4D97-AF65-F5344CB8AC3E}">
        <p14:creationId xmlns:p14="http://schemas.microsoft.com/office/powerpoint/2010/main" val="2134905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a:extLst>
              <a:ext uri="{FF2B5EF4-FFF2-40B4-BE49-F238E27FC236}">
                <a16:creationId xmlns:a16="http://schemas.microsoft.com/office/drawing/2014/main" id="{E193076A-7A73-3938-3519-25CA4310D0DB}"/>
              </a:ext>
            </a:extLst>
          </p:cNvPr>
          <p:cNvSpPr txBox="1"/>
          <p:nvPr/>
        </p:nvSpPr>
        <p:spPr>
          <a:xfrm>
            <a:off x="658813" y="1243513"/>
            <a:ext cx="6085206" cy="787523"/>
          </a:xfrm>
          <a:prstGeom prst="rect">
            <a:avLst/>
          </a:prstGeom>
          <a:noFill/>
        </p:spPr>
        <p:txBody>
          <a:bodyPr vert="horz" wrap="square" rtlCol="0">
            <a:spAutoFit/>
          </a:bodyPr>
          <a:lstStyle/>
          <a:p>
            <a:pPr>
              <a:lnSpc>
                <a:spcPct val="130000"/>
              </a:lnSpc>
            </a:pPr>
            <a:r>
              <a:rPr lang="en-US" altLang="zh-CN" dirty="0">
                <a:solidFill>
                  <a:schemeClr val="tx1">
                    <a:lumMod val="75000"/>
                    <a:lumOff val="25000"/>
                  </a:schemeClr>
                </a:solidFill>
                <a:latin typeface="+mn-ea"/>
              </a:rPr>
              <a:t>51PPT</a:t>
            </a:r>
            <a:r>
              <a:rPr lang="zh-CN" altLang="en-US" dirty="0">
                <a:solidFill>
                  <a:schemeClr val="tx1">
                    <a:lumMod val="75000"/>
                    <a:lumOff val="25000"/>
                  </a:schemeClr>
                </a:solidFill>
                <a:latin typeface="+mn-ea"/>
              </a:rPr>
              <a:t>模板网，幻灯片演示模板及素材免费下载！</a:t>
            </a:r>
          </a:p>
          <a:p>
            <a:pPr>
              <a:lnSpc>
                <a:spcPct val="130000"/>
              </a:lnSpc>
            </a:pPr>
            <a:r>
              <a:rPr lang="en-US" altLang="zh-CN" dirty="0">
                <a:solidFill>
                  <a:schemeClr val="tx1">
                    <a:lumMod val="75000"/>
                    <a:lumOff val="25000"/>
                  </a:schemeClr>
                </a:solidFill>
                <a:latin typeface="+mn-ea"/>
              </a:rPr>
              <a:t>51PPT</a:t>
            </a:r>
            <a:r>
              <a:rPr lang="zh-CN" altLang="en-US" dirty="0">
                <a:solidFill>
                  <a:schemeClr val="tx1">
                    <a:lumMod val="75000"/>
                    <a:lumOff val="25000"/>
                  </a:schemeClr>
                </a:solidFill>
                <a:latin typeface="+mn-ea"/>
              </a:rPr>
              <a:t>模板网 官网唯一网址：</a:t>
            </a:r>
            <a:r>
              <a:rPr lang="en-US" altLang="zh-CN" dirty="0">
                <a:solidFill>
                  <a:schemeClr val="tx1">
                    <a:lumMod val="75000"/>
                    <a:lumOff val="25000"/>
                  </a:schemeClr>
                </a:solidFill>
                <a:latin typeface="+mn-ea"/>
              </a:rPr>
              <a:t>www.51pptmoban.com</a:t>
            </a:r>
            <a:endParaRPr lang="zh-CN" altLang="en-US" dirty="0">
              <a:solidFill>
                <a:schemeClr val="tx1">
                  <a:lumMod val="75000"/>
                  <a:lumOff val="25000"/>
                </a:schemeClr>
              </a:solidFill>
              <a:latin typeface="+mn-ea"/>
            </a:endParaRPr>
          </a:p>
        </p:txBody>
      </p:sp>
      <p:sp>
        <p:nvSpPr>
          <p:cNvPr id="41" name="文本框 40">
            <a:extLst>
              <a:ext uri="{FF2B5EF4-FFF2-40B4-BE49-F238E27FC236}">
                <a16:creationId xmlns:a16="http://schemas.microsoft.com/office/drawing/2014/main" id="{8D51195E-FB6B-D29B-F0C4-7CE99341C774}"/>
              </a:ext>
            </a:extLst>
          </p:cNvPr>
          <p:cNvSpPr txBox="1"/>
          <p:nvPr/>
        </p:nvSpPr>
        <p:spPr>
          <a:xfrm>
            <a:off x="2748139" y="2715798"/>
            <a:ext cx="2670616" cy="461665"/>
          </a:xfrm>
          <a:prstGeom prst="rect">
            <a:avLst/>
          </a:prstGeom>
          <a:noFill/>
        </p:spPr>
        <p:txBody>
          <a:bodyPr vert="horz" wrap="square" rtlCol="0">
            <a:spAutoFit/>
          </a:bodyPr>
          <a:lstStyle/>
          <a:p>
            <a:r>
              <a:rPr lang="zh-CN" altLang="en-US" sz="2400" dirty="0">
                <a:solidFill>
                  <a:schemeClr val="accent3"/>
                </a:solidFill>
                <a:latin typeface="+mj-ea"/>
                <a:ea typeface="+mj-ea"/>
              </a:rPr>
              <a:t>在此输入文字标题</a:t>
            </a:r>
          </a:p>
        </p:txBody>
      </p:sp>
      <p:sp>
        <p:nvSpPr>
          <p:cNvPr id="42" name="financial insurance analysis">
            <a:extLst>
              <a:ext uri="{FF2B5EF4-FFF2-40B4-BE49-F238E27FC236}">
                <a16:creationId xmlns:a16="http://schemas.microsoft.com/office/drawing/2014/main" id="{CC384685-4DD4-DF64-D3DE-CC04CEAA57F2}"/>
              </a:ext>
            </a:extLst>
          </p:cNvPr>
          <p:cNvSpPr txBox="1"/>
          <p:nvPr/>
        </p:nvSpPr>
        <p:spPr>
          <a:xfrm>
            <a:off x="2787328" y="3080709"/>
            <a:ext cx="1730808" cy="276999"/>
          </a:xfrm>
          <a:prstGeom prst="rect">
            <a:avLst/>
          </a:prstGeom>
          <a:noFill/>
        </p:spPr>
        <p:txBody>
          <a:bodyPr vert="horz" wrap="square" rtlCol="0">
            <a:spAutoFit/>
          </a:bodyPr>
          <a:lstStyle/>
          <a:p>
            <a:r>
              <a:rPr lang="en-US" altLang="zh-CN" sz="1200" cap="small" dirty="0">
                <a:solidFill>
                  <a:schemeClr val="accent3"/>
                </a:solidFill>
              </a:rPr>
              <a:t>enter your title here</a:t>
            </a:r>
            <a:endParaRPr lang="zh-CN" altLang="en-US" sz="1200" cap="small" dirty="0">
              <a:solidFill>
                <a:schemeClr val="accent3"/>
              </a:solidFill>
            </a:endParaRPr>
          </a:p>
        </p:txBody>
      </p:sp>
      <p:sp>
        <p:nvSpPr>
          <p:cNvPr id="43" name="文本框 42">
            <a:extLst>
              <a:ext uri="{FF2B5EF4-FFF2-40B4-BE49-F238E27FC236}">
                <a16:creationId xmlns:a16="http://schemas.microsoft.com/office/drawing/2014/main" id="{0C9A51C1-F2B2-0A6A-5204-2A1F6DBF8467}"/>
              </a:ext>
            </a:extLst>
          </p:cNvPr>
          <p:cNvSpPr txBox="1"/>
          <p:nvPr/>
        </p:nvSpPr>
        <p:spPr>
          <a:xfrm>
            <a:off x="2787328" y="3425144"/>
            <a:ext cx="3928495" cy="552395"/>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在此输入文字内容在此输入文字内容在此输入文字内容在此输入文字内容在此输入文字内容在此输入</a:t>
            </a:r>
          </a:p>
        </p:txBody>
      </p:sp>
      <p:sp>
        <p:nvSpPr>
          <p:cNvPr id="57" name="文本框 56">
            <a:extLst>
              <a:ext uri="{FF2B5EF4-FFF2-40B4-BE49-F238E27FC236}">
                <a16:creationId xmlns:a16="http://schemas.microsoft.com/office/drawing/2014/main" id="{35CE1C07-C82F-6FE4-3F35-89B8488CB42A}"/>
              </a:ext>
            </a:extLst>
          </p:cNvPr>
          <p:cNvSpPr txBox="1"/>
          <p:nvPr/>
        </p:nvSpPr>
        <p:spPr>
          <a:xfrm>
            <a:off x="2740561" y="4467890"/>
            <a:ext cx="2670616" cy="461665"/>
          </a:xfrm>
          <a:prstGeom prst="rect">
            <a:avLst/>
          </a:prstGeom>
          <a:noFill/>
        </p:spPr>
        <p:txBody>
          <a:bodyPr vert="horz" wrap="square" rtlCol="0">
            <a:spAutoFit/>
          </a:bodyPr>
          <a:lstStyle/>
          <a:p>
            <a:r>
              <a:rPr lang="zh-CN" altLang="en-US" sz="2400" dirty="0">
                <a:solidFill>
                  <a:schemeClr val="accent3"/>
                </a:solidFill>
                <a:latin typeface="+mj-ea"/>
                <a:ea typeface="+mj-ea"/>
              </a:rPr>
              <a:t>在此输入文字标题</a:t>
            </a:r>
          </a:p>
        </p:txBody>
      </p:sp>
      <p:sp>
        <p:nvSpPr>
          <p:cNvPr id="58" name="financial insurance analysis">
            <a:extLst>
              <a:ext uri="{FF2B5EF4-FFF2-40B4-BE49-F238E27FC236}">
                <a16:creationId xmlns:a16="http://schemas.microsoft.com/office/drawing/2014/main" id="{27D79588-28EA-82E4-D799-E5BD39F8104F}"/>
              </a:ext>
            </a:extLst>
          </p:cNvPr>
          <p:cNvSpPr txBox="1"/>
          <p:nvPr/>
        </p:nvSpPr>
        <p:spPr>
          <a:xfrm>
            <a:off x="2779750" y="4832801"/>
            <a:ext cx="1730808" cy="276999"/>
          </a:xfrm>
          <a:prstGeom prst="rect">
            <a:avLst/>
          </a:prstGeom>
          <a:noFill/>
        </p:spPr>
        <p:txBody>
          <a:bodyPr vert="horz" wrap="square" rtlCol="0">
            <a:spAutoFit/>
          </a:bodyPr>
          <a:lstStyle/>
          <a:p>
            <a:r>
              <a:rPr lang="en-US" altLang="zh-CN" sz="1200" cap="small" dirty="0">
                <a:solidFill>
                  <a:schemeClr val="accent3"/>
                </a:solidFill>
              </a:rPr>
              <a:t>enter your title here</a:t>
            </a:r>
            <a:endParaRPr lang="zh-CN" altLang="en-US" sz="1200" cap="small" dirty="0">
              <a:solidFill>
                <a:schemeClr val="accent3"/>
              </a:solidFill>
            </a:endParaRPr>
          </a:p>
        </p:txBody>
      </p:sp>
      <p:sp>
        <p:nvSpPr>
          <p:cNvPr id="59" name="文本框 58">
            <a:extLst>
              <a:ext uri="{FF2B5EF4-FFF2-40B4-BE49-F238E27FC236}">
                <a16:creationId xmlns:a16="http://schemas.microsoft.com/office/drawing/2014/main" id="{E5B1295C-BC9A-AAA6-A2F8-6EFCD029E60E}"/>
              </a:ext>
            </a:extLst>
          </p:cNvPr>
          <p:cNvSpPr txBox="1"/>
          <p:nvPr/>
        </p:nvSpPr>
        <p:spPr>
          <a:xfrm>
            <a:off x="2779751" y="5153790"/>
            <a:ext cx="3254578" cy="552395"/>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在此输入文字内容在此输入文字内容在此输入文字内容在此输入文字</a:t>
            </a:r>
          </a:p>
        </p:txBody>
      </p:sp>
      <p:sp>
        <p:nvSpPr>
          <p:cNvPr id="62" name="椭圆 61">
            <a:extLst>
              <a:ext uri="{FF2B5EF4-FFF2-40B4-BE49-F238E27FC236}">
                <a16:creationId xmlns:a16="http://schemas.microsoft.com/office/drawing/2014/main" id="{697F83FA-672B-3B9B-CA9A-AB6D47EA383F}"/>
              </a:ext>
            </a:extLst>
          </p:cNvPr>
          <p:cNvSpPr/>
          <p:nvPr/>
        </p:nvSpPr>
        <p:spPr>
          <a:xfrm>
            <a:off x="1127701" y="4452907"/>
            <a:ext cx="1301288" cy="1301288"/>
          </a:xfrm>
          <a:prstGeom prst="ellipse">
            <a:avLst/>
          </a:prstGeom>
          <a:blipFill dpi="0" rotWithShape="0">
            <a:blip r:embed="rId4"/>
            <a:srcRect/>
            <a:tile tx="-1270000" ty="-69850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3" name="图片 62" descr="黑暗中有男人&#10;&#10;低可信度描述已自动生成">
            <a:extLst>
              <a:ext uri="{FF2B5EF4-FFF2-40B4-BE49-F238E27FC236}">
                <a16:creationId xmlns:a16="http://schemas.microsoft.com/office/drawing/2014/main" id="{C820FF1D-E3F0-8C07-1CDD-3A393F498C4E}"/>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127700" y="4097692"/>
            <a:ext cx="1465619" cy="1579589"/>
          </a:xfrm>
          <a:custGeom>
            <a:avLst/>
            <a:gdLst>
              <a:gd name="connsiteX0" fmla="*/ 0 w 5411487"/>
              <a:gd name="connsiteY0" fmla="*/ 0 h 5832296"/>
              <a:gd name="connsiteX1" fmla="*/ 4414585 w 5411487"/>
              <a:gd name="connsiteY1" fmla="*/ 0 h 5832296"/>
              <a:gd name="connsiteX2" fmla="*/ 5411487 w 5411487"/>
              <a:gd name="connsiteY2" fmla="*/ 4033976 h 5832296"/>
              <a:gd name="connsiteX3" fmla="*/ 2820687 w 5411487"/>
              <a:gd name="connsiteY3" fmla="*/ 5832296 h 5832296"/>
              <a:gd name="connsiteX4" fmla="*/ 321327 w 5411487"/>
              <a:gd name="connsiteY4" fmla="*/ 4552136 h 5832296"/>
              <a:gd name="connsiteX5" fmla="*/ 0 w 5411487"/>
              <a:gd name="connsiteY5" fmla="*/ 0 h 5832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1487" h="5832296">
                <a:moveTo>
                  <a:pt x="0" y="0"/>
                </a:moveTo>
                <a:lnTo>
                  <a:pt x="4414585" y="0"/>
                </a:lnTo>
                <a:lnTo>
                  <a:pt x="5411487" y="4033976"/>
                </a:lnTo>
                <a:lnTo>
                  <a:pt x="2820687" y="5832296"/>
                </a:lnTo>
                <a:lnTo>
                  <a:pt x="321327" y="4552136"/>
                </a:lnTo>
                <a:lnTo>
                  <a:pt x="0" y="0"/>
                </a:lnTo>
                <a:close/>
              </a:path>
            </a:pathLst>
          </a:custGeom>
        </p:spPr>
      </p:pic>
      <p:sp>
        <p:nvSpPr>
          <p:cNvPr id="64" name="六边形 16">
            <a:extLst>
              <a:ext uri="{FF2B5EF4-FFF2-40B4-BE49-F238E27FC236}">
                <a16:creationId xmlns:a16="http://schemas.microsoft.com/office/drawing/2014/main" id="{0CB8F924-2CE1-80A4-9997-26828BE2C682}"/>
              </a:ext>
            </a:extLst>
          </p:cNvPr>
          <p:cNvSpPr/>
          <p:nvPr/>
        </p:nvSpPr>
        <p:spPr>
          <a:xfrm rot="16200000">
            <a:off x="723757" y="4512254"/>
            <a:ext cx="780469" cy="700876"/>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6" name="iconfont-10057-4937428">
            <a:extLst>
              <a:ext uri="{FF2B5EF4-FFF2-40B4-BE49-F238E27FC236}">
                <a16:creationId xmlns:a16="http://schemas.microsoft.com/office/drawing/2014/main" id="{F35CB2F8-F9E1-FA8F-154B-ABBDED9813FA}"/>
              </a:ext>
            </a:extLst>
          </p:cNvPr>
          <p:cNvSpPr/>
          <p:nvPr/>
        </p:nvSpPr>
        <p:spPr>
          <a:xfrm>
            <a:off x="973010" y="4735368"/>
            <a:ext cx="288072" cy="281512"/>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椭圆 44">
            <a:extLst>
              <a:ext uri="{FF2B5EF4-FFF2-40B4-BE49-F238E27FC236}">
                <a16:creationId xmlns:a16="http://schemas.microsoft.com/office/drawing/2014/main" id="{F39153D7-5A00-DE15-7B03-68466BF5A5BB}"/>
              </a:ext>
            </a:extLst>
          </p:cNvPr>
          <p:cNvSpPr/>
          <p:nvPr/>
        </p:nvSpPr>
        <p:spPr>
          <a:xfrm>
            <a:off x="1140118" y="2676250"/>
            <a:ext cx="1301287" cy="1301288"/>
          </a:xfrm>
          <a:prstGeom prst="ellipse">
            <a:avLst/>
          </a:prstGeom>
          <a:blipFill dpi="0" rotWithShape="0">
            <a:blip r:embed="rId4"/>
            <a:srcRect/>
            <a:tile tx="-1270000" ty="-69850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任意多边形: 形状 1">
            <a:extLst>
              <a:ext uri="{FF2B5EF4-FFF2-40B4-BE49-F238E27FC236}">
                <a16:creationId xmlns:a16="http://schemas.microsoft.com/office/drawing/2014/main" id="{56ABA7F4-A7C9-FEF7-B74F-E1C606CDD3D8}"/>
              </a:ext>
            </a:extLst>
          </p:cNvPr>
          <p:cNvSpPr/>
          <p:nvPr/>
        </p:nvSpPr>
        <p:spPr>
          <a:xfrm>
            <a:off x="6402867" y="-1457091"/>
            <a:ext cx="6915320" cy="10296722"/>
          </a:xfrm>
          <a:custGeom>
            <a:avLst/>
            <a:gdLst>
              <a:gd name="connsiteX0" fmla="*/ 3302141 w 6822059"/>
              <a:gd name="connsiteY0" fmla="*/ 10991 h 10296722"/>
              <a:gd name="connsiteX1" fmla="*/ 1285772 w 6822059"/>
              <a:gd name="connsiteY1" fmla="*/ 1910129 h 10296722"/>
              <a:gd name="connsiteX2" fmla="*/ 1403003 w 6822059"/>
              <a:gd name="connsiteY2" fmla="*/ 4864345 h 10296722"/>
              <a:gd name="connsiteX3" fmla="*/ 90018 w 6822059"/>
              <a:gd name="connsiteY3" fmla="*/ 6318006 h 10296722"/>
              <a:gd name="connsiteX4" fmla="*/ 793403 w 6822059"/>
              <a:gd name="connsiteY4" fmla="*/ 9623914 h 10296722"/>
              <a:gd name="connsiteX5" fmla="*/ 6186018 w 6822059"/>
              <a:gd name="connsiteY5" fmla="*/ 9530129 h 10296722"/>
              <a:gd name="connsiteX6" fmla="*/ 6397033 w 6822059"/>
              <a:gd name="connsiteY6" fmla="*/ 1605329 h 10296722"/>
              <a:gd name="connsiteX7" fmla="*/ 3302141 w 6822059"/>
              <a:gd name="connsiteY7" fmla="*/ 10991 h 10296722"/>
              <a:gd name="connsiteX0" fmla="*/ 3395402 w 6915320"/>
              <a:gd name="connsiteY0" fmla="*/ 10991 h 10296722"/>
              <a:gd name="connsiteX1" fmla="*/ 1379033 w 6915320"/>
              <a:gd name="connsiteY1" fmla="*/ 1910129 h 10296722"/>
              <a:gd name="connsiteX2" fmla="*/ 1496264 w 6915320"/>
              <a:gd name="connsiteY2" fmla="*/ 4864345 h 10296722"/>
              <a:gd name="connsiteX3" fmla="*/ 183279 w 6915320"/>
              <a:gd name="connsiteY3" fmla="*/ 6318006 h 10296722"/>
              <a:gd name="connsiteX4" fmla="*/ 886664 w 6915320"/>
              <a:gd name="connsiteY4" fmla="*/ 9623914 h 10296722"/>
              <a:gd name="connsiteX5" fmla="*/ 6279279 w 6915320"/>
              <a:gd name="connsiteY5" fmla="*/ 9530129 h 10296722"/>
              <a:gd name="connsiteX6" fmla="*/ 6490294 w 6915320"/>
              <a:gd name="connsiteY6" fmla="*/ 1605329 h 10296722"/>
              <a:gd name="connsiteX7" fmla="*/ 3395402 w 6915320"/>
              <a:gd name="connsiteY7" fmla="*/ 10991 h 1029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5320" h="10296722">
                <a:moveTo>
                  <a:pt x="3395402" y="10991"/>
                </a:moveTo>
                <a:cubicBezTo>
                  <a:pt x="2543525" y="61791"/>
                  <a:pt x="1695556" y="1101237"/>
                  <a:pt x="1379033" y="1910129"/>
                </a:cubicBezTo>
                <a:cubicBezTo>
                  <a:pt x="1062510" y="2719021"/>
                  <a:pt x="1695556" y="4129699"/>
                  <a:pt x="1496264" y="4864345"/>
                </a:cubicBezTo>
                <a:cubicBezTo>
                  <a:pt x="1296972" y="5598991"/>
                  <a:pt x="495894" y="5548191"/>
                  <a:pt x="183279" y="6318006"/>
                </a:cubicBezTo>
                <a:cubicBezTo>
                  <a:pt x="-129336" y="7087821"/>
                  <a:pt x="-129336" y="9088560"/>
                  <a:pt x="886664" y="9623914"/>
                </a:cubicBezTo>
                <a:cubicBezTo>
                  <a:pt x="1902664" y="10159268"/>
                  <a:pt x="5345341" y="10866560"/>
                  <a:pt x="6279279" y="9530129"/>
                </a:cubicBezTo>
                <a:cubicBezTo>
                  <a:pt x="7213217" y="8193698"/>
                  <a:pt x="6970940" y="3187944"/>
                  <a:pt x="6490294" y="1605329"/>
                </a:cubicBezTo>
                <a:cubicBezTo>
                  <a:pt x="6009648" y="22714"/>
                  <a:pt x="4247279" y="-39809"/>
                  <a:pt x="3395402" y="10991"/>
                </a:cubicBezTo>
                <a:close/>
              </a:path>
            </a:pathLst>
          </a:custGeom>
          <a:blipFill dpi="0" rotWithShape="1">
            <a:blip r:embed="rId6"/>
            <a:srcRect/>
            <a:tile tx="-2286000" ty="-635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descr="黑暗中有男人&#10;&#10;低可信度描述已自动生成">
            <a:extLst>
              <a:ext uri="{FF2B5EF4-FFF2-40B4-BE49-F238E27FC236}">
                <a16:creationId xmlns:a16="http://schemas.microsoft.com/office/drawing/2014/main" id="{3D718370-4819-2E30-FD0A-DE5F3FC512C7}"/>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126284" y="2360941"/>
            <a:ext cx="1465619" cy="1579589"/>
          </a:xfrm>
          <a:custGeom>
            <a:avLst/>
            <a:gdLst>
              <a:gd name="connsiteX0" fmla="*/ 0 w 5411487"/>
              <a:gd name="connsiteY0" fmla="*/ 0 h 5832296"/>
              <a:gd name="connsiteX1" fmla="*/ 4414585 w 5411487"/>
              <a:gd name="connsiteY1" fmla="*/ 0 h 5832296"/>
              <a:gd name="connsiteX2" fmla="*/ 5411487 w 5411487"/>
              <a:gd name="connsiteY2" fmla="*/ 4033976 h 5832296"/>
              <a:gd name="connsiteX3" fmla="*/ 2820687 w 5411487"/>
              <a:gd name="connsiteY3" fmla="*/ 5832296 h 5832296"/>
              <a:gd name="connsiteX4" fmla="*/ 321327 w 5411487"/>
              <a:gd name="connsiteY4" fmla="*/ 4552136 h 5832296"/>
              <a:gd name="connsiteX5" fmla="*/ 0 w 5411487"/>
              <a:gd name="connsiteY5" fmla="*/ 0 h 5832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1487" h="5832296">
                <a:moveTo>
                  <a:pt x="0" y="0"/>
                </a:moveTo>
                <a:lnTo>
                  <a:pt x="4414585" y="0"/>
                </a:lnTo>
                <a:lnTo>
                  <a:pt x="5411487" y="4033976"/>
                </a:lnTo>
                <a:lnTo>
                  <a:pt x="2820687" y="5832296"/>
                </a:lnTo>
                <a:lnTo>
                  <a:pt x="321327" y="4552136"/>
                </a:lnTo>
                <a:lnTo>
                  <a:pt x="0" y="0"/>
                </a:lnTo>
                <a:close/>
              </a:path>
            </a:pathLst>
          </a:custGeom>
        </p:spPr>
      </p:pic>
      <p:sp>
        <p:nvSpPr>
          <p:cNvPr id="65" name="六边形 16">
            <a:extLst>
              <a:ext uri="{FF2B5EF4-FFF2-40B4-BE49-F238E27FC236}">
                <a16:creationId xmlns:a16="http://schemas.microsoft.com/office/drawing/2014/main" id="{2082E8D8-7876-D5C2-C347-A3C17C7C7A2F}"/>
              </a:ext>
            </a:extLst>
          </p:cNvPr>
          <p:cNvSpPr/>
          <p:nvPr/>
        </p:nvSpPr>
        <p:spPr>
          <a:xfrm rot="16200000">
            <a:off x="749883" y="2748788"/>
            <a:ext cx="780469" cy="700876"/>
          </a:xfrm>
          <a:prstGeom prst="round2DiagRect">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7" name="iconfont-10187-1921538">
            <a:extLst>
              <a:ext uri="{FF2B5EF4-FFF2-40B4-BE49-F238E27FC236}">
                <a16:creationId xmlns:a16="http://schemas.microsoft.com/office/drawing/2014/main" id="{76911F8F-133E-0333-F8B1-156B90C8CE7E}"/>
              </a:ext>
            </a:extLst>
          </p:cNvPr>
          <p:cNvSpPr/>
          <p:nvPr/>
        </p:nvSpPr>
        <p:spPr>
          <a:xfrm>
            <a:off x="989258" y="2964550"/>
            <a:ext cx="288624" cy="288676"/>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标题 32">
            <a:extLst>
              <a:ext uri="{FF2B5EF4-FFF2-40B4-BE49-F238E27FC236}">
                <a16:creationId xmlns:a16="http://schemas.microsoft.com/office/drawing/2014/main" id="{B8E975F8-DB05-CF76-A41B-E871324D12E0}"/>
              </a:ext>
            </a:extLst>
          </p:cNvPr>
          <p:cNvSpPr>
            <a:spLocks noGrp="1"/>
          </p:cNvSpPr>
          <p:nvPr>
            <p:ph type="title"/>
          </p:nvPr>
        </p:nvSpPr>
        <p:spPr/>
        <p:txBody>
          <a:bodyPr/>
          <a:lstStyle/>
          <a:p>
            <a:r>
              <a:rPr lang="zh-CN" altLang="en-US" dirty="0"/>
              <a:t>单击输入标题</a:t>
            </a:r>
          </a:p>
        </p:txBody>
      </p:sp>
    </p:spTree>
    <p:extLst>
      <p:ext uri="{BB962C8B-B14F-4D97-AF65-F5344CB8AC3E}">
        <p14:creationId xmlns:p14="http://schemas.microsoft.com/office/powerpoint/2010/main" val="3716023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a:extLst>
              <a:ext uri="{FF2B5EF4-FFF2-40B4-BE49-F238E27FC236}">
                <a16:creationId xmlns:a16="http://schemas.microsoft.com/office/drawing/2014/main" id="{BDC1C511-30D7-1905-63B6-7C3FD2A1492B}"/>
              </a:ext>
            </a:extLst>
          </p:cNvPr>
          <p:cNvSpPr/>
          <p:nvPr/>
        </p:nvSpPr>
        <p:spPr>
          <a:xfrm>
            <a:off x="10765207" y="5534573"/>
            <a:ext cx="1426793" cy="1323427"/>
          </a:xfrm>
          <a:custGeom>
            <a:avLst/>
            <a:gdLst>
              <a:gd name="connsiteX0" fmla="*/ 1155787 w 1426793"/>
              <a:gd name="connsiteY0" fmla="*/ 0 h 1323427"/>
              <a:gd name="connsiteX1" fmla="*/ 1388719 w 1426793"/>
              <a:gd name="connsiteY1" fmla="*/ 23482 h 1323427"/>
              <a:gd name="connsiteX2" fmla="*/ 1426793 w 1426793"/>
              <a:gd name="connsiteY2" fmla="*/ 33272 h 1323427"/>
              <a:gd name="connsiteX3" fmla="*/ 1426793 w 1426793"/>
              <a:gd name="connsiteY3" fmla="*/ 157953 h 1323427"/>
              <a:gd name="connsiteX4" fmla="*/ 1364357 w 1426793"/>
              <a:gd name="connsiteY4" fmla="*/ 141899 h 1323427"/>
              <a:gd name="connsiteX5" fmla="*/ 1155786 w 1426793"/>
              <a:gd name="connsiteY5" fmla="*/ 120873 h 1323427"/>
              <a:gd name="connsiteX6" fmla="*/ 120872 w 1426793"/>
              <a:gd name="connsiteY6" fmla="*/ 1155787 h 1323427"/>
              <a:gd name="connsiteX7" fmla="*/ 126215 w 1426793"/>
              <a:gd name="connsiteY7" fmla="*/ 1261601 h 1323427"/>
              <a:gd name="connsiteX8" fmla="*/ 135651 w 1426793"/>
              <a:gd name="connsiteY8" fmla="*/ 1323427 h 1323427"/>
              <a:gd name="connsiteX9" fmla="*/ 13517 w 1426793"/>
              <a:gd name="connsiteY9" fmla="*/ 1323427 h 1323427"/>
              <a:gd name="connsiteX10" fmla="*/ 5967 w 1426793"/>
              <a:gd name="connsiteY10" fmla="*/ 1273960 h 1323427"/>
              <a:gd name="connsiteX11" fmla="*/ 0 w 1426793"/>
              <a:gd name="connsiteY11" fmla="*/ 1155787 h 1323427"/>
              <a:gd name="connsiteX12" fmla="*/ 1155787 w 1426793"/>
              <a:gd name="connsiteY12" fmla="*/ 0 h 1323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6793" h="1323427">
                <a:moveTo>
                  <a:pt x="1155787" y="0"/>
                </a:moveTo>
                <a:cubicBezTo>
                  <a:pt x="1235577" y="0"/>
                  <a:pt x="1313480" y="8086"/>
                  <a:pt x="1388719" y="23482"/>
                </a:cubicBezTo>
                <a:lnTo>
                  <a:pt x="1426793" y="33272"/>
                </a:lnTo>
                <a:lnTo>
                  <a:pt x="1426793" y="157953"/>
                </a:lnTo>
                <a:lnTo>
                  <a:pt x="1364357" y="141899"/>
                </a:lnTo>
                <a:cubicBezTo>
                  <a:pt x="1296987" y="128113"/>
                  <a:pt x="1227232" y="120873"/>
                  <a:pt x="1155786" y="120873"/>
                </a:cubicBezTo>
                <a:cubicBezTo>
                  <a:pt x="584219" y="120873"/>
                  <a:pt x="120872" y="584220"/>
                  <a:pt x="120872" y="1155787"/>
                </a:cubicBezTo>
                <a:cubicBezTo>
                  <a:pt x="120872" y="1191510"/>
                  <a:pt x="122682" y="1226810"/>
                  <a:pt x="126215" y="1261601"/>
                </a:cubicBezTo>
                <a:lnTo>
                  <a:pt x="135651" y="1323427"/>
                </a:lnTo>
                <a:lnTo>
                  <a:pt x="13517" y="1323427"/>
                </a:lnTo>
                <a:lnTo>
                  <a:pt x="5967" y="1273960"/>
                </a:lnTo>
                <a:cubicBezTo>
                  <a:pt x="2021" y="1235106"/>
                  <a:pt x="0" y="1195683"/>
                  <a:pt x="0" y="1155787"/>
                </a:cubicBezTo>
                <a:cubicBezTo>
                  <a:pt x="0" y="517463"/>
                  <a:pt x="517463" y="0"/>
                  <a:pt x="1155787" y="0"/>
                </a:cubicBez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1" name="椭圆 40">
            <a:extLst>
              <a:ext uri="{FF2B5EF4-FFF2-40B4-BE49-F238E27FC236}">
                <a16:creationId xmlns:a16="http://schemas.microsoft.com/office/drawing/2014/main" id="{5DD8F45F-B008-E76E-8968-284F20358365}"/>
              </a:ext>
            </a:extLst>
          </p:cNvPr>
          <p:cNvSpPr/>
          <p:nvPr/>
        </p:nvSpPr>
        <p:spPr>
          <a:xfrm>
            <a:off x="731838" y="1239187"/>
            <a:ext cx="4727441" cy="4727441"/>
          </a:xfrm>
          <a:prstGeom prst="ellipse">
            <a:avLst/>
          </a:prstGeom>
          <a:blipFill dpi="0" rotWithShape="0">
            <a:blip r:embed="rId4"/>
            <a:srcRect/>
            <a:tile tx="0" ty="0" sx="100000" sy="100000" flip="none" algn="ctr"/>
          </a:blip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对角圆角 16">
            <a:extLst>
              <a:ext uri="{FF2B5EF4-FFF2-40B4-BE49-F238E27FC236}">
                <a16:creationId xmlns:a16="http://schemas.microsoft.com/office/drawing/2014/main" id="{3DFED452-963D-9E5C-1F5E-33F0D547B7CC}"/>
              </a:ext>
            </a:extLst>
          </p:cNvPr>
          <p:cNvSpPr/>
          <p:nvPr/>
        </p:nvSpPr>
        <p:spPr>
          <a:xfrm>
            <a:off x="4263498" y="3708801"/>
            <a:ext cx="1589637" cy="1589637"/>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id="{7F0F0A9E-E1E5-FDFB-0B2E-87A70988601A}"/>
              </a:ext>
            </a:extLst>
          </p:cNvPr>
          <p:cNvSpPr/>
          <p:nvPr/>
        </p:nvSpPr>
        <p:spPr>
          <a:xfrm>
            <a:off x="10734924" y="0"/>
            <a:ext cx="1457076" cy="855746"/>
          </a:xfrm>
          <a:custGeom>
            <a:avLst/>
            <a:gdLst>
              <a:gd name="connsiteX0" fmla="*/ 0 w 1457076"/>
              <a:gd name="connsiteY0" fmla="*/ 0 h 855746"/>
              <a:gd name="connsiteX1" fmla="*/ 124680 w 1457076"/>
              <a:gd name="connsiteY1" fmla="*/ 0 h 855746"/>
              <a:gd name="connsiteX2" fmla="*/ 126663 w 1457076"/>
              <a:gd name="connsiteY2" fmla="*/ 7711 h 855746"/>
              <a:gd name="connsiteX3" fmla="*/ 1115049 w 1457076"/>
              <a:gd name="connsiteY3" fmla="*/ 734873 h 855746"/>
              <a:gd name="connsiteX4" fmla="*/ 1422801 w 1457076"/>
              <a:gd name="connsiteY4" fmla="*/ 688345 h 855746"/>
              <a:gd name="connsiteX5" fmla="*/ 1457076 w 1457076"/>
              <a:gd name="connsiteY5" fmla="*/ 675800 h 855746"/>
              <a:gd name="connsiteX6" fmla="*/ 1457076 w 1457076"/>
              <a:gd name="connsiteY6" fmla="*/ 804214 h 855746"/>
              <a:gd name="connsiteX7" fmla="*/ 1347982 w 1457076"/>
              <a:gd name="connsiteY7" fmla="*/ 832265 h 855746"/>
              <a:gd name="connsiteX8" fmla="*/ 1115050 w 1457076"/>
              <a:gd name="connsiteY8" fmla="*/ 855746 h 855746"/>
              <a:gd name="connsiteX9" fmla="*/ 11225 w 1457076"/>
              <a:gd name="connsiteY9" fmla="*/ 43655 h 855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076" h="855746">
                <a:moveTo>
                  <a:pt x="0" y="0"/>
                </a:moveTo>
                <a:lnTo>
                  <a:pt x="124680" y="0"/>
                </a:lnTo>
                <a:lnTo>
                  <a:pt x="126663" y="7711"/>
                </a:lnTo>
                <a:cubicBezTo>
                  <a:pt x="257695" y="428992"/>
                  <a:pt x="650651" y="734873"/>
                  <a:pt x="1115049" y="734873"/>
                </a:cubicBezTo>
                <a:cubicBezTo>
                  <a:pt x="1222218" y="734873"/>
                  <a:pt x="1325582" y="718583"/>
                  <a:pt x="1422801" y="688345"/>
                </a:cubicBezTo>
                <a:lnTo>
                  <a:pt x="1457076" y="675800"/>
                </a:lnTo>
                <a:lnTo>
                  <a:pt x="1457076" y="804214"/>
                </a:lnTo>
                <a:lnTo>
                  <a:pt x="1347982" y="832265"/>
                </a:lnTo>
                <a:cubicBezTo>
                  <a:pt x="1272743" y="847661"/>
                  <a:pt x="1194840" y="855746"/>
                  <a:pt x="1115050" y="855746"/>
                </a:cubicBezTo>
                <a:cubicBezTo>
                  <a:pt x="596412" y="855746"/>
                  <a:pt x="157561" y="514140"/>
                  <a:pt x="11225" y="43655"/>
                </a:cubicBez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31" name="文本框 30">
            <a:extLst>
              <a:ext uri="{FF2B5EF4-FFF2-40B4-BE49-F238E27FC236}">
                <a16:creationId xmlns:a16="http://schemas.microsoft.com/office/drawing/2014/main" id="{4F944204-84ED-F442-3199-75C45AFC82DF}"/>
              </a:ext>
            </a:extLst>
          </p:cNvPr>
          <p:cNvSpPr txBox="1"/>
          <p:nvPr/>
        </p:nvSpPr>
        <p:spPr>
          <a:xfrm>
            <a:off x="4385874" y="4006935"/>
            <a:ext cx="1344883" cy="1032527"/>
          </a:xfrm>
          <a:prstGeom prst="rect">
            <a:avLst/>
          </a:prstGeom>
          <a:noFill/>
        </p:spPr>
        <p:txBody>
          <a:bodyPr vert="horz" wrap="square" rtlCol="0">
            <a:spAutoFit/>
          </a:bodyPr>
          <a:lstStyle/>
          <a:p>
            <a:pPr algn="ctr">
              <a:lnSpc>
                <a:spcPct val="130000"/>
              </a:lnSpc>
            </a:pPr>
            <a:r>
              <a:rPr lang="zh-CN" altLang="en-US" sz="1200" dirty="0">
                <a:solidFill>
                  <a:schemeClr val="bg1"/>
                </a:solidFill>
                <a:latin typeface="+mn-ea"/>
              </a:rPr>
              <a:t>在此输入文字内容在此输入文字内容在此输入文字内容</a:t>
            </a:r>
          </a:p>
        </p:txBody>
      </p:sp>
      <p:sp>
        <p:nvSpPr>
          <p:cNvPr id="35" name="文本框 34">
            <a:extLst>
              <a:ext uri="{FF2B5EF4-FFF2-40B4-BE49-F238E27FC236}">
                <a16:creationId xmlns:a16="http://schemas.microsoft.com/office/drawing/2014/main" id="{E303A1F1-7B32-6DE5-1D01-C208729A1EE5}"/>
              </a:ext>
            </a:extLst>
          </p:cNvPr>
          <p:cNvSpPr txBox="1"/>
          <p:nvPr/>
        </p:nvSpPr>
        <p:spPr>
          <a:xfrm>
            <a:off x="7034418" y="1623137"/>
            <a:ext cx="3995102" cy="830997"/>
          </a:xfrm>
          <a:prstGeom prst="rect">
            <a:avLst/>
          </a:prstGeom>
          <a:noFill/>
        </p:spPr>
        <p:txBody>
          <a:bodyPr vert="horz" wrap="square" rtlCol="0">
            <a:spAutoFit/>
          </a:bodyPr>
          <a:lstStyle/>
          <a:p>
            <a:r>
              <a:rPr lang="zh-CN" altLang="en-US" sz="2400" dirty="0">
                <a:solidFill>
                  <a:schemeClr val="accent3"/>
                </a:solidFill>
                <a:latin typeface="+mj-ea"/>
                <a:ea typeface="+mj-ea"/>
              </a:rPr>
              <a:t>在此输入文字输入标题在此</a:t>
            </a:r>
            <a:endParaRPr lang="en-US" altLang="zh-CN" sz="2400" dirty="0">
              <a:solidFill>
                <a:schemeClr val="accent3"/>
              </a:solidFill>
              <a:latin typeface="+mj-ea"/>
              <a:ea typeface="+mj-ea"/>
            </a:endParaRPr>
          </a:p>
          <a:p>
            <a:r>
              <a:rPr lang="zh-CN" altLang="en-US" sz="2400" dirty="0">
                <a:solidFill>
                  <a:schemeClr val="accent3"/>
                </a:solidFill>
                <a:latin typeface="+mj-ea"/>
                <a:ea typeface="+mj-ea"/>
              </a:rPr>
              <a:t>输入文字输入标题</a:t>
            </a:r>
          </a:p>
        </p:txBody>
      </p:sp>
      <p:sp>
        <p:nvSpPr>
          <p:cNvPr id="36" name="文本框 35">
            <a:extLst>
              <a:ext uri="{FF2B5EF4-FFF2-40B4-BE49-F238E27FC236}">
                <a16:creationId xmlns:a16="http://schemas.microsoft.com/office/drawing/2014/main" id="{FE615C38-106F-F5A7-5292-8472B2023B96}"/>
              </a:ext>
            </a:extLst>
          </p:cNvPr>
          <p:cNvSpPr txBox="1"/>
          <p:nvPr/>
        </p:nvSpPr>
        <p:spPr>
          <a:xfrm>
            <a:off x="7034418" y="2843575"/>
            <a:ext cx="4631187" cy="792461"/>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在此输入文字内容在此输入文字内容在此输入文字内容在此输入文字内容在此输入文字内容在此输入文字内容在此输入文字内容在此输入文字内容在此输入输入文字内容在此输入文字内容</a:t>
            </a:r>
          </a:p>
        </p:txBody>
      </p:sp>
      <p:sp>
        <p:nvSpPr>
          <p:cNvPr id="37" name="financial insurance analysis">
            <a:extLst>
              <a:ext uri="{FF2B5EF4-FFF2-40B4-BE49-F238E27FC236}">
                <a16:creationId xmlns:a16="http://schemas.microsoft.com/office/drawing/2014/main" id="{71C15417-219E-EDC7-7EA7-68526B19CEC9}"/>
              </a:ext>
            </a:extLst>
          </p:cNvPr>
          <p:cNvSpPr txBox="1"/>
          <p:nvPr/>
        </p:nvSpPr>
        <p:spPr>
          <a:xfrm>
            <a:off x="7071489" y="2417063"/>
            <a:ext cx="2205648" cy="276999"/>
          </a:xfrm>
          <a:prstGeom prst="rect">
            <a:avLst/>
          </a:prstGeom>
          <a:noFill/>
        </p:spPr>
        <p:txBody>
          <a:bodyPr vert="horz" wrap="square" rtlCol="0">
            <a:spAutoFit/>
          </a:bodyPr>
          <a:lstStyle/>
          <a:p>
            <a:r>
              <a:rPr lang="en-US" altLang="zh-CN" sz="1200" cap="small" dirty="0">
                <a:solidFill>
                  <a:schemeClr val="accent3"/>
                </a:solidFill>
              </a:rPr>
              <a:t>please enter your title here</a:t>
            </a:r>
            <a:endParaRPr lang="zh-CN" altLang="en-US" sz="1200" cap="small" dirty="0">
              <a:solidFill>
                <a:schemeClr val="accent3"/>
              </a:solidFill>
            </a:endParaRPr>
          </a:p>
        </p:txBody>
      </p:sp>
      <p:sp>
        <p:nvSpPr>
          <p:cNvPr id="2" name="椭圆 1">
            <a:extLst>
              <a:ext uri="{FF2B5EF4-FFF2-40B4-BE49-F238E27FC236}">
                <a16:creationId xmlns:a16="http://schemas.microsoft.com/office/drawing/2014/main" id="{6A2ACDE3-6AFD-8BFE-AE53-6EF7DBF155A2}"/>
              </a:ext>
            </a:extLst>
          </p:cNvPr>
          <p:cNvSpPr/>
          <p:nvPr/>
        </p:nvSpPr>
        <p:spPr>
          <a:xfrm>
            <a:off x="7251947" y="4079736"/>
            <a:ext cx="1762264" cy="17622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AC846A30-EA02-BABE-80EE-7D1065E8FD02}"/>
              </a:ext>
            </a:extLst>
          </p:cNvPr>
          <p:cNvSpPr/>
          <p:nvPr/>
        </p:nvSpPr>
        <p:spPr>
          <a:xfrm>
            <a:off x="9713461" y="4056168"/>
            <a:ext cx="1762264" cy="17622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iconfont-10187-1921538">
            <a:extLst>
              <a:ext uri="{FF2B5EF4-FFF2-40B4-BE49-F238E27FC236}">
                <a16:creationId xmlns:a16="http://schemas.microsoft.com/office/drawing/2014/main" id="{2BC17315-1BDE-4317-F248-341FD9C79C80}"/>
              </a:ext>
            </a:extLst>
          </p:cNvPr>
          <p:cNvSpPr/>
          <p:nvPr/>
        </p:nvSpPr>
        <p:spPr>
          <a:xfrm>
            <a:off x="10217896" y="4522066"/>
            <a:ext cx="798977" cy="799122"/>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rgbClr val="FBFFF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confont-10057-4937428">
            <a:extLst>
              <a:ext uri="{FF2B5EF4-FFF2-40B4-BE49-F238E27FC236}">
                <a16:creationId xmlns:a16="http://schemas.microsoft.com/office/drawing/2014/main" id="{219A581F-1C42-ED08-2652-02002D1BFCF8}"/>
              </a:ext>
            </a:extLst>
          </p:cNvPr>
          <p:cNvSpPr/>
          <p:nvPr/>
        </p:nvSpPr>
        <p:spPr>
          <a:xfrm>
            <a:off x="7754373" y="4541900"/>
            <a:ext cx="797450" cy="779288"/>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rgbClr val="FBF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矩形: 对角圆角 42">
            <a:extLst>
              <a:ext uri="{FF2B5EF4-FFF2-40B4-BE49-F238E27FC236}">
                <a16:creationId xmlns:a16="http://schemas.microsoft.com/office/drawing/2014/main" id="{B88BD1B0-AE4D-42F3-E15E-F5F155D61E2C}"/>
              </a:ext>
            </a:extLst>
          </p:cNvPr>
          <p:cNvSpPr/>
          <p:nvPr/>
        </p:nvSpPr>
        <p:spPr>
          <a:xfrm>
            <a:off x="5433514" y="4809473"/>
            <a:ext cx="1118871" cy="1032527"/>
          </a:xfrm>
          <a:prstGeom prst="round2DiagRect">
            <a:avLst/>
          </a:prstGeom>
          <a:solidFill>
            <a:srgbClr val="FBFFFC"/>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FAC32F12-452B-7396-84A2-E5CDCE42C4DC}"/>
              </a:ext>
            </a:extLst>
          </p:cNvPr>
          <p:cNvSpPr txBox="1"/>
          <p:nvPr/>
        </p:nvSpPr>
        <p:spPr>
          <a:xfrm>
            <a:off x="5485623" y="5076433"/>
            <a:ext cx="986702" cy="552395"/>
          </a:xfrm>
          <a:prstGeom prst="rect">
            <a:avLst/>
          </a:prstGeom>
          <a:noFill/>
        </p:spPr>
        <p:txBody>
          <a:bodyPr vert="horz" wrap="square" rtlCol="0">
            <a:spAutoFit/>
          </a:bodyPr>
          <a:lstStyle/>
          <a:p>
            <a:pPr algn="ctr">
              <a:lnSpc>
                <a:spcPct val="130000"/>
              </a:lnSpc>
            </a:pPr>
            <a:r>
              <a:rPr lang="zh-CN" altLang="en-US" sz="1200" dirty="0">
                <a:solidFill>
                  <a:schemeClr val="tx1">
                    <a:lumMod val="75000"/>
                    <a:lumOff val="25000"/>
                  </a:schemeClr>
                </a:solidFill>
                <a:latin typeface="+mn-ea"/>
              </a:rPr>
              <a:t>在此输入文字内容</a:t>
            </a:r>
          </a:p>
        </p:txBody>
      </p:sp>
      <p:sp>
        <p:nvSpPr>
          <p:cNvPr id="33" name="标题 32">
            <a:extLst>
              <a:ext uri="{FF2B5EF4-FFF2-40B4-BE49-F238E27FC236}">
                <a16:creationId xmlns:a16="http://schemas.microsoft.com/office/drawing/2014/main" id="{80D9F7C4-BC93-DE97-1886-252E7621F0E6}"/>
              </a:ext>
            </a:extLst>
          </p:cNvPr>
          <p:cNvSpPr>
            <a:spLocks noGrp="1"/>
          </p:cNvSpPr>
          <p:nvPr>
            <p:ph type="title"/>
          </p:nvPr>
        </p:nvSpPr>
        <p:spPr/>
        <p:txBody>
          <a:bodyPr/>
          <a:lstStyle/>
          <a:p>
            <a:r>
              <a:rPr lang="zh-CN" altLang="en-US" dirty="0"/>
              <a:t>单击输入标题</a:t>
            </a:r>
          </a:p>
        </p:txBody>
      </p:sp>
    </p:spTree>
    <p:extLst>
      <p:ext uri="{BB962C8B-B14F-4D97-AF65-F5344CB8AC3E}">
        <p14:creationId xmlns:p14="http://schemas.microsoft.com/office/powerpoint/2010/main" val="238840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id="{10D008F6-F026-E7B6-74D5-76A8488B7A93}"/>
              </a:ext>
            </a:extLst>
          </p:cNvPr>
          <p:cNvSpPr/>
          <p:nvPr/>
        </p:nvSpPr>
        <p:spPr>
          <a:xfrm>
            <a:off x="731838" y="2088451"/>
            <a:ext cx="9630731" cy="3038465"/>
          </a:xfrm>
          <a:prstGeom prst="roundRect">
            <a:avLst>
              <a:gd name="adj" fmla="val 6740"/>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对角圆角 11">
            <a:extLst>
              <a:ext uri="{FF2B5EF4-FFF2-40B4-BE49-F238E27FC236}">
                <a16:creationId xmlns:a16="http://schemas.microsoft.com/office/drawing/2014/main" id="{5FFC8A08-0C2C-462C-A5C8-6788CBEEF6E8}"/>
              </a:ext>
            </a:extLst>
          </p:cNvPr>
          <p:cNvSpPr/>
          <p:nvPr/>
        </p:nvSpPr>
        <p:spPr>
          <a:xfrm>
            <a:off x="1158697" y="1242703"/>
            <a:ext cx="1772687" cy="3548703"/>
          </a:xfrm>
          <a:prstGeom prst="round2Diag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B23A3E2C-419E-4C65-8EB2-FA13A4B48FAD}"/>
              </a:ext>
            </a:extLst>
          </p:cNvPr>
          <p:cNvSpPr txBox="1"/>
          <p:nvPr/>
        </p:nvSpPr>
        <p:spPr>
          <a:xfrm>
            <a:off x="1219754" y="1589389"/>
            <a:ext cx="1717052" cy="1446550"/>
          </a:xfrm>
          <a:prstGeom prst="rect">
            <a:avLst/>
          </a:prstGeom>
          <a:noFill/>
        </p:spPr>
        <p:txBody>
          <a:bodyPr vert="horz" wrap="square" rtlCol="0">
            <a:spAutoFit/>
          </a:bodyPr>
          <a:lstStyle/>
          <a:p>
            <a:pPr algn="ctr"/>
            <a:r>
              <a:rPr lang="en-US" altLang="zh-CN" sz="8800" dirty="0">
                <a:solidFill>
                  <a:schemeClr val="bg1"/>
                </a:solidFill>
                <a:latin typeface="+mj-lt"/>
                <a:ea typeface="字魂45号-冰宇雅宋" panose="00000500000000000000" pitchFamily="2" charset="-122"/>
              </a:rPr>
              <a:t>02</a:t>
            </a:r>
            <a:endParaRPr lang="zh-CN" altLang="en-US" sz="11500" dirty="0">
              <a:solidFill>
                <a:schemeClr val="bg1"/>
              </a:solidFill>
              <a:latin typeface="+mj-lt"/>
              <a:ea typeface="字魂45号-冰宇雅宋" panose="00000500000000000000" pitchFamily="2" charset="-122"/>
            </a:endParaRPr>
          </a:p>
        </p:txBody>
      </p:sp>
      <p:grpSp>
        <p:nvGrpSpPr>
          <p:cNvPr id="2" name="组合 1">
            <a:extLst>
              <a:ext uri="{FF2B5EF4-FFF2-40B4-BE49-F238E27FC236}">
                <a16:creationId xmlns:a16="http://schemas.microsoft.com/office/drawing/2014/main" id="{E462BB9B-3CEF-A899-4D93-E92F14D8EEE8}"/>
              </a:ext>
            </a:extLst>
          </p:cNvPr>
          <p:cNvGrpSpPr/>
          <p:nvPr/>
        </p:nvGrpSpPr>
        <p:grpSpPr>
          <a:xfrm>
            <a:off x="3389002" y="2397591"/>
            <a:ext cx="5333401" cy="2322059"/>
            <a:chOff x="4768662" y="1979010"/>
            <a:chExt cx="5333401" cy="2322059"/>
          </a:xfrm>
        </p:grpSpPr>
        <p:sp>
          <p:nvSpPr>
            <p:cNvPr id="13" name="文本框 12">
              <a:extLst>
                <a:ext uri="{FF2B5EF4-FFF2-40B4-BE49-F238E27FC236}">
                  <a16:creationId xmlns:a16="http://schemas.microsoft.com/office/drawing/2014/main" id="{0A69C495-BA01-A8C7-048B-1E0F91AD262E}"/>
                </a:ext>
              </a:extLst>
            </p:cNvPr>
            <p:cNvSpPr txBox="1"/>
            <p:nvPr/>
          </p:nvSpPr>
          <p:spPr>
            <a:xfrm>
              <a:off x="4768662" y="1979010"/>
              <a:ext cx="5333401" cy="923330"/>
            </a:xfrm>
            <a:prstGeom prst="rect">
              <a:avLst/>
            </a:prstGeom>
            <a:noFill/>
          </p:spPr>
          <p:txBody>
            <a:bodyPr vert="horz" wrap="square" rtlCol="0">
              <a:spAutoFit/>
            </a:bodyPr>
            <a:lstStyle/>
            <a:p>
              <a:r>
                <a:rPr lang="zh-CN" altLang="en-US" sz="5400" dirty="0">
                  <a:solidFill>
                    <a:schemeClr val="accent3"/>
                  </a:solidFill>
                  <a:latin typeface="+mj-ea"/>
                  <a:ea typeface="+mj-ea"/>
                </a:rPr>
                <a:t>养老保险现状</a:t>
              </a:r>
            </a:p>
          </p:txBody>
        </p:sp>
        <p:sp>
          <p:nvSpPr>
            <p:cNvPr id="14" name="文本框 13">
              <a:extLst>
                <a:ext uri="{FF2B5EF4-FFF2-40B4-BE49-F238E27FC236}">
                  <a16:creationId xmlns:a16="http://schemas.microsoft.com/office/drawing/2014/main" id="{2BB29EA0-8A7A-C3C3-7823-8FB03CE470A7}"/>
                </a:ext>
              </a:extLst>
            </p:cNvPr>
            <p:cNvSpPr txBox="1"/>
            <p:nvPr/>
          </p:nvSpPr>
          <p:spPr>
            <a:xfrm>
              <a:off x="4850314" y="3288676"/>
              <a:ext cx="4269831" cy="1012393"/>
            </a:xfrm>
            <a:prstGeom prst="rect">
              <a:avLst/>
            </a:prstGeom>
            <a:noFill/>
          </p:spPr>
          <p:txBody>
            <a:bodyPr vert="horz" wrap="square" rtlCol="0">
              <a:spAutoFit/>
            </a:bodyPr>
            <a:lstStyle/>
            <a:p>
              <a:pPr>
                <a:lnSpc>
                  <a:spcPct val="130000"/>
                </a:lnSpc>
              </a:pPr>
              <a:r>
                <a:rPr lang="zh-CN" altLang="en-US" sz="2400" dirty="0">
                  <a:solidFill>
                    <a:schemeClr val="tx1">
                      <a:lumMod val="75000"/>
                      <a:lumOff val="25000"/>
                    </a:schemeClr>
                  </a:solidFill>
                  <a:latin typeface="+mn-ea"/>
                </a:rPr>
                <a:t>在此输入文字内容在此输入文字内容在此输入文字内容</a:t>
              </a:r>
            </a:p>
          </p:txBody>
        </p:sp>
        <p:sp>
          <p:nvSpPr>
            <p:cNvPr id="15" name="financial insurance analysis">
              <a:extLst>
                <a:ext uri="{FF2B5EF4-FFF2-40B4-BE49-F238E27FC236}">
                  <a16:creationId xmlns:a16="http://schemas.microsoft.com/office/drawing/2014/main" id="{85898032-B125-CA6F-EB7D-9D5022EB629E}"/>
                </a:ext>
              </a:extLst>
            </p:cNvPr>
            <p:cNvSpPr txBox="1"/>
            <p:nvPr/>
          </p:nvSpPr>
          <p:spPr>
            <a:xfrm>
              <a:off x="4850314" y="2718626"/>
              <a:ext cx="3296899" cy="461665"/>
            </a:xfrm>
            <a:prstGeom prst="rect">
              <a:avLst/>
            </a:prstGeom>
            <a:noFill/>
          </p:spPr>
          <p:txBody>
            <a:bodyPr vert="horz" wrap="square" rtlCol="0">
              <a:spAutoFit/>
            </a:bodyPr>
            <a:lstStyle/>
            <a:p>
              <a:r>
                <a:rPr lang="en-US" altLang="zh-CN" sz="2400" cap="small" dirty="0">
                  <a:solidFill>
                    <a:schemeClr val="accent3"/>
                  </a:solidFill>
                </a:rPr>
                <a:t>enter your title here</a:t>
              </a:r>
              <a:endParaRPr lang="zh-CN" altLang="en-US" sz="2400" cap="small" dirty="0">
                <a:solidFill>
                  <a:schemeClr val="accent3"/>
                </a:solidFill>
              </a:endParaRPr>
            </a:p>
          </p:txBody>
        </p:sp>
      </p:grpSp>
      <p:pic>
        <p:nvPicPr>
          <p:cNvPr id="24" name="图片 23" descr="黑暗中有男人&#10;&#10;低可信度描述已自动生成">
            <a:extLst>
              <a:ext uri="{FF2B5EF4-FFF2-40B4-BE49-F238E27FC236}">
                <a16:creationId xmlns:a16="http://schemas.microsoft.com/office/drawing/2014/main" id="{D72CDE83-759F-FC1C-C493-E7B25C91284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a:ext>
            </a:extLst>
          </a:blip>
          <a:srcRect l="53076" t="17128"/>
          <a:stretch/>
        </p:blipFill>
        <p:spPr>
          <a:xfrm flipH="1">
            <a:off x="6380879" y="0"/>
            <a:ext cx="5811119" cy="6824872"/>
          </a:xfrm>
          <a:prstGeom prst="rect">
            <a:avLst/>
          </a:prstGeom>
        </p:spPr>
      </p:pic>
      <p:sp>
        <p:nvSpPr>
          <p:cNvPr id="16" name="financial insurance analysis">
            <a:extLst>
              <a:ext uri="{FF2B5EF4-FFF2-40B4-BE49-F238E27FC236}">
                <a16:creationId xmlns:a16="http://schemas.microsoft.com/office/drawing/2014/main" id="{4EB6F23F-BCE5-CEED-834D-706892CEB151}"/>
              </a:ext>
            </a:extLst>
          </p:cNvPr>
          <p:cNvSpPr txBox="1"/>
          <p:nvPr/>
        </p:nvSpPr>
        <p:spPr>
          <a:xfrm>
            <a:off x="1332039" y="3458813"/>
            <a:ext cx="1426002" cy="954107"/>
          </a:xfrm>
          <a:prstGeom prst="rect">
            <a:avLst/>
          </a:prstGeom>
          <a:noFill/>
        </p:spPr>
        <p:txBody>
          <a:bodyPr vert="horz" wrap="square" rtlCol="0">
            <a:spAutoFit/>
          </a:bodyPr>
          <a:lstStyle/>
          <a:p>
            <a:pPr algn="ctr"/>
            <a:r>
              <a:rPr lang="en-US" altLang="zh-CN" sz="2800" cap="small" dirty="0">
                <a:solidFill>
                  <a:schemeClr val="bg1"/>
                </a:solidFill>
                <a:latin typeface="+mj-lt"/>
                <a:ea typeface="ABCNormal-Neutral" panose="00000500000000000000" pitchFamily="2" charset="0"/>
              </a:rPr>
              <a:t>PART</a:t>
            </a:r>
          </a:p>
          <a:p>
            <a:pPr algn="ctr"/>
            <a:r>
              <a:rPr lang="en-US" altLang="zh-CN" sz="2800" cap="small" dirty="0">
                <a:solidFill>
                  <a:schemeClr val="bg1"/>
                </a:solidFill>
                <a:latin typeface="+mj-lt"/>
              </a:rPr>
              <a:t>two</a:t>
            </a:r>
            <a:endParaRPr lang="zh-CN" altLang="en-US" sz="2800" cap="small" dirty="0">
              <a:solidFill>
                <a:schemeClr val="bg1"/>
              </a:solidFill>
              <a:latin typeface="+mj-lt"/>
            </a:endParaRPr>
          </a:p>
        </p:txBody>
      </p:sp>
    </p:spTree>
    <p:extLst>
      <p:ext uri="{BB962C8B-B14F-4D97-AF65-F5344CB8AC3E}">
        <p14:creationId xmlns:p14="http://schemas.microsoft.com/office/powerpoint/2010/main" val="693803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a:extLst>
              <a:ext uri="{FF2B5EF4-FFF2-40B4-BE49-F238E27FC236}">
                <a16:creationId xmlns:a16="http://schemas.microsoft.com/office/drawing/2014/main" id="{2FA2B59C-8F09-4850-4763-AAD15105F70A}"/>
              </a:ext>
            </a:extLst>
          </p:cNvPr>
          <p:cNvCxnSpPr>
            <a:cxnSpLocks/>
            <a:endCxn id="23" idx="4"/>
          </p:cNvCxnSpPr>
          <p:nvPr/>
        </p:nvCxnSpPr>
        <p:spPr>
          <a:xfrm>
            <a:off x="7320713" y="60960"/>
            <a:ext cx="0" cy="524424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DFE10454-BEDD-A27A-FA00-94D78B09290C}"/>
              </a:ext>
            </a:extLst>
          </p:cNvPr>
          <p:cNvSpPr txBox="1"/>
          <p:nvPr/>
        </p:nvSpPr>
        <p:spPr>
          <a:xfrm>
            <a:off x="572069" y="2717717"/>
            <a:ext cx="5324674" cy="552395"/>
          </a:xfrm>
          <a:prstGeom prst="rect">
            <a:avLst/>
          </a:prstGeom>
          <a:noFill/>
        </p:spPr>
        <p:txBody>
          <a:bodyPr vert="horz" wrap="square" rtlCol="0">
            <a:spAutoFit/>
          </a:bodyPr>
          <a:lstStyle/>
          <a:p>
            <a:pPr>
              <a:lnSpc>
                <a:spcPct val="130000"/>
              </a:lnSpc>
            </a:pPr>
            <a:r>
              <a:rPr lang="en-US" altLang="zh-CN" sz="1200" dirty="0">
                <a:solidFill>
                  <a:schemeClr val="tx1">
                    <a:lumMod val="75000"/>
                    <a:lumOff val="25000"/>
                  </a:schemeClr>
                </a:solidFill>
                <a:latin typeface="+mn-ea"/>
              </a:rPr>
              <a:t>51PPT</a:t>
            </a:r>
            <a:r>
              <a:rPr lang="zh-CN" altLang="en-US" sz="1200" dirty="0">
                <a:solidFill>
                  <a:schemeClr val="tx1">
                    <a:lumMod val="75000"/>
                    <a:lumOff val="25000"/>
                  </a:schemeClr>
                </a:solidFill>
                <a:latin typeface="+mn-ea"/>
              </a:rPr>
              <a:t>模板网，幻灯片演示模板及素材免费下载！</a:t>
            </a:r>
          </a:p>
          <a:p>
            <a:pPr>
              <a:lnSpc>
                <a:spcPct val="130000"/>
              </a:lnSpc>
            </a:pPr>
            <a:r>
              <a:rPr lang="en-US" altLang="zh-CN" sz="1200" dirty="0">
                <a:solidFill>
                  <a:schemeClr val="tx1">
                    <a:lumMod val="75000"/>
                    <a:lumOff val="25000"/>
                  </a:schemeClr>
                </a:solidFill>
                <a:latin typeface="+mn-ea"/>
              </a:rPr>
              <a:t>51PPT</a:t>
            </a:r>
            <a:r>
              <a:rPr lang="zh-CN" altLang="en-US" sz="1200" dirty="0">
                <a:solidFill>
                  <a:schemeClr val="tx1">
                    <a:lumMod val="75000"/>
                    <a:lumOff val="25000"/>
                  </a:schemeClr>
                </a:solidFill>
                <a:latin typeface="+mn-ea"/>
              </a:rPr>
              <a:t>模板网 官网唯一网址：</a:t>
            </a:r>
            <a:r>
              <a:rPr lang="en-US" altLang="zh-CN" sz="1200" dirty="0">
                <a:solidFill>
                  <a:schemeClr val="tx1">
                    <a:lumMod val="75000"/>
                    <a:lumOff val="25000"/>
                  </a:schemeClr>
                </a:solidFill>
                <a:latin typeface="+mn-ea"/>
              </a:rPr>
              <a:t>www.51pptmoban.com</a:t>
            </a:r>
            <a:endParaRPr lang="zh-CN" altLang="en-US" sz="1200" dirty="0">
              <a:solidFill>
                <a:schemeClr val="tx1">
                  <a:lumMod val="75000"/>
                  <a:lumOff val="25000"/>
                </a:schemeClr>
              </a:solidFill>
              <a:latin typeface="+mn-ea"/>
            </a:endParaRPr>
          </a:p>
        </p:txBody>
      </p:sp>
      <p:sp>
        <p:nvSpPr>
          <p:cNvPr id="26" name="椭圆 25">
            <a:extLst>
              <a:ext uri="{FF2B5EF4-FFF2-40B4-BE49-F238E27FC236}">
                <a16:creationId xmlns:a16="http://schemas.microsoft.com/office/drawing/2014/main" id="{B330758B-9762-C2DD-8773-F4CE5CCCCE19}"/>
              </a:ext>
            </a:extLst>
          </p:cNvPr>
          <p:cNvSpPr/>
          <p:nvPr/>
        </p:nvSpPr>
        <p:spPr>
          <a:xfrm>
            <a:off x="642226" y="3843147"/>
            <a:ext cx="1277422" cy="1277422"/>
          </a:xfrm>
          <a:prstGeom prst="ellipse">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D243E0E8-09F8-4500-5717-A4789DE6CF3E}"/>
              </a:ext>
            </a:extLst>
          </p:cNvPr>
          <p:cNvSpPr txBox="1"/>
          <p:nvPr/>
        </p:nvSpPr>
        <p:spPr>
          <a:xfrm>
            <a:off x="486582" y="5330512"/>
            <a:ext cx="1639870" cy="315727"/>
          </a:xfrm>
          <a:prstGeom prst="rect">
            <a:avLst/>
          </a:prstGeom>
          <a:noFill/>
        </p:spPr>
        <p:txBody>
          <a:bodyPr vert="horz" wrap="square" rtlCol="0">
            <a:spAutoFit/>
          </a:bodyPr>
          <a:lstStyle/>
          <a:p>
            <a:pPr algn="ctr">
              <a:lnSpc>
                <a:spcPct val="130000"/>
              </a:lnSpc>
            </a:pPr>
            <a:r>
              <a:rPr lang="zh-CN" altLang="en-US" sz="1200" dirty="0">
                <a:solidFill>
                  <a:schemeClr val="tx1">
                    <a:lumMod val="75000"/>
                    <a:lumOff val="25000"/>
                  </a:schemeClr>
                </a:solidFill>
                <a:latin typeface="+mn-ea"/>
              </a:rPr>
              <a:t>在此输入文字内容</a:t>
            </a:r>
          </a:p>
        </p:txBody>
      </p:sp>
      <p:sp>
        <p:nvSpPr>
          <p:cNvPr id="83" name="椭圆 82">
            <a:extLst>
              <a:ext uri="{FF2B5EF4-FFF2-40B4-BE49-F238E27FC236}">
                <a16:creationId xmlns:a16="http://schemas.microsoft.com/office/drawing/2014/main" id="{B067FC7A-4A00-BCF1-C9E9-3777A759B31D}"/>
              </a:ext>
            </a:extLst>
          </p:cNvPr>
          <p:cNvSpPr/>
          <p:nvPr/>
        </p:nvSpPr>
        <p:spPr>
          <a:xfrm>
            <a:off x="2586143" y="3843147"/>
            <a:ext cx="1277422" cy="1277422"/>
          </a:xfrm>
          <a:prstGeom prst="ellipse">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a16="http://schemas.microsoft.com/office/drawing/2014/main" id="{2C0A4D21-64F0-BDAA-1CF8-C818C480431D}"/>
              </a:ext>
            </a:extLst>
          </p:cNvPr>
          <p:cNvSpPr txBox="1"/>
          <p:nvPr/>
        </p:nvSpPr>
        <p:spPr>
          <a:xfrm>
            <a:off x="2430499" y="5330512"/>
            <a:ext cx="1639870" cy="315727"/>
          </a:xfrm>
          <a:prstGeom prst="rect">
            <a:avLst/>
          </a:prstGeom>
          <a:noFill/>
        </p:spPr>
        <p:txBody>
          <a:bodyPr vert="horz" wrap="square" rtlCol="0">
            <a:spAutoFit/>
          </a:bodyPr>
          <a:lstStyle/>
          <a:p>
            <a:pPr algn="ctr">
              <a:lnSpc>
                <a:spcPct val="130000"/>
              </a:lnSpc>
            </a:pPr>
            <a:r>
              <a:rPr lang="zh-CN" altLang="en-US" sz="1200" dirty="0">
                <a:solidFill>
                  <a:schemeClr val="tx1">
                    <a:lumMod val="75000"/>
                    <a:lumOff val="25000"/>
                  </a:schemeClr>
                </a:solidFill>
                <a:latin typeface="+mn-ea"/>
              </a:rPr>
              <a:t>在此输入文字内容</a:t>
            </a:r>
          </a:p>
        </p:txBody>
      </p:sp>
      <p:sp>
        <p:nvSpPr>
          <p:cNvPr id="88" name="椭圆 87">
            <a:extLst>
              <a:ext uri="{FF2B5EF4-FFF2-40B4-BE49-F238E27FC236}">
                <a16:creationId xmlns:a16="http://schemas.microsoft.com/office/drawing/2014/main" id="{BB048DBA-14D9-E69D-8852-FC2142B106FE}"/>
              </a:ext>
            </a:extLst>
          </p:cNvPr>
          <p:cNvSpPr/>
          <p:nvPr/>
        </p:nvSpPr>
        <p:spPr>
          <a:xfrm>
            <a:off x="4530060" y="3843147"/>
            <a:ext cx="1277422" cy="1277422"/>
          </a:xfrm>
          <a:prstGeom prst="ellipse">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a:extLst>
              <a:ext uri="{FF2B5EF4-FFF2-40B4-BE49-F238E27FC236}">
                <a16:creationId xmlns:a16="http://schemas.microsoft.com/office/drawing/2014/main" id="{9E24A4A4-2826-0219-8C78-CEE81F0A4B35}"/>
              </a:ext>
            </a:extLst>
          </p:cNvPr>
          <p:cNvSpPr txBox="1"/>
          <p:nvPr/>
        </p:nvSpPr>
        <p:spPr>
          <a:xfrm>
            <a:off x="4374416" y="5330512"/>
            <a:ext cx="1639870" cy="315727"/>
          </a:xfrm>
          <a:prstGeom prst="rect">
            <a:avLst/>
          </a:prstGeom>
          <a:noFill/>
        </p:spPr>
        <p:txBody>
          <a:bodyPr vert="horz" wrap="square" rtlCol="0">
            <a:spAutoFit/>
          </a:bodyPr>
          <a:lstStyle/>
          <a:p>
            <a:pPr algn="ctr">
              <a:lnSpc>
                <a:spcPct val="130000"/>
              </a:lnSpc>
            </a:pPr>
            <a:r>
              <a:rPr lang="zh-CN" altLang="en-US" sz="1200" dirty="0">
                <a:solidFill>
                  <a:schemeClr val="tx1">
                    <a:lumMod val="75000"/>
                    <a:lumOff val="25000"/>
                  </a:schemeClr>
                </a:solidFill>
                <a:latin typeface="+mn-ea"/>
              </a:rPr>
              <a:t>在此输入文字内容</a:t>
            </a:r>
          </a:p>
        </p:txBody>
      </p:sp>
      <p:sp>
        <p:nvSpPr>
          <p:cNvPr id="90" name="文本框 89">
            <a:extLst>
              <a:ext uri="{FF2B5EF4-FFF2-40B4-BE49-F238E27FC236}">
                <a16:creationId xmlns:a16="http://schemas.microsoft.com/office/drawing/2014/main" id="{1902522D-153B-6D4B-1059-8EACCB2E3F0D}"/>
              </a:ext>
            </a:extLst>
          </p:cNvPr>
          <p:cNvSpPr txBox="1"/>
          <p:nvPr/>
        </p:nvSpPr>
        <p:spPr>
          <a:xfrm>
            <a:off x="534958" y="1611911"/>
            <a:ext cx="3995102" cy="830997"/>
          </a:xfrm>
          <a:prstGeom prst="rect">
            <a:avLst/>
          </a:prstGeom>
          <a:noFill/>
        </p:spPr>
        <p:txBody>
          <a:bodyPr vert="horz" wrap="square" rtlCol="0">
            <a:spAutoFit/>
          </a:bodyPr>
          <a:lstStyle/>
          <a:p>
            <a:r>
              <a:rPr lang="zh-CN" altLang="en-US" sz="2400" dirty="0">
                <a:solidFill>
                  <a:schemeClr val="accent3"/>
                </a:solidFill>
                <a:latin typeface="+mj-ea"/>
                <a:ea typeface="+mj-ea"/>
              </a:rPr>
              <a:t>在此输入文字输入标题在此</a:t>
            </a:r>
            <a:endParaRPr lang="en-US" altLang="zh-CN" sz="2400" dirty="0">
              <a:solidFill>
                <a:schemeClr val="accent3"/>
              </a:solidFill>
              <a:latin typeface="+mj-ea"/>
              <a:ea typeface="+mj-ea"/>
            </a:endParaRPr>
          </a:p>
          <a:p>
            <a:r>
              <a:rPr lang="zh-CN" altLang="en-US" sz="2400" dirty="0">
                <a:solidFill>
                  <a:schemeClr val="accent3"/>
                </a:solidFill>
                <a:latin typeface="+mj-ea"/>
                <a:ea typeface="+mj-ea"/>
              </a:rPr>
              <a:t>输入文字输入标题</a:t>
            </a:r>
          </a:p>
        </p:txBody>
      </p:sp>
      <p:sp>
        <p:nvSpPr>
          <p:cNvPr id="91" name="financial insurance analysis">
            <a:extLst>
              <a:ext uri="{FF2B5EF4-FFF2-40B4-BE49-F238E27FC236}">
                <a16:creationId xmlns:a16="http://schemas.microsoft.com/office/drawing/2014/main" id="{8482B360-0582-0A43-41C8-0D1528ABCEE9}"/>
              </a:ext>
            </a:extLst>
          </p:cNvPr>
          <p:cNvSpPr txBox="1"/>
          <p:nvPr/>
        </p:nvSpPr>
        <p:spPr>
          <a:xfrm>
            <a:off x="572029" y="2405837"/>
            <a:ext cx="2205648" cy="276999"/>
          </a:xfrm>
          <a:prstGeom prst="rect">
            <a:avLst/>
          </a:prstGeom>
          <a:noFill/>
        </p:spPr>
        <p:txBody>
          <a:bodyPr vert="horz" wrap="square" rtlCol="0">
            <a:spAutoFit/>
          </a:bodyPr>
          <a:lstStyle/>
          <a:p>
            <a:r>
              <a:rPr lang="en-US" altLang="zh-CN" sz="1200" cap="small" dirty="0">
                <a:solidFill>
                  <a:schemeClr val="accent3"/>
                </a:solidFill>
              </a:rPr>
              <a:t>please enter your title here</a:t>
            </a:r>
            <a:endParaRPr lang="zh-CN" altLang="en-US" sz="1200" cap="small" dirty="0">
              <a:solidFill>
                <a:schemeClr val="accent3"/>
              </a:solidFill>
            </a:endParaRPr>
          </a:p>
        </p:txBody>
      </p:sp>
      <p:sp>
        <p:nvSpPr>
          <p:cNvPr id="92" name="六边形 16">
            <a:extLst>
              <a:ext uri="{FF2B5EF4-FFF2-40B4-BE49-F238E27FC236}">
                <a16:creationId xmlns:a16="http://schemas.microsoft.com/office/drawing/2014/main" id="{DA1994F9-8B3D-57A0-8646-0243C6D6B11A}"/>
              </a:ext>
            </a:extLst>
          </p:cNvPr>
          <p:cNvSpPr/>
          <p:nvPr/>
        </p:nvSpPr>
        <p:spPr>
          <a:xfrm rot="16200000">
            <a:off x="1497775" y="3874358"/>
            <a:ext cx="540321" cy="485219"/>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3" name="六边形 16">
            <a:extLst>
              <a:ext uri="{FF2B5EF4-FFF2-40B4-BE49-F238E27FC236}">
                <a16:creationId xmlns:a16="http://schemas.microsoft.com/office/drawing/2014/main" id="{94E0D1C3-AE44-4EF2-82BB-181146132866}"/>
              </a:ext>
            </a:extLst>
          </p:cNvPr>
          <p:cNvSpPr/>
          <p:nvPr/>
        </p:nvSpPr>
        <p:spPr>
          <a:xfrm rot="16200000">
            <a:off x="3473906" y="3874358"/>
            <a:ext cx="540321" cy="485219"/>
          </a:xfrm>
          <a:prstGeom prst="round2DiagRect">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94" name="六边形 16">
            <a:extLst>
              <a:ext uri="{FF2B5EF4-FFF2-40B4-BE49-F238E27FC236}">
                <a16:creationId xmlns:a16="http://schemas.microsoft.com/office/drawing/2014/main" id="{C0580FCE-55CC-60A1-A59E-AE75363F8966}"/>
              </a:ext>
            </a:extLst>
          </p:cNvPr>
          <p:cNvSpPr/>
          <p:nvPr/>
        </p:nvSpPr>
        <p:spPr>
          <a:xfrm rot="16200000">
            <a:off x="5440620" y="3925674"/>
            <a:ext cx="540321" cy="485219"/>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3" name="iconfont-10057-4937428">
            <a:extLst>
              <a:ext uri="{FF2B5EF4-FFF2-40B4-BE49-F238E27FC236}">
                <a16:creationId xmlns:a16="http://schemas.microsoft.com/office/drawing/2014/main" id="{5EF03FEF-76C3-DB15-A648-F85720A5600D}"/>
              </a:ext>
            </a:extLst>
          </p:cNvPr>
          <p:cNvSpPr/>
          <p:nvPr/>
        </p:nvSpPr>
        <p:spPr>
          <a:xfrm>
            <a:off x="5580058" y="4033584"/>
            <a:ext cx="259462" cy="253553"/>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iconfont-10187-1921538">
            <a:extLst>
              <a:ext uri="{FF2B5EF4-FFF2-40B4-BE49-F238E27FC236}">
                <a16:creationId xmlns:a16="http://schemas.microsoft.com/office/drawing/2014/main" id="{82E0CE56-1140-7FAC-E3B2-3067B46FE5BF}"/>
              </a:ext>
            </a:extLst>
          </p:cNvPr>
          <p:cNvSpPr/>
          <p:nvPr/>
        </p:nvSpPr>
        <p:spPr>
          <a:xfrm>
            <a:off x="3618849" y="3986964"/>
            <a:ext cx="259959" cy="260006"/>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iconfont-10057-4937428">
            <a:extLst>
              <a:ext uri="{FF2B5EF4-FFF2-40B4-BE49-F238E27FC236}">
                <a16:creationId xmlns:a16="http://schemas.microsoft.com/office/drawing/2014/main" id="{A3E623FC-EE1E-BE24-0D51-BF031B34C47B}"/>
              </a:ext>
            </a:extLst>
          </p:cNvPr>
          <p:cNvSpPr/>
          <p:nvPr/>
        </p:nvSpPr>
        <p:spPr>
          <a:xfrm>
            <a:off x="1637811" y="3983257"/>
            <a:ext cx="259462" cy="253553"/>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文本框 38">
            <a:extLst>
              <a:ext uri="{FF2B5EF4-FFF2-40B4-BE49-F238E27FC236}">
                <a16:creationId xmlns:a16="http://schemas.microsoft.com/office/drawing/2014/main" id="{2E2D16A1-CC53-F729-7237-30E7B26ED8FF}"/>
              </a:ext>
            </a:extLst>
          </p:cNvPr>
          <p:cNvSpPr txBox="1"/>
          <p:nvPr/>
        </p:nvSpPr>
        <p:spPr>
          <a:xfrm>
            <a:off x="7839060" y="1601616"/>
            <a:ext cx="2670616" cy="461665"/>
          </a:xfrm>
          <a:prstGeom prst="rect">
            <a:avLst/>
          </a:prstGeom>
          <a:noFill/>
        </p:spPr>
        <p:txBody>
          <a:bodyPr vert="horz" wrap="square" rtlCol="0">
            <a:spAutoFit/>
          </a:bodyPr>
          <a:lstStyle/>
          <a:p>
            <a:r>
              <a:rPr lang="zh-CN" altLang="en-US" sz="2400" dirty="0">
                <a:solidFill>
                  <a:schemeClr val="accent3"/>
                </a:solidFill>
                <a:latin typeface="+mj-ea"/>
                <a:ea typeface="+mj-ea"/>
              </a:rPr>
              <a:t>在此输入文字标题</a:t>
            </a:r>
          </a:p>
        </p:txBody>
      </p:sp>
      <p:sp>
        <p:nvSpPr>
          <p:cNvPr id="40" name="financial insurance analysis">
            <a:extLst>
              <a:ext uri="{FF2B5EF4-FFF2-40B4-BE49-F238E27FC236}">
                <a16:creationId xmlns:a16="http://schemas.microsoft.com/office/drawing/2014/main" id="{53978E08-E280-7463-3BCF-DF014EE14B14}"/>
              </a:ext>
            </a:extLst>
          </p:cNvPr>
          <p:cNvSpPr txBox="1"/>
          <p:nvPr/>
        </p:nvSpPr>
        <p:spPr>
          <a:xfrm>
            <a:off x="7839060" y="1966527"/>
            <a:ext cx="1730808" cy="276999"/>
          </a:xfrm>
          <a:prstGeom prst="rect">
            <a:avLst/>
          </a:prstGeom>
          <a:noFill/>
        </p:spPr>
        <p:txBody>
          <a:bodyPr vert="horz" wrap="square" rtlCol="0">
            <a:spAutoFit/>
          </a:bodyPr>
          <a:lstStyle/>
          <a:p>
            <a:r>
              <a:rPr lang="en-US" altLang="zh-CN" sz="1200" cap="small" dirty="0">
                <a:solidFill>
                  <a:schemeClr val="accent3"/>
                </a:solidFill>
              </a:rPr>
              <a:t>enter your title here</a:t>
            </a:r>
            <a:endParaRPr lang="zh-CN" altLang="en-US" sz="1200" cap="small" dirty="0">
              <a:solidFill>
                <a:schemeClr val="accent3"/>
              </a:solidFill>
            </a:endParaRPr>
          </a:p>
        </p:txBody>
      </p:sp>
      <p:sp>
        <p:nvSpPr>
          <p:cNvPr id="41" name="文本框 40">
            <a:extLst>
              <a:ext uri="{FF2B5EF4-FFF2-40B4-BE49-F238E27FC236}">
                <a16:creationId xmlns:a16="http://schemas.microsoft.com/office/drawing/2014/main" id="{120FD2EA-7BB8-7DFB-29F6-150CFF06F475}"/>
              </a:ext>
            </a:extLst>
          </p:cNvPr>
          <p:cNvSpPr txBox="1"/>
          <p:nvPr/>
        </p:nvSpPr>
        <p:spPr>
          <a:xfrm>
            <a:off x="7839060" y="2195079"/>
            <a:ext cx="3928495"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在此输入文字内容在此输入文字内容在此输入文字内容</a:t>
            </a:r>
          </a:p>
        </p:txBody>
      </p:sp>
      <p:grpSp>
        <p:nvGrpSpPr>
          <p:cNvPr id="2" name="组合 1">
            <a:extLst>
              <a:ext uri="{FF2B5EF4-FFF2-40B4-BE49-F238E27FC236}">
                <a16:creationId xmlns:a16="http://schemas.microsoft.com/office/drawing/2014/main" id="{F206482F-0EA9-E5CB-6F81-32D7A400546B}"/>
              </a:ext>
            </a:extLst>
          </p:cNvPr>
          <p:cNvGrpSpPr/>
          <p:nvPr/>
        </p:nvGrpSpPr>
        <p:grpSpPr>
          <a:xfrm>
            <a:off x="7144568" y="1677990"/>
            <a:ext cx="312330" cy="312330"/>
            <a:chOff x="7437451" y="1990901"/>
            <a:chExt cx="312330" cy="312330"/>
          </a:xfrm>
        </p:grpSpPr>
        <p:sp>
          <p:nvSpPr>
            <p:cNvPr id="17" name="椭圆 16">
              <a:extLst>
                <a:ext uri="{FF2B5EF4-FFF2-40B4-BE49-F238E27FC236}">
                  <a16:creationId xmlns:a16="http://schemas.microsoft.com/office/drawing/2014/main" id="{4BF0141A-EB55-749C-B0CB-9EA86BD6E3D0}"/>
                </a:ext>
              </a:extLst>
            </p:cNvPr>
            <p:cNvSpPr/>
            <p:nvPr/>
          </p:nvSpPr>
          <p:spPr>
            <a:xfrm>
              <a:off x="7481984" y="2035434"/>
              <a:ext cx="223264" cy="2232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a:extLst>
                <a:ext uri="{FF2B5EF4-FFF2-40B4-BE49-F238E27FC236}">
                  <a16:creationId xmlns:a16="http://schemas.microsoft.com/office/drawing/2014/main" id="{31E7D355-763C-84F5-E698-E28F7BD30D47}"/>
                </a:ext>
              </a:extLst>
            </p:cNvPr>
            <p:cNvSpPr/>
            <p:nvPr/>
          </p:nvSpPr>
          <p:spPr>
            <a:xfrm>
              <a:off x="7437451" y="1990901"/>
              <a:ext cx="312330" cy="31233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2" name="文本框 61">
            <a:extLst>
              <a:ext uri="{FF2B5EF4-FFF2-40B4-BE49-F238E27FC236}">
                <a16:creationId xmlns:a16="http://schemas.microsoft.com/office/drawing/2014/main" id="{79EB6855-C627-5390-65F8-D4C41A03DC89}"/>
              </a:ext>
            </a:extLst>
          </p:cNvPr>
          <p:cNvSpPr txBox="1"/>
          <p:nvPr/>
        </p:nvSpPr>
        <p:spPr>
          <a:xfrm>
            <a:off x="7839060" y="2708490"/>
            <a:ext cx="2670616" cy="461665"/>
          </a:xfrm>
          <a:prstGeom prst="rect">
            <a:avLst/>
          </a:prstGeom>
          <a:noFill/>
        </p:spPr>
        <p:txBody>
          <a:bodyPr vert="horz" wrap="square" rtlCol="0">
            <a:spAutoFit/>
          </a:bodyPr>
          <a:lstStyle/>
          <a:p>
            <a:r>
              <a:rPr lang="zh-CN" altLang="en-US" sz="2400" dirty="0">
                <a:solidFill>
                  <a:schemeClr val="accent3"/>
                </a:solidFill>
                <a:latin typeface="+mj-ea"/>
                <a:ea typeface="+mj-ea"/>
              </a:rPr>
              <a:t>在此输入文字标题</a:t>
            </a:r>
          </a:p>
        </p:txBody>
      </p:sp>
      <p:sp>
        <p:nvSpPr>
          <p:cNvPr id="63" name="financial insurance analysis">
            <a:extLst>
              <a:ext uri="{FF2B5EF4-FFF2-40B4-BE49-F238E27FC236}">
                <a16:creationId xmlns:a16="http://schemas.microsoft.com/office/drawing/2014/main" id="{633F0A7C-58F0-D078-448E-84918D01D700}"/>
              </a:ext>
            </a:extLst>
          </p:cNvPr>
          <p:cNvSpPr txBox="1"/>
          <p:nvPr/>
        </p:nvSpPr>
        <p:spPr>
          <a:xfrm>
            <a:off x="7839060" y="3073401"/>
            <a:ext cx="1730808" cy="276999"/>
          </a:xfrm>
          <a:prstGeom prst="rect">
            <a:avLst/>
          </a:prstGeom>
          <a:noFill/>
        </p:spPr>
        <p:txBody>
          <a:bodyPr vert="horz" wrap="square" rtlCol="0">
            <a:spAutoFit/>
          </a:bodyPr>
          <a:lstStyle/>
          <a:p>
            <a:r>
              <a:rPr lang="en-US" altLang="zh-CN" sz="1200" cap="small" dirty="0">
                <a:solidFill>
                  <a:schemeClr val="accent3"/>
                </a:solidFill>
              </a:rPr>
              <a:t>enter your title here</a:t>
            </a:r>
            <a:endParaRPr lang="zh-CN" altLang="en-US" sz="1200" cap="small" dirty="0">
              <a:solidFill>
                <a:schemeClr val="accent3"/>
              </a:solidFill>
            </a:endParaRPr>
          </a:p>
        </p:txBody>
      </p:sp>
      <p:sp>
        <p:nvSpPr>
          <p:cNvPr id="64" name="文本框 63">
            <a:extLst>
              <a:ext uri="{FF2B5EF4-FFF2-40B4-BE49-F238E27FC236}">
                <a16:creationId xmlns:a16="http://schemas.microsoft.com/office/drawing/2014/main" id="{2F9D0B4F-09F4-BDB5-9154-BACFF5A91979}"/>
              </a:ext>
            </a:extLst>
          </p:cNvPr>
          <p:cNvSpPr txBox="1"/>
          <p:nvPr/>
        </p:nvSpPr>
        <p:spPr>
          <a:xfrm>
            <a:off x="7839060" y="3301953"/>
            <a:ext cx="3928495"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在此输入文字内容在此输入文字内容在此输入文字内容</a:t>
            </a:r>
          </a:p>
        </p:txBody>
      </p:sp>
      <p:sp>
        <p:nvSpPr>
          <p:cNvPr id="84" name="文本框 83">
            <a:extLst>
              <a:ext uri="{FF2B5EF4-FFF2-40B4-BE49-F238E27FC236}">
                <a16:creationId xmlns:a16="http://schemas.microsoft.com/office/drawing/2014/main" id="{5FE3E360-FFDB-07B3-4F82-4D9E4D342376}"/>
              </a:ext>
            </a:extLst>
          </p:cNvPr>
          <p:cNvSpPr txBox="1"/>
          <p:nvPr/>
        </p:nvSpPr>
        <p:spPr>
          <a:xfrm>
            <a:off x="7839060" y="3815364"/>
            <a:ext cx="2670616" cy="461665"/>
          </a:xfrm>
          <a:prstGeom prst="rect">
            <a:avLst/>
          </a:prstGeom>
          <a:noFill/>
        </p:spPr>
        <p:txBody>
          <a:bodyPr vert="horz" wrap="square" rtlCol="0">
            <a:spAutoFit/>
          </a:bodyPr>
          <a:lstStyle/>
          <a:p>
            <a:r>
              <a:rPr lang="zh-CN" altLang="en-US" sz="2400" dirty="0">
                <a:solidFill>
                  <a:schemeClr val="accent3"/>
                </a:solidFill>
                <a:latin typeface="+mj-ea"/>
                <a:ea typeface="+mj-ea"/>
              </a:rPr>
              <a:t>在此输入文字标题</a:t>
            </a:r>
          </a:p>
        </p:txBody>
      </p:sp>
      <p:sp>
        <p:nvSpPr>
          <p:cNvPr id="85" name="financial insurance analysis">
            <a:extLst>
              <a:ext uri="{FF2B5EF4-FFF2-40B4-BE49-F238E27FC236}">
                <a16:creationId xmlns:a16="http://schemas.microsoft.com/office/drawing/2014/main" id="{B515526A-7150-E075-3334-067D89EA7C12}"/>
              </a:ext>
            </a:extLst>
          </p:cNvPr>
          <p:cNvSpPr txBox="1"/>
          <p:nvPr/>
        </p:nvSpPr>
        <p:spPr>
          <a:xfrm>
            <a:off x="7839060" y="4180275"/>
            <a:ext cx="1730808" cy="276999"/>
          </a:xfrm>
          <a:prstGeom prst="rect">
            <a:avLst/>
          </a:prstGeom>
          <a:noFill/>
        </p:spPr>
        <p:txBody>
          <a:bodyPr vert="horz" wrap="square" rtlCol="0">
            <a:spAutoFit/>
          </a:bodyPr>
          <a:lstStyle/>
          <a:p>
            <a:r>
              <a:rPr lang="en-US" altLang="zh-CN" sz="1200" cap="small" dirty="0">
                <a:solidFill>
                  <a:schemeClr val="accent3"/>
                </a:solidFill>
              </a:rPr>
              <a:t>enter your title here</a:t>
            </a:r>
            <a:endParaRPr lang="zh-CN" altLang="en-US" sz="1200" cap="small" dirty="0">
              <a:solidFill>
                <a:schemeClr val="accent3"/>
              </a:solidFill>
            </a:endParaRPr>
          </a:p>
        </p:txBody>
      </p:sp>
      <p:sp>
        <p:nvSpPr>
          <p:cNvPr id="86" name="文本框 85">
            <a:extLst>
              <a:ext uri="{FF2B5EF4-FFF2-40B4-BE49-F238E27FC236}">
                <a16:creationId xmlns:a16="http://schemas.microsoft.com/office/drawing/2014/main" id="{79C8D9C5-B8A3-FB7A-DBB3-83B651676DD6}"/>
              </a:ext>
            </a:extLst>
          </p:cNvPr>
          <p:cNvSpPr txBox="1"/>
          <p:nvPr/>
        </p:nvSpPr>
        <p:spPr>
          <a:xfrm>
            <a:off x="7839060" y="4408827"/>
            <a:ext cx="3928495"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在此输入文字内容在此输入文字内容在此输入文字内容</a:t>
            </a:r>
          </a:p>
        </p:txBody>
      </p:sp>
      <p:sp>
        <p:nvSpPr>
          <p:cNvPr id="99" name="文本框 98">
            <a:extLst>
              <a:ext uri="{FF2B5EF4-FFF2-40B4-BE49-F238E27FC236}">
                <a16:creationId xmlns:a16="http://schemas.microsoft.com/office/drawing/2014/main" id="{85881D09-1DCA-1456-15C9-0FE42F33FD9E}"/>
              </a:ext>
            </a:extLst>
          </p:cNvPr>
          <p:cNvSpPr txBox="1"/>
          <p:nvPr/>
        </p:nvSpPr>
        <p:spPr>
          <a:xfrm>
            <a:off x="7839060" y="4922237"/>
            <a:ext cx="2670616" cy="461665"/>
          </a:xfrm>
          <a:prstGeom prst="rect">
            <a:avLst/>
          </a:prstGeom>
          <a:noFill/>
        </p:spPr>
        <p:txBody>
          <a:bodyPr vert="horz" wrap="square" rtlCol="0">
            <a:spAutoFit/>
          </a:bodyPr>
          <a:lstStyle/>
          <a:p>
            <a:r>
              <a:rPr lang="zh-CN" altLang="en-US" sz="2400" dirty="0">
                <a:solidFill>
                  <a:schemeClr val="accent3"/>
                </a:solidFill>
                <a:latin typeface="+mj-ea"/>
                <a:ea typeface="+mj-ea"/>
              </a:rPr>
              <a:t>在此输入文字标题</a:t>
            </a:r>
          </a:p>
        </p:txBody>
      </p:sp>
      <p:sp>
        <p:nvSpPr>
          <p:cNvPr id="100" name="financial insurance analysis">
            <a:extLst>
              <a:ext uri="{FF2B5EF4-FFF2-40B4-BE49-F238E27FC236}">
                <a16:creationId xmlns:a16="http://schemas.microsoft.com/office/drawing/2014/main" id="{18134E79-4D91-377B-71B9-0C757368CA1D}"/>
              </a:ext>
            </a:extLst>
          </p:cNvPr>
          <p:cNvSpPr txBox="1"/>
          <p:nvPr/>
        </p:nvSpPr>
        <p:spPr>
          <a:xfrm>
            <a:off x="7839060" y="5287148"/>
            <a:ext cx="1730808" cy="276999"/>
          </a:xfrm>
          <a:prstGeom prst="rect">
            <a:avLst/>
          </a:prstGeom>
          <a:noFill/>
        </p:spPr>
        <p:txBody>
          <a:bodyPr vert="horz" wrap="square" rtlCol="0">
            <a:spAutoFit/>
          </a:bodyPr>
          <a:lstStyle/>
          <a:p>
            <a:r>
              <a:rPr lang="en-US" altLang="zh-CN" sz="1200" cap="small" dirty="0">
                <a:solidFill>
                  <a:schemeClr val="accent3"/>
                </a:solidFill>
              </a:rPr>
              <a:t>enter your title here</a:t>
            </a:r>
            <a:endParaRPr lang="zh-CN" altLang="en-US" sz="1200" cap="small" dirty="0">
              <a:solidFill>
                <a:schemeClr val="accent3"/>
              </a:solidFill>
            </a:endParaRPr>
          </a:p>
        </p:txBody>
      </p:sp>
      <p:sp>
        <p:nvSpPr>
          <p:cNvPr id="101" name="文本框 100">
            <a:extLst>
              <a:ext uri="{FF2B5EF4-FFF2-40B4-BE49-F238E27FC236}">
                <a16:creationId xmlns:a16="http://schemas.microsoft.com/office/drawing/2014/main" id="{A4D54C73-8939-B7A7-AAE2-9CE01E563983}"/>
              </a:ext>
            </a:extLst>
          </p:cNvPr>
          <p:cNvSpPr txBox="1"/>
          <p:nvPr/>
        </p:nvSpPr>
        <p:spPr>
          <a:xfrm>
            <a:off x="7839060" y="5515700"/>
            <a:ext cx="3928495"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在此输入文字内容在此输入文字内容在此输入文字内容</a:t>
            </a:r>
          </a:p>
        </p:txBody>
      </p:sp>
      <p:grpSp>
        <p:nvGrpSpPr>
          <p:cNvPr id="10" name="组合 9">
            <a:extLst>
              <a:ext uri="{FF2B5EF4-FFF2-40B4-BE49-F238E27FC236}">
                <a16:creationId xmlns:a16="http://schemas.microsoft.com/office/drawing/2014/main" id="{E6A32757-27D8-DBF9-136C-7942E1C6E635}"/>
              </a:ext>
            </a:extLst>
          </p:cNvPr>
          <p:cNvGrpSpPr/>
          <p:nvPr/>
        </p:nvGrpSpPr>
        <p:grpSpPr>
          <a:xfrm>
            <a:off x="7144568" y="2797797"/>
            <a:ext cx="312330" cy="312330"/>
            <a:chOff x="7437451" y="1990901"/>
            <a:chExt cx="312330" cy="312330"/>
          </a:xfrm>
        </p:grpSpPr>
        <p:sp>
          <p:nvSpPr>
            <p:cNvPr id="14" name="椭圆 13">
              <a:extLst>
                <a:ext uri="{FF2B5EF4-FFF2-40B4-BE49-F238E27FC236}">
                  <a16:creationId xmlns:a16="http://schemas.microsoft.com/office/drawing/2014/main" id="{BE4DF1D7-99BA-B29D-94F0-A97432FF01FE}"/>
                </a:ext>
              </a:extLst>
            </p:cNvPr>
            <p:cNvSpPr/>
            <p:nvPr/>
          </p:nvSpPr>
          <p:spPr>
            <a:xfrm>
              <a:off x="7481984" y="2035434"/>
              <a:ext cx="223264" cy="2232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a:extLst>
                <a:ext uri="{FF2B5EF4-FFF2-40B4-BE49-F238E27FC236}">
                  <a16:creationId xmlns:a16="http://schemas.microsoft.com/office/drawing/2014/main" id="{B1273E45-B0E8-C3C7-0C20-13C634C400A5}"/>
                </a:ext>
              </a:extLst>
            </p:cNvPr>
            <p:cNvSpPr/>
            <p:nvPr/>
          </p:nvSpPr>
          <p:spPr>
            <a:xfrm>
              <a:off x="7437451" y="1990901"/>
              <a:ext cx="312330" cy="31233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8" name="组合 17">
            <a:extLst>
              <a:ext uri="{FF2B5EF4-FFF2-40B4-BE49-F238E27FC236}">
                <a16:creationId xmlns:a16="http://schemas.microsoft.com/office/drawing/2014/main" id="{D18AA012-B0F5-5941-700E-1A4B5E2D84B2}"/>
              </a:ext>
            </a:extLst>
          </p:cNvPr>
          <p:cNvGrpSpPr/>
          <p:nvPr/>
        </p:nvGrpSpPr>
        <p:grpSpPr>
          <a:xfrm>
            <a:off x="7144568" y="3917604"/>
            <a:ext cx="312330" cy="312330"/>
            <a:chOff x="7437451" y="1990901"/>
            <a:chExt cx="312330" cy="312330"/>
          </a:xfrm>
        </p:grpSpPr>
        <p:sp>
          <p:nvSpPr>
            <p:cNvPr id="19" name="椭圆 18">
              <a:extLst>
                <a:ext uri="{FF2B5EF4-FFF2-40B4-BE49-F238E27FC236}">
                  <a16:creationId xmlns:a16="http://schemas.microsoft.com/office/drawing/2014/main" id="{60E170CA-D64D-EA65-48FF-F846BA4B6D82}"/>
                </a:ext>
              </a:extLst>
            </p:cNvPr>
            <p:cNvSpPr/>
            <p:nvPr/>
          </p:nvSpPr>
          <p:spPr>
            <a:xfrm>
              <a:off x="7481984" y="2035434"/>
              <a:ext cx="223264" cy="2232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a:extLst>
                <a:ext uri="{FF2B5EF4-FFF2-40B4-BE49-F238E27FC236}">
                  <a16:creationId xmlns:a16="http://schemas.microsoft.com/office/drawing/2014/main" id="{6D078160-CF3C-DF22-740D-752855FC6C53}"/>
                </a:ext>
              </a:extLst>
            </p:cNvPr>
            <p:cNvSpPr/>
            <p:nvPr/>
          </p:nvSpPr>
          <p:spPr>
            <a:xfrm>
              <a:off x="7437451" y="1990901"/>
              <a:ext cx="312330" cy="31233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2" name="组合 21">
            <a:extLst>
              <a:ext uri="{FF2B5EF4-FFF2-40B4-BE49-F238E27FC236}">
                <a16:creationId xmlns:a16="http://schemas.microsoft.com/office/drawing/2014/main" id="{3B94006D-646D-E420-D8E5-23B50DCE346D}"/>
              </a:ext>
            </a:extLst>
          </p:cNvPr>
          <p:cNvGrpSpPr/>
          <p:nvPr/>
        </p:nvGrpSpPr>
        <p:grpSpPr>
          <a:xfrm>
            <a:off x="7164548" y="5037411"/>
            <a:ext cx="312330" cy="312330"/>
            <a:chOff x="7437451" y="1990901"/>
            <a:chExt cx="312330" cy="312330"/>
          </a:xfrm>
        </p:grpSpPr>
        <p:sp>
          <p:nvSpPr>
            <p:cNvPr id="23" name="椭圆 22">
              <a:extLst>
                <a:ext uri="{FF2B5EF4-FFF2-40B4-BE49-F238E27FC236}">
                  <a16:creationId xmlns:a16="http://schemas.microsoft.com/office/drawing/2014/main" id="{0C673C39-A731-E356-47BF-94DBA7AEC849}"/>
                </a:ext>
              </a:extLst>
            </p:cNvPr>
            <p:cNvSpPr/>
            <p:nvPr/>
          </p:nvSpPr>
          <p:spPr>
            <a:xfrm>
              <a:off x="7481984" y="2035434"/>
              <a:ext cx="223264" cy="2232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a:extLst>
                <a:ext uri="{FF2B5EF4-FFF2-40B4-BE49-F238E27FC236}">
                  <a16:creationId xmlns:a16="http://schemas.microsoft.com/office/drawing/2014/main" id="{C0A98802-A044-E5DE-FBA3-B36BBBB73A99}"/>
                </a:ext>
              </a:extLst>
            </p:cNvPr>
            <p:cNvSpPr/>
            <p:nvPr/>
          </p:nvSpPr>
          <p:spPr>
            <a:xfrm>
              <a:off x="7437451" y="1990901"/>
              <a:ext cx="312330" cy="31233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 name="标题 12">
            <a:extLst>
              <a:ext uri="{FF2B5EF4-FFF2-40B4-BE49-F238E27FC236}">
                <a16:creationId xmlns:a16="http://schemas.microsoft.com/office/drawing/2014/main" id="{4EE82D83-58DB-2B66-3B42-974B01225D84}"/>
              </a:ext>
            </a:extLst>
          </p:cNvPr>
          <p:cNvSpPr>
            <a:spLocks noGrp="1"/>
          </p:cNvSpPr>
          <p:nvPr>
            <p:ph type="title"/>
          </p:nvPr>
        </p:nvSpPr>
        <p:spPr/>
        <p:txBody>
          <a:bodyPr/>
          <a:lstStyle/>
          <a:p>
            <a:r>
              <a:rPr lang="zh-CN" altLang="en-US" dirty="0"/>
              <a:t>单击输入标题</a:t>
            </a:r>
          </a:p>
        </p:txBody>
      </p:sp>
    </p:spTree>
    <p:extLst>
      <p:ext uri="{BB962C8B-B14F-4D97-AF65-F5344CB8AC3E}">
        <p14:creationId xmlns:p14="http://schemas.microsoft.com/office/powerpoint/2010/main" val="3251687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形状 13">
            <a:extLst>
              <a:ext uri="{FF2B5EF4-FFF2-40B4-BE49-F238E27FC236}">
                <a16:creationId xmlns:a16="http://schemas.microsoft.com/office/drawing/2014/main" id="{275EC27E-B3FC-2DA7-A368-E6EDD7AF125D}"/>
              </a:ext>
            </a:extLst>
          </p:cNvPr>
          <p:cNvSpPr/>
          <p:nvPr/>
        </p:nvSpPr>
        <p:spPr>
          <a:xfrm rot="21167726">
            <a:off x="-239542" y="-744527"/>
            <a:ext cx="12479326" cy="3034453"/>
          </a:xfrm>
          <a:custGeom>
            <a:avLst/>
            <a:gdLst>
              <a:gd name="connsiteX0" fmla="*/ 383586 w 12479326"/>
              <a:gd name="connsiteY0" fmla="*/ 0 h 3034453"/>
              <a:gd name="connsiteX1" fmla="*/ 12479326 w 12479326"/>
              <a:gd name="connsiteY1" fmla="*/ 1529026 h 3034453"/>
              <a:gd name="connsiteX2" fmla="*/ 12289025 w 12479326"/>
              <a:gd name="connsiteY2" fmla="*/ 3034453 h 3034453"/>
              <a:gd name="connsiteX3" fmla="*/ 0 w 12479326"/>
              <a:gd name="connsiteY3" fmla="*/ 3034453 h 3034453"/>
            </a:gdLst>
            <a:ahLst/>
            <a:cxnLst>
              <a:cxn ang="0">
                <a:pos x="connsiteX0" y="connsiteY0"/>
              </a:cxn>
              <a:cxn ang="0">
                <a:pos x="connsiteX1" y="connsiteY1"/>
              </a:cxn>
              <a:cxn ang="0">
                <a:pos x="connsiteX2" y="connsiteY2"/>
              </a:cxn>
              <a:cxn ang="0">
                <a:pos x="connsiteX3" y="connsiteY3"/>
              </a:cxn>
            </a:cxnLst>
            <a:rect l="l" t="t" r="r" b="b"/>
            <a:pathLst>
              <a:path w="12479326" h="3034453">
                <a:moveTo>
                  <a:pt x="383586" y="0"/>
                </a:moveTo>
                <a:lnTo>
                  <a:pt x="12479326" y="1529026"/>
                </a:lnTo>
                <a:lnTo>
                  <a:pt x="12289025" y="3034453"/>
                </a:lnTo>
                <a:lnTo>
                  <a:pt x="0" y="3034453"/>
                </a:lnTo>
                <a:close/>
              </a:path>
            </a:pathLst>
          </a:custGeom>
          <a:gradFill>
            <a:gsLst>
              <a:gs pos="0">
                <a:schemeClr val="accent3"/>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文本框 23">
            <a:extLst>
              <a:ext uri="{FF2B5EF4-FFF2-40B4-BE49-F238E27FC236}">
                <a16:creationId xmlns:a16="http://schemas.microsoft.com/office/drawing/2014/main" id="{F9A37FA6-94F9-D44F-0B94-227692EBB111}"/>
              </a:ext>
            </a:extLst>
          </p:cNvPr>
          <p:cNvSpPr txBox="1"/>
          <p:nvPr/>
        </p:nvSpPr>
        <p:spPr>
          <a:xfrm>
            <a:off x="10497377" y="1850452"/>
            <a:ext cx="1459495" cy="830997"/>
          </a:xfrm>
          <a:prstGeom prst="rect">
            <a:avLst/>
          </a:prstGeom>
          <a:noFill/>
        </p:spPr>
        <p:txBody>
          <a:bodyPr vert="horz" wrap="square" rtlCol="0">
            <a:spAutoFit/>
          </a:bodyPr>
          <a:lstStyle/>
          <a:p>
            <a:r>
              <a:rPr lang="en-US" altLang="zh-CN" sz="4800" dirty="0">
                <a:solidFill>
                  <a:schemeClr val="accent3"/>
                </a:solidFill>
                <a:latin typeface="+mj-lt"/>
                <a:ea typeface="字魂45号-冰宇雅宋" panose="00000500000000000000" pitchFamily="2" charset="-122"/>
              </a:rPr>
              <a:t>01</a:t>
            </a:r>
          </a:p>
        </p:txBody>
      </p:sp>
      <p:sp>
        <p:nvSpPr>
          <p:cNvPr id="10" name="矩形: 圆角 9">
            <a:extLst>
              <a:ext uri="{FF2B5EF4-FFF2-40B4-BE49-F238E27FC236}">
                <a16:creationId xmlns:a16="http://schemas.microsoft.com/office/drawing/2014/main" id="{5AF818CD-506F-5CD1-325E-7FE0636C42C8}"/>
              </a:ext>
            </a:extLst>
          </p:cNvPr>
          <p:cNvSpPr/>
          <p:nvPr/>
        </p:nvSpPr>
        <p:spPr>
          <a:xfrm>
            <a:off x="904015" y="1748119"/>
            <a:ext cx="9109442" cy="1035665"/>
          </a:xfrm>
          <a:prstGeom prst="roundRect">
            <a:avLst>
              <a:gd name="adj" fmla="val 5417"/>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对角圆角 10">
            <a:extLst>
              <a:ext uri="{FF2B5EF4-FFF2-40B4-BE49-F238E27FC236}">
                <a16:creationId xmlns:a16="http://schemas.microsoft.com/office/drawing/2014/main" id="{4B17C488-A82E-8353-8430-9D650680C099}"/>
              </a:ext>
            </a:extLst>
          </p:cNvPr>
          <p:cNvSpPr/>
          <p:nvPr/>
        </p:nvSpPr>
        <p:spPr>
          <a:xfrm>
            <a:off x="760531" y="1541632"/>
            <a:ext cx="1356001" cy="1148735"/>
          </a:xfrm>
          <a:prstGeom prst="round2DiagRect">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extLst>
              <a:ext uri="{FF2B5EF4-FFF2-40B4-BE49-F238E27FC236}">
                <a16:creationId xmlns:a16="http://schemas.microsoft.com/office/drawing/2014/main" id="{E412047D-193C-D3FD-32CF-8F61F18FEA89}"/>
              </a:ext>
            </a:extLst>
          </p:cNvPr>
          <p:cNvSpPr txBox="1"/>
          <p:nvPr/>
        </p:nvSpPr>
        <p:spPr>
          <a:xfrm>
            <a:off x="2253052" y="1951123"/>
            <a:ext cx="2670616" cy="461665"/>
          </a:xfrm>
          <a:prstGeom prst="rect">
            <a:avLst/>
          </a:prstGeom>
          <a:noFill/>
        </p:spPr>
        <p:txBody>
          <a:bodyPr vert="horz" wrap="square" rtlCol="0">
            <a:spAutoFit/>
          </a:bodyPr>
          <a:lstStyle/>
          <a:p>
            <a:r>
              <a:rPr lang="zh-CN" altLang="en-US" sz="2400" dirty="0">
                <a:solidFill>
                  <a:schemeClr val="accent3"/>
                </a:solidFill>
                <a:latin typeface="+mj-ea"/>
                <a:ea typeface="+mj-ea"/>
              </a:rPr>
              <a:t>在此输入文字标题</a:t>
            </a:r>
          </a:p>
        </p:txBody>
      </p:sp>
      <p:sp>
        <p:nvSpPr>
          <p:cNvPr id="26" name="financial insurance analysis">
            <a:extLst>
              <a:ext uri="{FF2B5EF4-FFF2-40B4-BE49-F238E27FC236}">
                <a16:creationId xmlns:a16="http://schemas.microsoft.com/office/drawing/2014/main" id="{8EFF5FA1-57BA-1667-7FE8-C9577623D8A1}"/>
              </a:ext>
            </a:extLst>
          </p:cNvPr>
          <p:cNvSpPr txBox="1"/>
          <p:nvPr/>
        </p:nvSpPr>
        <p:spPr>
          <a:xfrm>
            <a:off x="2253052" y="2316034"/>
            <a:ext cx="1730808" cy="276999"/>
          </a:xfrm>
          <a:prstGeom prst="rect">
            <a:avLst/>
          </a:prstGeom>
          <a:noFill/>
        </p:spPr>
        <p:txBody>
          <a:bodyPr vert="horz" wrap="square" rtlCol="0">
            <a:spAutoFit/>
          </a:bodyPr>
          <a:lstStyle/>
          <a:p>
            <a:r>
              <a:rPr lang="en-US" altLang="zh-CN" sz="1200" cap="small" dirty="0">
                <a:solidFill>
                  <a:schemeClr val="accent3"/>
                </a:solidFill>
              </a:rPr>
              <a:t>enter your title here</a:t>
            </a:r>
            <a:endParaRPr lang="zh-CN" altLang="en-US" sz="1200" cap="small" dirty="0">
              <a:solidFill>
                <a:schemeClr val="accent3"/>
              </a:solidFill>
            </a:endParaRPr>
          </a:p>
        </p:txBody>
      </p:sp>
      <p:sp>
        <p:nvSpPr>
          <p:cNvPr id="27" name="文本框 26">
            <a:extLst>
              <a:ext uri="{FF2B5EF4-FFF2-40B4-BE49-F238E27FC236}">
                <a16:creationId xmlns:a16="http://schemas.microsoft.com/office/drawing/2014/main" id="{2AC02141-5C35-6253-F786-CC8848754364}"/>
              </a:ext>
            </a:extLst>
          </p:cNvPr>
          <p:cNvSpPr txBox="1"/>
          <p:nvPr/>
        </p:nvSpPr>
        <p:spPr>
          <a:xfrm>
            <a:off x="5327285" y="2013182"/>
            <a:ext cx="4611663" cy="552395"/>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在此输入文字内容在此输入文字内容在此输入文字内容在此输入文字内容在此输入文字内容在此输入文字内容</a:t>
            </a:r>
          </a:p>
        </p:txBody>
      </p:sp>
      <p:sp>
        <p:nvSpPr>
          <p:cNvPr id="29" name="文本框 28">
            <a:extLst>
              <a:ext uri="{FF2B5EF4-FFF2-40B4-BE49-F238E27FC236}">
                <a16:creationId xmlns:a16="http://schemas.microsoft.com/office/drawing/2014/main" id="{92D1E4E7-BC1F-179F-5856-26EA233BD564}"/>
              </a:ext>
            </a:extLst>
          </p:cNvPr>
          <p:cNvSpPr txBox="1"/>
          <p:nvPr/>
        </p:nvSpPr>
        <p:spPr>
          <a:xfrm>
            <a:off x="10497377" y="3297478"/>
            <a:ext cx="1459495" cy="830997"/>
          </a:xfrm>
          <a:prstGeom prst="rect">
            <a:avLst/>
          </a:prstGeom>
          <a:noFill/>
        </p:spPr>
        <p:txBody>
          <a:bodyPr vert="horz" wrap="square" rtlCol="0">
            <a:spAutoFit/>
          </a:bodyPr>
          <a:lstStyle/>
          <a:p>
            <a:r>
              <a:rPr lang="en-US" altLang="zh-CN" sz="4800" dirty="0">
                <a:solidFill>
                  <a:schemeClr val="accent3"/>
                </a:solidFill>
                <a:latin typeface="+mj-lt"/>
                <a:ea typeface="字魂45号-冰宇雅宋" panose="00000500000000000000" pitchFamily="2" charset="-122"/>
              </a:rPr>
              <a:t>02</a:t>
            </a:r>
          </a:p>
        </p:txBody>
      </p:sp>
      <p:sp>
        <p:nvSpPr>
          <p:cNvPr id="43" name="矩形: 圆角 42">
            <a:extLst>
              <a:ext uri="{FF2B5EF4-FFF2-40B4-BE49-F238E27FC236}">
                <a16:creationId xmlns:a16="http://schemas.microsoft.com/office/drawing/2014/main" id="{863446F7-DAEF-348C-5626-0948DC321C03}"/>
              </a:ext>
            </a:extLst>
          </p:cNvPr>
          <p:cNvSpPr/>
          <p:nvPr/>
        </p:nvSpPr>
        <p:spPr>
          <a:xfrm>
            <a:off x="904112" y="3221846"/>
            <a:ext cx="9109442" cy="1035665"/>
          </a:xfrm>
          <a:prstGeom prst="roundRect">
            <a:avLst>
              <a:gd name="adj" fmla="val 5417"/>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4" name="矩形: 对角圆角 43">
            <a:extLst>
              <a:ext uri="{FF2B5EF4-FFF2-40B4-BE49-F238E27FC236}">
                <a16:creationId xmlns:a16="http://schemas.microsoft.com/office/drawing/2014/main" id="{2EB9F3AD-9FA9-B6C5-EC0A-4022E84A0E4D}"/>
              </a:ext>
            </a:extLst>
          </p:cNvPr>
          <p:cNvSpPr/>
          <p:nvPr/>
        </p:nvSpPr>
        <p:spPr>
          <a:xfrm>
            <a:off x="760628" y="3015359"/>
            <a:ext cx="1356001" cy="1148735"/>
          </a:xfrm>
          <a:prstGeom prst="round2DiagRect">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文本框 47">
            <a:extLst>
              <a:ext uri="{FF2B5EF4-FFF2-40B4-BE49-F238E27FC236}">
                <a16:creationId xmlns:a16="http://schemas.microsoft.com/office/drawing/2014/main" id="{33CF3BC1-E54D-BE30-8D01-8F12F54FFCB6}"/>
              </a:ext>
            </a:extLst>
          </p:cNvPr>
          <p:cNvSpPr txBox="1"/>
          <p:nvPr/>
        </p:nvSpPr>
        <p:spPr>
          <a:xfrm>
            <a:off x="2253149" y="3424850"/>
            <a:ext cx="2670616" cy="461665"/>
          </a:xfrm>
          <a:prstGeom prst="rect">
            <a:avLst/>
          </a:prstGeom>
          <a:noFill/>
        </p:spPr>
        <p:txBody>
          <a:bodyPr vert="horz" wrap="square" rtlCol="0">
            <a:spAutoFit/>
          </a:bodyPr>
          <a:lstStyle/>
          <a:p>
            <a:r>
              <a:rPr lang="zh-CN" altLang="en-US" sz="2400" dirty="0">
                <a:solidFill>
                  <a:schemeClr val="bg1"/>
                </a:solidFill>
                <a:latin typeface="+mj-ea"/>
                <a:ea typeface="+mj-ea"/>
              </a:rPr>
              <a:t>在此输入文字标题</a:t>
            </a:r>
          </a:p>
        </p:txBody>
      </p:sp>
      <p:sp>
        <p:nvSpPr>
          <p:cNvPr id="49" name="financial insurance analysis">
            <a:extLst>
              <a:ext uri="{FF2B5EF4-FFF2-40B4-BE49-F238E27FC236}">
                <a16:creationId xmlns:a16="http://schemas.microsoft.com/office/drawing/2014/main" id="{F0474538-AA7C-C396-223F-FA91B924112B}"/>
              </a:ext>
            </a:extLst>
          </p:cNvPr>
          <p:cNvSpPr txBox="1"/>
          <p:nvPr/>
        </p:nvSpPr>
        <p:spPr>
          <a:xfrm>
            <a:off x="2253149" y="3789761"/>
            <a:ext cx="1730808" cy="276999"/>
          </a:xfrm>
          <a:prstGeom prst="rect">
            <a:avLst/>
          </a:prstGeom>
          <a:noFill/>
        </p:spPr>
        <p:txBody>
          <a:bodyPr vert="horz" wrap="square" rtlCol="0">
            <a:spAutoFit/>
          </a:bodyPr>
          <a:lstStyle/>
          <a:p>
            <a:r>
              <a:rPr lang="en-US" altLang="zh-CN" sz="1200" cap="small" dirty="0">
                <a:solidFill>
                  <a:schemeClr val="bg1"/>
                </a:solidFill>
              </a:rPr>
              <a:t>enter your title here</a:t>
            </a:r>
            <a:endParaRPr lang="zh-CN" altLang="en-US" sz="1200" cap="small" dirty="0">
              <a:solidFill>
                <a:schemeClr val="bg1"/>
              </a:solidFill>
            </a:endParaRPr>
          </a:p>
        </p:txBody>
      </p:sp>
      <p:sp>
        <p:nvSpPr>
          <p:cNvPr id="47" name="文本框 46">
            <a:extLst>
              <a:ext uri="{FF2B5EF4-FFF2-40B4-BE49-F238E27FC236}">
                <a16:creationId xmlns:a16="http://schemas.microsoft.com/office/drawing/2014/main" id="{559BF855-C999-28EE-5793-8379D329AF29}"/>
              </a:ext>
            </a:extLst>
          </p:cNvPr>
          <p:cNvSpPr txBox="1"/>
          <p:nvPr/>
        </p:nvSpPr>
        <p:spPr>
          <a:xfrm>
            <a:off x="4998414" y="3469608"/>
            <a:ext cx="4527551" cy="552395"/>
          </a:xfrm>
          <a:prstGeom prst="rect">
            <a:avLst/>
          </a:prstGeom>
          <a:noFill/>
        </p:spPr>
        <p:txBody>
          <a:bodyPr vert="horz" wrap="square" rtlCol="0">
            <a:spAutoFit/>
          </a:bodyPr>
          <a:lstStyle/>
          <a:p>
            <a:pPr>
              <a:lnSpc>
                <a:spcPct val="130000"/>
              </a:lnSpc>
            </a:pPr>
            <a:r>
              <a:rPr lang="zh-CN" altLang="en-US" sz="1200" dirty="0">
                <a:solidFill>
                  <a:schemeClr val="bg1"/>
                </a:solidFill>
                <a:latin typeface="+mn-ea"/>
              </a:rPr>
              <a:t>在此输入文字内容在此输入文字内容在此输入文字内容在此输入文字内容在此输入文字内容在此输入文字内容</a:t>
            </a:r>
          </a:p>
        </p:txBody>
      </p:sp>
      <p:sp>
        <p:nvSpPr>
          <p:cNvPr id="30" name="文本框 29">
            <a:extLst>
              <a:ext uri="{FF2B5EF4-FFF2-40B4-BE49-F238E27FC236}">
                <a16:creationId xmlns:a16="http://schemas.microsoft.com/office/drawing/2014/main" id="{2D073A51-0329-A23B-6C56-D80A4AF8D1FE}"/>
              </a:ext>
            </a:extLst>
          </p:cNvPr>
          <p:cNvSpPr txBox="1"/>
          <p:nvPr/>
        </p:nvSpPr>
        <p:spPr>
          <a:xfrm>
            <a:off x="10497377" y="4811210"/>
            <a:ext cx="1459495" cy="830997"/>
          </a:xfrm>
          <a:prstGeom prst="rect">
            <a:avLst/>
          </a:prstGeom>
          <a:noFill/>
        </p:spPr>
        <p:txBody>
          <a:bodyPr vert="horz" wrap="square" rtlCol="0">
            <a:spAutoFit/>
          </a:bodyPr>
          <a:lstStyle/>
          <a:p>
            <a:r>
              <a:rPr lang="en-US" altLang="zh-CN" sz="4800" dirty="0">
                <a:solidFill>
                  <a:schemeClr val="accent3"/>
                </a:solidFill>
                <a:latin typeface="+mj-lt"/>
                <a:ea typeface="字魂45号-冰宇雅宋" panose="00000500000000000000" pitchFamily="2" charset="-122"/>
              </a:rPr>
              <a:t>03</a:t>
            </a:r>
          </a:p>
        </p:txBody>
      </p:sp>
      <p:sp>
        <p:nvSpPr>
          <p:cNvPr id="51" name="矩形: 圆角 50">
            <a:extLst>
              <a:ext uri="{FF2B5EF4-FFF2-40B4-BE49-F238E27FC236}">
                <a16:creationId xmlns:a16="http://schemas.microsoft.com/office/drawing/2014/main" id="{16820A9F-AA71-F952-177C-285DC779E172}"/>
              </a:ext>
            </a:extLst>
          </p:cNvPr>
          <p:cNvSpPr/>
          <p:nvPr/>
        </p:nvSpPr>
        <p:spPr>
          <a:xfrm>
            <a:off x="904015" y="4695574"/>
            <a:ext cx="9109442" cy="1035665"/>
          </a:xfrm>
          <a:prstGeom prst="roundRect">
            <a:avLst>
              <a:gd name="adj" fmla="val 5417"/>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矩形: 对角圆角 51">
            <a:extLst>
              <a:ext uri="{FF2B5EF4-FFF2-40B4-BE49-F238E27FC236}">
                <a16:creationId xmlns:a16="http://schemas.microsoft.com/office/drawing/2014/main" id="{E46FE424-70E3-7B79-B542-01E98EDEEDF7}"/>
              </a:ext>
            </a:extLst>
          </p:cNvPr>
          <p:cNvSpPr/>
          <p:nvPr/>
        </p:nvSpPr>
        <p:spPr>
          <a:xfrm>
            <a:off x="760531" y="4489087"/>
            <a:ext cx="1356001" cy="1148735"/>
          </a:xfrm>
          <a:prstGeom prst="round2DiagRect">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id="{5E4DFC9E-1F7D-3BA8-A1B3-3996A8AFB3BD}"/>
              </a:ext>
            </a:extLst>
          </p:cNvPr>
          <p:cNvSpPr txBox="1"/>
          <p:nvPr/>
        </p:nvSpPr>
        <p:spPr>
          <a:xfrm>
            <a:off x="2253052" y="4898578"/>
            <a:ext cx="2670616" cy="461665"/>
          </a:xfrm>
          <a:prstGeom prst="rect">
            <a:avLst/>
          </a:prstGeom>
          <a:noFill/>
        </p:spPr>
        <p:txBody>
          <a:bodyPr vert="horz" wrap="square" rtlCol="0">
            <a:spAutoFit/>
          </a:bodyPr>
          <a:lstStyle/>
          <a:p>
            <a:r>
              <a:rPr lang="zh-CN" altLang="en-US" sz="2400" dirty="0">
                <a:solidFill>
                  <a:schemeClr val="accent3"/>
                </a:solidFill>
                <a:latin typeface="+mj-ea"/>
                <a:ea typeface="+mj-ea"/>
              </a:rPr>
              <a:t>在此输入文字标题</a:t>
            </a:r>
          </a:p>
        </p:txBody>
      </p:sp>
      <p:sp>
        <p:nvSpPr>
          <p:cNvPr id="57" name="financial insurance analysis">
            <a:extLst>
              <a:ext uri="{FF2B5EF4-FFF2-40B4-BE49-F238E27FC236}">
                <a16:creationId xmlns:a16="http://schemas.microsoft.com/office/drawing/2014/main" id="{7D06E71A-54CD-027B-C47D-CFEDFEA5149B}"/>
              </a:ext>
            </a:extLst>
          </p:cNvPr>
          <p:cNvSpPr txBox="1"/>
          <p:nvPr/>
        </p:nvSpPr>
        <p:spPr>
          <a:xfrm>
            <a:off x="2253052" y="5263489"/>
            <a:ext cx="1730808" cy="276999"/>
          </a:xfrm>
          <a:prstGeom prst="rect">
            <a:avLst/>
          </a:prstGeom>
          <a:noFill/>
        </p:spPr>
        <p:txBody>
          <a:bodyPr vert="horz" wrap="square" rtlCol="0">
            <a:spAutoFit/>
          </a:bodyPr>
          <a:lstStyle/>
          <a:p>
            <a:r>
              <a:rPr lang="en-US" altLang="zh-CN" sz="1200" cap="small" dirty="0">
                <a:solidFill>
                  <a:schemeClr val="accent3"/>
                </a:solidFill>
              </a:rPr>
              <a:t>enter your title here</a:t>
            </a:r>
            <a:endParaRPr lang="zh-CN" altLang="en-US" sz="1200" cap="small" dirty="0">
              <a:solidFill>
                <a:schemeClr val="accent3"/>
              </a:solidFill>
            </a:endParaRPr>
          </a:p>
        </p:txBody>
      </p:sp>
      <p:sp>
        <p:nvSpPr>
          <p:cNvPr id="55" name="文本框 54">
            <a:extLst>
              <a:ext uri="{FF2B5EF4-FFF2-40B4-BE49-F238E27FC236}">
                <a16:creationId xmlns:a16="http://schemas.microsoft.com/office/drawing/2014/main" id="{F87DB3EB-1FCF-57B1-2CBA-2ACAC24984C3}"/>
              </a:ext>
            </a:extLst>
          </p:cNvPr>
          <p:cNvSpPr txBox="1"/>
          <p:nvPr/>
        </p:nvSpPr>
        <p:spPr>
          <a:xfrm>
            <a:off x="4998317" y="4943336"/>
            <a:ext cx="4611663" cy="552395"/>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在此输入文字内容在此输入文字内容在此输入文字内容在此输入文字内容在此输入文字内容在此输入文字内容</a:t>
            </a:r>
          </a:p>
        </p:txBody>
      </p:sp>
      <p:sp>
        <p:nvSpPr>
          <p:cNvPr id="18" name="任意多边形: 形状 17">
            <a:extLst>
              <a:ext uri="{FF2B5EF4-FFF2-40B4-BE49-F238E27FC236}">
                <a16:creationId xmlns:a16="http://schemas.microsoft.com/office/drawing/2014/main" id="{AD69B342-E1FD-B8B0-B197-4DE92BDA06A1}"/>
              </a:ext>
            </a:extLst>
          </p:cNvPr>
          <p:cNvSpPr/>
          <p:nvPr/>
        </p:nvSpPr>
        <p:spPr>
          <a:xfrm>
            <a:off x="10243152" y="5744108"/>
            <a:ext cx="1948848" cy="1113892"/>
          </a:xfrm>
          <a:custGeom>
            <a:avLst/>
            <a:gdLst>
              <a:gd name="connsiteX0" fmla="*/ 1484397 w 1948848"/>
              <a:gd name="connsiteY0" fmla="*/ 0 h 1113892"/>
              <a:gd name="connsiteX1" fmla="*/ 1944437 w 1948848"/>
              <a:gd name="connsiteY1" fmla="*/ 69552 h 1113892"/>
              <a:gd name="connsiteX2" fmla="*/ 1948848 w 1948848"/>
              <a:gd name="connsiteY2" fmla="*/ 71166 h 1113892"/>
              <a:gd name="connsiteX3" fmla="*/ 1948848 w 1948848"/>
              <a:gd name="connsiteY3" fmla="*/ 550506 h 1113892"/>
              <a:gd name="connsiteX4" fmla="*/ 1912724 w 1948848"/>
              <a:gd name="connsiteY4" fmla="*/ 533104 h 1113892"/>
              <a:gd name="connsiteX5" fmla="*/ 1484397 w 1948848"/>
              <a:gd name="connsiteY5" fmla="*/ 446628 h 1113892"/>
              <a:gd name="connsiteX6" fmla="*/ 516806 w 1948848"/>
              <a:gd name="connsiteY6" fmla="*/ 1022515 h 1113892"/>
              <a:gd name="connsiteX7" fmla="*/ 472787 w 1948848"/>
              <a:gd name="connsiteY7" fmla="*/ 1113892 h 1113892"/>
              <a:gd name="connsiteX8" fmla="*/ 0 w 1948848"/>
              <a:gd name="connsiteY8" fmla="*/ 1113892 h 1113892"/>
              <a:gd name="connsiteX9" fmla="*/ 6917 w 1948848"/>
              <a:gd name="connsiteY9" fmla="*/ 1086992 h 1113892"/>
              <a:gd name="connsiteX10" fmla="*/ 1484397 w 1948848"/>
              <a:gd name="connsiteY10" fmla="*/ 0 h 111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8848" h="1113892">
                <a:moveTo>
                  <a:pt x="1484397" y="0"/>
                </a:moveTo>
                <a:cubicBezTo>
                  <a:pt x="1644597" y="0"/>
                  <a:pt x="1799110" y="24351"/>
                  <a:pt x="1944437" y="69552"/>
                </a:cubicBezTo>
                <a:lnTo>
                  <a:pt x="1948848" y="71166"/>
                </a:lnTo>
                <a:lnTo>
                  <a:pt x="1948848" y="550506"/>
                </a:lnTo>
                <a:lnTo>
                  <a:pt x="1912724" y="533104"/>
                </a:lnTo>
                <a:cubicBezTo>
                  <a:pt x="1781073" y="477420"/>
                  <a:pt x="1636331" y="446628"/>
                  <a:pt x="1484397" y="446628"/>
                </a:cubicBezTo>
                <a:cubicBezTo>
                  <a:pt x="1066579" y="446628"/>
                  <a:pt x="703148" y="679491"/>
                  <a:pt x="516806" y="1022515"/>
                </a:cubicBezTo>
                <a:lnTo>
                  <a:pt x="472787" y="1113892"/>
                </a:lnTo>
                <a:lnTo>
                  <a:pt x="0" y="1113892"/>
                </a:lnTo>
                <a:lnTo>
                  <a:pt x="6917" y="1086992"/>
                </a:lnTo>
                <a:cubicBezTo>
                  <a:pt x="202789" y="457244"/>
                  <a:pt x="790195" y="0"/>
                  <a:pt x="1484397" y="0"/>
                </a:cubicBezTo>
                <a:close/>
              </a:path>
            </a:pathLst>
          </a:custGeom>
          <a:solidFill>
            <a:srgbClr val="0B9A3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id="{C8B76026-FDFD-8929-B39B-FC41B4388312}"/>
              </a:ext>
            </a:extLst>
          </p:cNvPr>
          <p:cNvSpPr/>
          <p:nvPr/>
        </p:nvSpPr>
        <p:spPr>
          <a:xfrm>
            <a:off x="0" y="0"/>
            <a:ext cx="1372461" cy="1155787"/>
          </a:xfrm>
          <a:custGeom>
            <a:avLst/>
            <a:gdLst>
              <a:gd name="connsiteX0" fmla="*/ 1251587 w 1372461"/>
              <a:gd name="connsiteY0" fmla="*/ 0 h 1155787"/>
              <a:gd name="connsiteX1" fmla="*/ 1372461 w 1372461"/>
              <a:gd name="connsiteY1" fmla="*/ 0 h 1155787"/>
              <a:gd name="connsiteX2" fmla="*/ 216674 w 1372461"/>
              <a:gd name="connsiteY2" fmla="*/ 1155787 h 1155787"/>
              <a:gd name="connsiteX3" fmla="*/ 98501 w 1372461"/>
              <a:gd name="connsiteY3" fmla="*/ 1149820 h 1155787"/>
              <a:gd name="connsiteX4" fmla="*/ 0 w 1372461"/>
              <a:gd name="connsiteY4" fmla="*/ 1134787 h 1155787"/>
              <a:gd name="connsiteX5" fmla="*/ 0 w 1372461"/>
              <a:gd name="connsiteY5" fmla="*/ 1011805 h 1155787"/>
              <a:gd name="connsiteX6" fmla="*/ 8102 w 1372461"/>
              <a:gd name="connsiteY6" fmla="*/ 1013888 h 1155787"/>
              <a:gd name="connsiteX7" fmla="*/ 216673 w 1372461"/>
              <a:gd name="connsiteY7" fmla="*/ 1034914 h 1155787"/>
              <a:gd name="connsiteX8" fmla="*/ 1251587 w 1372461"/>
              <a:gd name="connsiteY8" fmla="*/ 0 h 115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2461" h="1155787">
                <a:moveTo>
                  <a:pt x="1251587" y="0"/>
                </a:moveTo>
                <a:lnTo>
                  <a:pt x="1372461" y="0"/>
                </a:lnTo>
                <a:cubicBezTo>
                  <a:pt x="1372461" y="638324"/>
                  <a:pt x="854998" y="1155787"/>
                  <a:pt x="216674" y="1155787"/>
                </a:cubicBezTo>
                <a:cubicBezTo>
                  <a:pt x="176779" y="1155787"/>
                  <a:pt x="137356" y="1153766"/>
                  <a:pt x="98501" y="1149820"/>
                </a:cubicBezTo>
                <a:lnTo>
                  <a:pt x="0" y="1134787"/>
                </a:lnTo>
                <a:lnTo>
                  <a:pt x="0" y="1011805"/>
                </a:lnTo>
                <a:lnTo>
                  <a:pt x="8102" y="1013888"/>
                </a:lnTo>
                <a:cubicBezTo>
                  <a:pt x="75472" y="1027674"/>
                  <a:pt x="145227" y="1034914"/>
                  <a:pt x="216673" y="1034914"/>
                </a:cubicBezTo>
                <a:cubicBezTo>
                  <a:pt x="788240" y="1034914"/>
                  <a:pt x="1251587" y="571567"/>
                  <a:pt x="1251587" y="0"/>
                </a:cubicBezTo>
                <a:close/>
              </a:path>
            </a:pathLst>
          </a:custGeom>
          <a:solidFill>
            <a:srgbClr val="FBFFF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9" name="圆: 空心 58">
            <a:extLst>
              <a:ext uri="{FF2B5EF4-FFF2-40B4-BE49-F238E27FC236}">
                <a16:creationId xmlns:a16="http://schemas.microsoft.com/office/drawing/2014/main" id="{193D2957-B78D-EDF6-EA7D-12B08E2ADCA9}"/>
              </a:ext>
            </a:extLst>
          </p:cNvPr>
          <p:cNvSpPr/>
          <p:nvPr/>
        </p:nvSpPr>
        <p:spPr>
          <a:xfrm>
            <a:off x="4413121" y="532092"/>
            <a:ext cx="558113" cy="558113"/>
          </a:xfrm>
          <a:prstGeom prst="donut">
            <a:avLst>
              <a:gd name="adj" fmla="val 19746"/>
            </a:avLst>
          </a:prstGeom>
          <a:solidFill>
            <a:srgbClr val="FBFFF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a:extLst>
              <a:ext uri="{FF2B5EF4-FFF2-40B4-BE49-F238E27FC236}">
                <a16:creationId xmlns:a16="http://schemas.microsoft.com/office/drawing/2014/main" id="{D53F9FFC-9AE1-976B-84D9-84F2CCFA6D7E}"/>
              </a:ext>
            </a:extLst>
          </p:cNvPr>
          <p:cNvSpPr txBox="1"/>
          <p:nvPr/>
        </p:nvSpPr>
        <p:spPr>
          <a:xfrm>
            <a:off x="568651" y="297348"/>
            <a:ext cx="3304333" cy="707886"/>
          </a:xfrm>
          <a:prstGeom prst="rect">
            <a:avLst/>
          </a:prstGeom>
          <a:noFill/>
        </p:spPr>
        <p:txBody>
          <a:bodyPr vert="horz" wrap="square" rtlCol="0">
            <a:spAutoFit/>
          </a:bodyPr>
          <a:lstStyle/>
          <a:p>
            <a:r>
              <a:rPr lang="zh-CN" altLang="en-US" sz="4000" dirty="0">
                <a:solidFill>
                  <a:schemeClr val="bg1"/>
                </a:solidFill>
                <a:latin typeface="+mj-ea"/>
                <a:ea typeface="+mj-ea"/>
              </a:rPr>
              <a:t>单击输入标题</a:t>
            </a:r>
          </a:p>
        </p:txBody>
      </p:sp>
      <p:sp>
        <p:nvSpPr>
          <p:cNvPr id="6" name="文本框 5">
            <a:extLst>
              <a:ext uri="{FF2B5EF4-FFF2-40B4-BE49-F238E27FC236}">
                <a16:creationId xmlns:a16="http://schemas.microsoft.com/office/drawing/2014/main" id="{AAFF9C78-1517-4526-C50F-27AE2828F58B}"/>
              </a:ext>
            </a:extLst>
          </p:cNvPr>
          <p:cNvSpPr txBox="1"/>
          <p:nvPr/>
        </p:nvSpPr>
        <p:spPr>
          <a:xfrm>
            <a:off x="10497377" y="2441906"/>
            <a:ext cx="1180163"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输入文字内容</a:t>
            </a:r>
          </a:p>
        </p:txBody>
      </p:sp>
      <p:sp>
        <p:nvSpPr>
          <p:cNvPr id="7" name="文本框 6">
            <a:extLst>
              <a:ext uri="{FF2B5EF4-FFF2-40B4-BE49-F238E27FC236}">
                <a16:creationId xmlns:a16="http://schemas.microsoft.com/office/drawing/2014/main" id="{A7EC24A2-E71A-3386-11AF-7E652C22314B}"/>
              </a:ext>
            </a:extLst>
          </p:cNvPr>
          <p:cNvSpPr txBox="1"/>
          <p:nvPr/>
        </p:nvSpPr>
        <p:spPr>
          <a:xfrm>
            <a:off x="10497377" y="3890614"/>
            <a:ext cx="1180163"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输入文字内容</a:t>
            </a:r>
          </a:p>
        </p:txBody>
      </p:sp>
      <p:sp>
        <p:nvSpPr>
          <p:cNvPr id="8" name="文本框 7">
            <a:extLst>
              <a:ext uri="{FF2B5EF4-FFF2-40B4-BE49-F238E27FC236}">
                <a16:creationId xmlns:a16="http://schemas.microsoft.com/office/drawing/2014/main" id="{B42DA44E-20C5-0AD4-DBDA-D6B87DFA8BB8}"/>
              </a:ext>
            </a:extLst>
          </p:cNvPr>
          <p:cNvSpPr txBox="1"/>
          <p:nvPr/>
        </p:nvSpPr>
        <p:spPr>
          <a:xfrm>
            <a:off x="10497377" y="5401988"/>
            <a:ext cx="1180163" cy="315727"/>
          </a:xfrm>
          <a:prstGeom prst="rect">
            <a:avLst/>
          </a:prstGeom>
          <a:noFill/>
        </p:spPr>
        <p:txBody>
          <a:bodyPr vert="horz" wrap="square" rtlCol="0">
            <a:spAutoFit/>
          </a:bodyPr>
          <a:lstStyle/>
          <a:p>
            <a:pPr>
              <a:lnSpc>
                <a:spcPct val="130000"/>
              </a:lnSpc>
            </a:pPr>
            <a:r>
              <a:rPr lang="zh-CN" altLang="en-US" sz="1200" dirty="0">
                <a:solidFill>
                  <a:schemeClr val="tx1">
                    <a:lumMod val="75000"/>
                    <a:lumOff val="25000"/>
                  </a:schemeClr>
                </a:solidFill>
                <a:latin typeface="+mn-ea"/>
              </a:rPr>
              <a:t>输入文字内容</a:t>
            </a:r>
          </a:p>
        </p:txBody>
      </p:sp>
    </p:spTree>
    <p:extLst>
      <p:ext uri="{BB962C8B-B14F-4D97-AF65-F5344CB8AC3E}">
        <p14:creationId xmlns:p14="http://schemas.microsoft.com/office/powerpoint/2010/main" val="14665899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heme/theme1.xml><?xml version="1.0" encoding="utf-8"?>
<a:theme xmlns:a="http://schemas.openxmlformats.org/drawingml/2006/main" name="Office 主题​​">
  <a:themeElements>
    <a:clrScheme name="养老保险">
      <a:dk1>
        <a:srgbClr val="000000"/>
      </a:dk1>
      <a:lt1>
        <a:srgbClr val="FFFFFF"/>
      </a:lt1>
      <a:dk2>
        <a:srgbClr val="44546A"/>
      </a:dk2>
      <a:lt2>
        <a:srgbClr val="E7E6E6"/>
      </a:lt2>
      <a:accent1>
        <a:srgbClr val="5A1A27"/>
      </a:accent1>
      <a:accent2>
        <a:srgbClr val="22753C"/>
      </a:accent2>
      <a:accent3>
        <a:srgbClr val="0B9A38"/>
      </a:accent3>
      <a:accent4>
        <a:srgbClr val="33AA58"/>
      </a:accent4>
      <a:accent5>
        <a:srgbClr val="5BBB79"/>
      </a:accent5>
      <a:accent6>
        <a:srgbClr val="A9DBB8"/>
      </a:accent6>
      <a:hlink>
        <a:srgbClr val="0563C1"/>
      </a:hlink>
      <a:folHlink>
        <a:srgbClr val="954F72"/>
      </a:folHlink>
    </a:clrScheme>
    <a:fontScheme name="立秋">
      <a:majorFont>
        <a:latin typeface="Alibaba Sans Medium"/>
        <a:ea typeface="思源宋体 CN Medium"/>
        <a:cs typeface=""/>
      </a:majorFont>
      <a:minorFont>
        <a:latin typeface="Alibaba Sans"/>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养老保险">
    <a:dk1>
      <a:srgbClr val="000000"/>
    </a:dk1>
    <a:lt1>
      <a:srgbClr val="FFFFFF"/>
    </a:lt1>
    <a:dk2>
      <a:srgbClr val="44546A"/>
    </a:dk2>
    <a:lt2>
      <a:srgbClr val="E7E6E6"/>
    </a:lt2>
    <a:accent1>
      <a:srgbClr val="5A1A27"/>
    </a:accent1>
    <a:accent2>
      <a:srgbClr val="22753C"/>
    </a:accent2>
    <a:accent3>
      <a:srgbClr val="0B9A38"/>
    </a:accent3>
    <a:accent4>
      <a:srgbClr val="33AA58"/>
    </a:accent4>
    <a:accent5>
      <a:srgbClr val="5BBB79"/>
    </a:accent5>
    <a:accent6>
      <a:srgbClr val="A9DBB8"/>
    </a:accent6>
    <a:hlink>
      <a:srgbClr val="0563C1"/>
    </a:hlink>
    <a:folHlink>
      <a:srgbClr val="954F72"/>
    </a:folHlink>
  </a:clrScheme>
</a:themeOverride>
</file>

<file path=ppt/theme/themeOverride2.xml><?xml version="1.0" encoding="utf-8"?>
<a:themeOverride xmlns:a="http://schemas.openxmlformats.org/drawingml/2006/main">
  <a:clrScheme name="养老保险">
    <a:dk1>
      <a:srgbClr val="000000"/>
    </a:dk1>
    <a:lt1>
      <a:srgbClr val="FFFFFF"/>
    </a:lt1>
    <a:dk2>
      <a:srgbClr val="44546A"/>
    </a:dk2>
    <a:lt2>
      <a:srgbClr val="E7E6E6"/>
    </a:lt2>
    <a:accent1>
      <a:srgbClr val="5A1A27"/>
    </a:accent1>
    <a:accent2>
      <a:srgbClr val="22753C"/>
    </a:accent2>
    <a:accent3>
      <a:srgbClr val="0B9A38"/>
    </a:accent3>
    <a:accent4>
      <a:srgbClr val="33AA58"/>
    </a:accent4>
    <a:accent5>
      <a:srgbClr val="5BBB79"/>
    </a:accent5>
    <a:accent6>
      <a:srgbClr val="A9DBB8"/>
    </a:accent6>
    <a:hlink>
      <a:srgbClr val="0563C1"/>
    </a:hlink>
    <a:folHlink>
      <a:srgbClr val="954F72"/>
    </a:folHlink>
  </a:clrScheme>
</a:themeOverride>
</file>

<file path=ppt/theme/themeOverride3.xml><?xml version="1.0" encoding="utf-8"?>
<a:themeOverride xmlns:a="http://schemas.openxmlformats.org/drawingml/2006/main">
  <a:clrScheme name="养老保险">
    <a:dk1>
      <a:srgbClr val="000000"/>
    </a:dk1>
    <a:lt1>
      <a:srgbClr val="FFFFFF"/>
    </a:lt1>
    <a:dk2>
      <a:srgbClr val="44546A"/>
    </a:dk2>
    <a:lt2>
      <a:srgbClr val="E7E6E6"/>
    </a:lt2>
    <a:accent1>
      <a:srgbClr val="5A1A27"/>
    </a:accent1>
    <a:accent2>
      <a:srgbClr val="22753C"/>
    </a:accent2>
    <a:accent3>
      <a:srgbClr val="0B9A38"/>
    </a:accent3>
    <a:accent4>
      <a:srgbClr val="33AA58"/>
    </a:accent4>
    <a:accent5>
      <a:srgbClr val="5BBB79"/>
    </a:accent5>
    <a:accent6>
      <a:srgbClr val="A9DBB8"/>
    </a:accent6>
    <a:hlink>
      <a:srgbClr val="0563C1"/>
    </a:hlink>
    <a:folHlink>
      <a:srgbClr val="954F72"/>
    </a:folHlink>
  </a:clrScheme>
</a:themeOverride>
</file>

<file path=ppt/theme/themeOverride4.xml><?xml version="1.0" encoding="utf-8"?>
<a:themeOverride xmlns:a="http://schemas.openxmlformats.org/drawingml/2006/main">
  <a:clrScheme name="养老保险">
    <a:dk1>
      <a:srgbClr val="000000"/>
    </a:dk1>
    <a:lt1>
      <a:srgbClr val="FFFFFF"/>
    </a:lt1>
    <a:dk2>
      <a:srgbClr val="44546A"/>
    </a:dk2>
    <a:lt2>
      <a:srgbClr val="E7E6E6"/>
    </a:lt2>
    <a:accent1>
      <a:srgbClr val="5A1A27"/>
    </a:accent1>
    <a:accent2>
      <a:srgbClr val="22753C"/>
    </a:accent2>
    <a:accent3>
      <a:srgbClr val="0B9A38"/>
    </a:accent3>
    <a:accent4>
      <a:srgbClr val="33AA58"/>
    </a:accent4>
    <a:accent5>
      <a:srgbClr val="5BBB79"/>
    </a:accent5>
    <a:accent6>
      <a:srgbClr val="A9DBB8"/>
    </a:accent6>
    <a:hlink>
      <a:srgbClr val="0563C1"/>
    </a:hlink>
    <a:folHlink>
      <a:srgbClr val="954F72"/>
    </a:folHlink>
  </a:clrScheme>
</a:themeOverride>
</file>

<file path=ppt/theme/themeOverride5.xml><?xml version="1.0" encoding="utf-8"?>
<a:themeOverride xmlns:a="http://schemas.openxmlformats.org/drawingml/2006/main">
  <a:clrScheme name="养老保险">
    <a:dk1>
      <a:srgbClr val="000000"/>
    </a:dk1>
    <a:lt1>
      <a:srgbClr val="FFFFFF"/>
    </a:lt1>
    <a:dk2>
      <a:srgbClr val="44546A"/>
    </a:dk2>
    <a:lt2>
      <a:srgbClr val="E7E6E6"/>
    </a:lt2>
    <a:accent1>
      <a:srgbClr val="5A1A27"/>
    </a:accent1>
    <a:accent2>
      <a:srgbClr val="22753C"/>
    </a:accent2>
    <a:accent3>
      <a:srgbClr val="0B9A38"/>
    </a:accent3>
    <a:accent4>
      <a:srgbClr val="33AA58"/>
    </a:accent4>
    <a:accent5>
      <a:srgbClr val="5BBB79"/>
    </a:accent5>
    <a:accent6>
      <a:srgbClr val="A9DBB8"/>
    </a:accent6>
    <a:hlink>
      <a:srgbClr val="0563C1"/>
    </a:hlink>
    <a:folHlink>
      <a:srgbClr val="954F72"/>
    </a:folHlink>
  </a:clrScheme>
</a:themeOverride>
</file>

<file path=ppt/theme/themeOverride6.xml><?xml version="1.0" encoding="utf-8"?>
<a:themeOverride xmlns:a="http://schemas.openxmlformats.org/drawingml/2006/main">
  <a:clrScheme name="养老保险">
    <a:dk1>
      <a:srgbClr val="000000"/>
    </a:dk1>
    <a:lt1>
      <a:srgbClr val="FFFFFF"/>
    </a:lt1>
    <a:dk2>
      <a:srgbClr val="44546A"/>
    </a:dk2>
    <a:lt2>
      <a:srgbClr val="E7E6E6"/>
    </a:lt2>
    <a:accent1>
      <a:srgbClr val="5A1A27"/>
    </a:accent1>
    <a:accent2>
      <a:srgbClr val="22753C"/>
    </a:accent2>
    <a:accent3>
      <a:srgbClr val="0B9A38"/>
    </a:accent3>
    <a:accent4>
      <a:srgbClr val="33AA58"/>
    </a:accent4>
    <a:accent5>
      <a:srgbClr val="5BBB79"/>
    </a:accent5>
    <a:accent6>
      <a:srgbClr val="A9DBB8"/>
    </a:accent6>
    <a:hlink>
      <a:srgbClr val="0563C1"/>
    </a:hlink>
    <a:folHlink>
      <a:srgbClr val="954F72"/>
    </a:folHlink>
  </a:clrScheme>
</a:themeOverride>
</file>

<file path=ppt/theme/themeOverride7.xml><?xml version="1.0" encoding="utf-8"?>
<a:themeOverride xmlns:a="http://schemas.openxmlformats.org/drawingml/2006/main">
  <a:clrScheme name="养老保险">
    <a:dk1>
      <a:srgbClr val="000000"/>
    </a:dk1>
    <a:lt1>
      <a:srgbClr val="FFFFFF"/>
    </a:lt1>
    <a:dk2>
      <a:srgbClr val="44546A"/>
    </a:dk2>
    <a:lt2>
      <a:srgbClr val="E7E6E6"/>
    </a:lt2>
    <a:accent1>
      <a:srgbClr val="5A1A27"/>
    </a:accent1>
    <a:accent2>
      <a:srgbClr val="22753C"/>
    </a:accent2>
    <a:accent3>
      <a:srgbClr val="0B9A38"/>
    </a:accent3>
    <a:accent4>
      <a:srgbClr val="33AA58"/>
    </a:accent4>
    <a:accent5>
      <a:srgbClr val="5BBB79"/>
    </a:accent5>
    <a:accent6>
      <a:srgbClr val="A9DBB8"/>
    </a:accent6>
    <a:hlink>
      <a:srgbClr val="0563C1"/>
    </a:hlink>
    <a:folHlink>
      <a:srgbClr val="954F72"/>
    </a:folHlink>
  </a:clrScheme>
</a:themeOverride>
</file>

<file path=ppt/theme/themeOverride8.xml><?xml version="1.0" encoding="utf-8"?>
<a:themeOverride xmlns:a="http://schemas.openxmlformats.org/drawingml/2006/main">
  <a:clrScheme name="养老保险">
    <a:dk1>
      <a:srgbClr val="000000"/>
    </a:dk1>
    <a:lt1>
      <a:srgbClr val="FFFFFF"/>
    </a:lt1>
    <a:dk2>
      <a:srgbClr val="44546A"/>
    </a:dk2>
    <a:lt2>
      <a:srgbClr val="E7E6E6"/>
    </a:lt2>
    <a:accent1>
      <a:srgbClr val="5A1A27"/>
    </a:accent1>
    <a:accent2>
      <a:srgbClr val="22753C"/>
    </a:accent2>
    <a:accent3>
      <a:srgbClr val="0B9A38"/>
    </a:accent3>
    <a:accent4>
      <a:srgbClr val="33AA58"/>
    </a:accent4>
    <a:accent5>
      <a:srgbClr val="5BBB79"/>
    </a:accent5>
    <a:accent6>
      <a:srgbClr val="A9DBB8"/>
    </a:accent6>
    <a:hlink>
      <a:srgbClr val="0563C1"/>
    </a:hlink>
    <a:folHlink>
      <a:srgbClr val="954F72"/>
    </a:folHlink>
  </a:clrScheme>
</a:themeOverride>
</file>

<file path=ppt/theme/themeOverride9.xml><?xml version="1.0" encoding="utf-8"?>
<a:themeOverride xmlns:a="http://schemas.openxmlformats.org/drawingml/2006/main">
  <a:clrScheme name="养老保险">
    <a:dk1>
      <a:srgbClr val="000000"/>
    </a:dk1>
    <a:lt1>
      <a:srgbClr val="FFFFFF"/>
    </a:lt1>
    <a:dk2>
      <a:srgbClr val="44546A"/>
    </a:dk2>
    <a:lt2>
      <a:srgbClr val="E7E6E6"/>
    </a:lt2>
    <a:accent1>
      <a:srgbClr val="5A1A27"/>
    </a:accent1>
    <a:accent2>
      <a:srgbClr val="22753C"/>
    </a:accent2>
    <a:accent3>
      <a:srgbClr val="0B9A38"/>
    </a:accent3>
    <a:accent4>
      <a:srgbClr val="33AA58"/>
    </a:accent4>
    <a:accent5>
      <a:srgbClr val="5BBB79"/>
    </a:accent5>
    <a:accent6>
      <a:srgbClr val="A9DBB8"/>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2972</TotalTime>
  <Words>742</Words>
  <Application>Microsoft Office PowerPoint</Application>
  <PresentationFormat>宽屏</PresentationFormat>
  <Paragraphs>158</Paragraphs>
  <Slides>12</Slides>
  <Notes>8</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vt:i4>
      </vt:variant>
    </vt:vector>
  </HeadingPairs>
  <TitlesOfParts>
    <vt:vector size="23" baseType="lpstr">
      <vt:lpstr>OPPOSans H</vt:lpstr>
      <vt:lpstr>MiSans Heavy</vt:lpstr>
      <vt:lpstr>汉仪雅酷黑 45W</vt:lpstr>
      <vt:lpstr>Alibaba Sans</vt:lpstr>
      <vt:lpstr>思源宋体 CN Medium</vt:lpstr>
      <vt:lpstr>等线</vt:lpstr>
      <vt:lpstr>阿里巴巴普惠体 2.0 115 Black</vt:lpstr>
      <vt:lpstr>Arial</vt:lpstr>
      <vt:lpstr>阿里巴巴普惠体 R</vt:lpstr>
      <vt:lpstr>Alibaba Sans Medium</vt:lpstr>
      <vt:lpstr>Office 主题​​</vt:lpstr>
      <vt:lpstr>PowerPoint 演示文稿</vt:lpstr>
      <vt:lpstr>目录</vt:lpstr>
      <vt:lpstr>PowerPoint 演示文稿</vt:lpstr>
      <vt:lpstr>单击输入标题</vt:lpstr>
      <vt:lpstr>单击输入标题</vt:lpstr>
      <vt:lpstr>单击输入标题</vt:lpstr>
      <vt:lpstr>PowerPoint 演示文稿</vt:lpstr>
      <vt:lpstr>单击输入标题</vt:lpstr>
      <vt:lpstr>PowerPoint 演示文稿</vt:lpstr>
      <vt:lpstr>单击输入标题</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绿色简约养老保险理财报告ppt模板</dc:title>
  <dc:creator>阿晴</dc:creator>
  <cp:keywords>P界达人</cp:keywords>
  <dc:description>51PPT模板网 官方唯一网址：www.51pptmoban.com</dc:description>
  <cp:lastModifiedBy>Power user</cp:lastModifiedBy>
  <cp:revision>62</cp:revision>
  <dcterms:created xsi:type="dcterms:W3CDTF">2022-05-29T23:08:36Z</dcterms:created>
  <dcterms:modified xsi:type="dcterms:W3CDTF">2023-03-07T08:23:42Z</dcterms:modified>
</cp:coreProperties>
</file>