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7" r:id="rId9"/>
    <p:sldId id="285" r:id="rId10"/>
    <p:sldId id="288" r:id="rId11"/>
    <p:sldId id="289" r:id="rId12"/>
    <p:sldId id="290" r:id="rId13"/>
    <p:sldId id="293" r:id="rId14"/>
    <p:sldId id="291" r:id="rId15"/>
    <p:sldId id="294" r:id="rId16"/>
    <p:sldId id="295" r:id="rId17"/>
    <p:sldId id="296" r:id="rId18"/>
    <p:sldId id="298" r:id="rId19"/>
    <p:sldId id="297" r:id="rId20"/>
    <p:sldId id="299" r:id="rId21"/>
    <p:sldId id="300" r:id="rId22"/>
    <p:sldId id="301" r:id="rId23"/>
    <p:sldId id="302" r:id="rId24"/>
    <p:sldId id="3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7358"/>
    <a:srgbClr val="368F3C"/>
    <a:srgbClr val="7EBD72"/>
    <a:srgbClr val="A8DDE0"/>
    <a:srgbClr val="EABBA4"/>
    <a:srgbClr val="10A981"/>
    <a:srgbClr val="49B59A"/>
    <a:srgbClr val="0A664E"/>
    <a:srgbClr val="D9E7E8"/>
    <a:srgbClr val="D3B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825" autoAdjust="0"/>
  </p:normalViewPr>
  <p:slideViewPr>
    <p:cSldViewPr snapToGrid="0" showGuides="1">
      <p:cViewPr>
        <p:scale>
          <a:sx n="75" d="100"/>
          <a:sy n="75" d="100"/>
        </p:scale>
        <p:origin x="756" y="18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EBD72">
                <a:alpha val="78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10-46B9-91B1-C269C7EA18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68F3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10-46B9-91B1-C269C7EA18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B735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10-46B9-91B1-C269C7EA18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559168"/>
        <c:axId val="65581440"/>
      </c:barChart>
      <c:catAx>
        <c:axId val="6555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5581440"/>
        <c:crosses val="autoZero"/>
        <c:auto val="1"/>
        <c:lblAlgn val="ctr"/>
        <c:lblOffset val="100"/>
        <c:noMultiLvlLbl val="0"/>
      </c:catAx>
      <c:valAx>
        <c:axId val="6558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5559168"/>
        <c:crosses val="autoZero"/>
        <c:crossBetween val="between"/>
      </c:valAx>
      <c:spPr>
        <a:noFill/>
        <a:ln>
          <a:solidFill>
            <a:schemeClr val="bg1">
              <a:lumMod val="50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</a:schemeClr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2023/3/7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81631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89875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51496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01253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6699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0068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91580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24429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15766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67348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4584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415351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3861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313332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6094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</a:p>
        </p:txBody>
      </p:sp>
    </p:spTree>
    <p:extLst>
      <p:ext uri="{BB962C8B-B14F-4D97-AF65-F5344CB8AC3E}">
        <p14:creationId xmlns:p14="http://schemas.microsoft.com/office/powerpoint/2010/main" val="4257782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50327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1964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6490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38268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5615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43661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5022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CC079-8AC1-44E0-A71B-40A0ADFFF559}" type="datetimeFigureOut">
              <a:rPr lang="zh-CN" altLang="en-US" smtClean="0"/>
              <a:pPr/>
              <a:t>2023/3/7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F07B-43D7-4A44-82E5-D56CC73DF5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BA38CAD-8EB4-2668-B887-88BDC43019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1B4998-0AD7-28D3-AF76-F86F0DDCD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CC079-8AC1-44E0-A71B-40A0ADFFF559}" type="datetimeFigureOut">
              <a:rPr lang="zh-CN" altLang="en-US" smtClean="0"/>
              <a:pPr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CD7E51-8BC7-CB63-0C62-4E8A0B1E5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6BB9C2B-B954-62F1-4062-A1C55A00A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F07B-43D7-4A44-82E5-D56CC73DF5F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61D0301-61B4-359F-7FBC-AC1158BEF40C}"/>
              </a:ext>
            </a:extLst>
          </p:cNvPr>
          <p:cNvSpPr/>
          <p:nvPr userDrawn="1"/>
        </p:nvSpPr>
        <p:spPr>
          <a:xfrm>
            <a:off x="3265966" y="5653776"/>
            <a:ext cx="8926034" cy="1204224"/>
          </a:xfrm>
          <a:custGeom>
            <a:avLst/>
            <a:gdLst>
              <a:gd name="connsiteX0" fmla="*/ 4708892 w 8926034"/>
              <a:gd name="connsiteY0" fmla="*/ 166 h 1204224"/>
              <a:gd name="connsiteX1" fmla="*/ 8926002 w 8926034"/>
              <a:gd name="connsiteY1" fmla="*/ 687387 h 1204224"/>
              <a:gd name="connsiteX2" fmla="*/ 8926034 w 8926034"/>
              <a:gd name="connsiteY2" fmla="*/ 687385 h 1204224"/>
              <a:gd name="connsiteX3" fmla="*/ 8926034 w 8926034"/>
              <a:gd name="connsiteY3" fmla="*/ 1204224 h 1204224"/>
              <a:gd name="connsiteX4" fmla="*/ 0 w 8926034"/>
              <a:gd name="connsiteY4" fmla="*/ 1204224 h 1204224"/>
              <a:gd name="connsiteX5" fmla="*/ 57015 w 8926034"/>
              <a:gd name="connsiteY5" fmla="*/ 1164237 h 1204224"/>
              <a:gd name="connsiteX6" fmla="*/ 4708892 w 8926034"/>
              <a:gd name="connsiteY6" fmla="*/ 166 h 120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6034" h="1204224">
                <a:moveTo>
                  <a:pt x="4708892" y="166"/>
                </a:moveTo>
                <a:cubicBezTo>
                  <a:pt x="6756201" y="-9955"/>
                  <a:pt x="8549502" y="445964"/>
                  <a:pt x="8926002" y="687387"/>
                </a:cubicBezTo>
                <a:lnTo>
                  <a:pt x="8926034" y="687385"/>
                </a:lnTo>
                <a:lnTo>
                  <a:pt x="8926034" y="1204224"/>
                </a:lnTo>
                <a:lnTo>
                  <a:pt x="0" y="1204224"/>
                </a:lnTo>
                <a:lnTo>
                  <a:pt x="57015" y="1164237"/>
                </a:lnTo>
                <a:cubicBezTo>
                  <a:pt x="1404032" y="292297"/>
                  <a:pt x="3131824" y="7962"/>
                  <a:pt x="4708892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4B93803-4BCB-9214-523C-BEFEE1A0507E}"/>
              </a:ext>
            </a:extLst>
          </p:cNvPr>
          <p:cNvSpPr/>
          <p:nvPr userDrawn="1"/>
        </p:nvSpPr>
        <p:spPr>
          <a:xfrm>
            <a:off x="1" y="5799058"/>
            <a:ext cx="8020015" cy="1058943"/>
          </a:xfrm>
          <a:custGeom>
            <a:avLst/>
            <a:gdLst>
              <a:gd name="connsiteX0" fmla="*/ 2569853 w 8020015"/>
              <a:gd name="connsiteY0" fmla="*/ 292 h 1058943"/>
              <a:gd name="connsiteX1" fmla="*/ 8015598 w 8020015"/>
              <a:gd name="connsiteY1" fmla="*/ 1057028 h 1058943"/>
              <a:gd name="connsiteX2" fmla="*/ 8020015 w 8020015"/>
              <a:gd name="connsiteY2" fmla="*/ 1058943 h 1058943"/>
              <a:gd name="connsiteX3" fmla="*/ 0 w 8020015"/>
              <a:gd name="connsiteY3" fmla="*/ 1058943 h 1058943"/>
              <a:gd name="connsiteX4" fmla="*/ 0 w 8020015"/>
              <a:gd name="connsiteY4" fmla="*/ 177837 h 1058943"/>
              <a:gd name="connsiteX5" fmla="*/ 364673 w 8020015"/>
              <a:gd name="connsiteY5" fmla="*/ 129819 h 1058943"/>
              <a:gd name="connsiteX6" fmla="*/ 2569853 w 8020015"/>
              <a:gd name="connsiteY6" fmla="*/ 292 h 105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20015" h="1058943">
                <a:moveTo>
                  <a:pt x="2569853" y="292"/>
                </a:moveTo>
                <a:cubicBezTo>
                  <a:pt x="4533729" y="11987"/>
                  <a:pt x="6365598" y="374659"/>
                  <a:pt x="8015598" y="1057028"/>
                </a:cubicBezTo>
                <a:lnTo>
                  <a:pt x="8020015" y="1058943"/>
                </a:lnTo>
                <a:lnTo>
                  <a:pt x="0" y="1058943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" name="图形 565">
            <a:extLst>
              <a:ext uri="{FF2B5EF4-FFF2-40B4-BE49-F238E27FC236}">
                <a16:creationId xmlns:a16="http://schemas.microsoft.com/office/drawing/2014/main" id="{C5CC723E-B3AF-00E0-FCB3-DF618BB8CB0E}"/>
              </a:ext>
            </a:extLst>
          </p:cNvPr>
          <p:cNvGrpSpPr/>
          <p:nvPr userDrawn="1"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E417203-CDDA-7096-440E-4991121E9086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40AF8A-7777-BCF9-DA51-D538316AB91E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565">
            <a:extLst>
              <a:ext uri="{FF2B5EF4-FFF2-40B4-BE49-F238E27FC236}">
                <a16:creationId xmlns:a16="http://schemas.microsoft.com/office/drawing/2014/main" id="{621005D8-7C20-BDE0-A196-62F80A938723}"/>
              </a:ext>
            </a:extLst>
          </p:cNvPr>
          <p:cNvGrpSpPr/>
          <p:nvPr userDrawn="1"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6BD2662-71C5-DE7B-219B-A83706826BB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5D095BD-DA52-BE8C-E314-74B95BE7E5E5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565">
            <a:extLst>
              <a:ext uri="{FF2B5EF4-FFF2-40B4-BE49-F238E27FC236}">
                <a16:creationId xmlns:a16="http://schemas.microsoft.com/office/drawing/2014/main" id="{CAA83DF9-E510-7B49-A508-61789DC1EDC2}"/>
              </a:ext>
            </a:extLst>
          </p:cNvPr>
          <p:cNvGrpSpPr/>
          <p:nvPr userDrawn="1"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04CBC24-E490-6458-6180-6721C61914F6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835DFE3-AE12-62CC-1722-697827F30F4D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7CE7E2-72B3-280C-2944-4B400277D26B}"/>
              </a:ext>
            </a:extLst>
          </p:cNvPr>
          <p:cNvGrpSpPr/>
          <p:nvPr userDrawn="1"/>
        </p:nvGrpSpPr>
        <p:grpSpPr>
          <a:xfrm>
            <a:off x="10499895" y="4155948"/>
            <a:ext cx="1272925" cy="1996327"/>
            <a:chOff x="1069975" y="1651000"/>
            <a:chExt cx="2463801" cy="386397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E947117-B0C7-66AA-75A4-85FCF446BA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92830">
              <a:off x="1678934" y="5199393"/>
              <a:ext cx="1256353" cy="315584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3DC63E1D-F35C-D56A-AC05-348843EF1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E557704-FE5D-F602-3D26-8ED5C0390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A4AE11EF-568D-0DC2-C1B6-6C517C219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>
            <a:extLst>
              <a:ext uri="{FF2B5EF4-FFF2-40B4-BE49-F238E27FC236}">
                <a16:creationId xmlns:a16="http://schemas.microsoft.com/office/drawing/2014/main" id="{061529B1-9F55-E885-3CB6-D70D6DDC9A3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074655" y="5134667"/>
            <a:ext cx="606505" cy="1328782"/>
            <a:chOff x="1766" y="2194"/>
            <a:chExt cx="702" cy="1538"/>
          </a:xfrm>
        </p:grpSpPr>
        <p:sp>
          <p:nvSpPr>
            <p:cNvPr id="24" name="AutoShape 10">
              <a:extLst>
                <a:ext uri="{FF2B5EF4-FFF2-40B4-BE49-F238E27FC236}">
                  <a16:creationId xmlns:a16="http://schemas.microsoft.com/office/drawing/2014/main" id="{2DE967AA-F288-B7BE-9029-4C730CD9EC6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2">
              <a:extLst>
                <a:ext uri="{FF2B5EF4-FFF2-40B4-BE49-F238E27FC236}">
                  <a16:creationId xmlns:a16="http://schemas.microsoft.com/office/drawing/2014/main" id="{4BA933B0-EB91-5993-D0AB-BCA0EB559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DBEE6B2B-0FB2-19E1-4B71-36D7CA379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377F54D5-6E4E-88F9-A362-AF533A5E7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075E8181-BFC5-FC22-846E-AB6293654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6056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F9EDCD-6F91-A196-9ED7-81D09AAC8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CC079-8AC1-44E0-A71B-40A0ADFFF559}" type="datetimeFigureOut">
              <a:rPr lang="zh-CN" altLang="en-US" smtClean="0"/>
              <a:pPr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FF88CC6-C0BA-4D38-1355-F76B58CA6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06F39A-8FAE-44DF-81BE-13C4D6175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F07B-43D7-4A44-82E5-D56CC73DF5F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F50E956B-DC92-D243-6F57-DA4E2F8428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14BD622-A4ED-E989-B48D-84651D9CEC8D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3C2485FE-A41D-ABF3-95F1-2ED9ED82CF0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CC6D8700-CD20-E634-90B6-8B15516449F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E0636B62-7EA4-19C1-052D-80CD712C108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8F46A7E3-96FA-C30A-3AD5-BCBA3A01E4B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B98FB8AE-A1E6-FD71-5981-C285EE56C55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850E7D71-F194-3B3F-CB3A-EF42BA5826C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132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CC079-8AC1-44E0-A71B-40A0ADFFF559}" type="datetimeFigureOut">
              <a:rPr lang="zh-CN" altLang="en-US" smtClean="0"/>
              <a:pPr/>
              <a:t>2023/3/7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BF07B-43D7-4A44-82E5-D56CC73DF5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5" name="组合 644">
            <a:extLst>
              <a:ext uri="{FF2B5EF4-FFF2-40B4-BE49-F238E27FC236}">
                <a16:creationId xmlns:a16="http://schemas.microsoft.com/office/drawing/2014/main" id="{E2D3E5EE-E375-F766-86DA-39CE83A8061A}"/>
              </a:ext>
            </a:extLst>
          </p:cNvPr>
          <p:cNvGrpSpPr/>
          <p:nvPr/>
        </p:nvGrpSpPr>
        <p:grpSpPr>
          <a:xfrm>
            <a:off x="2977928" y="726063"/>
            <a:ext cx="6454256" cy="2661138"/>
            <a:chOff x="3637987" y="973554"/>
            <a:chExt cx="5042528" cy="2079072"/>
          </a:xfrm>
        </p:grpSpPr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B276BC86-6F1A-709A-510A-BC5A85603BFC}"/>
                </a:ext>
              </a:extLst>
            </p:cNvPr>
            <p:cNvSpPr/>
            <p:nvPr/>
          </p:nvSpPr>
          <p:spPr>
            <a:xfrm>
              <a:off x="3896360" y="973554"/>
              <a:ext cx="1511533" cy="8595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D04BB59E-8C66-58B0-82ED-D9FEC666ADB6}"/>
                </a:ext>
              </a:extLst>
            </p:cNvPr>
            <p:cNvSpPr/>
            <p:nvPr/>
          </p:nvSpPr>
          <p:spPr>
            <a:xfrm rot="9900000">
              <a:off x="3637987" y="1221812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E27EAB6E-5069-88EC-7601-8A9E4A241A0E}"/>
                </a:ext>
              </a:extLst>
            </p:cNvPr>
            <p:cNvSpPr/>
            <p:nvPr/>
          </p:nvSpPr>
          <p:spPr>
            <a:xfrm>
              <a:off x="3708190" y="2193076"/>
              <a:ext cx="1511533" cy="8595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72374040-D0D9-B245-89CD-BBE64067FB4E}"/>
                </a:ext>
              </a:extLst>
            </p:cNvPr>
            <p:cNvSpPr/>
            <p:nvPr/>
          </p:nvSpPr>
          <p:spPr>
            <a:xfrm>
              <a:off x="4571376" y="977576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C4E95455-EFB2-51F9-C582-2E2B901976A9}"/>
                </a:ext>
              </a:extLst>
            </p:cNvPr>
            <p:cNvSpPr/>
            <p:nvPr/>
          </p:nvSpPr>
          <p:spPr>
            <a:xfrm>
              <a:off x="4655148" y="1588661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522E8237-ECD4-71F7-7F8E-B2F1D9CE6495}"/>
                </a:ext>
              </a:extLst>
            </p:cNvPr>
            <p:cNvSpPr/>
            <p:nvPr/>
          </p:nvSpPr>
          <p:spPr>
            <a:xfrm rot="9900000">
              <a:off x="5342242" y="1037188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C8DDB92E-3831-DDF7-D222-586A7F849799}"/>
                </a:ext>
              </a:extLst>
            </p:cNvPr>
            <p:cNvSpPr/>
            <p:nvPr/>
          </p:nvSpPr>
          <p:spPr>
            <a:xfrm rot="9900000">
              <a:off x="6228351" y="1617980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AC2E52A4-51C5-ECD1-BD70-433E8C73937C}"/>
                </a:ext>
              </a:extLst>
            </p:cNvPr>
            <p:cNvSpPr/>
            <p:nvPr/>
          </p:nvSpPr>
          <p:spPr>
            <a:xfrm rot="9900000">
              <a:off x="6141959" y="1168166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0" name="任意多边形: 形状 649">
            <a:extLst>
              <a:ext uri="{FF2B5EF4-FFF2-40B4-BE49-F238E27FC236}">
                <a16:creationId xmlns:a16="http://schemas.microsoft.com/office/drawing/2014/main" id="{10788D31-38F9-FBB3-BA97-0DA9367FD6E1}"/>
              </a:ext>
            </a:extLst>
          </p:cNvPr>
          <p:cNvSpPr/>
          <p:nvPr/>
        </p:nvSpPr>
        <p:spPr>
          <a:xfrm>
            <a:off x="1727904" y="3930901"/>
            <a:ext cx="10464096" cy="2927099"/>
          </a:xfrm>
          <a:custGeom>
            <a:avLst/>
            <a:gdLst>
              <a:gd name="connsiteX0" fmla="*/ 6246953 w 10464096"/>
              <a:gd name="connsiteY0" fmla="*/ 166 h 2927099"/>
              <a:gd name="connsiteX1" fmla="*/ 10464063 w 10464096"/>
              <a:gd name="connsiteY1" fmla="*/ 687387 h 2927099"/>
              <a:gd name="connsiteX2" fmla="*/ 10464096 w 10464096"/>
              <a:gd name="connsiteY2" fmla="*/ 687385 h 2927099"/>
              <a:gd name="connsiteX3" fmla="*/ 10464096 w 10464096"/>
              <a:gd name="connsiteY3" fmla="*/ 2927099 h 2927099"/>
              <a:gd name="connsiteX4" fmla="*/ 1056286 w 10464096"/>
              <a:gd name="connsiteY4" fmla="*/ 2927099 h 2927099"/>
              <a:gd name="connsiteX5" fmla="*/ 0 w 10464096"/>
              <a:gd name="connsiteY5" fmla="*/ 2821039 h 2927099"/>
              <a:gd name="connsiteX6" fmla="*/ 6246953 w 10464096"/>
              <a:gd name="connsiteY6" fmla="*/ 166 h 292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64096" h="2927099">
                <a:moveTo>
                  <a:pt x="6246953" y="166"/>
                </a:moveTo>
                <a:cubicBezTo>
                  <a:pt x="8294262" y="-9955"/>
                  <a:pt x="10087563" y="445964"/>
                  <a:pt x="10464063" y="687387"/>
                </a:cubicBezTo>
                <a:lnTo>
                  <a:pt x="10464096" y="687385"/>
                </a:lnTo>
                <a:lnTo>
                  <a:pt x="10464096" y="2927099"/>
                </a:lnTo>
                <a:lnTo>
                  <a:pt x="1056286" y="2927099"/>
                </a:lnTo>
                <a:lnTo>
                  <a:pt x="0" y="2821039"/>
                </a:lnTo>
                <a:cubicBezTo>
                  <a:pt x="1280124" y="621707"/>
                  <a:pt x="3926668" y="11635"/>
                  <a:pt x="6246953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8" name="任意多边形: 形状 647">
            <a:extLst>
              <a:ext uri="{FF2B5EF4-FFF2-40B4-BE49-F238E27FC236}">
                <a16:creationId xmlns:a16="http://schemas.microsoft.com/office/drawing/2014/main" id="{AC63EE5F-70CD-A07A-5673-9A7BAC3D5B12}"/>
              </a:ext>
            </a:extLst>
          </p:cNvPr>
          <p:cNvSpPr/>
          <p:nvPr/>
        </p:nvSpPr>
        <p:spPr>
          <a:xfrm>
            <a:off x="0" y="4363612"/>
            <a:ext cx="10451585" cy="2494388"/>
          </a:xfrm>
          <a:custGeom>
            <a:avLst/>
            <a:gdLst>
              <a:gd name="connsiteX0" fmla="*/ 2569853 w 10451585"/>
              <a:gd name="connsiteY0" fmla="*/ 292 h 2494388"/>
              <a:gd name="connsiteX1" fmla="*/ 10451585 w 10451585"/>
              <a:gd name="connsiteY1" fmla="*/ 2387977 h 2494388"/>
              <a:gd name="connsiteX2" fmla="*/ 8765630 w 10451585"/>
              <a:gd name="connsiteY2" fmla="*/ 2494388 h 2494388"/>
              <a:gd name="connsiteX3" fmla="*/ 0 w 10451585"/>
              <a:gd name="connsiteY3" fmla="*/ 2494388 h 2494388"/>
              <a:gd name="connsiteX4" fmla="*/ 0 w 10451585"/>
              <a:gd name="connsiteY4" fmla="*/ 177837 h 2494388"/>
              <a:gd name="connsiteX5" fmla="*/ 364673 w 10451585"/>
              <a:gd name="connsiteY5" fmla="*/ 129819 h 2494388"/>
              <a:gd name="connsiteX6" fmla="*/ 2569853 w 10451585"/>
              <a:gd name="connsiteY6" fmla="*/ 292 h 249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51585" h="2494388">
                <a:moveTo>
                  <a:pt x="2569853" y="292"/>
                </a:moveTo>
                <a:cubicBezTo>
                  <a:pt x="5562425" y="18112"/>
                  <a:pt x="8248479" y="850901"/>
                  <a:pt x="10451585" y="2387977"/>
                </a:cubicBezTo>
                <a:lnTo>
                  <a:pt x="8765630" y="2494388"/>
                </a:lnTo>
                <a:lnTo>
                  <a:pt x="0" y="2494388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2" name="任意多边形: 形状 631">
            <a:extLst>
              <a:ext uri="{FF2B5EF4-FFF2-40B4-BE49-F238E27FC236}">
                <a16:creationId xmlns:a16="http://schemas.microsoft.com/office/drawing/2014/main" id="{74E65E49-9C6C-1276-3CF3-6DC040533EC5}"/>
              </a:ext>
            </a:extLst>
          </p:cNvPr>
          <p:cNvSpPr/>
          <p:nvPr/>
        </p:nvSpPr>
        <p:spPr>
          <a:xfrm>
            <a:off x="3910959" y="4182833"/>
            <a:ext cx="8268531" cy="2675167"/>
          </a:xfrm>
          <a:custGeom>
            <a:avLst/>
            <a:gdLst>
              <a:gd name="connsiteX0" fmla="*/ 4630166 w 8268531"/>
              <a:gd name="connsiteY0" fmla="*/ 33 h 2675167"/>
              <a:gd name="connsiteX1" fmla="*/ 4660845 w 8268531"/>
              <a:gd name="connsiteY1" fmla="*/ 45191 h 2675167"/>
              <a:gd name="connsiteX2" fmla="*/ 4769968 w 8268531"/>
              <a:gd name="connsiteY2" fmla="*/ 298321 h 2675167"/>
              <a:gd name="connsiteX3" fmla="*/ 4847896 w 8268531"/>
              <a:gd name="connsiteY3" fmla="*/ 60979 h 2675167"/>
              <a:gd name="connsiteX4" fmla="*/ 4820676 w 8268531"/>
              <a:gd name="connsiteY4" fmla="*/ 417459 h 2675167"/>
              <a:gd name="connsiteX5" fmla="*/ 5228588 w 8268531"/>
              <a:gd name="connsiteY5" fmla="*/ 408080 h 2675167"/>
              <a:gd name="connsiteX6" fmla="*/ 5140592 w 8268531"/>
              <a:gd name="connsiteY6" fmla="*/ 186217 h 2675167"/>
              <a:gd name="connsiteX7" fmla="*/ 5277805 w 8268531"/>
              <a:gd name="connsiteY7" fmla="*/ 407609 h 2675167"/>
              <a:gd name="connsiteX8" fmla="*/ 5315092 w 8268531"/>
              <a:gd name="connsiteY8" fmla="*/ 407609 h 2675167"/>
              <a:gd name="connsiteX9" fmla="*/ 5327023 w 8268531"/>
              <a:gd name="connsiteY9" fmla="*/ 37994 h 2675167"/>
              <a:gd name="connsiteX10" fmla="*/ 5356106 w 8268531"/>
              <a:gd name="connsiteY10" fmla="*/ 374307 h 2675167"/>
              <a:gd name="connsiteX11" fmla="*/ 5492574 w 8268531"/>
              <a:gd name="connsiteY11" fmla="*/ 186686 h 2675167"/>
              <a:gd name="connsiteX12" fmla="*/ 5388172 w 8268531"/>
              <a:gd name="connsiteY12" fmla="*/ 408549 h 2675167"/>
              <a:gd name="connsiteX13" fmla="*/ 6550755 w 8268531"/>
              <a:gd name="connsiteY13" fmla="*/ 473277 h 2675167"/>
              <a:gd name="connsiteX14" fmla="*/ 6429204 w 8268531"/>
              <a:gd name="connsiteY14" fmla="*/ 186686 h 2675167"/>
              <a:gd name="connsiteX15" fmla="*/ 6565672 w 8268531"/>
              <a:gd name="connsiteY15" fmla="*/ 374307 h 2675167"/>
              <a:gd name="connsiteX16" fmla="*/ 6594754 w 8268531"/>
              <a:gd name="connsiteY16" fmla="*/ 37993 h 2675167"/>
              <a:gd name="connsiteX17" fmla="*/ 6610414 w 8268531"/>
              <a:gd name="connsiteY17" fmla="*/ 479375 h 2675167"/>
              <a:gd name="connsiteX18" fmla="*/ 6624956 w 8268531"/>
              <a:gd name="connsiteY18" fmla="*/ 480781 h 2675167"/>
              <a:gd name="connsiteX19" fmla="*/ 6781186 w 8268531"/>
              <a:gd name="connsiteY19" fmla="*/ 186215 h 2675167"/>
              <a:gd name="connsiteX20" fmla="*/ 6681258 w 8268531"/>
              <a:gd name="connsiteY20" fmla="*/ 486879 h 2675167"/>
              <a:gd name="connsiteX21" fmla="*/ 7124963 w 8268531"/>
              <a:gd name="connsiteY21" fmla="*/ 538944 h 2675167"/>
              <a:gd name="connsiteX22" fmla="*/ 7001918 w 8268531"/>
              <a:gd name="connsiteY22" fmla="*/ 246722 h 2675167"/>
              <a:gd name="connsiteX23" fmla="*/ 7138385 w 8268531"/>
              <a:gd name="connsiteY23" fmla="*/ 434345 h 2675167"/>
              <a:gd name="connsiteX24" fmla="*/ 7167469 w 8268531"/>
              <a:gd name="connsiteY24" fmla="*/ 98031 h 2675167"/>
              <a:gd name="connsiteX25" fmla="*/ 7183503 w 8268531"/>
              <a:gd name="connsiteY25" fmla="*/ 546916 h 2675167"/>
              <a:gd name="connsiteX26" fmla="*/ 7196180 w 8268531"/>
              <a:gd name="connsiteY26" fmla="*/ 548792 h 2675167"/>
              <a:gd name="connsiteX27" fmla="*/ 7353903 w 8268531"/>
              <a:gd name="connsiteY27" fmla="*/ 246252 h 2675167"/>
              <a:gd name="connsiteX28" fmla="*/ 7252854 w 8268531"/>
              <a:gd name="connsiteY28" fmla="*/ 556297 h 2675167"/>
              <a:gd name="connsiteX29" fmla="*/ 8268531 w 8268531"/>
              <a:gd name="connsiteY29" fmla="*/ 716715 h 2675167"/>
              <a:gd name="connsiteX30" fmla="*/ 8268531 w 8268531"/>
              <a:gd name="connsiteY30" fmla="*/ 2675167 h 2675167"/>
              <a:gd name="connsiteX31" fmla="*/ 0 w 8268531"/>
              <a:gd name="connsiteY31" fmla="*/ 2675167 h 2675167"/>
              <a:gd name="connsiteX32" fmla="*/ 19405 w 8268531"/>
              <a:gd name="connsiteY32" fmla="*/ 2652702 h 2675167"/>
              <a:gd name="connsiteX33" fmla="*/ 2502235 w 8268531"/>
              <a:gd name="connsiteY33" fmla="*/ 880890 h 2675167"/>
              <a:gd name="connsiteX34" fmla="*/ 2385528 w 8268531"/>
              <a:gd name="connsiteY34" fmla="*/ 771601 h 2675167"/>
              <a:gd name="connsiteX35" fmla="*/ 2541757 w 8268531"/>
              <a:gd name="connsiteY35" fmla="*/ 865413 h 2675167"/>
              <a:gd name="connsiteX36" fmla="*/ 2601043 w 8268531"/>
              <a:gd name="connsiteY36" fmla="*/ 842897 h 2675167"/>
              <a:gd name="connsiteX37" fmla="*/ 2511183 w 8268531"/>
              <a:gd name="connsiteY37" fmla="*/ 544109 h 2675167"/>
              <a:gd name="connsiteX38" fmla="*/ 2638329 w 8268531"/>
              <a:gd name="connsiteY38" fmla="*/ 828825 h 2675167"/>
              <a:gd name="connsiteX39" fmla="*/ 2643921 w 8268531"/>
              <a:gd name="connsiteY39" fmla="*/ 826948 h 2675167"/>
              <a:gd name="connsiteX40" fmla="*/ 2709546 w 8268531"/>
              <a:gd name="connsiteY40" fmla="*/ 600395 h 2675167"/>
              <a:gd name="connsiteX41" fmla="*/ 2680835 w 8268531"/>
              <a:gd name="connsiteY41" fmla="*/ 813816 h 2675167"/>
              <a:gd name="connsiteX42" fmla="*/ 3163691 w 8268531"/>
              <a:gd name="connsiteY42" fmla="*/ 662779 h 2675167"/>
              <a:gd name="connsiteX43" fmla="*/ 3073831 w 8268531"/>
              <a:gd name="connsiteY43" fmla="*/ 430127 h 2675167"/>
              <a:gd name="connsiteX44" fmla="*/ 3210298 w 8268531"/>
              <a:gd name="connsiteY44" fmla="*/ 650583 h 2675167"/>
              <a:gd name="connsiteX45" fmla="*/ 3248705 w 8268531"/>
              <a:gd name="connsiteY45" fmla="*/ 640733 h 2675167"/>
              <a:gd name="connsiteX46" fmla="*/ 3259888 w 8268531"/>
              <a:gd name="connsiteY46" fmla="*/ 282374 h 2675167"/>
              <a:gd name="connsiteX47" fmla="*/ 3289345 w 8268531"/>
              <a:gd name="connsiteY47" fmla="*/ 618219 h 2675167"/>
              <a:gd name="connsiteX48" fmla="*/ 3425441 w 8268531"/>
              <a:gd name="connsiteY48" fmla="*/ 430595 h 2675167"/>
              <a:gd name="connsiteX49" fmla="*/ 3330733 w 8268531"/>
              <a:gd name="connsiteY49" fmla="*/ 620094 h 2675167"/>
              <a:gd name="connsiteX50" fmla="*/ 4671918 w 8268531"/>
              <a:gd name="connsiteY50" fmla="*/ 424968 h 2675167"/>
              <a:gd name="connsiteX51" fmla="*/ 4488470 w 8268531"/>
              <a:gd name="connsiteY51" fmla="*/ 224212 h 2675167"/>
              <a:gd name="connsiteX52" fmla="*/ 4742016 w 8268531"/>
              <a:gd name="connsiteY52" fmla="*/ 421683 h 2675167"/>
              <a:gd name="connsiteX53" fmla="*/ 4759541 w 8268531"/>
              <a:gd name="connsiteY53" fmla="*/ 420746 h 2675167"/>
              <a:gd name="connsiteX54" fmla="*/ 4658113 w 8268531"/>
              <a:gd name="connsiteY54" fmla="*/ 82212 h 2675167"/>
              <a:gd name="connsiteX55" fmla="*/ 4630144 w 8268531"/>
              <a:gd name="connsiteY55" fmla="*/ 0 h 2675167"/>
              <a:gd name="connsiteX56" fmla="*/ 4630156 w 8268531"/>
              <a:gd name="connsiteY56" fmla="*/ 3 h 2675167"/>
              <a:gd name="connsiteX57" fmla="*/ 4630166 w 8268531"/>
              <a:gd name="connsiteY57" fmla="*/ 33 h 267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268531" h="2675167">
                <a:moveTo>
                  <a:pt x="4630166" y="33"/>
                </a:moveTo>
                <a:lnTo>
                  <a:pt x="4660845" y="45191"/>
                </a:lnTo>
                <a:cubicBezTo>
                  <a:pt x="4693599" y="102834"/>
                  <a:pt x="4731879" y="195178"/>
                  <a:pt x="4769968" y="298321"/>
                </a:cubicBezTo>
                <a:cubicBezTo>
                  <a:pt x="4781257" y="218198"/>
                  <a:pt x="4805324" y="137485"/>
                  <a:pt x="4847896" y="60979"/>
                </a:cubicBezTo>
                <a:cubicBezTo>
                  <a:pt x="4810213" y="153183"/>
                  <a:pt x="4807190" y="286605"/>
                  <a:pt x="4820676" y="417459"/>
                </a:cubicBezTo>
                <a:cubicBezTo>
                  <a:pt x="4955043" y="411430"/>
                  <a:pt x="5091050" y="408677"/>
                  <a:pt x="5228588" y="408080"/>
                </a:cubicBezTo>
                <a:cubicBezTo>
                  <a:pt x="5211797" y="318269"/>
                  <a:pt x="5184288" y="237657"/>
                  <a:pt x="5140592" y="186217"/>
                </a:cubicBezTo>
                <a:cubicBezTo>
                  <a:pt x="5208574" y="247688"/>
                  <a:pt x="5251448" y="325393"/>
                  <a:pt x="5277805" y="407609"/>
                </a:cubicBezTo>
                <a:cubicBezTo>
                  <a:pt x="5290242" y="407612"/>
                  <a:pt x="5302628" y="407565"/>
                  <a:pt x="5315092" y="407609"/>
                </a:cubicBezTo>
                <a:cubicBezTo>
                  <a:pt x="5322612" y="262405"/>
                  <a:pt x="5327536" y="124287"/>
                  <a:pt x="5327023" y="37994"/>
                </a:cubicBezTo>
                <a:cubicBezTo>
                  <a:pt x="5346392" y="93415"/>
                  <a:pt x="5354090" y="225267"/>
                  <a:pt x="5356106" y="374307"/>
                </a:cubicBezTo>
                <a:cubicBezTo>
                  <a:pt x="5389398" y="304748"/>
                  <a:pt x="5433978" y="239671"/>
                  <a:pt x="5492574" y="186686"/>
                </a:cubicBezTo>
                <a:cubicBezTo>
                  <a:pt x="5448860" y="238151"/>
                  <a:pt x="5414375" y="318719"/>
                  <a:pt x="5388172" y="408549"/>
                </a:cubicBezTo>
                <a:cubicBezTo>
                  <a:pt x="5763605" y="412383"/>
                  <a:pt x="6150674" y="434355"/>
                  <a:pt x="6550755" y="473277"/>
                </a:cubicBezTo>
                <a:cubicBezTo>
                  <a:pt x="6523260" y="358182"/>
                  <a:pt x="6483222" y="250279"/>
                  <a:pt x="6429204" y="186686"/>
                </a:cubicBezTo>
                <a:cubicBezTo>
                  <a:pt x="6487800" y="239671"/>
                  <a:pt x="6532380" y="304747"/>
                  <a:pt x="6565672" y="374307"/>
                </a:cubicBezTo>
                <a:cubicBezTo>
                  <a:pt x="6567688" y="225265"/>
                  <a:pt x="6575386" y="93414"/>
                  <a:pt x="6594754" y="37993"/>
                </a:cubicBezTo>
                <a:cubicBezTo>
                  <a:pt x="6594159" y="138464"/>
                  <a:pt x="6600661" y="308880"/>
                  <a:pt x="6610414" y="479375"/>
                </a:cubicBezTo>
                <a:cubicBezTo>
                  <a:pt x="6615248" y="479862"/>
                  <a:pt x="6620120" y="480288"/>
                  <a:pt x="6624956" y="480781"/>
                </a:cubicBezTo>
                <a:cubicBezTo>
                  <a:pt x="6647466" y="372283"/>
                  <a:pt x="6693296" y="265690"/>
                  <a:pt x="6781186" y="186215"/>
                </a:cubicBezTo>
                <a:cubicBezTo>
                  <a:pt x="6724985" y="252379"/>
                  <a:pt x="6695261" y="366549"/>
                  <a:pt x="6681258" y="486879"/>
                </a:cubicBezTo>
                <a:cubicBezTo>
                  <a:pt x="6827461" y="502258"/>
                  <a:pt x="6975332" y="519529"/>
                  <a:pt x="7124963" y="538944"/>
                </a:cubicBezTo>
                <a:cubicBezTo>
                  <a:pt x="7097439" y="421718"/>
                  <a:pt x="7056828" y="311365"/>
                  <a:pt x="7001918" y="246722"/>
                </a:cubicBezTo>
                <a:cubicBezTo>
                  <a:pt x="7060514" y="299707"/>
                  <a:pt x="7105095" y="364786"/>
                  <a:pt x="7138385" y="434345"/>
                </a:cubicBezTo>
                <a:cubicBezTo>
                  <a:pt x="7140404" y="285303"/>
                  <a:pt x="7148100" y="153451"/>
                  <a:pt x="7167469" y="98031"/>
                </a:cubicBezTo>
                <a:cubicBezTo>
                  <a:pt x="7166867" y="199983"/>
                  <a:pt x="7173509" y="373918"/>
                  <a:pt x="7183503" y="546916"/>
                </a:cubicBezTo>
                <a:cubicBezTo>
                  <a:pt x="7187731" y="547477"/>
                  <a:pt x="7191951" y="548228"/>
                  <a:pt x="7196180" y="548792"/>
                </a:cubicBezTo>
                <a:cubicBezTo>
                  <a:pt x="7218075" y="437550"/>
                  <a:pt x="7263859" y="327671"/>
                  <a:pt x="7353903" y="246252"/>
                </a:cubicBezTo>
                <a:cubicBezTo>
                  <a:pt x="7296245" y="314129"/>
                  <a:pt x="7266380" y="432551"/>
                  <a:pt x="7252854" y="556297"/>
                </a:cubicBezTo>
                <a:cubicBezTo>
                  <a:pt x="7582908" y="601242"/>
                  <a:pt x="7921263" y="654840"/>
                  <a:pt x="8268531" y="716715"/>
                </a:cubicBezTo>
                <a:lnTo>
                  <a:pt x="8268531" y="2675167"/>
                </a:lnTo>
                <a:lnTo>
                  <a:pt x="0" y="2675167"/>
                </a:lnTo>
                <a:lnTo>
                  <a:pt x="19405" y="2652702"/>
                </a:lnTo>
                <a:cubicBezTo>
                  <a:pt x="784067" y="1802262"/>
                  <a:pt x="1604972" y="1233303"/>
                  <a:pt x="2502235" y="880890"/>
                </a:cubicBezTo>
                <a:cubicBezTo>
                  <a:pt x="2467061" y="830657"/>
                  <a:pt x="2427959" y="791308"/>
                  <a:pt x="2385528" y="771601"/>
                </a:cubicBezTo>
                <a:cubicBezTo>
                  <a:pt x="2447542" y="789427"/>
                  <a:pt x="2498891" y="822788"/>
                  <a:pt x="2541757" y="865413"/>
                </a:cubicBezTo>
                <a:cubicBezTo>
                  <a:pt x="2561458" y="857832"/>
                  <a:pt x="2581268" y="850270"/>
                  <a:pt x="2601043" y="842897"/>
                </a:cubicBezTo>
                <a:cubicBezTo>
                  <a:pt x="2567605" y="723599"/>
                  <a:pt x="2535125" y="614162"/>
                  <a:pt x="2511183" y="544109"/>
                </a:cubicBezTo>
                <a:cubicBezTo>
                  <a:pt x="2545198" y="584614"/>
                  <a:pt x="2591763" y="697120"/>
                  <a:pt x="2638329" y="828825"/>
                </a:cubicBezTo>
                <a:cubicBezTo>
                  <a:pt x="2640172" y="828151"/>
                  <a:pt x="2642078" y="827620"/>
                  <a:pt x="2643921" y="826948"/>
                </a:cubicBezTo>
                <a:cubicBezTo>
                  <a:pt x="2653810" y="750744"/>
                  <a:pt x="2673881" y="673745"/>
                  <a:pt x="2709546" y="600395"/>
                </a:cubicBezTo>
                <a:cubicBezTo>
                  <a:pt x="2688731" y="659043"/>
                  <a:pt x="2680582" y="733854"/>
                  <a:pt x="2680835" y="813816"/>
                </a:cubicBezTo>
                <a:cubicBezTo>
                  <a:pt x="2839498" y="757135"/>
                  <a:pt x="3000177" y="706818"/>
                  <a:pt x="3163691" y="662779"/>
                </a:cubicBezTo>
                <a:cubicBezTo>
                  <a:pt x="3147244" y="568620"/>
                  <a:pt x="3119278" y="483631"/>
                  <a:pt x="3073831" y="430127"/>
                </a:cubicBezTo>
                <a:cubicBezTo>
                  <a:pt x="3141538" y="491355"/>
                  <a:pt x="3184024" y="568736"/>
                  <a:pt x="3210298" y="650583"/>
                </a:cubicBezTo>
                <a:cubicBezTo>
                  <a:pt x="3223059" y="647247"/>
                  <a:pt x="3235913" y="643997"/>
                  <a:pt x="3248705" y="640733"/>
                </a:cubicBezTo>
                <a:cubicBezTo>
                  <a:pt x="3255901" y="499618"/>
                  <a:pt x="3260389" y="366534"/>
                  <a:pt x="3259888" y="282374"/>
                </a:cubicBezTo>
                <a:cubicBezTo>
                  <a:pt x="3279257" y="337795"/>
                  <a:pt x="3287328" y="469176"/>
                  <a:pt x="3289345" y="618219"/>
                </a:cubicBezTo>
                <a:cubicBezTo>
                  <a:pt x="3322636" y="548660"/>
                  <a:pt x="3366845" y="483584"/>
                  <a:pt x="3425441" y="430595"/>
                </a:cubicBezTo>
                <a:cubicBezTo>
                  <a:pt x="3387018" y="475829"/>
                  <a:pt x="3355569" y="543388"/>
                  <a:pt x="3330733" y="620094"/>
                </a:cubicBezTo>
                <a:cubicBezTo>
                  <a:pt x="3760160" y="516341"/>
                  <a:pt x="4206619" y="453316"/>
                  <a:pt x="4671918" y="424968"/>
                </a:cubicBezTo>
                <a:cubicBezTo>
                  <a:pt x="4621262" y="333318"/>
                  <a:pt x="4559480" y="255914"/>
                  <a:pt x="4488470" y="224212"/>
                </a:cubicBezTo>
                <a:cubicBezTo>
                  <a:pt x="4602946" y="256746"/>
                  <a:pt x="4683758" y="332730"/>
                  <a:pt x="4742016" y="421683"/>
                </a:cubicBezTo>
                <a:cubicBezTo>
                  <a:pt x="4747852" y="421372"/>
                  <a:pt x="4753700" y="421046"/>
                  <a:pt x="4759541" y="420746"/>
                </a:cubicBezTo>
                <a:cubicBezTo>
                  <a:pt x="4724994" y="297632"/>
                  <a:pt x="4688446" y="175256"/>
                  <a:pt x="4658113" y="82212"/>
                </a:cubicBezTo>
                <a:close/>
                <a:moveTo>
                  <a:pt x="4630144" y="0"/>
                </a:moveTo>
                <a:lnTo>
                  <a:pt x="4630156" y="3"/>
                </a:lnTo>
                <a:lnTo>
                  <a:pt x="4630166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0" name="任意多边形: 形状 629">
            <a:extLst>
              <a:ext uri="{FF2B5EF4-FFF2-40B4-BE49-F238E27FC236}">
                <a16:creationId xmlns:a16="http://schemas.microsoft.com/office/drawing/2014/main" id="{A0057353-1377-4334-9E41-97A9EB28CDB1}"/>
              </a:ext>
            </a:extLst>
          </p:cNvPr>
          <p:cNvSpPr/>
          <p:nvPr/>
        </p:nvSpPr>
        <p:spPr>
          <a:xfrm>
            <a:off x="0" y="5190514"/>
            <a:ext cx="9099246" cy="1667487"/>
          </a:xfrm>
          <a:custGeom>
            <a:avLst/>
            <a:gdLst>
              <a:gd name="connsiteX0" fmla="*/ 3341584 w 9099246"/>
              <a:gd name="connsiteY0" fmla="*/ 91 h 1667487"/>
              <a:gd name="connsiteX1" fmla="*/ 9024937 w 9099246"/>
              <a:gd name="connsiteY1" fmla="*/ 1610500 h 1667487"/>
              <a:gd name="connsiteX2" fmla="*/ 9099246 w 9099246"/>
              <a:gd name="connsiteY2" fmla="*/ 1667487 h 1667487"/>
              <a:gd name="connsiteX3" fmla="*/ 0 w 9099246"/>
              <a:gd name="connsiteY3" fmla="*/ 1667487 h 1667487"/>
              <a:gd name="connsiteX4" fmla="*/ 0 w 9099246"/>
              <a:gd name="connsiteY4" fmla="*/ 260324 h 1667487"/>
              <a:gd name="connsiteX5" fmla="*/ 861573 w 9099246"/>
              <a:gd name="connsiteY5" fmla="*/ 155384 h 1667487"/>
              <a:gd name="connsiteX6" fmla="*/ 3341584 w 9099246"/>
              <a:gd name="connsiteY6" fmla="*/ 91 h 1667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9246" h="1667487">
                <a:moveTo>
                  <a:pt x="3341584" y="91"/>
                </a:moveTo>
                <a:cubicBezTo>
                  <a:pt x="5550879" y="-7184"/>
                  <a:pt x="7399641" y="419384"/>
                  <a:pt x="9024937" y="1610500"/>
                </a:cubicBezTo>
                <a:lnTo>
                  <a:pt x="9099246" y="1667487"/>
                </a:lnTo>
                <a:lnTo>
                  <a:pt x="0" y="1667487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5462489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5792694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4949489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5940104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183994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3733663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4904467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4604247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4604247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4904467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304025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304025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3703631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412111" y="-1051696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247356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020999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6" name="文本框 635">
            <a:extLst>
              <a:ext uri="{FF2B5EF4-FFF2-40B4-BE49-F238E27FC236}">
                <a16:creationId xmlns:a16="http://schemas.microsoft.com/office/drawing/2014/main" id="{B61A32F1-C5DD-771C-0DBE-8EF7DDDB661B}"/>
              </a:ext>
            </a:extLst>
          </p:cNvPr>
          <p:cNvSpPr txBox="1"/>
          <p:nvPr/>
        </p:nvSpPr>
        <p:spPr>
          <a:xfrm>
            <a:off x="3709911" y="1132245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368F3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植树节</a:t>
            </a:r>
          </a:p>
        </p:txBody>
      </p: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11169981" y="1910938"/>
            <a:ext cx="2319860" cy="1319213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1" name="文本框 650">
            <a:extLst>
              <a:ext uri="{FF2B5EF4-FFF2-40B4-BE49-F238E27FC236}">
                <a16:creationId xmlns:a16="http://schemas.microsoft.com/office/drawing/2014/main" id="{25EF040A-C8DA-DAD7-2E16-1841C7611300}"/>
              </a:ext>
            </a:extLst>
          </p:cNvPr>
          <p:cNvSpPr txBox="1"/>
          <p:nvPr/>
        </p:nvSpPr>
        <p:spPr>
          <a:xfrm>
            <a:off x="3807636" y="2758318"/>
            <a:ext cx="4172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植树节活动策划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sp>
        <p:nvSpPr>
          <p:cNvPr id="662" name="任意多边形: 形状 661">
            <a:extLst>
              <a:ext uri="{FF2B5EF4-FFF2-40B4-BE49-F238E27FC236}">
                <a16:creationId xmlns:a16="http://schemas.microsoft.com/office/drawing/2014/main" id="{0276A036-7808-374D-F89D-92118818B365}"/>
              </a:ext>
            </a:extLst>
          </p:cNvPr>
          <p:cNvSpPr/>
          <p:nvPr/>
        </p:nvSpPr>
        <p:spPr>
          <a:xfrm rot="13339266">
            <a:off x="7948821" y="1247725"/>
            <a:ext cx="1318316" cy="1377045"/>
          </a:xfrm>
          <a:custGeom>
            <a:avLst/>
            <a:gdLst>
              <a:gd name="connsiteX0" fmla="*/ 1287564 w 1318316"/>
              <a:gd name="connsiteY0" fmla="*/ 1099035 h 1377045"/>
              <a:gd name="connsiteX1" fmla="*/ 1009199 w 1318316"/>
              <a:gd name="connsiteY1" fmla="*/ 1352515 h 1377045"/>
              <a:gd name="connsiteX2" fmla="*/ 876233 w 1318316"/>
              <a:gd name="connsiteY2" fmla="*/ 1346294 h 1377045"/>
              <a:gd name="connsiteX3" fmla="*/ 24530 w 1318316"/>
              <a:gd name="connsiteY3" fmla="*/ 410977 h 1377045"/>
              <a:gd name="connsiteX4" fmla="*/ 30752 w 1318316"/>
              <a:gd name="connsiteY4" fmla="*/ 278011 h 1377045"/>
              <a:gd name="connsiteX5" fmla="*/ 309117 w 1318316"/>
              <a:gd name="connsiteY5" fmla="*/ 24531 h 1377045"/>
              <a:gd name="connsiteX6" fmla="*/ 442083 w 1318316"/>
              <a:gd name="connsiteY6" fmla="*/ 30752 h 1377045"/>
              <a:gd name="connsiteX7" fmla="*/ 1073649 w 1318316"/>
              <a:gd name="connsiteY7" fmla="*/ 724320 h 1377045"/>
              <a:gd name="connsiteX8" fmla="*/ 1112865 w 1318316"/>
              <a:gd name="connsiteY8" fmla="*/ 583162 h 1377045"/>
              <a:gd name="connsiteX9" fmla="*/ 1186517 w 1318316"/>
              <a:gd name="connsiteY9" fmla="*/ 848269 h 1377045"/>
              <a:gd name="connsiteX10" fmla="*/ 1293786 w 1318316"/>
              <a:gd name="connsiteY10" fmla="*/ 966069 h 1377045"/>
              <a:gd name="connsiteX11" fmla="*/ 1287564 w 1318316"/>
              <a:gd name="connsiteY11" fmla="*/ 1099035 h 137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8316" h="1377045">
                <a:moveTo>
                  <a:pt x="1287564" y="1099035"/>
                </a:moveTo>
                <a:lnTo>
                  <a:pt x="1009199" y="1352515"/>
                </a:lnTo>
                <a:cubicBezTo>
                  <a:pt x="970764" y="1387514"/>
                  <a:pt x="911232" y="1384729"/>
                  <a:pt x="876233" y="1346294"/>
                </a:cubicBezTo>
                <a:lnTo>
                  <a:pt x="24530" y="410977"/>
                </a:lnTo>
                <a:cubicBezTo>
                  <a:pt x="-10469" y="372541"/>
                  <a:pt x="-7684" y="313010"/>
                  <a:pt x="30752" y="278011"/>
                </a:cubicBezTo>
                <a:lnTo>
                  <a:pt x="309117" y="24531"/>
                </a:lnTo>
                <a:cubicBezTo>
                  <a:pt x="347552" y="-10469"/>
                  <a:pt x="407084" y="-7683"/>
                  <a:pt x="442083" y="30752"/>
                </a:cubicBezTo>
                <a:lnTo>
                  <a:pt x="1073649" y="724320"/>
                </a:lnTo>
                <a:lnTo>
                  <a:pt x="1112865" y="583162"/>
                </a:lnTo>
                <a:lnTo>
                  <a:pt x="1186517" y="848269"/>
                </a:lnTo>
                <a:lnTo>
                  <a:pt x="1293786" y="966069"/>
                </a:lnTo>
                <a:cubicBezTo>
                  <a:pt x="1328785" y="1004504"/>
                  <a:pt x="1325999" y="1064035"/>
                  <a:pt x="1287564" y="109903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368F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8" name="文本框 657">
            <a:extLst>
              <a:ext uri="{FF2B5EF4-FFF2-40B4-BE49-F238E27FC236}">
                <a16:creationId xmlns:a16="http://schemas.microsoft.com/office/drawing/2014/main" id="{C5ED2D3A-7A9D-C8BA-965B-F8F65114C385}"/>
              </a:ext>
            </a:extLst>
          </p:cNvPr>
          <p:cNvSpPr txBox="1"/>
          <p:nvPr/>
        </p:nvSpPr>
        <p:spPr>
          <a:xfrm rot="5400000">
            <a:off x="7958285" y="1605146"/>
            <a:ext cx="1225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rgbClr val="368F3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3.12</a:t>
            </a:r>
            <a:endParaRPr lang="zh-CN" altLang="en-US" sz="3600" dirty="0">
              <a:solidFill>
                <a:srgbClr val="368F3C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83" name="组合 682">
            <a:extLst>
              <a:ext uri="{FF2B5EF4-FFF2-40B4-BE49-F238E27FC236}">
                <a16:creationId xmlns:a16="http://schemas.microsoft.com/office/drawing/2014/main" id="{9134810F-08A0-97E4-FC65-6DDAA577E96F}"/>
              </a:ext>
            </a:extLst>
          </p:cNvPr>
          <p:cNvGrpSpPr/>
          <p:nvPr/>
        </p:nvGrpSpPr>
        <p:grpSpPr>
          <a:xfrm>
            <a:off x="4376255" y="3497938"/>
            <a:ext cx="3634324" cy="282881"/>
            <a:chOff x="1851493" y="4929647"/>
            <a:chExt cx="4407348" cy="343051"/>
          </a:xfrm>
        </p:grpSpPr>
        <p:grpSp>
          <p:nvGrpSpPr>
            <p:cNvPr id="678" name="组合 677">
              <a:extLst>
                <a:ext uri="{FF2B5EF4-FFF2-40B4-BE49-F238E27FC236}">
                  <a16:creationId xmlns:a16="http://schemas.microsoft.com/office/drawing/2014/main" id="{492EC3AD-6D6E-B271-6A85-27F14B7A6058}"/>
                </a:ext>
              </a:extLst>
            </p:cNvPr>
            <p:cNvGrpSpPr/>
            <p:nvPr/>
          </p:nvGrpSpPr>
          <p:grpSpPr>
            <a:xfrm>
              <a:off x="2186405" y="4954937"/>
              <a:ext cx="4072436" cy="302583"/>
              <a:chOff x="4289813" y="5868701"/>
              <a:chExt cx="3422940" cy="302583"/>
            </a:xfrm>
          </p:grpSpPr>
          <p:sp>
            <p:nvSpPr>
              <p:cNvPr id="679" name="文本框 678">
                <a:extLst>
                  <a:ext uri="{FF2B5EF4-FFF2-40B4-BE49-F238E27FC236}">
                    <a16:creationId xmlns:a16="http://schemas.microsoft.com/office/drawing/2014/main" id="{B1C27FCF-27B1-3E1A-244B-F55EEF61EEA1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29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680" name="文本框 679">
                <a:extLst>
                  <a:ext uri="{FF2B5EF4-FFF2-40B4-BE49-F238E27FC236}">
                    <a16:creationId xmlns:a16="http://schemas.microsoft.com/office/drawing/2014/main" id="{CE65BEB8-1014-91D8-923B-4BEC66CCBBAD}"/>
                  </a:ext>
                </a:extLst>
              </p:cNvPr>
              <p:cNvSpPr txBox="1"/>
              <p:nvPr/>
            </p:nvSpPr>
            <p:spPr>
              <a:xfrm>
                <a:off x="6106394" y="5872691"/>
                <a:ext cx="1606359" cy="29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2023.03.08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681" name="iconfont-10471-5111261">
              <a:extLst>
                <a:ext uri="{FF2B5EF4-FFF2-40B4-BE49-F238E27FC236}">
                  <a16:creationId xmlns:a16="http://schemas.microsoft.com/office/drawing/2014/main" id="{A5C23011-BB7B-6322-DECE-13EB0CA2974A}"/>
                </a:ext>
              </a:extLst>
            </p:cNvPr>
            <p:cNvSpPr/>
            <p:nvPr/>
          </p:nvSpPr>
          <p:spPr>
            <a:xfrm>
              <a:off x="1851493" y="4929648"/>
              <a:ext cx="337740" cy="337740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682" name="iconfont-1177-866344">
              <a:extLst>
                <a:ext uri="{FF2B5EF4-FFF2-40B4-BE49-F238E27FC236}">
                  <a16:creationId xmlns:a16="http://schemas.microsoft.com/office/drawing/2014/main" id="{5E262656-DE6A-95CB-05DE-0F7D916E895E}"/>
                </a:ext>
              </a:extLst>
            </p:cNvPr>
            <p:cNvSpPr/>
            <p:nvPr/>
          </p:nvSpPr>
          <p:spPr>
            <a:xfrm>
              <a:off x="3994487" y="4929647"/>
              <a:ext cx="343051" cy="343051"/>
            </a:xfrm>
            <a:custGeom>
              <a:avLst/>
              <a:gdLst>
                <a:gd name="T0" fmla="*/ 12800 w 12800"/>
                <a:gd name="T1" fmla="*/ 6400 h 12800"/>
                <a:gd name="T2" fmla="*/ 6400 w 12800"/>
                <a:gd name="T3" fmla="*/ 0 h 12800"/>
                <a:gd name="T4" fmla="*/ 0 w 12800"/>
                <a:gd name="T5" fmla="*/ 6400 h 12800"/>
                <a:gd name="T6" fmla="*/ 6400 w 12800"/>
                <a:gd name="T7" fmla="*/ 12800 h 12800"/>
                <a:gd name="T8" fmla="*/ 12800 w 12800"/>
                <a:gd name="T9" fmla="*/ 6400 h 12800"/>
                <a:gd name="T10" fmla="*/ 4368 w 12800"/>
                <a:gd name="T11" fmla="*/ 4073 h 12800"/>
                <a:gd name="T12" fmla="*/ 6425 w 12800"/>
                <a:gd name="T13" fmla="*/ 6130 h 12800"/>
                <a:gd name="T14" fmla="*/ 9305 w 12800"/>
                <a:gd name="T15" fmla="*/ 3250 h 12800"/>
                <a:gd name="T16" fmla="*/ 9716 w 12800"/>
                <a:gd name="T17" fmla="*/ 3661 h 12800"/>
                <a:gd name="T18" fmla="*/ 6425 w 12800"/>
                <a:gd name="T19" fmla="*/ 6953 h 12800"/>
                <a:gd name="T20" fmla="*/ 3956 w 12800"/>
                <a:gd name="T21" fmla="*/ 4484 h 12800"/>
                <a:gd name="T22" fmla="*/ 4368 w 12800"/>
                <a:gd name="T23" fmla="*/ 4073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0" h="12800">
                  <a:moveTo>
                    <a:pt x="12800" y="6400"/>
                  </a:moveTo>
                  <a:cubicBezTo>
                    <a:pt x="12800" y="2865"/>
                    <a:pt x="9935" y="0"/>
                    <a:pt x="6400" y="0"/>
                  </a:cubicBez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lose/>
                  <a:moveTo>
                    <a:pt x="4368" y="4073"/>
                  </a:moveTo>
                  <a:lnTo>
                    <a:pt x="6425" y="6130"/>
                  </a:lnTo>
                  <a:lnTo>
                    <a:pt x="9305" y="3250"/>
                  </a:lnTo>
                  <a:lnTo>
                    <a:pt x="9716" y="3661"/>
                  </a:lnTo>
                  <a:lnTo>
                    <a:pt x="6425" y="6953"/>
                  </a:lnTo>
                  <a:lnTo>
                    <a:pt x="3956" y="4484"/>
                  </a:lnTo>
                  <a:lnTo>
                    <a:pt x="4368" y="4073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24D8BC-E001-D150-2E8E-7E66A6576933}"/>
              </a:ext>
            </a:extLst>
          </p:cNvPr>
          <p:cNvGrpSpPr/>
          <p:nvPr/>
        </p:nvGrpSpPr>
        <p:grpSpPr>
          <a:xfrm>
            <a:off x="666527" y="1651000"/>
            <a:ext cx="3251423" cy="4273550"/>
            <a:chOff x="666527" y="1651000"/>
            <a:chExt cx="3251423" cy="427355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078995F-3731-EBF5-6211-EE98307D4BAB}"/>
                </a:ext>
              </a:extLst>
            </p:cNvPr>
            <p:cNvSpPr/>
            <p:nvPr/>
          </p:nvSpPr>
          <p:spPr>
            <a:xfrm>
              <a:off x="666527" y="2019444"/>
              <a:ext cx="1052429" cy="598475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D7131DC-CCD7-458E-0FB2-C7220A312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AE9DB52-4E1D-EDFA-1883-768511714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0C62AED-DBE0-E909-2AE2-5A046D06E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DD84181-FD51-D461-9FEC-051C7FFDE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08559562-46A5-ABB5-5805-B1B71E9D86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03525" y="3482975"/>
              <a:ext cx="1114425" cy="2441575"/>
              <a:chOff x="1766" y="2194"/>
              <a:chExt cx="702" cy="1538"/>
            </a:xfrm>
          </p:grpSpPr>
          <p:sp>
            <p:nvSpPr>
              <p:cNvPr id="11" name="AutoShape 10">
                <a:extLst>
                  <a:ext uri="{FF2B5EF4-FFF2-40B4-BE49-F238E27FC236}">
                    <a16:creationId xmlns:a16="http://schemas.microsoft.com/office/drawing/2014/main" id="{AF6AAE33-3C7A-D4D4-1776-B8C531582A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766" y="2194"/>
                <a:ext cx="702" cy="1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id="{7A550C97-2345-99C5-0BF0-2FB62AB0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9" y="3492"/>
                <a:ext cx="599" cy="238"/>
              </a:xfrm>
              <a:prstGeom prst="ellipse">
                <a:avLst/>
              </a:prstGeom>
              <a:solidFill>
                <a:srgbClr val="0B7358">
                  <a:alpha val="1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90E675C9-5276-C3D4-3FE5-6C6E69835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" y="2139"/>
                <a:ext cx="795" cy="886"/>
              </a:xfrm>
              <a:custGeom>
                <a:avLst/>
                <a:gdLst>
                  <a:gd name="T0" fmla="*/ 164 w 333"/>
                  <a:gd name="T1" fmla="*/ 373 h 373"/>
                  <a:gd name="T2" fmla="*/ 42 w 333"/>
                  <a:gd name="T3" fmla="*/ 309 h 373"/>
                  <a:gd name="T4" fmla="*/ 42 w 333"/>
                  <a:gd name="T5" fmla="*/ 94 h 373"/>
                  <a:gd name="T6" fmla="*/ 219 w 333"/>
                  <a:gd name="T7" fmla="*/ 36 h 373"/>
                  <a:gd name="T8" fmla="*/ 293 w 333"/>
                  <a:gd name="T9" fmla="*/ 287 h 373"/>
                  <a:gd name="T10" fmla="*/ 164 w 333"/>
                  <a:gd name="T11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" h="373">
                    <a:moveTo>
                      <a:pt x="164" y="373"/>
                    </a:moveTo>
                    <a:cubicBezTo>
                      <a:pt x="164" y="373"/>
                      <a:pt x="78" y="362"/>
                      <a:pt x="42" y="309"/>
                    </a:cubicBezTo>
                    <a:cubicBezTo>
                      <a:pt x="5" y="256"/>
                      <a:pt x="0" y="147"/>
                      <a:pt x="42" y="94"/>
                    </a:cubicBezTo>
                    <a:cubicBezTo>
                      <a:pt x="84" y="41"/>
                      <a:pt x="160" y="0"/>
                      <a:pt x="219" y="36"/>
                    </a:cubicBezTo>
                    <a:cubicBezTo>
                      <a:pt x="277" y="73"/>
                      <a:pt x="333" y="216"/>
                      <a:pt x="293" y="287"/>
                    </a:cubicBezTo>
                    <a:cubicBezTo>
                      <a:pt x="253" y="358"/>
                      <a:pt x="195" y="369"/>
                      <a:pt x="164" y="373"/>
                    </a:cubicBezTo>
                    <a:close/>
                  </a:path>
                </a:pathLst>
              </a:cu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74280075-A181-387A-5849-75D20FD96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8" y="2187"/>
                <a:ext cx="694" cy="838"/>
              </a:xfrm>
              <a:custGeom>
                <a:avLst/>
                <a:gdLst>
                  <a:gd name="T0" fmla="*/ 122 w 291"/>
                  <a:gd name="T1" fmla="*/ 353 h 353"/>
                  <a:gd name="T2" fmla="*/ 251 w 291"/>
                  <a:gd name="T3" fmla="*/ 267 h 353"/>
                  <a:gd name="T4" fmla="*/ 177 w 291"/>
                  <a:gd name="T5" fmla="*/ 16 h 353"/>
                  <a:gd name="T6" fmla="*/ 98 w 291"/>
                  <a:gd name="T7" fmla="*/ 7 h 353"/>
                  <a:gd name="T8" fmla="*/ 98 w 291"/>
                  <a:gd name="T9" fmla="*/ 7 h 353"/>
                  <a:gd name="T10" fmla="*/ 162 w 291"/>
                  <a:gd name="T11" fmla="*/ 32 h 353"/>
                  <a:gd name="T12" fmla="*/ 188 w 291"/>
                  <a:gd name="T13" fmla="*/ 274 h 353"/>
                  <a:gd name="T14" fmla="*/ 0 w 291"/>
                  <a:gd name="T15" fmla="*/ 289 h 353"/>
                  <a:gd name="T16" fmla="*/ 122 w 291"/>
                  <a:gd name="T17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1" h="353">
                    <a:moveTo>
                      <a:pt x="122" y="353"/>
                    </a:moveTo>
                    <a:cubicBezTo>
                      <a:pt x="153" y="349"/>
                      <a:pt x="211" y="338"/>
                      <a:pt x="251" y="267"/>
                    </a:cubicBezTo>
                    <a:cubicBezTo>
                      <a:pt x="291" y="196"/>
                      <a:pt x="235" y="53"/>
                      <a:pt x="177" y="16"/>
                    </a:cubicBezTo>
                    <a:cubicBezTo>
                      <a:pt x="152" y="1"/>
                      <a:pt x="125" y="0"/>
                      <a:pt x="98" y="7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132" y="13"/>
                      <a:pt x="162" y="32"/>
                    </a:cubicBezTo>
                    <a:cubicBezTo>
                      <a:pt x="191" y="52"/>
                      <a:pt x="264" y="218"/>
                      <a:pt x="188" y="274"/>
                    </a:cubicBezTo>
                    <a:cubicBezTo>
                      <a:pt x="113" y="330"/>
                      <a:pt x="0" y="289"/>
                      <a:pt x="0" y="289"/>
                    </a:cubicBezTo>
                    <a:cubicBezTo>
                      <a:pt x="36" y="342"/>
                      <a:pt x="122" y="353"/>
                      <a:pt x="122" y="353"/>
                    </a:cubicBezTo>
                    <a:close/>
                  </a:path>
                </a:pathLst>
              </a:cu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E22B900C-33FB-04F2-CE55-E43EA6093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448"/>
                <a:ext cx="358" cy="1191"/>
              </a:xfrm>
              <a:custGeom>
                <a:avLst/>
                <a:gdLst>
                  <a:gd name="T0" fmla="*/ 35 w 150"/>
                  <a:gd name="T1" fmla="*/ 502 h 502"/>
                  <a:gd name="T2" fmla="*/ 43 w 150"/>
                  <a:gd name="T3" fmla="*/ 177 h 502"/>
                  <a:gd name="T4" fmla="*/ 0 w 150"/>
                  <a:gd name="T5" fmla="*/ 122 h 502"/>
                  <a:gd name="T6" fmla="*/ 55 w 150"/>
                  <a:gd name="T7" fmla="*/ 146 h 502"/>
                  <a:gd name="T8" fmla="*/ 70 w 150"/>
                  <a:gd name="T9" fmla="*/ 0 h 502"/>
                  <a:gd name="T10" fmla="*/ 85 w 150"/>
                  <a:gd name="T11" fmla="*/ 129 h 502"/>
                  <a:gd name="T12" fmla="*/ 150 w 150"/>
                  <a:gd name="T13" fmla="*/ 77 h 502"/>
                  <a:gd name="T14" fmla="*/ 90 w 150"/>
                  <a:gd name="T15" fmla="*/ 170 h 502"/>
                  <a:gd name="T16" fmla="*/ 95 w 150"/>
                  <a:gd name="T17" fmla="*/ 502 h 502"/>
                  <a:gd name="T18" fmla="*/ 35 w 150"/>
                  <a:gd name="T1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502">
                    <a:moveTo>
                      <a:pt x="35" y="502"/>
                    </a:moveTo>
                    <a:cubicBezTo>
                      <a:pt x="35" y="502"/>
                      <a:pt x="46" y="187"/>
                      <a:pt x="43" y="177"/>
                    </a:cubicBezTo>
                    <a:cubicBezTo>
                      <a:pt x="40" y="167"/>
                      <a:pt x="0" y="122"/>
                      <a:pt x="0" y="122"/>
                    </a:cubicBezTo>
                    <a:cubicBezTo>
                      <a:pt x="0" y="122"/>
                      <a:pt x="51" y="163"/>
                      <a:pt x="55" y="146"/>
                    </a:cubicBezTo>
                    <a:cubicBezTo>
                      <a:pt x="60" y="129"/>
                      <a:pt x="70" y="0"/>
                      <a:pt x="70" y="0"/>
                    </a:cubicBezTo>
                    <a:cubicBezTo>
                      <a:pt x="70" y="0"/>
                      <a:pt x="73" y="131"/>
                      <a:pt x="85" y="129"/>
                    </a:cubicBezTo>
                    <a:cubicBezTo>
                      <a:pt x="98" y="128"/>
                      <a:pt x="150" y="77"/>
                      <a:pt x="150" y="77"/>
                    </a:cubicBezTo>
                    <a:cubicBezTo>
                      <a:pt x="150" y="77"/>
                      <a:pt x="90" y="145"/>
                      <a:pt x="90" y="170"/>
                    </a:cubicBezTo>
                    <a:cubicBezTo>
                      <a:pt x="90" y="196"/>
                      <a:pt x="95" y="502"/>
                      <a:pt x="95" y="502"/>
                    </a:cubicBezTo>
                    <a:lnTo>
                      <a:pt x="35" y="502"/>
                    </a:lnTo>
                    <a:close/>
                  </a:path>
                </a:pathLst>
              </a:custGeom>
              <a:solidFill>
                <a:srgbClr val="695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760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14899C99-54F1-29E8-8A04-FA44995493E8}"/>
              </a:ext>
            </a:extLst>
          </p:cNvPr>
          <p:cNvSpPr/>
          <p:nvPr/>
        </p:nvSpPr>
        <p:spPr bwMode="auto">
          <a:xfrm>
            <a:off x="4178820" y="1700502"/>
            <a:ext cx="3772448" cy="816508"/>
          </a:xfrm>
          <a:custGeom>
            <a:avLst/>
            <a:gdLst>
              <a:gd name="T0" fmla="*/ 3039 w 3091"/>
              <a:gd name="T1" fmla="*/ 0 h 669"/>
              <a:gd name="T2" fmla="*/ 3082 w 3091"/>
              <a:gd name="T3" fmla="*/ 26 h 669"/>
              <a:gd name="T4" fmla="*/ 3081 w 3091"/>
              <a:gd name="T5" fmla="*/ 76 h 669"/>
              <a:gd name="T6" fmla="*/ 2716 w 3091"/>
              <a:gd name="T7" fmla="*/ 669 h 669"/>
              <a:gd name="T8" fmla="*/ 374 w 3091"/>
              <a:gd name="T9" fmla="*/ 669 h 669"/>
              <a:gd name="T10" fmla="*/ 10 w 3091"/>
              <a:gd name="T11" fmla="*/ 76 h 669"/>
              <a:gd name="T12" fmla="*/ 9 w 3091"/>
              <a:gd name="T13" fmla="*/ 26 h 669"/>
              <a:gd name="T14" fmla="*/ 52 w 3091"/>
              <a:gd name="T15" fmla="*/ 0 h 669"/>
              <a:gd name="T16" fmla="*/ 3039 w 3091"/>
              <a:gd name="T17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669">
                <a:moveTo>
                  <a:pt x="3039" y="0"/>
                </a:moveTo>
                <a:cubicBezTo>
                  <a:pt x="3057" y="0"/>
                  <a:pt x="3073" y="10"/>
                  <a:pt x="3082" y="26"/>
                </a:cubicBezTo>
                <a:cubicBezTo>
                  <a:pt x="3091" y="41"/>
                  <a:pt x="3090" y="60"/>
                  <a:pt x="3081" y="76"/>
                </a:cubicBezTo>
                <a:cubicBezTo>
                  <a:pt x="2716" y="669"/>
                  <a:pt x="2716" y="669"/>
                  <a:pt x="2716" y="669"/>
                </a:cubicBezTo>
                <a:cubicBezTo>
                  <a:pt x="374" y="669"/>
                  <a:pt x="374" y="669"/>
                  <a:pt x="374" y="669"/>
                </a:cubicBezTo>
                <a:cubicBezTo>
                  <a:pt x="10" y="76"/>
                  <a:pt x="10" y="76"/>
                  <a:pt x="10" y="76"/>
                </a:cubicBezTo>
                <a:cubicBezTo>
                  <a:pt x="0" y="60"/>
                  <a:pt x="0" y="41"/>
                  <a:pt x="9" y="26"/>
                </a:cubicBezTo>
                <a:cubicBezTo>
                  <a:pt x="17" y="10"/>
                  <a:pt x="34" y="0"/>
                  <a:pt x="52" y="0"/>
                </a:cubicBezTo>
                <a:lnTo>
                  <a:pt x="3039" y="0"/>
                </a:ln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28854A4D-E0B4-F1DB-04F5-A72049B34D87}"/>
              </a:ext>
            </a:extLst>
          </p:cNvPr>
          <p:cNvSpPr/>
          <p:nvPr/>
        </p:nvSpPr>
        <p:spPr bwMode="auto">
          <a:xfrm>
            <a:off x="6091724" y="1700502"/>
            <a:ext cx="1856524" cy="816508"/>
          </a:xfrm>
          <a:custGeom>
            <a:avLst/>
            <a:gdLst>
              <a:gd name="T0" fmla="*/ 1511 w 1521"/>
              <a:gd name="T1" fmla="*/ 76 h 669"/>
              <a:gd name="T2" fmla="*/ 1147 w 1521"/>
              <a:gd name="T3" fmla="*/ 669 h 669"/>
              <a:gd name="T4" fmla="*/ 0 w 1521"/>
              <a:gd name="T5" fmla="*/ 669 h 669"/>
              <a:gd name="T6" fmla="*/ 0 w 1521"/>
              <a:gd name="T7" fmla="*/ 0 h 669"/>
              <a:gd name="T8" fmla="*/ 1469 w 1521"/>
              <a:gd name="T9" fmla="*/ 0 h 669"/>
              <a:gd name="T10" fmla="*/ 1512 w 1521"/>
              <a:gd name="T11" fmla="*/ 26 h 669"/>
              <a:gd name="T12" fmla="*/ 1511 w 1521"/>
              <a:gd name="T13" fmla="*/ 76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1" h="669">
                <a:moveTo>
                  <a:pt x="1511" y="76"/>
                </a:moveTo>
                <a:cubicBezTo>
                  <a:pt x="1147" y="669"/>
                  <a:pt x="1147" y="669"/>
                  <a:pt x="1147" y="669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0"/>
                  <a:pt x="0" y="0"/>
                  <a:pt x="0" y="0"/>
                </a:cubicBezTo>
                <a:cubicBezTo>
                  <a:pt x="1469" y="0"/>
                  <a:pt x="1469" y="0"/>
                  <a:pt x="1469" y="0"/>
                </a:cubicBezTo>
                <a:cubicBezTo>
                  <a:pt x="1487" y="0"/>
                  <a:pt x="1504" y="10"/>
                  <a:pt x="1512" y="26"/>
                </a:cubicBezTo>
                <a:cubicBezTo>
                  <a:pt x="1521" y="41"/>
                  <a:pt x="1521" y="60"/>
                  <a:pt x="1511" y="76"/>
                </a:cubicBez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5A1049F-B3CC-76EC-9947-7DF9FB4B8765}"/>
              </a:ext>
            </a:extLst>
          </p:cNvPr>
          <p:cNvSpPr/>
          <p:nvPr/>
        </p:nvSpPr>
        <p:spPr bwMode="auto">
          <a:xfrm>
            <a:off x="4634897" y="2600256"/>
            <a:ext cx="2858281" cy="814494"/>
          </a:xfrm>
          <a:custGeom>
            <a:avLst/>
            <a:gdLst>
              <a:gd name="T0" fmla="*/ 2839 w 2839"/>
              <a:gd name="T1" fmla="*/ 0 h 809"/>
              <a:gd name="T2" fmla="*/ 2341 w 2839"/>
              <a:gd name="T3" fmla="*/ 809 h 809"/>
              <a:gd name="T4" fmla="*/ 498 w 2839"/>
              <a:gd name="T5" fmla="*/ 809 h 809"/>
              <a:gd name="T6" fmla="*/ 0 w 2839"/>
              <a:gd name="T7" fmla="*/ 0 h 809"/>
              <a:gd name="T8" fmla="*/ 2839 w 2839"/>
              <a:gd name="T9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9" h="809">
                <a:moveTo>
                  <a:pt x="2839" y="0"/>
                </a:moveTo>
                <a:lnTo>
                  <a:pt x="2341" y="809"/>
                </a:lnTo>
                <a:lnTo>
                  <a:pt x="498" y="809"/>
                </a:lnTo>
                <a:lnTo>
                  <a:pt x="0" y="0"/>
                </a:lnTo>
                <a:lnTo>
                  <a:pt x="2839" y="0"/>
                </a:ln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729D2D6F-5C37-3EBD-C6B2-50B25B12BF66}"/>
              </a:ext>
            </a:extLst>
          </p:cNvPr>
          <p:cNvSpPr/>
          <p:nvPr/>
        </p:nvSpPr>
        <p:spPr bwMode="auto">
          <a:xfrm>
            <a:off x="6091725" y="2600256"/>
            <a:ext cx="1400447" cy="814494"/>
          </a:xfrm>
          <a:custGeom>
            <a:avLst/>
            <a:gdLst>
              <a:gd name="T0" fmla="*/ 1391 w 1391"/>
              <a:gd name="T1" fmla="*/ 0 h 809"/>
              <a:gd name="T2" fmla="*/ 891 w 1391"/>
              <a:gd name="T3" fmla="*/ 809 h 809"/>
              <a:gd name="T4" fmla="*/ 0 w 1391"/>
              <a:gd name="T5" fmla="*/ 809 h 809"/>
              <a:gd name="T6" fmla="*/ 0 w 1391"/>
              <a:gd name="T7" fmla="*/ 0 h 809"/>
              <a:gd name="T8" fmla="*/ 1391 w 1391"/>
              <a:gd name="T9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1" h="809">
                <a:moveTo>
                  <a:pt x="1391" y="0"/>
                </a:moveTo>
                <a:lnTo>
                  <a:pt x="891" y="809"/>
                </a:lnTo>
                <a:lnTo>
                  <a:pt x="0" y="809"/>
                </a:lnTo>
                <a:lnTo>
                  <a:pt x="0" y="0"/>
                </a:lnTo>
                <a:lnTo>
                  <a:pt x="1391" y="0"/>
                </a:ln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BA6FF5CF-03E1-BE71-DD99-8A7B2A6C1906}"/>
              </a:ext>
            </a:extLst>
          </p:cNvPr>
          <p:cNvSpPr/>
          <p:nvPr/>
        </p:nvSpPr>
        <p:spPr bwMode="auto">
          <a:xfrm>
            <a:off x="5136279" y="3497996"/>
            <a:ext cx="1855517" cy="816508"/>
          </a:xfrm>
          <a:custGeom>
            <a:avLst/>
            <a:gdLst>
              <a:gd name="T0" fmla="*/ 1843 w 1843"/>
              <a:gd name="T1" fmla="*/ 0 h 811"/>
              <a:gd name="T2" fmla="*/ 1345 w 1843"/>
              <a:gd name="T3" fmla="*/ 811 h 811"/>
              <a:gd name="T4" fmla="*/ 500 w 1843"/>
              <a:gd name="T5" fmla="*/ 811 h 811"/>
              <a:gd name="T6" fmla="*/ 0 w 1843"/>
              <a:gd name="T7" fmla="*/ 0 h 811"/>
              <a:gd name="T8" fmla="*/ 1843 w 1843"/>
              <a:gd name="T9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3" h="811">
                <a:moveTo>
                  <a:pt x="1843" y="0"/>
                </a:moveTo>
                <a:lnTo>
                  <a:pt x="1345" y="811"/>
                </a:lnTo>
                <a:lnTo>
                  <a:pt x="500" y="811"/>
                </a:lnTo>
                <a:lnTo>
                  <a:pt x="0" y="0"/>
                </a:lnTo>
                <a:lnTo>
                  <a:pt x="1843" y="0"/>
                </a:ln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B99D366F-C177-1115-A15F-0740250859DB}"/>
              </a:ext>
            </a:extLst>
          </p:cNvPr>
          <p:cNvSpPr/>
          <p:nvPr/>
        </p:nvSpPr>
        <p:spPr bwMode="auto">
          <a:xfrm>
            <a:off x="6091724" y="3497996"/>
            <a:ext cx="897052" cy="816508"/>
          </a:xfrm>
          <a:custGeom>
            <a:avLst/>
            <a:gdLst>
              <a:gd name="T0" fmla="*/ 891 w 891"/>
              <a:gd name="T1" fmla="*/ 0 h 811"/>
              <a:gd name="T2" fmla="*/ 393 w 891"/>
              <a:gd name="T3" fmla="*/ 811 h 811"/>
              <a:gd name="T4" fmla="*/ 0 w 891"/>
              <a:gd name="T5" fmla="*/ 811 h 811"/>
              <a:gd name="T6" fmla="*/ 0 w 891"/>
              <a:gd name="T7" fmla="*/ 0 h 811"/>
              <a:gd name="T8" fmla="*/ 891 w 891"/>
              <a:gd name="T9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1" h="811">
                <a:moveTo>
                  <a:pt x="891" y="0"/>
                </a:moveTo>
                <a:lnTo>
                  <a:pt x="393" y="811"/>
                </a:lnTo>
                <a:lnTo>
                  <a:pt x="0" y="811"/>
                </a:lnTo>
                <a:lnTo>
                  <a:pt x="0" y="0"/>
                </a:lnTo>
                <a:lnTo>
                  <a:pt x="891" y="0"/>
                </a:ln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2F0CECD-8682-AA3B-BFB8-B3C047073454}"/>
              </a:ext>
            </a:extLst>
          </p:cNvPr>
          <p:cNvSpPr/>
          <p:nvPr/>
        </p:nvSpPr>
        <p:spPr bwMode="auto">
          <a:xfrm>
            <a:off x="5639674" y="4397752"/>
            <a:ext cx="855772" cy="816508"/>
          </a:xfrm>
          <a:custGeom>
            <a:avLst/>
            <a:gdLst>
              <a:gd name="T0" fmla="*/ 701 w 701"/>
              <a:gd name="T1" fmla="*/ 0 h 669"/>
              <a:gd name="T2" fmla="*/ 701 w 701"/>
              <a:gd name="T3" fmla="*/ 619 h 669"/>
              <a:gd name="T4" fmla="*/ 652 w 701"/>
              <a:gd name="T5" fmla="*/ 669 h 669"/>
              <a:gd name="T6" fmla="*/ 49 w 701"/>
              <a:gd name="T7" fmla="*/ 669 h 669"/>
              <a:gd name="T8" fmla="*/ 0 w 701"/>
              <a:gd name="T9" fmla="*/ 619 h 669"/>
              <a:gd name="T10" fmla="*/ 0 w 701"/>
              <a:gd name="T11" fmla="*/ 0 h 669"/>
              <a:gd name="T12" fmla="*/ 701 w 701"/>
              <a:gd name="T13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1" h="669">
                <a:moveTo>
                  <a:pt x="701" y="0"/>
                </a:moveTo>
                <a:cubicBezTo>
                  <a:pt x="701" y="619"/>
                  <a:pt x="701" y="619"/>
                  <a:pt x="701" y="619"/>
                </a:cubicBezTo>
                <a:cubicBezTo>
                  <a:pt x="701" y="647"/>
                  <a:pt x="679" y="669"/>
                  <a:pt x="652" y="669"/>
                </a:cubicBezTo>
                <a:cubicBezTo>
                  <a:pt x="49" y="669"/>
                  <a:pt x="49" y="669"/>
                  <a:pt x="49" y="669"/>
                </a:cubicBezTo>
                <a:cubicBezTo>
                  <a:pt x="22" y="669"/>
                  <a:pt x="0" y="647"/>
                  <a:pt x="0" y="619"/>
                </a:cubicBezTo>
                <a:cubicBezTo>
                  <a:pt x="0" y="0"/>
                  <a:pt x="0" y="0"/>
                  <a:pt x="0" y="0"/>
                </a:cubicBezTo>
                <a:lnTo>
                  <a:pt x="701" y="0"/>
                </a:ln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AC12A842-760F-186A-CF18-53A9A0200004}"/>
              </a:ext>
            </a:extLst>
          </p:cNvPr>
          <p:cNvSpPr/>
          <p:nvPr/>
        </p:nvSpPr>
        <p:spPr bwMode="auto">
          <a:xfrm>
            <a:off x="6091724" y="4397752"/>
            <a:ext cx="401710" cy="816508"/>
          </a:xfrm>
          <a:custGeom>
            <a:avLst/>
            <a:gdLst>
              <a:gd name="T0" fmla="*/ 329 w 329"/>
              <a:gd name="T1" fmla="*/ 0 h 669"/>
              <a:gd name="T2" fmla="*/ 329 w 329"/>
              <a:gd name="T3" fmla="*/ 619 h 669"/>
              <a:gd name="T4" fmla="*/ 279 w 329"/>
              <a:gd name="T5" fmla="*/ 669 h 669"/>
              <a:gd name="T6" fmla="*/ 0 w 329"/>
              <a:gd name="T7" fmla="*/ 669 h 669"/>
              <a:gd name="T8" fmla="*/ 0 w 329"/>
              <a:gd name="T9" fmla="*/ 0 h 669"/>
              <a:gd name="T10" fmla="*/ 329 w 329"/>
              <a:gd name="T11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9" h="669">
                <a:moveTo>
                  <a:pt x="329" y="0"/>
                </a:moveTo>
                <a:cubicBezTo>
                  <a:pt x="329" y="619"/>
                  <a:pt x="329" y="619"/>
                  <a:pt x="329" y="619"/>
                </a:cubicBezTo>
                <a:cubicBezTo>
                  <a:pt x="329" y="647"/>
                  <a:pt x="307" y="669"/>
                  <a:pt x="279" y="669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0"/>
                  <a:pt x="0" y="0"/>
                  <a:pt x="0" y="0"/>
                </a:cubicBezTo>
                <a:lnTo>
                  <a:pt x="329" y="0"/>
                </a:ln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Text Placeholder 68">
            <a:extLst>
              <a:ext uri="{FF2B5EF4-FFF2-40B4-BE49-F238E27FC236}">
                <a16:creationId xmlns:a16="http://schemas.microsoft.com/office/drawing/2014/main" id="{9BE9A19A-3AC3-E1EF-1027-EF8141622F89}"/>
              </a:ext>
            </a:extLst>
          </p:cNvPr>
          <p:cNvSpPr txBox="1"/>
          <p:nvPr/>
        </p:nvSpPr>
        <p:spPr>
          <a:xfrm>
            <a:off x="5613155" y="1700502"/>
            <a:ext cx="901762" cy="8165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1" name="Text Placeholder 68">
            <a:extLst>
              <a:ext uri="{FF2B5EF4-FFF2-40B4-BE49-F238E27FC236}">
                <a16:creationId xmlns:a16="http://schemas.microsoft.com/office/drawing/2014/main" id="{4A67FB03-CB14-13E1-CBB3-E4B93D103BFD}"/>
              </a:ext>
            </a:extLst>
          </p:cNvPr>
          <p:cNvSpPr txBox="1"/>
          <p:nvPr/>
        </p:nvSpPr>
        <p:spPr>
          <a:xfrm>
            <a:off x="5613155" y="2598241"/>
            <a:ext cx="901762" cy="8165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3A3EFAEA-528D-9DA5-1F72-A527E0860EE4}"/>
              </a:ext>
            </a:extLst>
          </p:cNvPr>
          <p:cNvSpPr txBox="1"/>
          <p:nvPr/>
        </p:nvSpPr>
        <p:spPr>
          <a:xfrm>
            <a:off x="5613155" y="3497996"/>
            <a:ext cx="901762" cy="8165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Placeholder 68">
            <a:extLst>
              <a:ext uri="{FF2B5EF4-FFF2-40B4-BE49-F238E27FC236}">
                <a16:creationId xmlns:a16="http://schemas.microsoft.com/office/drawing/2014/main" id="{0607C31E-DD9A-9324-B17E-36347650253E}"/>
              </a:ext>
            </a:extLst>
          </p:cNvPr>
          <p:cNvSpPr txBox="1"/>
          <p:nvPr/>
        </p:nvSpPr>
        <p:spPr>
          <a:xfrm>
            <a:off x="5613155" y="4397752"/>
            <a:ext cx="901762" cy="8165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A864DC4-C497-4118-CE24-447A194C4734}"/>
              </a:ext>
            </a:extLst>
          </p:cNvPr>
          <p:cNvGrpSpPr/>
          <p:nvPr/>
        </p:nvGrpSpPr>
        <p:grpSpPr>
          <a:xfrm>
            <a:off x="7948248" y="1853884"/>
            <a:ext cx="3666417" cy="1353160"/>
            <a:chOff x="8090264" y="2081100"/>
            <a:chExt cx="3666417" cy="1353160"/>
          </a:xfrm>
        </p:grpSpPr>
        <p:sp>
          <p:nvSpPr>
            <p:cNvPr id="16" name="矩形 3">
              <a:extLst>
                <a:ext uri="{FF2B5EF4-FFF2-40B4-BE49-F238E27FC236}">
                  <a16:creationId xmlns:a16="http://schemas.microsoft.com/office/drawing/2014/main" id="{090E88EA-2831-7E60-EF0A-43F80BF3B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777322C-029C-2420-C490-3438195911D4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10258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B7714B8-CD89-5067-FD2F-371CA23F05F2}"/>
              </a:ext>
            </a:extLst>
          </p:cNvPr>
          <p:cNvGrpSpPr/>
          <p:nvPr/>
        </p:nvGrpSpPr>
        <p:grpSpPr>
          <a:xfrm>
            <a:off x="804184" y="2598241"/>
            <a:ext cx="3807156" cy="1035766"/>
            <a:chOff x="7311853" y="2081100"/>
            <a:chExt cx="3807156" cy="1035766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3E714E85-A9C5-2F6C-45DB-81D2720B1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7674096-93DF-332C-9234-601B5ED98C82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FB63FA0-16D1-67D5-3504-BB32C653E1EC}"/>
              </a:ext>
            </a:extLst>
          </p:cNvPr>
          <p:cNvGrpSpPr/>
          <p:nvPr/>
        </p:nvGrpSpPr>
        <p:grpSpPr>
          <a:xfrm>
            <a:off x="1617500" y="4400159"/>
            <a:ext cx="3807156" cy="1035766"/>
            <a:chOff x="7311853" y="2081100"/>
            <a:chExt cx="3807156" cy="1035766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AB5A209A-AE75-6BE4-47FA-0DB443D5C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F3F37FD-9232-D991-F3C2-AFD8B607F6B5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F947351-1124-17A0-3861-8A2B977976CD}"/>
              </a:ext>
            </a:extLst>
          </p:cNvPr>
          <p:cNvGrpSpPr/>
          <p:nvPr/>
        </p:nvGrpSpPr>
        <p:grpSpPr>
          <a:xfrm>
            <a:off x="7140888" y="3488103"/>
            <a:ext cx="3666417" cy="1035766"/>
            <a:chOff x="8090264" y="2081100"/>
            <a:chExt cx="3666417" cy="1035766"/>
          </a:xfrm>
        </p:grpSpPr>
        <p:sp>
          <p:nvSpPr>
            <p:cNvPr id="28" name="矩形 3">
              <a:extLst>
                <a:ext uri="{FF2B5EF4-FFF2-40B4-BE49-F238E27FC236}">
                  <a16:creationId xmlns:a16="http://schemas.microsoft.com/office/drawing/2014/main" id="{13C20C17-5164-EF65-1A1F-C02CCB392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E4CC64-6D46-2133-CA15-BFBC6D457CC9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81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2C3715E3-C8C9-16E8-C7DC-99850D8E8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38032">
            <a:off x="3566478" y="825247"/>
            <a:ext cx="4627562" cy="5333342"/>
          </a:xfrm>
          <a:prstGeom prst="rect">
            <a:avLst/>
          </a:prstGeom>
          <a:noFill/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8C2A76F-1757-222F-EE28-9A50708ED015}"/>
              </a:ext>
            </a:extLst>
          </p:cNvPr>
          <p:cNvGrpSpPr/>
          <p:nvPr/>
        </p:nvGrpSpPr>
        <p:grpSpPr>
          <a:xfrm>
            <a:off x="8126048" y="1230639"/>
            <a:ext cx="3666417" cy="1035766"/>
            <a:chOff x="8090264" y="2081100"/>
            <a:chExt cx="3666417" cy="103576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077B656-BFBB-194E-417A-9F80B978D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F3BA5C5-EF9B-31AF-8AED-2C97C8F527B7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B543E39D-512A-EF70-DD6E-DAA4A61CBA3B}"/>
              </a:ext>
            </a:extLst>
          </p:cNvPr>
          <p:cNvSpPr/>
          <p:nvPr/>
        </p:nvSpPr>
        <p:spPr>
          <a:xfrm>
            <a:off x="7340600" y="1230639"/>
            <a:ext cx="685800" cy="685800"/>
          </a:xfrm>
          <a:prstGeom prst="ellipse">
            <a:avLst/>
          </a:prstGeom>
          <a:solidFill>
            <a:srgbClr val="7EBD7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DD03A7-82F7-22F6-71CE-C2BCEDEBD6C7}"/>
              </a:ext>
            </a:extLst>
          </p:cNvPr>
          <p:cNvSpPr txBox="1"/>
          <p:nvPr/>
        </p:nvSpPr>
        <p:spPr>
          <a:xfrm>
            <a:off x="7368349" y="1346049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B4A3C6-C4C3-00BE-EC54-78312D79653A}"/>
              </a:ext>
            </a:extLst>
          </p:cNvPr>
          <p:cNvGrpSpPr/>
          <p:nvPr/>
        </p:nvGrpSpPr>
        <p:grpSpPr>
          <a:xfrm>
            <a:off x="7757748" y="3662607"/>
            <a:ext cx="3666417" cy="1035766"/>
            <a:chOff x="8090264" y="2081100"/>
            <a:chExt cx="3666417" cy="103576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CC11044-A735-8559-E785-5F3A6D039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D04A639-9D53-D9B7-2B54-433B5E045E0B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064E7471-E83D-4784-507D-B75C8D802E53}"/>
              </a:ext>
            </a:extLst>
          </p:cNvPr>
          <p:cNvSpPr/>
          <p:nvPr/>
        </p:nvSpPr>
        <p:spPr>
          <a:xfrm>
            <a:off x="6972300" y="3662607"/>
            <a:ext cx="685800" cy="685800"/>
          </a:xfrm>
          <a:prstGeom prst="ellipse">
            <a:avLst/>
          </a:prstGeom>
          <a:solidFill>
            <a:srgbClr val="368F3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E3F335-825F-802E-CFE7-FFA87DFDCEE5}"/>
              </a:ext>
            </a:extLst>
          </p:cNvPr>
          <p:cNvSpPr txBox="1"/>
          <p:nvPr/>
        </p:nvSpPr>
        <p:spPr>
          <a:xfrm>
            <a:off x="7000049" y="3778017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8D18104-A7B5-959D-0C7E-377FCD1D2E1F}"/>
              </a:ext>
            </a:extLst>
          </p:cNvPr>
          <p:cNvSpPr/>
          <p:nvPr/>
        </p:nvSpPr>
        <p:spPr>
          <a:xfrm>
            <a:off x="4493784" y="2150995"/>
            <a:ext cx="685800" cy="685800"/>
          </a:xfrm>
          <a:prstGeom prst="ellipse">
            <a:avLst/>
          </a:prstGeom>
          <a:solidFill>
            <a:srgbClr val="368F3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601826-F432-66DB-2537-C1FAB78C6FA6}"/>
              </a:ext>
            </a:extLst>
          </p:cNvPr>
          <p:cNvSpPr txBox="1"/>
          <p:nvPr/>
        </p:nvSpPr>
        <p:spPr>
          <a:xfrm>
            <a:off x="4521533" y="2266405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8EB68CE-3938-8BC5-EF85-4BB3D6DBE982}"/>
              </a:ext>
            </a:extLst>
          </p:cNvPr>
          <p:cNvGrpSpPr/>
          <p:nvPr/>
        </p:nvGrpSpPr>
        <p:grpSpPr>
          <a:xfrm>
            <a:off x="636804" y="2156374"/>
            <a:ext cx="3807156" cy="1035766"/>
            <a:chOff x="7311853" y="2081100"/>
            <a:chExt cx="3807156" cy="1035766"/>
          </a:xfrm>
        </p:grpSpPr>
        <p:sp>
          <p:nvSpPr>
            <p:cNvPr id="16" name="矩形 3">
              <a:extLst>
                <a:ext uri="{FF2B5EF4-FFF2-40B4-BE49-F238E27FC236}">
                  <a16:creationId xmlns:a16="http://schemas.microsoft.com/office/drawing/2014/main" id="{8A6CC27E-06EB-26A3-167E-77162E029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7A75EE-4576-A9C0-3A7D-ACB0D9BF2A13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FACDFAB5-91A1-24C8-F609-45C0C6FC55D8}"/>
              </a:ext>
            </a:extLst>
          </p:cNvPr>
          <p:cNvSpPr/>
          <p:nvPr/>
        </p:nvSpPr>
        <p:spPr>
          <a:xfrm>
            <a:off x="4390471" y="4396036"/>
            <a:ext cx="685800" cy="685800"/>
          </a:xfrm>
          <a:prstGeom prst="ellipse">
            <a:avLst/>
          </a:prstGeom>
          <a:solidFill>
            <a:srgbClr val="7EBD7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498877E-36B6-DDCF-6D3A-D48DD6285BEE}"/>
              </a:ext>
            </a:extLst>
          </p:cNvPr>
          <p:cNvSpPr txBox="1"/>
          <p:nvPr/>
        </p:nvSpPr>
        <p:spPr>
          <a:xfrm>
            <a:off x="4418220" y="4511446"/>
            <a:ext cx="630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9304D1C-03A2-49CD-C0F6-B385D055AFB4}"/>
              </a:ext>
            </a:extLst>
          </p:cNvPr>
          <p:cNvGrpSpPr/>
          <p:nvPr/>
        </p:nvGrpSpPr>
        <p:grpSpPr>
          <a:xfrm>
            <a:off x="533491" y="4401415"/>
            <a:ext cx="3807156" cy="1035766"/>
            <a:chOff x="7311853" y="2081100"/>
            <a:chExt cx="3807156" cy="1035766"/>
          </a:xfrm>
        </p:grpSpPr>
        <p:sp>
          <p:nvSpPr>
            <p:cNvPr id="21" name="矩形 3">
              <a:extLst>
                <a:ext uri="{FF2B5EF4-FFF2-40B4-BE49-F238E27FC236}">
                  <a16:creationId xmlns:a16="http://schemas.microsoft.com/office/drawing/2014/main" id="{A8ECFCF9-758D-B108-BEAF-5E909BF06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1F5989C-4725-E959-90FE-C745DAA10E5B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274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9" name="Rectangle 48">
            <a:extLst>
              <a:ext uri="{FF2B5EF4-FFF2-40B4-BE49-F238E27FC236}">
                <a16:creationId xmlns:a16="http://schemas.microsoft.com/office/drawing/2014/main" id="{1D8B2FC2-2DBE-7178-2EB6-8BBE5BBF2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327942"/>
            <a:ext cx="5148263" cy="207451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Rectangle 48">
            <a:extLst>
              <a:ext uri="{FF2B5EF4-FFF2-40B4-BE49-F238E27FC236}">
                <a16:creationId xmlns:a16="http://schemas.microsoft.com/office/drawing/2014/main" id="{475FF7A0-9BC5-C965-A927-7E8D1227C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485" y="1253429"/>
            <a:ext cx="5124515" cy="2074513"/>
          </a:xfrm>
          <a:prstGeom prst="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Rectangle 46">
            <a:extLst>
              <a:ext uri="{FF2B5EF4-FFF2-40B4-BE49-F238E27FC236}">
                <a16:creationId xmlns:a16="http://schemas.microsoft.com/office/drawing/2014/main" id="{66683DC8-A345-6744-492D-1BF4EBD66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808" y="1253429"/>
            <a:ext cx="1564998" cy="1692971"/>
          </a:xfrm>
          <a:prstGeom prst="rect">
            <a:avLst/>
          </a:pr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Rectangle 46">
            <a:extLst>
              <a:ext uri="{FF2B5EF4-FFF2-40B4-BE49-F238E27FC236}">
                <a16:creationId xmlns:a16="http://schemas.microsoft.com/office/drawing/2014/main" id="{7FE737A4-EB91-3C4A-345B-0860818EC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608" y="3709484"/>
            <a:ext cx="1564998" cy="1692971"/>
          </a:xfrm>
          <a:prstGeom prst="rect">
            <a:avLst/>
          </a:pr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twig-with-leaves_1632">
            <a:extLst>
              <a:ext uri="{FF2B5EF4-FFF2-40B4-BE49-F238E27FC236}">
                <a16:creationId xmlns:a16="http://schemas.microsoft.com/office/drawing/2014/main" id="{D8734F6B-A235-DB61-4B80-7CAA5FBF3FA1}"/>
              </a:ext>
            </a:extLst>
          </p:cNvPr>
          <p:cNvSpPr/>
          <p:nvPr/>
        </p:nvSpPr>
        <p:spPr>
          <a:xfrm>
            <a:off x="4398521" y="4105579"/>
            <a:ext cx="1033172" cy="900780"/>
          </a:xfrm>
          <a:custGeom>
            <a:avLst/>
            <a:gdLst>
              <a:gd name="T0" fmla="*/ 237 w 261"/>
              <a:gd name="T1" fmla="*/ 8 h 228"/>
              <a:gd name="T2" fmla="*/ 207 w 261"/>
              <a:gd name="T3" fmla="*/ 22 h 228"/>
              <a:gd name="T4" fmla="*/ 201 w 261"/>
              <a:gd name="T5" fmla="*/ 44 h 228"/>
              <a:gd name="T6" fmla="*/ 171 w 261"/>
              <a:gd name="T7" fmla="*/ 49 h 228"/>
              <a:gd name="T8" fmla="*/ 171 w 261"/>
              <a:gd name="T9" fmla="*/ 16 h 228"/>
              <a:gd name="T10" fmla="*/ 149 w 261"/>
              <a:gd name="T11" fmla="*/ 1 h 228"/>
              <a:gd name="T12" fmla="*/ 128 w 261"/>
              <a:gd name="T13" fmla="*/ 32 h 228"/>
              <a:gd name="T14" fmla="*/ 149 w 261"/>
              <a:gd name="T15" fmla="*/ 64 h 228"/>
              <a:gd name="T16" fmla="*/ 115 w 261"/>
              <a:gd name="T17" fmla="*/ 86 h 228"/>
              <a:gd name="T18" fmla="*/ 111 w 261"/>
              <a:gd name="T19" fmla="*/ 62 h 228"/>
              <a:gd name="T20" fmla="*/ 88 w 261"/>
              <a:gd name="T21" fmla="*/ 47 h 228"/>
              <a:gd name="T22" fmla="*/ 68 w 261"/>
              <a:gd name="T23" fmla="*/ 78 h 228"/>
              <a:gd name="T24" fmla="*/ 87 w 261"/>
              <a:gd name="T25" fmla="*/ 109 h 228"/>
              <a:gd name="T26" fmla="*/ 68 w 261"/>
              <a:gd name="T27" fmla="*/ 127 h 228"/>
              <a:gd name="T28" fmla="*/ 48 w 261"/>
              <a:gd name="T29" fmla="*/ 95 h 228"/>
              <a:gd name="T30" fmla="*/ 25 w 261"/>
              <a:gd name="T31" fmla="*/ 111 h 228"/>
              <a:gd name="T32" fmla="*/ 25 w 261"/>
              <a:gd name="T33" fmla="*/ 143 h 228"/>
              <a:gd name="T34" fmla="*/ 41 w 261"/>
              <a:gd name="T35" fmla="*/ 159 h 228"/>
              <a:gd name="T36" fmla="*/ 0 w 261"/>
              <a:gd name="T37" fmla="*/ 228 h 228"/>
              <a:gd name="T38" fmla="*/ 60 w 261"/>
              <a:gd name="T39" fmla="*/ 163 h 228"/>
              <a:gd name="T40" fmla="*/ 81 w 261"/>
              <a:gd name="T41" fmla="*/ 188 h 228"/>
              <a:gd name="T42" fmla="*/ 118 w 261"/>
              <a:gd name="T43" fmla="*/ 180 h 228"/>
              <a:gd name="T44" fmla="*/ 111 w 261"/>
              <a:gd name="T45" fmla="*/ 154 h 228"/>
              <a:gd name="T46" fmla="*/ 81 w 261"/>
              <a:gd name="T47" fmla="*/ 142 h 228"/>
              <a:gd name="T48" fmla="*/ 108 w 261"/>
              <a:gd name="T49" fmla="*/ 117 h 228"/>
              <a:gd name="T50" fmla="*/ 110 w 261"/>
              <a:gd name="T51" fmla="*/ 118 h 228"/>
              <a:gd name="T52" fmla="*/ 133 w 261"/>
              <a:gd name="T53" fmla="*/ 148 h 228"/>
              <a:gd name="T54" fmla="*/ 169 w 261"/>
              <a:gd name="T55" fmla="*/ 140 h 228"/>
              <a:gd name="T56" fmla="*/ 163 w 261"/>
              <a:gd name="T57" fmla="*/ 113 h 228"/>
              <a:gd name="T58" fmla="*/ 132 w 261"/>
              <a:gd name="T59" fmla="*/ 102 h 228"/>
              <a:gd name="T60" fmla="*/ 158 w 261"/>
              <a:gd name="T61" fmla="*/ 79 h 228"/>
              <a:gd name="T62" fmla="*/ 167 w 261"/>
              <a:gd name="T63" fmla="*/ 101 h 228"/>
              <a:gd name="T64" fmla="*/ 197 w 261"/>
              <a:gd name="T65" fmla="*/ 113 h 228"/>
              <a:gd name="T66" fmla="*/ 219 w 261"/>
              <a:gd name="T67" fmla="*/ 97 h 228"/>
              <a:gd name="T68" fmla="*/ 197 w 261"/>
              <a:gd name="T69" fmla="*/ 67 h 228"/>
              <a:gd name="T70" fmla="*/ 208 w 261"/>
              <a:gd name="T71" fmla="*/ 52 h 228"/>
              <a:gd name="T72" fmla="*/ 241 w 261"/>
              <a:gd name="T73" fmla="*/ 54 h 228"/>
              <a:gd name="T74" fmla="*/ 260 w 261"/>
              <a:gd name="T75" fmla="*/ 2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1" h="228">
                <a:moveTo>
                  <a:pt x="257" y="15"/>
                </a:moveTo>
                <a:cubicBezTo>
                  <a:pt x="250" y="11"/>
                  <a:pt x="244" y="9"/>
                  <a:pt x="237" y="8"/>
                </a:cubicBezTo>
                <a:cubicBezTo>
                  <a:pt x="231" y="7"/>
                  <a:pt x="225" y="8"/>
                  <a:pt x="220" y="11"/>
                </a:cubicBezTo>
                <a:cubicBezTo>
                  <a:pt x="215" y="13"/>
                  <a:pt x="211" y="17"/>
                  <a:pt x="207" y="22"/>
                </a:cubicBezTo>
                <a:cubicBezTo>
                  <a:pt x="203" y="28"/>
                  <a:pt x="201" y="35"/>
                  <a:pt x="200" y="43"/>
                </a:cubicBezTo>
                <a:cubicBezTo>
                  <a:pt x="200" y="43"/>
                  <a:pt x="200" y="44"/>
                  <a:pt x="201" y="44"/>
                </a:cubicBezTo>
                <a:cubicBezTo>
                  <a:pt x="189" y="47"/>
                  <a:pt x="177" y="51"/>
                  <a:pt x="165" y="56"/>
                </a:cubicBezTo>
                <a:cubicBezTo>
                  <a:pt x="168" y="54"/>
                  <a:pt x="170" y="51"/>
                  <a:pt x="171" y="49"/>
                </a:cubicBezTo>
                <a:cubicBezTo>
                  <a:pt x="174" y="43"/>
                  <a:pt x="176" y="38"/>
                  <a:pt x="176" y="32"/>
                </a:cubicBezTo>
                <a:cubicBezTo>
                  <a:pt x="176" y="27"/>
                  <a:pt x="174" y="21"/>
                  <a:pt x="171" y="16"/>
                </a:cubicBezTo>
                <a:cubicBezTo>
                  <a:pt x="167" y="10"/>
                  <a:pt x="163" y="5"/>
                  <a:pt x="156" y="1"/>
                </a:cubicBezTo>
                <a:cubicBezTo>
                  <a:pt x="153" y="0"/>
                  <a:pt x="151" y="0"/>
                  <a:pt x="149" y="1"/>
                </a:cubicBezTo>
                <a:cubicBezTo>
                  <a:pt x="142" y="5"/>
                  <a:pt x="137" y="10"/>
                  <a:pt x="133" y="16"/>
                </a:cubicBezTo>
                <a:cubicBezTo>
                  <a:pt x="130" y="21"/>
                  <a:pt x="128" y="27"/>
                  <a:pt x="128" y="32"/>
                </a:cubicBezTo>
                <a:cubicBezTo>
                  <a:pt x="128" y="38"/>
                  <a:pt x="130" y="43"/>
                  <a:pt x="133" y="49"/>
                </a:cubicBezTo>
                <a:cubicBezTo>
                  <a:pt x="137" y="55"/>
                  <a:pt x="142" y="60"/>
                  <a:pt x="149" y="64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37" y="70"/>
                  <a:pt x="126" y="78"/>
                  <a:pt x="115" y="86"/>
                </a:cubicBezTo>
                <a:cubicBezTo>
                  <a:pt x="115" y="83"/>
                  <a:pt x="115" y="81"/>
                  <a:pt x="115" y="78"/>
                </a:cubicBezTo>
                <a:cubicBezTo>
                  <a:pt x="115" y="73"/>
                  <a:pt x="114" y="67"/>
                  <a:pt x="111" y="62"/>
                </a:cubicBezTo>
                <a:cubicBezTo>
                  <a:pt x="107" y="56"/>
                  <a:pt x="102" y="51"/>
                  <a:pt x="95" y="47"/>
                </a:cubicBezTo>
                <a:cubicBezTo>
                  <a:pt x="93" y="45"/>
                  <a:pt x="90" y="45"/>
                  <a:pt x="88" y="47"/>
                </a:cubicBezTo>
                <a:cubicBezTo>
                  <a:pt x="81" y="51"/>
                  <a:pt x="76" y="56"/>
                  <a:pt x="72" y="62"/>
                </a:cubicBezTo>
                <a:cubicBezTo>
                  <a:pt x="69" y="67"/>
                  <a:pt x="68" y="73"/>
                  <a:pt x="68" y="78"/>
                </a:cubicBezTo>
                <a:cubicBezTo>
                  <a:pt x="68" y="84"/>
                  <a:pt x="69" y="89"/>
                  <a:pt x="72" y="95"/>
                </a:cubicBezTo>
                <a:cubicBezTo>
                  <a:pt x="76" y="100"/>
                  <a:pt x="80" y="105"/>
                  <a:pt x="87" y="109"/>
                </a:cubicBezTo>
                <a:cubicBezTo>
                  <a:pt x="80" y="115"/>
                  <a:pt x="74" y="121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1"/>
                  <a:pt x="66" y="116"/>
                  <a:pt x="63" y="110"/>
                </a:cubicBezTo>
                <a:cubicBezTo>
                  <a:pt x="59" y="104"/>
                  <a:pt x="55" y="100"/>
                  <a:pt x="48" y="95"/>
                </a:cubicBezTo>
                <a:cubicBezTo>
                  <a:pt x="45" y="94"/>
                  <a:pt x="43" y="94"/>
                  <a:pt x="40" y="95"/>
                </a:cubicBezTo>
                <a:cubicBezTo>
                  <a:pt x="34" y="99"/>
                  <a:pt x="29" y="104"/>
                  <a:pt x="25" y="111"/>
                </a:cubicBezTo>
                <a:cubicBezTo>
                  <a:pt x="22" y="116"/>
                  <a:pt x="20" y="121"/>
                  <a:pt x="20" y="127"/>
                </a:cubicBezTo>
                <a:cubicBezTo>
                  <a:pt x="20" y="132"/>
                  <a:pt x="22" y="138"/>
                  <a:pt x="25" y="143"/>
                </a:cubicBezTo>
                <a:cubicBezTo>
                  <a:pt x="29" y="149"/>
                  <a:pt x="33" y="154"/>
                  <a:pt x="41" y="158"/>
                </a:cubicBezTo>
                <a:cubicBezTo>
                  <a:pt x="41" y="158"/>
                  <a:pt x="41" y="159"/>
                  <a:pt x="41" y="159"/>
                </a:cubicBezTo>
                <a:cubicBezTo>
                  <a:pt x="41" y="159"/>
                  <a:pt x="41" y="159"/>
                  <a:pt x="40" y="160"/>
                </a:cubicBezTo>
                <a:cubicBezTo>
                  <a:pt x="24" y="181"/>
                  <a:pt x="10" y="204"/>
                  <a:pt x="0" y="228"/>
                </a:cubicBezTo>
                <a:cubicBezTo>
                  <a:pt x="17" y="208"/>
                  <a:pt x="35" y="189"/>
                  <a:pt x="52" y="170"/>
                </a:cubicBezTo>
                <a:cubicBezTo>
                  <a:pt x="55" y="168"/>
                  <a:pt x="57" y="165"/>
                  <a:pt x="60" y="163"/>
                </a:cubicBezTo>
                <a:cubicBezTo>
                  <a:pt x="61" y="169"/>
                  <a:pt x="64" y="174"/>
                  <a:pt x="67" y="179"/>
                </a:cubicBezTo>
                <a:cubicBezTo>
                  <a:pt x="71" y="183"/>
                  <a:pt x="76" y="187"/>
                  <a:pt x="81" y="188"/>
                </a:cubicBezTo>
                <a:cubicBezTo>
                  <a:pt x="86" y="190"/>
                  <a:pt x="92" y="191"/>
                  <a:pt x="98" y="190"/>
                </a:cubicBezTo>
                <a:cubicBezTo>
                  <a:pt x="105" y="188"/>
                  <a:pt x="111" y="185"/>
                  <a:pt x="118" y="180"/>
                </a:cubicBezTo>
                <a:cubicBezTo>
                  <a:pt x="120" y="179"/>
                  <a:pt x="121" y="176"/>
                  <a:pt x="120" y="174"/>
                </a:cubicBezTo>
                <a:cubicBezTo>
                  <a:pt x="119" y="166"/>
                  <a:pt x="116" y="160"/>
                  <a:pt x="111" y="154"/>
                </a:cubicBezTo>
                <a:cubicBezTo>
                  <a:pt x="107" y="149"/>
                  <a:pt x="103" y="146"/>
                  <a:pt x="98" y="144"/>
                </a:cubicBezTo>
                <a:cubicBezTo>
                  <a:pt x="92" y="142"/>
                  <a:pt x="87" y="141"/>
                  <a:pt x="81" y="142"/>
                </a:cubicBezTo>
                <a:cubicBezTo>
                  <a:pt x="80" y="142"/>
                  <a:pt x="80" y="143"/>
                  <a:pt x="80" y="143"/>
                </a:cubicBezTo>
                <a:cubicBezTo>
                  <a:pt x="89" y="134"/>
                  <a:pt x="98" y="125"/>
                  <a:pt x="108" y="117"/>
                </a:cubicBezTo>
                <a:cubicBezTo>
                  <a:pt x="109" y="116"/>
                  <a:pt x="110" y="115"/>
                  <a:pt x="110" y="115"/>
                </a:cubicBezTo>
                <a:cubicBezTo>
                  <a:pt x="110" y="116"/>
                  <a:pt x="110" y="117"/>
                  <a:pt x="110" y="118"/>
                </a:cubicBezTo>
                <a:cubicBezTo>
                  <a:pt x="112" y="126"/>
                  <a:pt x="114" y="132"/>
                  <a:pt x="119" y="138"/>
                </a:cubicBezTo>
                <a:cubicBezTo>
                  <a:pt x="123" y="143"/>
                  <a:pt x="128" y="146"/>
                  <a:pt x="133" y="148"/>
                </a:cubicBezTo>
                <a:cubicBezTo>
                  <a:pt x="138" y="150"/>
                  <a:pt x="144" y="150"/>
                  <a:pt x="150" y="149"/>
                </a:cubicBezTo>
                <a:cubicBezTo>
                  <a:pt x="157" y="148"/>
                  <a:pt x="163" y="145"/>
                  <a:pt x="169" y="140"/>
                </a:cubicBezTo>
                <a:cubicBezTo>
                  <a:pt x="171" y="138"/>
                  <a:pt x="172" y="136"/>
                  <a:pt x="172" y="133"/>
                </a:cubicBezTo>
                <a:cubicBezTo>
                  <a:pt x="170" y="125"/>
                  <a:pt x="168" y="119"/>
                  <a:pt x="163" y="113"/>
                </a:cubicBezTo>
                <a:cubicBezTo>
                  <a:pt x="159" y="108"/>
                  <a:pt x="154" y="105"/>
                  <a:pt x="149" y="103"/>
                </a:cubicBezTo>
                <a:cubicBezTo>
                  <a:pt x="144" y="101"/>
                  <a:pt x="138" y="101"/>
                  <a:pt x="132" y="102"/>
                </a:cubicBezTo>
                <a:cubicBezTo>
                  <a:pt x="128" y="103"/>
                  <a:pt x="125" y="104"/>
                  <a:pt x="121" y="106"/>
                </a:cubicBezTo>
                <a:cubicBezTo>
                  <a:pt x="133" y="96"/>
                  <a:pt x="145" y="87"/>
                  <a:pt x="158" y="79"/>
                </a:cubicBezTo>
                <a:cubicBezTo>
                  <a:pt x="158" y="80"/>
                  <a:pt x="158" y="81"/>
                  <a:pt x="158" y="81"/>
                </a:cubicBezTo>
                <a:cubicBezTo>
                  <a:pt x="159" y="90"/>
                  <a:pt x="162" y="96"/>
                  <a:pt x="167" y="101"/>
                </a:cubicBezTo>
                <a:cubicBezTo>
                  <a:pt x="171" y="106"/>
                  <a:pt x="175" y="110"/>
                  <a:pt x="180" y="111"/>
                </a:cubicBezTo>
                <a:cubicBezTo>
                  <a:pt x="186" y="113"/>
                  <a:pt x="191" y="114"/>
                  <a:pt x="197" y="113"/>
                </a:cubicBezTo>
                <a:cubicBezTo>
                  <a:pt x="205" y="111"/>
                  <a:pt x="211" y="108"/>
                  <a:pt x="217" y="103"/>
                </a:cubicBezTo>
                <a:cubicBezTo>
                  <a:pt x="219" y="102"/>
                  <a:pt x="220" y="99"/>
                  <a:pt x="219" y="97"/>
                </a:cubicBezTo>
                <a:cubicBezTo>
                  <a:pt x="218" y="89"/>
                  <a:pt x="215" y="82"/>
                  <a:pt x="211" y="77"/>
                </a:cubicBezTo>
                <a:cubicBezTo>
                  <a:pt x="207" y="72"/>
                  <a:pt x="202" y="69"/>
                  <a:pt x="197" y="67"/>
                </a:cubicBezTo>
                <a:cubicBezTo>
                  <a:pt x="192" y="65"/>
                  <a:pt x="187" y="64"/>
                  <a:pt x="181" y="65"/>
                </a:cubicBezTo>
                <a:cubicBezTo>
                  <a:pt x="190" y="60"/>
                  <a:pt x="199" y="56"/>
                  <a:pt x="208" y="52"/>
                </a:cubicBezTo>
                <a:cubicBezTo>
                  <a:pt x="214" y="55"/>
                  <a:pt x="218" y="56"/>
                  <a:pt x="224" y="57"/>
                </a:cubicBezTo>
                <a:cubicBezTo>
                  <a:pt x="230" y="57"/>
                  <a:pt x="236" y="56"/>
                  <a:pt x="241" y="54"/>
                </a:cubicBezTo>
                <a:cubicBezTo>
                  <a:pt x="246" y="51"/>
                  <a:pt x="250" y="48"/>
                  <a:pt x="253" y="42"/>
                </a:cubicBezTo>
                <a:cubicBezTo>
                  <a:pt x="257" y="36"/>
                  <a:pt x="259" y="30"/>
                  <a:pt x="260" y="22"/>
                </a:cubicBezTo>
                <a:cubicBezTo>
                  <a:pt x="261" y="19"/>
                  <a:pt x="259" y="17"/>
                  <a:pt x="25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uit-tree_344246">
            <a:extLst>
              <a:ext uri="{FF2B5EF4-FFF2-40B4-BE49-F238E27FC236}">
                <a16:creationId xmlns:a16="http://schemas.microsoft.com/office/drawing/2014/main" id="{EAC099CA-E7DC-35D9-2720-01761C869EF1}"/>
              </a:ext>
            </a:extLst>
          </p:cNvPr>
          <p:cNvSpPr/>
          <p:nvPr/>
        </p:nvSpPr>
        <p:spPr>
          <a:xfrm>
            <a:off x="6935244" y="1718871"/>
            <a:ext cx="736014" cy="77032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13" h="6827">
                <a:moveTo>
                  <a:pt x="5714" y="2296"/>
                </a:moveTo>
                <a:cubicBezTo>
                  <a:pt x="5715" y="2271"/>
                  <a:pt x="5716" y="2246"/>
                  <a:pt x="5716" y="2221"/>
                </a:cubicBezTo>
                <a:cubicBezTo>
                  <a:pt x="5716" y="1523"/>
                  <a:pt x="5149" y="956"/>
                  <a:pt x="4451" y="956"/>
                </a:cubicBezTo>
                <a:cubicBezTo>
                  <a:pt x="4397" y="956"/>
                  <a:pt x="4343" y="959"/>
                  <a:pt x="4289" y="966"/>
                </a:cubicBezTo>
                <a:cubicBezTo>
                  <a:pt x="4173" y="715"/>
                  <a:pt x="3997" y="497"/>
                  <a:pt x="3771" y="329"/>
                </a:cubicBezTo>
                <a:cubicBezTo>
                  <a:pt x="3482" y="114"/>
                  <a:pt x="3139" y="0"/>
                  <a:pt x="2778" y="0"/>
                </a:cubicBezTo>
                <a:cubicBezTo>
                  <a:pt x="1861" y="0"/>
                  <a:pt x="1115" y="746"/>
                  <a:pt x="1115" y="1663"/>
                </a:cubicBezTo>
                <a:cubicBezTo>
                  <a:pt x="1115" y="1704"/>
                  <a:pt x="1117" y="1745"/>
                  <a:pt x="1120" y="1786"/>
                </a:cubicBezTo>
                <a:cubicBezTo>
                  <a:pt x="847" y="1845"/>
                  <a:pt x="598" y="1983"/>
                  <a:pt x="400" y="2187"/>
                </a:cubicBezTo>
                <a:cubicBezTo>
                  <a:pt x="142" y="2454"/>
                  <a:pt x="0" y="2806"/>
                  <a:pt x="0" y="3177"/>
                </a:cubicBezTo>
                <a:cubicBezTo>
                  <a:pt x="0" y="3740"/>
                  <a:pt x="329" y="4243"/>
                  <a:pt x="832" y="4472"/>
                </a:cubicBezTo>
                <a:cubicBezTo>
                  <a:pt x="871" y="4718"/>
                  <a:pt x="987" y="4943"/>
                  <a:pt x="1168" y="5120"/>
                </a:cubicBezTo>
                <a:cubicBezTo>
                  <a:pt x="1387" y="5333"/>
                  <a:pt x="1676" y="5451"/>
                  <a:pt x="1981" y="5451"/>
                </a:cubicBezTo>
                <a:cubicBezTo>
                  <a:pt x="2253" y="5451"/>
                  <a:pt x="2513" y="5357"/>
                  <a:pt x="2721" y="5185"/>
                </a:cubicBezTo>
                <a:lnTo>
                  <a:pt x="2721" y="6044"/>
                </a:lnTo>
                <a:lnTo>
                  <a:pt x="1939" y="6827"/>
                </a:lnTo>
                <a:lnTo>
                  <a:pt x="4574" y="6827"/>
                </a:lnTo>
                <a:lnTo>
                  <a:pt x="3791" y="6044"/>
                </a:lnTo>
                <a:lnTo>
                  <a:pt x="3791" y="5185"/>
                </a:lnTo>
                <a:cubicBezTo>
                  <a:pt x="3999" y="5357"/>
                  <a:pt x="4260" y="5451"/>
                  <a:pt x="4531" y="5451"/>
                </a:cubicBezTo>
                <a:cubicBezTo>
                  <a:pt x="4826" y="5451"/>
                  <a:pt x="5107" y="5341"/>
                  <a:pt x="5323" y="5140"/>
                </a:cubicBezTo>
                <a:cubicBezTo>
                  <a:pt x="5495" y="4981"/>
                  <a:pt x="5613" y="4776"/>
                  <a:pt x="5665" y="4552"/>
                </a:cubicBezTo>
                <a:cubicBezTo>
                  <a:pt x="6159" y="4404"/>
                  <a:pt x="6513" y="3943"/>
                  <a:pt x="6513" y="3416"/>
                </a:cubicBezTo>
                <a:cubicBezTo>
                  <a:pt x="6513" y="2905"/>
                  <a:pt x="6182" y="2458"/>
                  <a:pt x="5714" y="2296"/>
                </a:cubicBezTo>
                <a:close/>
                <a:moveTo>
                  <a:pt x="1346" y="3235"/>
                </a:moveTo>
                <a:cubicBezTo>
                  <a:pt x="1219" y="3235"/>
                  <a:pt x="1117" y="3132"/>
                  <a:pt x="1117" y="3006"/>
                </a:cubicBezTo>
                <a:cubicBezTo>
                  <a:pt x="1117" y="2879"/>
                  <a:pt x="1219" y="2777"/>
                  <a:pt x="1346" y="2777"/>
                </a:cubicBezTo>
                <a:cubicBezTo>
                  <a:pt x="1472" y="2777"/>
                  <a:pt x="1575" y="2879"/>
                  <a:pt x="1575" y="3006"/>
                </a:cubicBezTo>
                <a:cubicBezTo>
                  <a:pt x="1575" y="3132"/>
                  <a:pt x="1472" y="3235"/>
                  <a:pt x="1346" y="3235"/>
                </a:cubicBezTo>
                <a:close/>
                <a:moveTo>
                  <a:pt x="2263" y="4611"/>
                </a:moveTo>
                <a:cubicBezTo>
                  <a:pt x="2136" y="4611"/>
                  <a:pt x="2034" y="4508"/>
                  <a:pt x="2034" y="4381"/>
                </a:cubicBezTo>
                <a:cubicBezTo>
                  <a:pt x="2034" y="4255"/>
                  <a:pt x="2136" y="4152"/>
                  <a:pt x="2263" y="4152"/>
                </a:cubicBezTo>
                <a:cubicBezTo>
                  <a:pt x="2390" y="4152"/>
                  <a:pt x="2492" y="4255"/>
                  <a:pt x="2492" y="4381"/>
                </a:cubicBezTo>
                <a:cubicBezTo>
                  <a:pt x="2492" y="4508"/>
                  <a:pt x="2390" y="4611"/>
                  <a:pt x="2263" y="4611"/>
                </a:cubicBezTo>
                <a:close/>
                <a:moveTo>
                  <a:pt x="2263" y="2012"/>
                </a:moveTo>
                <a:cubicBezTo>
                  <a:pt x="2136" y="2012"/>
                  <a:pt x="2034" y="1910"/>
                  <a:pt x="2034" y="1783"/>
                </a:cubicBezTo>
                <a:cubicBezTo>
                  <a:pt x="2034" y="1656"/>
                  <a:pt x="2136" y="1554"/>
                  <a:pt x="2263" y="1554"/>
                </a:cubicBezTo>
                <a:cubicBezTo>
                  <a:pt x="2390" y="1554"/>
                  <a:pt x="2492" y="1656"/>
                  <a:pt x="2492" y="1783"/>
                </a:cubicBezTo>
                <a:cubicBezTo>
                  <a:pt x="2492" y="1910"/>
                  <a:pt x="2390" y="2012"/>
                  <a:pt x="2263" y="2012"/>
                </a:cubicBezTo>
                <a:close/>
                <a:moveTo>
                  <a:pt x="3256" y="3388"/>
                </a:moveTo>
                <a:cubicBezTo>
                  <a:pt x="3130" y="3388"/>
                  <a:pt x="3027" y="3285"/>
                  <a:pt x="3027" y="3159"/>
                </a:cubicBezTo>
                <a:cubicBezTo>
                  <a:pt x="3027" y="3032"/>
                  <a:pt x="3130" y="2929"/>
                  <a:pt x="3256" y="2929"/>
                </a:cubicBezTo>
                <a:cubicBezTo>
                  <a:pt x="3383" y="2929"/>
                  <a:pt x="3486" y="3032"/>
                  <a:pt x="3486" y="3159"/>
                </a:cubicBezTo>
                <a:cubicBezTo>
                  <a:pt x="3486" y="3285"/>
                  <a:pt x="3383" y="3388"/>
                  <a:pt x="3256" y="3388"/>
                </a:cubicBezTo>
                <a:close/>
                <a:moveTo>
                  <a:pt x="4250" y="4611"/>
                </a:moveTo>
                <a:cubicBezTo>
                  <a:pt x="4123" y="4611"/>
                  <a:pt x="4021" y="4508"/>
                  <a:pt x="4021" y="4381"/>
                </a:cubicBezTo>
                <a:cubicBezTo>
                  <a:pt x="4021" y="4255"/>
                  <a:pt x="4123" y="4152"/>
                  <a:pt x="4250" y="4152"/>
                </a:cubicBezTo>
                <a:cubicBezTo>
                  <a:pt x="4376" y="4152"/>
                  <a:pt x="4479" y="4255"/>
                  <a:pt x="4479" y="4381"/>
                </a:cubicBezTo>
                <a:cubicBezTo>
                  <a:pt x="4479" y="4508"/>
                  <a:pt x="4376" y="4611"/>
                  <a:pt x="4250" y="4611"/>
                </a:cubicBezTo>
                <a:close/>
                <a:moveTo>
                  <a:pt x="4250" y="2318"/>
                </a:moveTo>
                <a:cubicBezTo>
                  <a:pt x="4123" y="2318"/>
                  <a:pt x="4021" y="2215"/>
                  <a:pt x="4021" y="2089"/>
                </a:cubicBezTo>
                <a:cubicBezTo>
                  <a:pt x="4021" y="1962"/>
                  <a:pt x="4123" y="1860"/>
                  <a:pt x="4250" y="1860"/>
                </a:cubicBezTo>
                <a:cubicBezTo>
                  <a:pt x="4376" y="1860"/>
                  <a:pt x="4479" y="1962"/>
                  <a:pt x="4479" y="2089"/>
                </a:cubicBezTo>
                <a:cubicBezTo>
                  <a:pt x="4479" y="2215"/>
                  <a:pt x="4376" y="2318"/>
                  <a:pt x="4250" y="2318"/>
                </a:cubicBezTo>
                <a:close/>
                <a:moveTo>
                  <a:pt x="5167" y="3388"/>
                </a:moveTo>
                <a:cubicBezTo>
                  <a:pt x="5040" y="3388"/>
                  <a:pt x="4938" y="3285"/>
                  <a:pt x="4938" y="3159"/>
                </a:cubicBezTo>
                <a:cubicBezTo>
                  <a:pt x="4938" y="3032"/>
                  <a:pt x="5040" y="2929"/>
                  <a:pt x="5167" y="2929"/>
                </a:cubicBezTo>
                <a:cubicBezTo>
                  <a:pt x="5293" y="2929"/>
                  <a:pt x="5396" y="3032"/>
                  <a:pt x="5396" y="3159"/>
                </a:cubicBezTo>
                <a:cubicBezTo>
                  <a:pt x="5396" y="3285"/>
                  <a:pt x="5293" y="3388"/>
                  <a:pt x="5167" y="3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5CE5D90-97C0-4414-F63C-B7219A6B52E4}"/>
              </a:ext>
            </a:extLst>
          </p:cNvPr>
          <p:cNvGrpSpPr/>
          <p:nvPr/>
        </p:nvGrpSpPr>
        <p:grpSpPr>
          <a:xfrm>
            <a:off x="8229098" y="1420448"/>
            <a:ext cx="3015166" cy="1358931"/>
            <a:chOff x="8090265" y="2081100"/>
            <a:chExt cx="3015166" cy="1358931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BA162272-2D31-26B9-86E0-D9ADE7D3A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51A9472-CAD8-DFD3-82D4-4AA4F3922146}"/>
                </a:ext>
              </a:extLst>
            </p:cNvPr>
            <p:cNvSpPr txBox="1"/>
            <p:nvPr/>
          </p:nvSpPr>
          <p:spPr>
            <a:xfrm>
              <a:off x="8090265" y="2408402"/>
              <a:ext cx="30151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2AD7094-031A-A55B-A728-355049F256CE}"/>
              </a:ext>
            </a:extLst>
          </p:cNvPr>
          <p:cNvGrpSpPr/>
          <p:nvPr/>
        </p:nvGrpSpPr>
        <p:grpSpPr>
          <a:xfrm>
            <a:off x="918110" y="3876503"/>
            <a:ext cx="3103002" cy="1358931"/>
            <a:chOff x="8016007" y="2081100"/>
            <a:chExt cx="3103002" cy="1358931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3670F228-6A2B-94E1-FE78-EF1FB0824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F95BD8-8388-97A8-6DAD-7AA0DE7485E1}"/>
                </a:ext>
              </a:extLst>
            </p:cNvPr>
            <p:cNvSpPr txBox="1"/>
            <p:nvPr/>
          </p:nvSpPr>
          <p:spPr>
            <a:xfrm>
              <a:off x="8016007" y="2408402"/>
              <a:ext cx="3102619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11339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9F4087-F2E0-42E1-90E2-F81B2064BFF7}"/>
              </a:ext>
            </a:extLst>
          </p:cNvPr>
          <p:cNvSpPr/>
          <p:nvPr/>
        </p:nvSpPr>
        <p:spPr>
          <a:xfrm>
            <a:off x="2080410" y="4558797"/>
            <a:ext cx="10111591" cy="2299203"/>
          </a:xfrm>
          <a:custGeom>
            <a:avLst/>
            <a:gdLst>
              <a:gd name="connsiteX0" fmla="*/ 5894448 w 10111591"/>
              <a:gd name="connsiteY0" fmla="*/ 166 h 2299203"/>
              <a:gd name="connsiteX1" fmla="*/ 10111558 w 10111591"/>
              <a:gd name="connsiteY1" fmla="*/ 687387 h 2299203"/>
              <a:gd name="connsiteX2" fmla="*/ 10111591 w 10111591"/>
              <a:gd name="connsiteY2" fmla="*/ 687385 h 2299203"/>
              <a:gd name="connsiteX3" fmla="*/ 10111591 w 10111591"/>
              <a:gd name="connsiteY3" fmla="*/ 2299203 h 2299203"/>
              <a:gd name="connsiteX4" fmla="*/ 0 w 10111591"/>
              <a:gd name="connsiteY4" fmla="*/ 2299203 h 2299203"/>
              <a:gd name="connsiteX5" fmla="*/ 42164 w 10111591"/>
              <a:gd name="connsiteY5" fmla="*/ 2243565 h 2299203"/>
              <a:gd name="connsiteX6" fmla="*/ 5894448 w 10111591"/>
              <a:gd name="connsiteY6" fmla="*/ 166 h 22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591" h="2299203">
                <a:moveTo>
                  <a:pt x="5894448" y="166"/>
                </a:moveTo>
                <a:cubicBezTo>
                  <a:pt x="7941757" y="-9955"/>
                  <a:pt x="9735058" y="445964"/>
                  <a:pt x="10111558" y="687387"/>
                </a:cubicBezTo>
                <a:lnTo>
                  <a:pt x="10111591" y="687385"/>
                </a:lnTo>
                <a:lnTo>
                  <a:pt x="10111591" y="2299203"/>
                </a:lnTo>
                <a:lnTo>
                  <a:pt x="0" y="2299203"/>
                </a:lnTo>
                <a:lnTo>
                  <a:pt x="42164" y="2243565"/>
                </a:lnTo>
                <a:cubicBezTo>
                  <a:pt x="1420979" y="512580"/>
                  <a:pt x="3791690" y="10560"/>
                  <a:pt x="5894448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1A517C-DD96-DD02-AF5F-F1AF7599B367}"/>
              </a:ext>
            </a:extLst>
          </p:cNvPr>
          <p:cNvSpPr/>
          <p:nvPr/>
        </p:nvSpPr>
        <p:spPr>
          <a:xfrm>
            <a:off x="0" y="4991508"/>
            <a:ext cx="9638534" cy="1866492"/>
          </a:xfrm>
          <a:custGeom>
            <a:avLst/>
            <a:gdLst>
              <a:gd name="connsiteX0" fmla="*/ 2569853 w 9638534"/>
              <a:gd name="connsiteY0" fmla="*/ 292 h 1866492"/>
              <a:gd name="connsiteX1" fmla="*/ 9603127 w 9638534"/>
              <a:gd name="connsiteY1" fmla="*/ 1844803 h 1866492"/>
              <a:gd name="connsiteX2" fmla="*/ 9638534 w 9638534"/>
              <a:gd name="connsiteY2" fmla="*/ 1866492 h 1866492"/>
              <a:gd name="connsiteX3" fmla="*/ 0 w 9638534"/>
              <a:gd name="connsiteY3" fmla="*/ 1866492 h 1866492"/>
              <a:gd name="connsiteX4" fmla="*/ 0 w 9638534"/>
              <a:gd name="connsiteY4" fmla="*/ 177837 h 1866492"/>
              <a:gd name="connsiteX5" fmla="*/ 364673 w 9638534"/>
              <a:gd name="connsiteY5" fmla="*/ 129819 h 1866492"/>
              <a:gd name="connsiteX6" fmla="*/ 2569853 w 9638534"/>
              <a:gd name="connsiteY6" fmla="*/ 292 h 18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8534" h="1866492">
                <a:moveTo>
                  <a:pt x="2569853" y="292"/>
                </a:moveTo>
                <a:cubicBezTo>
                  <a:pt x="5188354" y="15885"/>
                  <a:pt x="7572177" y="655438"/>
                  <a:pt x="9603127" y="1844803"/>
                </a:cubicBezTo>
                <a:lnTo>
                  <a:pt x="9638534" y="1866492"/>
                </a:lnTo>
                <a:lnTo>
                  <a:pt x="0" y="1866492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BA715F-EA5E-7983-EF01-7DB46F086514}"/>
              </a:ext>
            </a:extLst>
          </p:cNvPr>
          <p:cNvSpPr/>
          <p:nvPr/>
        </p:nvSpPr>
        <p:spPr>
          <a:xfrm>
            <a:off x="4537522" y="4810729"/>
            <a:ext cx="7641968" cy="2047271"/>
          </a:xfrm>
          <a:custGeom>
            <a:avLst/>
            <a:gdLst>
              <a:gd name="connsiteX0" fmla="*/ 4003603 w 7641968"/>
              <a:gd name="connsiteY0" fmla="*/ 33 h 2047271"/>
              <a:gd name="connsiteX1" fmla="*/ 4034282 w 7641968"/>
              <a:gd name="connsiteY1" fmla="*/ 45191 h 2047271"/>
              <a:gd name="connsiteX2" fmla="*/ 4143405 w 7641968"/>
              <a:gd name="connsiteY2" fmla="*/ 298321 h 2047271"/>
              <a:gd name="connsiteX3" fmla="*/ 4221333 w 7641968"/>
              <a:gd name="connsiteY3" fmla="*/ 60979 h 2047271"/>
              <a:gd name="connsiteX4" fmla="*/ 4194113 w 7641968"/>
              <a:gd name="connsiteY4" fmla="*/ 417459 h 2047271"/>
              <a:gd name="connsiteX5" fmla="*/ 4602025 w 7641968"/>
              <a:gd name="connsiteY5" fmla="*/ 408080 h 2047271"/>
              <a:gd name="connsiteX6" fmla="*/ 4514029 w 7641968"/>
              <a:gd name="connsiteY6" fmla="*/ 186217 h 2047271"/>
              <a:gd name="connsiteX7" fmla="*/ 4651242 w 7641968"/>
              <a:gd name="connsiteY7" fmla="*/ 407609 h 2047271"/>
              <a:gd name="connsiteX8" fmla="*/ 4688529 w 7641968"/>
              <a:gd name="connsiteY8" fmla="*/ 407609 h 2047271"/>
              <a:gd name="connsiteX9" fmla="*/ 4700460 w 7641968"/>
              <a:gd name="connsiteY9" fmla="*/ 37994 h 2047271"/>
              <a:gd name="connsiteX10" fmla="*/ 4729543 w 7641968"/>
              <a:gd name="connsiteY10" fmla="*/ 374307 h 2047271"/>
              <a:gd name="connsiteX11" fmla="*/ 4866011 w 7641968"/>
              <a:gd name="connsiteY11" fmla="*/ 186686 h 2047271"/>
              <a:gd name="connsiteX12" fmla="*/ 4761609 w 7641968"/>
              <a:gd name="connsiteY12" fmla="*/ 408549 h 2047271"/>
              <a:gd name="connsiteX13" fmla="*/ 5924192 w 7641968"/>
              <a:gd name="connsiteY13" fmla="*/ 473277 h 2047271"/>
              <a:gd name="connsiteX14" fmla="*/ 5802641 w 7641968"/>
              <a:gd name="connsiteY14" fmla="*/ 186686 h 2047271"/>
              <a:gd name="connsiteX15" fmla="*/ 5939109 w 7641968"/>
              <a:gd name="connsiteY15" fmla="*/ 374307 h 2047271"/>
              <a:gd name="connsiteX16" fmla="*/ 5968191 w 7641968"/>
              <a:gd name="connsiteY16" fmla="*/ 37993 h 2047271"/>
              <a:gd name="connsiteX17" fmla="*/ 5983851 w 7641968"/>
              <a:gd name="connsiteY17" fmla="*/ 479375 h 2047271"/>
              <a:gd name="connsiteX18" fmla="*/ 5998393 w 7641968"/>
              <a:gd name="connsiteY18" fmla="*/ 480781 h 2047271"/>
              <a:gd name="connsiteX19" fmla="*/ 6154623 w 7641968"/>
              <a:gd name="connsiteY19" fmla="*/ 186215 h 2047271"/>
              <a:gd name="connsiteX20" fmla="*/ 6054695 w 7641968"/>
              <a:gd name="connsiteY20" fmla="*/ 486879 h 2047271"/>
              <a:gd name="connsiteX21" fmla="*/ 6498400 w 7641968"/>
              <a:gd name="connsiteY21" fmla="*/ 538944 h 2047271"/>
              <a:gd name="connsiteX22" fmla="*/ 6375355 w 7641968"/>
              <a:gd name="connsiteY22" fmla="*/ 246722 h 2047271"/>
              <a:gd name="connsiteX23" fmla="*/ 6511822 w 7641968"/>
              <a:gd name="connsiteY23" fmla="*/ 434345 h 2047271"/>
              <a:gd name="connsiteX24" fmla="*/ 6540906 w 7641968"/>
              <a:gd name="connsiteY24" fmla="*/ 98031 h 2047271"/>
              <a:gd name="connsiteX25" fmla="*/ 6556940 w 7641968"/>
              <a:gd name="connsiteY25" fmla="*/ 546916 h 2047271"/>
              <a:gd name="connsiteX26" fmla="*/ 6569617 w 7641968"/>
              <a:gd name="connsiteY26" fmla="*/ 548792 h 2047271"/>
              <a:gd name="connsiteX27" fmla="*/ 6727340 w 7641968"/>
              <a:gd name="connsiteY27" fmla="*/ 246252 h 2047271"/>
              <a:gd name="connsiteX28" fmla="*/ 6626291 w 7641968"/>
              <a:gd name="connsiteY28" fmla="*/ 556297 h 2047271"/>
              <a:gd name="connsiteX29" fmla="*/ 7641968 w 7641968"/>
              <a:gd name="connsiteY29" fmla="*/ 716715 h 2047271"/>
              <a:gd name="connsiteX30" fmla="*/ 7641968 w 7641968"/>
              <a:gd name="connsiteY30" fmla="*/ 2047271 h 2047271"/>
              <a:gd name="connsiteX31" fmla="*/ 0 w 7641968"/>
              <a:gd name="connsiteY31" fmla="*/ 2047271 h 2047271"/>
              <a:gd name="connsiteX32" fmla="*/ 277875 w 7641968"/>
              <a:gd name="connsiteY32" fmla="*/ 1811283 h 2047271"/>
              <a:gd name="connsiteX33" fmla="*/ 1875672 w 7641968"/>
              <a:gd name="connsiteY33" fmla="*/ 880890 h 2047271"/>
              <a:gd name="connsiteX34" fmla="*/ 1758965 w 7641968"/>
              <a:gd name="connsiteY34" fmla="*/ 771601 h 2047271"/>
              <a:gd name="connsiteX35" fmla="*/ 1915194 w 7641968"/>
              <a:gd name="connsiteY35" fmla="*/ 865413 h 2047271"/>
              <a:gd name="connsiteX36" fmla="*/ 1974480 w 7641968"/>
              <a:gd name="connsiteY36" fmla="*/ 842897 h 2047271"/>
              <a:gd name="connsiteX37" fmla="*/ 1884620 w 7641968"/>
              <a:gd name="connsiteY37" fmla="*/ 544109 h 2047271"/>
              <a:gd name="connsiteX38" fmla="*/ 2011766 w 7641968"/>
              <a:gd name="connsiteY38" fmla="*/ 828825 h 2047271"/>
              <a:gd name="connsiteX39" fmla="*/ 2017358 w 7641968"/>
              <a:gd name="connsiteY39" fmla="*/ 826948 h 2047271"/>
              <a:gd name="connsiteX40" fmla="*/ 2082983 w 7641968"/>
              <a:gd name="connsiteY40" fmla="*/ 600395 h 2047271"/>
              <a:gd name="connsiteX41" fmla="*/ 2054272 w 7641968"/>
              <a:gd name="connsiteY41" fmla="*/ 813816 h 2047271"/>
              <a:gd name="connsiteX42" fmla="*/ 2537128 w 7641968"/>
              <a:gd name="connsiteY42" fmla="*/ 662779 h 2047271"/>
              <a:gd name="connsiteX43" fmla="*/ 2447268 w 7641968"/>
              <a:gd name="connsiteY43" fmla="*/ 430127 h 2047271"/>
              <a:gd name="connsiteX44" fmla="*/ 2583735 w 7641968"/>
              <a:gd name="connsiteY44" fmla="*/ 650583 h 2047271"/>
              <a:gd name="connsiteX45" fmla="*/ 2622142 w 7641968"/>
              <a:gd name="connsiteY45" fmla="*/ 640733 h 2047271"/>
              <a:gd name="connsiteX46" fmla="*/ 2633325 w 7641968"/>
              <a:gd name="connsiteY46" fmla="*/ 282374 h 2047271"/>
              <a:gd name="connsiteX47" fmla="*/ 2662782 w 7641968"/>
              <a:gd name="connsiteY47" fmla="*/ 618219 h 2047271"/>
              <a:gd name="connsiteX48" fmla="*/ 2798878 w 7641968"/>
              <a:gd name="connsiteY48" fmla="*/ 430595 h 2047271"/>
              <a:gd name="connsiteX49" fmla="*/ 2704170 w 7641968"/>
              <a:gd name="connsiteY49" fmla="*/ 620094 h 2047271"/>
              <a:gd name="connsiteX50" fmla="*/ 4045355 w 7641968"/>
              <a:gd name="connsiteY50" fmla="*/ 424968 h 2047271"/>
              <a:gd name="connsiteX51" fmla="*/ 3861907 w 7641968"/>
              <a:gd name="connsiteY51" fmla="*/ 224212 h 2047271"/>
              <a:gd name="connsiteX52" fmla="*/ 4115453 w 7641968"/>
              <a:gd name="connsiteY52" fmla="*/ 421683 h 2047271"/>
              <a:gd name="connsiteX53" fmla="*/ 4132978 w 7641968"/>
              <a:gd name="connsiteY53" fmla="*/ 420746 h 2047271"/>
              <a:gd name="connsiteX54" fmla="*/ 4031550 w 7641968"/>
              <a:gd name="connsiteY54" fmla="*/ 82212 h 2047271"/>
              <a:gd name="connsiteX55" fmla="*/ 4003581 w 7641968"/>
              <a:gd name="connsiteY55" fmla="*/ 0 h 2047271"/>
              <a:gd name="connsiteX56" fmla="*/ 4003593 w 7641968"/>
              <a:gd name="connsiteY56" fmla="*/ 3 h 2047271"/>
              <a:gd name="connsiteX57" fmla="*/ 4003603 w 7641968"/>
              <a:gd name="connsiteY57" fmla="*/ 33 h 20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641968" h="2047271">
                <a:moveTo>
                  <a:pt x="4003603" y="33"/>
                </a:moveTo>
                <a:lnTo>
                  <a:pt x="4034282" y="45191"/>
                </a:lnTo>
                <a:cubicBezTo>
                  <a:pt x="4067036" y="102834"/>
                  <a:pt x="4105316" y="195178"/>
                  <a:pt x="4143405" y="298321"/>
                </a:cubicBezTo>
                <a:cubicBezTo>
                  <a:pt x="4154694" y="218198"/>
                  <a:pt x="4178761" y="137485"/>
                  <a:pt x="4221333" y="60979"/>
                </a:cubicBezTo>
                <a:cubicBezTo>
                  <a:pt x="4183650" y="153183"/>
                  <a:pt x="4180627" y="286605"/>
                  <a:pt x="4194113" y="417459"/>
                </a:cubicBezTo>
                <a:cubicBezTo>
                  <a:pt x="4328480" y="411430"/>
                  <a:pt x="4464487" y="408677"/>
                  <a:pt x="4602025" y="408080"/>
                </a:cubicBezTo>
                <a:cubicBezTo>
                  <a:pt x="4585234" y="318269"/>
                  <a:pt x="4557725" y="237657"/>
                  <a:pt x="4514029" y="186217"/>
                </a:cubicBezTo>
                <a:cubicBezTo>
                  <a:pt x="4582011" y="247688"/>
                  <a:pt x="4624885" y="325393"/>
                  <a:pt x="4651242" y="407609"/>
                </a:cubicBezTo>
                <a:cubicBezTo>
                  <a:pt x="4663679" y="407612"/>
                  <a:pt x="4676065" y="407565"/>
                  <a:pt x="4688529" y="407609"/>
                </a:cubicBezTo>
                <a:cubicBezTo>
                  <a:pt x="4696049" y="262405"/>
                  <a:pt x="4700973" y="124287"/>
                  <a:pt x="4700460" y="37994"/>
                </a:cubicBezTo>
                <a:cubicBezTo>
                  <a:pt x="4719829" y="93415"/>
                  <a:pt x="4727527" y="225267"/>
                  <a:pt x="4729543" y="374307"/>
                </a:cubicBezTo>
                <a:cubicBezTo>
                  <a:pt x="4762835" y="304748"/>
                  <a:pt x="4807415" y="239671"/>
                  <a:pt x="4866011" y="186686"/>
                </a:cubicBezTo>
                <a:cubicBezTo>
                  <a:pt x="4822297" y="238151"/>
                  <a:pt x="4787812" y="318719"/>
                  <a:pt x="4761609" y="408549"/>
                </a:cubicBezTo>
                <a:cubicBezTo>
                  <a:pt x="5137042" y="412383"/>
                  <a:pt x="5524111" y="434355"/>
                  <a:pt x="5924192" y="473277"/>
                </a:cubicBezTo>
                <a:cubicBezTo>
                  <a:pt x="5896697" y="358182"/>
                  <a:pt x="5856659" y="250279"/>
                  <a:pt x="5802641" y="186686"/>
                </a:cubicBezTo>
                <a:cubicBezTo>
                  <a:pt x="5861237" y="239671"/>
                  <a:pt x="5905817" y="304747"/>
                  <a:pt x="5939109" y="374307"/>
                </a:cubicBezTo>
                <a:cubicBezTo>
                  <a:pt x="5941125" y="225265"/>
                  <a:pt x="5948823" y="93414"/>
                  <a:pt x="5968191" y="37993"/>
                </a:cubicBezTo>
                <a:cubicBezTo>
                  <a:pt x="5967596" y="138464"/>
                  <a:pt x="5974098" y="308880"/>
                  <a:pt x="5983851" y="479375"/>
                </a:cubicBezTo>
                <a:cubicBezTo>
                  <a:pt x="5988685" y="479862"/>
                  <a:pt x="5993557" y="480288"/>
                  <a:pt x="5998393" y="480781"/>
                </a:cubicBezTo>
                <a:cubicBezTo>
                  <a:pt x="6020903" y="372283"/>
                  <a:pt x="6066733" y="265690"/>
                  <a:pt x="6154623" y="186215"/>
                </a:cubicBezTo>
                <a:cubicBezTo>
                  <a:pt x="6098422" y="252379"/>
                  <a:pt x="6068698" y="366549"/>
                  <a:pt x="6054695" y="486879"/>
                </a:cubicBezTo>
                <a:cubicBezTo>
                  <a:pt x="6200898" y="502258"/>
                  <a:pt x="6348769" y="519529"/>
                  <a:pt x="6498400" y="538944"/>
                </a:cubicBezTo>
                <a:cubicBezTo>
                  <a:pt x="6470876" y="421718"/>
                  <a:pt x="6430265" y="311365"/>
                  <a:pt x="6375355" y="246722"/>
                </a:cubicBezTo>
                <a:cubicBezTo>
                  <a:pt x="6433951" y="299707"/>
                  <a:pt x="6478532" y="364786"/>
                  <a:pt x="6511822" y="434345"/>
                </a:cubicBezTo>
                <a:cubicBezTo>
                  <a:pt x="6513841" y="285303"/>
                  <a:pt x="6521537" y="153451"/>
                  <a:pt x="6540906" y="98031"/>
                </a:cubicBezTo>
                <a:cubicBezTo>
                  <a:pt x="6540304" y="199983"/>
                  <a:pt x="6546946" y="373918"/>
                  <a:pt x="6556940" y="546916"/>
                </a:cubicBezTo>
                <a:cubicBezTo>
                  <a:pt x="6561168" y="547477"/>
                  <a:pt x="6565388" y="548228"/>
                  <a:pt x="6569617" y="548792"/>
                </a:cubicBezTo>
                <a:cubicBezTo>
                  <a:pt x="6591512" y="437550"/>
                  <a:pt x="6637296" y="327671"/>
                  <a:pt x="6727340" y="246252"/>
                </a:cubicBezTo>
                <a:cubicBezTo>
                  <a:pt x="6669682" y="314129"/>
                  <a:pt x="6639817" y="432551"/>
                  <a:pt x="6626291" y="556297"/>
                </a:cubicBezTo>
                <a:cubicBezTo>
                  <a:pt x="6956345" y="601242"/>
                  <a:pt x="7294700" y="654840"/>
                  <a:pt x="7641968" y="716715"/>
                </a:cubicBezTo>
                <a:lnTo>
                  <a:pt x="7641968" y="2047271"/>
                </a:lnTo>
                <a:lnTo>
                  <a:pt x="0" y="2047271"/>
                </a:lnTo>
                <a:lnTo>
                  <a:pt x="277875" y="1811283"/>
                </a:lnTo>
                <a:cubicBezTo>
                  <a:pt x="783921" y="1405995"/>
                  <a:pt x="1314883" y="1101148"/>
                  <a:pt x="1875672" y="880890"/>
                </a:cubicBezTo>
                <a:cubicBezTo>
                  <a:pt x="1840498" y="830657"/>
                  <a:pt x="1801396" y="791308"/>
                  <a:pt x="1758965" y="771601"/>
                </a:cubicBezTo>
                <a:cubicBezTo>
                  <a:pt x="1820979" y="789427"/>
                  <a:pt x="1872328" y="822788"/>
                  <a:pt x="1915194" y="865413"/>
                </a:cubicBezTo>
                <a:cubicBezTo>
                  <a:pt x="1934895" y="857832"/>
                  <a:pt x="1954705" y="850270"/>
                  <a:pt x="1974480" y="842897"/>
                </a:cubicBezTo>
                <a:cubicBezTo>
                  <a:pt x="1941042" y="723599"/>
                  <a:pt x="1908562" y="614162"/>
                  <a:pt x="1884620" y="544109"/>
                </a:cubicBezTo>
                <a:cubicBezTo>
                  <a:pt x="1918635" y="584614"/>
                  <a:pt x="1965200" y="697120"/>
                  <a:pt x="2011766" y="828825"/>
                </a:cubicBezTo>
                <a:cubicBezTo>
                  <a:pt x="2013609" y="828151"/>
                  <a:pt x="2015515" y="827620"/>
                  <a:pt x="2017358" y="826948"/>
                </a:cubicBezTo>
                <a:cubicBezTo>
                  <a:pt x="2027247" y="750744"/>
                  <a:pt x="2047318" y="673745"/>
                  <a:pt x="2082983" y="600395"/>
                </a:cubicBezTo>
                <a:cubicBezTo>
                  <a:pt x="2062168" y="659043"/>
                  <a:pt x="2054019" y="733854"/>
                  <a:pt x="2054272" y="813816"/>
                </a:cubicBezTo>
                <a:cubicBezTo>
                  <a:pt x="2212935" y="757135"/>
                  <a:pt x="2373614" y="706818"/>
                  <a:pt x="2537128" y="662779"/>
                </a:cubicBezTo>
                <a:cubicBezTo>
                  <a:pt x="2520681" y="568620"/>
                  <a:pt x="2492715" y="483631"/>
                  <a:pt x="2447268" y="430127"/>
                </a:cubicBezTo>
                <a:cubicBezTo>
                  <a:pt x="2514975" y="491355"/>
                  <a:pt x="2557461" y="568736"/>
                  <a:pt x="2583735" y="650583"/>
                </a:cubicBezTo>
                <a:cubicBezTo>
                  <a:pt x="2596496" y="647247"/>
                  <a:pt x="2609350" y="643997"/>
                  <a:pt x="2622142" y="640733"/>
                </a:cubicBezTo>
                <a:cubicBezTo>
                  <a:pt x="2629338" y="499618"/>
                  <a:pt x="2633826" y="366534"/>
                  <a:pt x="2633325" y="282374"/>
                </a:cubicBezTo>
                <a:cubicBezTo>
                  <a:pt x="2652694" y="337795"/>
                  <a:pt x="2660765" y="469176"/>
                  <a:pt x="2662782" y="618219"/>
                </a:cubicBezTo>
                <a:cubicBezTo>
                  <a:pt x="2696073" y="548660"/>
                  <a:pt x="2740282" y="483584"/>
                  <a:pt x="2798878" y="430595"/>
                </a:cubicBezTo>
                <a:cubicBezTo>
                  <a:pt x="2760455" y="475829"/>
                  <a:pt x="2729006" y="543388"/>
                  <a:pt x="2704170" y="620094"/>
                </a:cubicBezTo>
                <a:cubicBezTo>
                  <a:pt x="3133597" y="516341"/>
                  <a:pt x="3580056" y="453316"/>
                  <a:pt x="4045355" y="424968"/>
                </a:cubicBezTo>
                <a:cubicBezTo>
                  <a:pt x="3994699" y="333318"/>
                  <a:pt x="3932917" y="255914"/>
                  <a:pt x="3861907" y="224212"/>
                </a:cubicBezTo>
                <a:cubicBezTo>
                  <a:pt x="3976383" y="256746"/>
                  <a:pt x="4057195" y="332730"/>
                  <a:pt x="4115453" y="421683"/>
                </a:cubicBezTo>
                <a:cubicBezTo>
                  <a:pt x="4121289" y="421372"/>
                  <a:pt x="4127137" y="421046"/>
                  <a:pt x="4132978" y="420746"/>
                </a:cubicBezTo>
                <a:cubicBezTo>
                  <a:pt x="4098431" y="297632"/>
                  <a:pt x="4061883" y="175256"/>
                  <a:pt x="4031550" y="82212"/>
                </a:cubicBezTo>
                <a:close/>
                <a:moveTo>
                  <a:pt x="4003581" y="0"/>
                </a:moveTo>
                <a:lnTo>
                  <a:pt x="4003593" y="3"/>
                </a:lnTo>
                <a:lnTo>
                  <a:pt x="4003603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BCC83-1B0D-59D5-3466-E06CE927A681}"/>
              </a:ext>
            </a:extLst>
          </p:cNvPr>
          <p:cNvSpPr/>
          <p:nvPr/>
        </p:nvSpPr>
        <p:spPr>
          <a:xfrm>
            <a:off x="0" y="5818410"/>
            <a:ext cx="8122734" cy="1039590"/>
          </a:xfrm>
          <a:custGeom>
            <a:avLst/>
            <a:gdLst>
              <a:gd name="connsiteX0" fmla="*/ 3341584 w 8122734"/>
              <a:gd name="connsiteY0" fmla="*/ 91 h 1039590"/>
              <a:gd name="connsiteX1" fmla="*/ 8086236 w 8122734"/>
              <a:gd name="connsiteY1" fmla="*/ 1018953 h 1039590"/>
              <a:gd name="connsiteX2" fmla="*/ 8122734 w 8122734"/>
              <a:gd name="connsiteY2" fmla="*/ 1039590 h 1039590"/>
              <a:gd name="connsiteX3" fmla="*/ 0 w 8122734"/>
              <a:gd name="connsiteY3" fmla="*/ 1039590 h 1039590"/>
              <a:gd name="connsiteX4" fmla="*/ 0 w 8122734"/>
              <a:gd name="connsiteY4" fmla="*/ 260324 h 1039590"/>
              <a:gd name="connsiteX5" fmla="*/ 861573 w 8122734"/>
              <a:gd name="connsiteY5" fmla="*/ 155384 h 1039590"/>
              <a:gd name="connsiteX6" fmla="*/ 3341584 w 8122734"/>
              <a:gd name="connsiteY6" fmla="*/ 91 h 10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2734" h="1039590">
                <a:moveTo>
                  <a:pt x="3341584" y="91"/>
                </a:moveTo>
                <a:cubicBezTo>
                  <a:pt x="5136637" y="-5820"/>
                  <a:pt x="6693681" y="274674"/>
                  <a:pt x="8086236" y="1018953"/>
                </a:cubicBezTo>
                <a:lnTo>
                  <a:pt x="8122734" y="1039590"/>
                </a:lnTo>
                <a:lnTo>
                  <a:pt x="0" y="1039590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5577385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811890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4361559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5532363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5232143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5232143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5532363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931921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931921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4331527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2816980" y="868498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6" name="任意多边形: 形状 625">
            <a:extLst>
              <a:ext uri="{FF2B5EF4-FFF2-40B4-BE49-F238E27FC236}">
                <a16:creationId xmlns:a16="http://schemas.microsoft.com/office/drawing/2014/main" id="{BB1FB0F6-EFDC-C0DF-1D48-02FFA111F35C}"/>
              </a:ext>
            </a:extLst>
          </p:cNvPr>
          <p:cNvSpPr/>
          <p:nvPr/>
        </p:nvSpPr>
        <p:spPr>
          <a:xfrm>
            <a:off x="-981899" y="732426"/>
            <a:ext cx="1801384" cy="1024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505313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278956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7093799" y="1998441"/>
            <a:ext cx="1449810" cy="824450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C31C8-4CE9-A5D8-E1E3-AD390DD3DD8C}"/>
              </a:ext>
            </a:extLst>
          </p:cNvPr>
          <p:cNvGrpSpPr/>
          <p:nvPr/>
        </p:nvGrpSpPr>
        <p:grpSpPr>
          <a:xfrm>
            <a:off x="885930" y="2190492"/>
            <a:ext cx="1941596" cy="3045003"/>
            <a:chOff x="1069975" y="1651000"/>
            <a:chExt cx="2463801" cy="3863977"/>
          </a:xfrm>
        </p:grpSpPr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61D4A1C-1B93-7AB9-62B9-D232ED80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6" name="Freeform 6">
              <a:extLst>
                <a:ext uri="{FF2B5EF4-FFF2-40B4-BE49-F238E27FC236}">
                  <a16:creationId xmlns:a16="http://schemas.microsoft.com/office/drawing/2014/main" id="{A4323770-7BB4-FD1B-C710-DD81DFB58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">
              <a:extLst>
                <a:ext uri="{FF2B5EF4-FFF2-40B4-BE49-F238E27FC236}">
                  <a16:creationId xmlns:a16="http://schemas.microsoft.com/office/drawing/2014/main" id="{F0BDD028-EC4B-7332-2F5C-C1D3B85E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">
              <a:extLst>
                <a:ext uri="{FF2B5EF4-FFF2-40B4-BE49-F238E27FC236}">
                  <a16:creationId xmlns:a16="http://schemas.microsoft.com/office/drawing/2014/main" id="{08C54B25-79BB-4D6D-82A6-68A01B0F1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Group 11">
            <a:extLst>
              <a:ext uri="{FF2B5EF4-FFF2-40B4-BE49-F238E27FC236}">
                <a16:creationId xmlns:a16="http://schemas.microsoft.com/office/drawing/2014/main" id="{2E6D833F-B245-C984-0EDB-2A7A77091E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97720" y="3934700"/>
            <a:ext cx="1009954" cy="2212692"/>
            <a:chOff x="1766" y="2194"/>
            <a:chExt cx="702" cy="1538"/>
          </a:xfrm>
        </p:grpSpPr>
        <p:sp>
          <p:nvSpPr>
            <p:cNvPr id="673" name="AutoShape 10">
              <a:extLst>
                <a:ext uri="{FF2B5EF4-FFF2-40B4-BE49-F238E27FC236}">
                  <a16:creationId xmlns:a16="http://schemas.microsoft.com/office/drawing/2014/main" id="{D110C47D-E029-E640-4C3D-C062C1C9581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2">
              <a:extLst>
                <a:ext uri="{FF2B5EF4-FFF2-40B4-BE49-F238E27FC236}">
                  <a16:creationId xmlns:a16="http://schemas.microsoft.com/office/drawing/2014/main" id="{069F52F6-DB6D-B3F8-F22A-DD47D83D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5" name="Freeform 13">
              <a:extLst>
                <a:ext uri="{FF2B5EF4-FFF2-40B4-BE49-F238E27FC236}">
                  <a16:creationId xmlns:a16="http://schemas.microsoft.com/office/drawing/2014/main" id="{E836C4FB-D1A6-07B8-996B-2AAF129F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4">
              <a:extLst>
                <a:ext uri="{FF2B5EF4-FFF2-40B4-BE49-F238E27FC236}">
                  <a16:creationId xmlns:a16="http://schemas.microsoft.com/office/drawing/2014/main" id="{DF32C483-4EBB-769B-A072-5B7EAF78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5">
              <a:extLst>
                <a:ext uri="{FF2B5EF4-FFF2-40B4-BE49-F238E27FC236}">
                  <a16:creationId xmlns:a16="http://schemas.microsoft.com/office/drawing/2014/main" id="{80E5116B-144B-5202-0033-10D0C35B8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81DB26-94A3-444F-B616-51B447878068}"/>
              </a:ext>
            </a:extLst>
          </p:cNvPr>
          <p:cNvGrpSpPr/>
          <p:nvPr/>
        </p:nvGrpSpPr>
        <p:grpSpPr>
          <a:xfrm>
            <a:off x="3888684" y="1806508"/>
            <a:ext cx="3837415" cy="649206"/>
            <a:chOff x="1801385" y="1761240"/>
            <a:chExt cx="3837415" cy="64920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C0AF5D-7F0A-2337-C7FB-B5C850651659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11" name="矩形: 对角圆角 10">
                <a:extLst>
                  <a:ext uri="{FF2B5EF4-FFF2-40B4-BE49-F238E27FC236}">
                    <a16:creationId xmlns:a16="http://schemas.microsoft.com/office/drawing/2014/main" id="{E7A2B586-C339-9CDD-8E11-6E89FE2DFD6E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: 对角圆角 11">
                <a:extLst>
                  <a:ext uri="{FF2B5EF4-FFF2-40B4-BE49-F238E27FC236}">
                    <a16:creationId xmlns:a16="http://schemas.microsoft.com/office/drawing/2014/main" id="{59FF0013-9105-CA80-0101-CD05F804B48E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0D8749-00C0-C113-94ED-4CDE06FAB44C}"/>
                </a:ext>
              </a:extLst>
            </p:cNvPr>
            <p:cNvSpPr txBox="1"/>
            <p:nvPr/>
          </p:nvSpPr>
          <p:spPr>
            <a:xfrm>
              <a:off x="187661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528A4-959C-5DE0-C33B-889CCC3ACD48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6295F16-A3F8-5CAE-2BD8-2ED4CF8FBD36}"/>
              </a:ext>
            </a:extLst>
          </p:cNvPr>
          <p:cNvSpPr txBox="1"/>
          <p:nvPr/>
        </p:nvSpPr>
        <p:spPr>
          <a:xfrm>
            <a:off x="2716298" y="2762090"/>
            <a:ext cx="658948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官网唯一网址：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4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DBCDB354-26F6-245A-7212-A0683EC5FDED}"/>
              </a:ext>
            </a:extLst>
          </p:cNvPr>
          <p:cNvSpPr/>
          <p:nvPr/>
        </p:nvSpPr>
        <p:spPr>
          <a:xfrm>
            <a:off x="5063221" y="2200007"/>
            <a:ext cx="2006600" cy="20066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66E20131-C48E-B138-767E-0333506AC2A5}"/>
              </a:ext>
            </a:extLst>
          </p:cNvPr>
          <p:cNvSpPr/>
          <p:nvPr/>
        </p:nvSpPr>
        <p:spPr bwMode="auto">
          <a:xfrm>
            <a:off x="4375336" y="1482642"/>
            <a:ext cx="1691186" cy="1691185"/>
          </a:xfrm>
          <a:custGeom>
            <a:avLst/>
            <a:gdLst>
              <a:gd name="T0" fmla="*/ 188 w 460"/>
              <a:gd name="T1" fmla="*/ 93 h 460"/>
              <a:gd name="T2" fmla="*/ 93 w 460"/>
              <a:gd name="T3" fmla="*/ 93 h 460"/>
              <a:gd name="T4" fmla="*/ 93 w 460"/>
              <a:gd name="T5" fmla="*/ 188 h 460"/>
              <a:gd name="T6" fmla="*/ 0 w 460"/>
              <a:gd name="T7" fmla="*/ 460 h 460"/>
              <a:gd name="T8" fmla="*/ 100 w 460"/>
              <a:gd name="T9" fmla="*/ 460 h 460"/>
              <a:gd name="T10" fmla="*/ 460 w 460"/>
              <a:gd name="T11" fmla="*/ 100 h 460"/>
              <a:gd name="T12" fmla="*/ 460 w 460"/>
              <a:gd name="T13" fmla="*/ 0 h 460"/>
              <a:gd name="T14" fmla="*/ 188 w 460"/>
              <a:gd name="T15" fmla="*/ 93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460">
                <a:moveTo>
                  <a:pt x="188" y="93"/>
                </a:moveTo>
                <a:cubicBezTo>
                  <a:pt x="93" y="93"/>
                  <a:pt x="93" y="93"/>
                  <a:pt x="93" y="93"/>
                </a:cubicBezTo>
                <a:cubicBezTo>
                  <a:pt x="93" y="188"/>
                  <a:pt x="93" y="188"/>
                  <a:pt x="93" y="188"/>
                </a:cubicBezTo>
                <a:cubicBezTo>
                  <a:pt x="36" y="264"/>
                  <a:pt x="2" y="358"/>
                  <a:pt x="0" y="460"/>
                </a:cubicBezTo>
                <a:cubicBezTo>
                  <a:pt x="100" y="460"/>
                  <a:pt x="100" y="460"/>
                  <a:pt x="100" y="460"/>
                </a:cubicBezTo>
                <a:cubicBezTo>
                  <a:pt x="104" y="263"/>
                  <a:pt x="263" y="104"/>
                  <a:pt x="460" y="100"/>
                </a:cubicBezTo>
                <a:cubicBezTo>
                  <a:pt x="460" y="0"/>
                  <a:pt x="460" y="0"/>
                  <a:pt x="460" y="0"/>
                </a:cubicBezTo>
                <a:cubicBezTo>
                  <a:pt x="358" y="2"/>
                  <a:pt x="264" y="36"/>
                  <a:pt x="188" y="93"/>
                </a:cubicBez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9BC45BA0-A3F1-5EFB-0C40-EBE176F98CF0}"/>
              </a:ext>
            </a:extLst>
          </p:cNvPr>
          <p:cNvSpPr/>
          <p:nvPr/>
        </p:nvSpPr>
        <p:spPr bwMode="auto">
          <a:xfrm>
            <a:off x="6125480" y="3232786"/>
            <a:ext cx="1691186" cy="1691185"/>
          </a:xfrm>
          <a:custGeom>
            <a:avLst/>
            <a:gdLst>
              <a:gd name="T0" fmla="*/ 367 w 460"/>
              <a:gd name="T1" fmla="*/ 272 h 460"/>
              <a:gd name="T2" fmla="*/ 460 w 460"/>
              <a:gd name="T3" fmla="*/ 0 h 460"/>
              <a:gd name="T4" fmla="*/ 360 w 460"/>
              <a:gd name="T5" fmla="*/ 0 h 460"/>
              <a:gd name="T6" fmla="*/ 0 w 460"/>
              <a:gd name="T7" fmla="*/ 360 h 460"/>
              <a:gd name="T8" fmla="*/ 0 w 460"/>
              <a:gd name="T9" fmla="*/ 460 h 460"/>
              <a:gd name="T10" fmla="*/ 272 w 460"/>
              <a:gd name="T11" fmla="*/ 367 h 460"/>
              <a:gd name="T12" fmla="*/ 367 w 460"/>
              <a:gd name="T13" fmla="*/ 367 h 460"/>
              <a:gd name="T14" fmla="*/ 367 w 460"/>
              <a:gd name="T15" fmla="*/ 272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460">
                <a:moveTo>
                  <a:pt x="367" y="272"/>
                </a:moveTo>
                <a:cubicBezTo>
                  <a:pt x="424" y="196"/>
                  <a:pt x="458" y="102"/>
                  <a:pt x="4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6" y="197"/>
                  <a:pt x="197" y="356"/>
                  <a:pt x="0" y="360"/>
                </a:cubicBezTo>
                <a:cubicBezTo>
                  <a:pt x="0" y="460"/>
                  <a:pt x="0" y="460"/>
                  <a:pt x="0" y="460"/>
                </a:cubicBezTo>
                <a:cubicBezTo>
                  <a:pt x="102" y="458"/>
                  <a:pt x="196" y="424"/>
                  <a:pt x="272" y="367"/>
                </a:cubicBezTo>
                <a:cubicBezTo>
                  <a:pt x="367" y="367"/>
                  <a:pt x="367" y="367"/>
                  <a:pt x="367" y="367"/>
                </a:cubicBezTo>
                <a:lnTo>
                  <a:pt x="367" y="272"/>
                </a:lnTo>
                <a:close/>
              </a:path>
            </a:pathLst>
          </a:custGeom>
          <a:solidFill>
            <a:srgbClr val="7EBD7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6F86991C-4FBF-41AC-1866-B760AC2B9546}"/>
              </a:ext>
            </a:extLst>
          </p:cNvPr>
          <p:cNvSpPr/>
          <p:nvPr/>
        </p:nvSpPr>
        <p:spPr bwMode="auto">
          <a:xfrm>
            <a:off x="4375336" y="3232786"/>
            <a:ext cx="1691186" cy="1691185"/>
          </a:xfrm>
          <a:custGeom>
            <a:avLst/>
            <a:gdLst>
              <a:gd name="T0" fmla="*/ 460 w 460"/>
              <a:gd name="T1" fmla="*/ 360 h 460"/>
              <a:gd name="T2" fmla="*/ 100 w 460"/>
              <a:gd name="T3" fmla="*/ 0 h 460"/>
              <a:gd name="T4" fmla="*/ 0 w 460"/>
              <a:gd name="T5" fmla="*/ 0 h 460"/>
              <a:gd name="T6" fmla="*/ 93 w 460"/>
              <a:gd name="T7" fmla="*/ 272 h 460"/>
              <a:gd name="T8" fmla="*/ 93 w 460"/>
              <a:gd name="T9" fmla="*/ 367 h 460"/>
              <a:gd name="T10" fmla="*/ 188 w 460"/>
              <a:gd name="T11" fmla="*/ 367 h 460"/>
              <a:gd name="T12" fmla="*/ 460 w 460"/>
              <a:gd name="T13" fmla="*/ 460 h 460"/>
              <a:gd name="T14" fmla="*/ 460 w 460"/>
              <a:gd name="T15" fmla="*/ 3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460">
                <a:moveTo>
                  <a:pt x="460" y="360"/>
                </a:moveTo>
                <a:cubicBezTo>
                  <a:pt x="263" y="356"/>
                  <a:pt x="104" y="197"/>
                  <a:pt x="10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02"/>
                  <a:pt x="36" y="196"/>
                  <a:pt x="93" y="272"/>
                </a:cubicBezTo>
                <a:cubicBezTo>
                  <a:pt x="93" y="367"/>
                  <a:pt x="93" y="367"/>
                  <a:pt x="93" y="367"/>
                </a:cubicBezTo>
                <a:cubicBezTo>
                  <a:pt x="188" y="367"/>
                  <a:pt x="188" y="367"/>
                  <a:pt x="188" y="367"/>
                </a:cubicBezTo>
                <a:cubicBezTo>
                  <a:pt x="264" y="424"/>
                  <a:pt x="358" y="458"/>
                  <a:pt x="460" y="460"/>
                </a:cubicBezTo>
                <a:lnTo>
                  <a:pt x="460" y="360"/>
                </a:ln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965CADF9-49A5-78D1-9A71-A7663A75664E}"/>
              </a:ext>
            </a:extLst>
          </p:cNvPr>
          <p:cNvSpPr/>
          <p:nvPr/>
        </p:nvSpPr>
        <p:spPr bwMode="auto">
          <a:xfrm>
            <a:off x="6125480" y="1482642"/>
            <a:ext cx="1691186" cy="1691185"/>
          </a:xfrm>
          <a:custGeom>
            <a:avLst/>
            <a:gdLst>
              <a:gd name="T0" fmla="*/ 367 w 460"/>
              <a:gd name="T1" fmla="*/ 188 h 460"/>
              <a:gd name="T2" fmla="*/ 367 w 460"/>
              <a:gd name="T3" fmla="*/ 93 h 460"/>
              <a:gd name="T4" fmla="*/ 272 w 460"/>
              <a:gd name="T5" fmla="*/ 93 h 460"/>
              <a:gd name="T6" fmla="*/ 0 w 460"/>
              <a:gd name="T7" fmla="*/ 0 h 460"/>
              <a:gd name="T8" fmla="*/ 0 w 460"/>
              <a:gd name="T9" fmla="*/ 100 h 460"/>
              <a:gd name="T10" fmla="*/ 360 w 460"/>
              <a:gd name="T11" fmla="*/ 460 h 460"/>
              <a:gd name="T12" fmla="*/ 460 w 460"/>
              <a:gd name="T13" fmla="*/ 460 h 460"/>
              <a:gd name="T14" fmla="*/ 367 w 460"/>
              <a:gd name="T15" fmla="*/ 188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460">
                <a:moveTo>
                  <a:pt x="367" y="188"/>
                </a:moveTo>
                <a:cubicBezTo>
                  <a:pt x="367" y="93"/>
                  <a:pt x="367" y="93"/>
                  <a:pt x="367" y="93"/>
                </a:cubicBezTo>
                <a:cubicBezTo>
                  <a:pt x="272" y="93"/>
                  <a:pt x="272" y="93"/>
                  <a:pt x="272" y="93"/>
                </a:cubicBezTo>
                <a:cubicBezTo>
                  <a:pt x="196" y="36"/>
                  <a:pt x="102" y="2"/>
                  <a:pt x="0" y="0"/>
                </a:cubicBezTo>
                <a:cubicBezTo>
                  <a:pt x="0" y="100"/>
                  <a:pt x="0" y="100"/>
                  <a:pt x="0" y="100"/>
                </a:cubicBezTo>
                <a:cubicBezTo>
                  <a:pt x="197" y="104"/>
                  <a:pt x="356" y="263"/>
                  <a:pt x="360" y="460"/>
                </a:cubicBezTo>
                <a:cubicBezTo>
                  <a:pt x="460" y="460"/>
                  <a:pt x="460" y="460"/>
                  <a:pt x="460" y="460"/>
                </a:cubicBezTo>
                <a:cubicBezTo>
                  <a:pt x="458" y="358"/>
                  <a:pt x="424" y="264"/>
                  <a:pt x="367" y="188"/>
                </a:cubicBezTo>
                <a:close/>
              </a:path>
            </a:pathLst>
          </a:cu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7F80B2-8028-9FDF-A1A5-0F5ED232DF6D}"/>
              </a:ext>
            </a:extLst>
          </p:cNvPr>
          <p:cNvGrpSpPr/>
          <p:nvPr/>
        </p:nvGrpSpPr>
        <p:grpSpPr>
          <a:xfrm>
            <a:off x="7757706" y="1479590"/>
            <a:ext cx="3666417" cy="1035766"/>
            <a:chOff x="8090264" y="2081100"/>
            <a:chExt cx="3666417" cy="1035766"/>
          </a:xfrm>
        </p:grpSpPr>
        <p:sp>
          <p:nvSpPr>
            <p:cNvPr id="9" name="矩形 3">
              <a:extLst>
                <a:ext uri="{FF2B5EF4-FFF2-40B4-BE49-F238E27FC236}">
                  <a16:creationId xmlns:a16="http://schemas.microsoft.com/office/drawing/2014/main" id="{735AA899-2839-F805-7559-062233E68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2381C09-995E-91E5-38BA-2501CA016DE7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B8E10D-8442-1405-8E67-F4FEAC1C8806}"/>
              </a:ext>
            </a:extLst>
          </p:cNvPr>
          <p:cNvGrpSpPr/>
          <p:nvPr/>
        </p:nvGrpSpPr>
        <p:grpSpPr>
          <a:xfrm>
            <a:off x="672602" y="1479590"/>
            <a:ext cx="3807156" cy="1035766"/>
            <a:chOff x="7311853" y="2081100"/>
            <a:chExt cx="3807156" cy="1035766"/>
          </a:xfrm>
        </p:grpSpPr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B85AAF63-5AEF-D80E-F4AA-D330090FC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F3488A8-ACB0-016F-5A75-9D09D0C82731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8F531A1-22D9-A955-AFA8-DE4C6DF51676}"/>
              </a:ext>
            </a:extLst>
          </p:cNvPr>
          <p:cNvGrpSpPr/>
          <p:nvPr/>
        </p:nvGrpSpPr>
        <p:grpSpPr>
          <a:xfrm>
            <a:off x="7757706" y="4074089"/>
            <a:ext cx="3666417" cy="1035766"/>
            <a:chOff x="8090264" y="2081100"/>
            <a:chExt cx="3666417" cy="1035766"/>
          </a:xfrm>
        </p:grpSpPr>
        <p:sp>
          <p:nvSpPr>
            <p:cNvPr id="15" name="矩形 3">
              <a:extLst>
                <a:ext uri="{FF2B5EF4-FFF2-40B4-BE49-F238E27FC236}">
                  <a16:creationId xmlns:a16="http://schemas.microsoft.com/office/drawing/2014/main" id="{581E792D-7D65-4C4A-508D-45477BEC0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048EB8E-2832-907D-2A9B-7D08410DE8D9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DBC7F46-3722-39C2-A4F9-05E1B118494E}"/>
              </a:ext>
            </a:extLst>
          </p:cNvPr>
          <p:cNvGrpSpPr/>
          <p:nvPr/>
        </p:nvGrpSpPr>
        <p:grpSpPr>
          <a:xfrm>
            <a:off x="672602" y="4074089"/>
            <a:ext cx="3807156" cy="1035766"/>
            <a:chOff x="7311853" y="2081100"/>
            <a:chExt cx="3807156" cy="1035766"/>
          </a:xfrm>
        </p:grpSpPr>
        <p:sp>
          <p:nvSpPr>
            <p:cNvPr id="18" name="矩形 3">
              <a:extLst>
                <a:ext uri="{FF2B5EF4-FFF2-40B4-BE49-F238E27FC236}">
                  <a16:creationId xmlns:a16="http://schemas.microsoft.com/office/drawing/2014/main" id="{332F6192-80E6-03B5-BCC1-8ECF361B7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AF4A245-D4ED-70D2-E689-34F1F62AECE7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3106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976EF7C-DDF9-DD62-B3C4-114CAE266214}"/>
              </a:ext>
            </a:extLst>
          </p:cNvPr>
          <p:cNvGrpSpPr/>
          <p:nvPr/>
        </p:nvGrpSpPr>
        <p:grpSpPr>
          <a:xfrm>
            <a:off x="3561280" y="1734394"/>
            <a:ext cx="5050960" cy="2914380"/>
            <a:chOff x="2773307" y="2195797"/>
            <a:chExt cx="6180940" cy="3566374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2612375-27B9-4A25-37DF-36DFDF4A0DD0}"/>
                </a:ext>
              </a:extLst>
            </p:cNvPr>
            <p:cNvSpPr/>
            <p:nvPr/>
          </p:nvSpPr>
          <p:spPr bwMode="auto">
            <a:xfrm>
              <a:off x="2773307" y="2574488"/>
              <a:ext cx="985178" cy="1347909"/>
            </a:xfrm>
            <a:custGeom>
              <a:avLst/>
              <a:gdLst>
                <a:gd name="T0" fmla="*/ 287 w 287"/>
                <a:gd name="T1" fmla="*/ 107 h 392"/>
                <a:gd name="T2" fmla="*/ 124 w 287"/>
                <a:gd name="T3" fmla="*/ 392 h 392"/>
                <a:gd name="T4" fmla="*/ 0 w 287"/>
                <a:gd name="T5" fmla="*/ 392 h 392"/>
                <a:gd name="T6" fmla="*/ 141 w 287"/>
                <a:gd name="T7" fmla="*/ 67 h 392"/>
                <a:gd name="T8" fmla="*/ 225 w 287"/>
                <a:gd name="T9" fmla="*/ 0 h 392"/>
                <a:gd name="T10" fmla="*/ 287 w 287"/>
                <a:gd name="T11" fmla="*/ 10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107"/>
                  </a:moveTo>
                  <a:cubicBezTo>
                    <a:pt x="193" y="168"/>
                    <a:pt x="129" y="272"/>
                    <a:pt x="124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4" y="269"/>
                    <a:pt x="54" y="154"/>
                    <a:pt x="141" y="67"/>
                  </a:cubicBezTo>
                  <a:cubicBezTo>
                    <a:pt x="167" y="41"/>
                    <a:pt x="195" y="19"/>
                    <a:pt x="225" y="0"/>
                  </a:cubicBezTo>
                  <a:lnTo>
                    <a:pt x="287" y="107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2E9CF75-8279-85B2-675C-E40CA0A12D92}"/>
                </a:ext>
              </a:extLst>
            </p:cNvPr>
            <p:cNvSpPr/>
            <p:nvPr/>
          </p:nvSpPr>
          <p:spPr bwMode="auto">
            <a:xfrm>
              <a:off x="3635156" y="2319126"/>
              <a:ext cx="1580057" cy="567312"/>
            </a:xfrm>
            <a:custGeom>
              <a:avLst/>
              <a:gdLst>
                <a:gd name="T0" fmla="*/ 460 w 460"/>
                <a:gd name="T1" fmla="*/ 58 h 165"/>
                <a:gd name="T2" fmla="*/ 397 w 460"/>
                <a:gd name="T3" fmla="*/ 165 h 165"/>
                <a:gd name="T4" fmla="*/ 230 w 460"/>
                <a:gd name="T5" fmla="*/ 124 h 165"/>
                <a:gd name="T6" fmla="*/ 63 w 460"/>
                <a:gd name="T7" fmla="*/ 165 h 165"/>
                <a:gd name="T8" fmla="*/ 0 w 460"/>
                <a:gd name="T9" fmla="*/ 58 h 165"/>
                <a:gd name="T10" fmla="*/ 230 w 460"/>
                <a:gd name="T11" fmla="*/ 0 h 165"/>
                <a:gd name="T12" fmla="*/ 460 w 460"/>
                <a:gd name="T13" fmla="*/ 5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65">
                  <a:moveTo>
                    <a:pt x="460" y="58"/>
                  </a:moveTo>
                  <a:cubicBezTo>
                    <a:pt x="397" y="165"/>
                    <a:pt x="397" y="165"/>
                    <a:pt x="397" y="165"/>
                  </a:cubicBezTo>
                  <a:cubicBezTo>
                    <a:pt x="348" y="139"/>
                    <a:pt x="291" y="124"/>
                    <a:pt x="230" y="124"/>
                  </a:cubicBezTo>
                  <a:cubicBezTo>
                    <a:pt x="170" y="124"/>
                    <a:pt x="113" y="139"/>
                    <a:pt x="63" y="16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0" y="20"/>
                    <a:pt x="149" y="0"/>
                    <a:pt x="230" y="0"/>
                  </a:cubicBezTo>
                  <a:cubicBezTo>
                    <a:pt x="312" y="0"/>
                    <a:pt x="390" y="20"/>
                    <a:pt x="460" y="58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141E9A19-2C58-621C-4496-C0AB67891C1A}"/>
                </a:ext>
              </a:extLst>
            </p:cNvPr>
            <p:cNvSpPr/>
            <p:nvPr/>
          </p:nvSpPr>
          <p:spPr bwMode="auto">
            <a:xfrm>
              <a:off x="5091885" y="2574488"/>
              <a:ext cx="985178" cy="1347909"/>
            </a:xfrm>
            <a:custGeom>
              <a:avLst/>
              <a:gdLst>
                <a:gd name="T0" fmla="*/ 287 w 287"/>
                <a:gd name="T1" fmla="*/ 392 h 392"/>
                <a:gd name="T2" fmla="*/ 163 w 287"/>
                <a:gd name="T3" fmla="*/ 392 h 392"/>
                <a:gd name="T4" fmla="*/ 0 w 287"/>
                <a:gd name="T5" fmla="*/ 107 h 392"/>
                <a:gd name="T6" fmla="*/ 63 w 287"/>
                <a:gd name="T7" fmla="*/ 0 h 392"/>
                <a:gd name="T8" fmla="*/ 146 w 287"/>
                <a:gd name="T9" fmla="*/ 67 h 392"/>
                <a:gd name="T10" fmla="*/ 287 w 287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392"/>
                  </a:moveTo>
                  <a:cubicBezTo>
                    <a:pt x="163" y="392"/>
                    <a:pt x="163" y="392"/>
                    <a:pt x="163" y="392"/>
                  </a:cubicBezTo>
                  <a:cubicBezTo>
                    <a:pt x="158" y="272"/>
                    <a:pt x="94" y="168"/>
                    <a:pt x="0" y="10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19"/>
                    <a:pt x="121" y="41"/>
                    <a:pt x="146" y="67"/>
                  </a:cubicBezTo>
                  <a:cubicBezTo>
                    <a:pt x="234" y="154"/>
                    <a:pt x="283" y="269"/>
                    <a:pt x="287" y="392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753E8135-B9A6-5E7B-B7C6-C4305DBB8B92}"/>
                </a:ext>
              </a:extLst>
            </p:cNvPr>
            <p:cNvSpPr/>
            <p:nvPr/>
          </p:nvSpPr>
          <p:spPr bwMode="auto">
            <a:xfrm>
              <a:off x="3635156" y="4898871"/>
              <a:ext cx="1788990" cy="863300"/>
            </a:xfrm>
            <a:custGeom>
              <a:avLst/>
              <a:gdLst>
                <a:gd name="T0" fmla="*/ 412 w 521"/>
                <a:gd name="T1" fmla="*/ 219 h 251"/>
                <a:gd name="T2" fmla="*/ 416 w 521"/>
                <a:gd name="T3" fmla="*/ 173 h 251"/>
                <a:gd name="T4" fmla="*/ 230 w 521"/>
                <a:gd name="T5" fmla="*/ 210 h 251"/>
                <a:gd name="T6" fmla="*/ 0 w 521"/>
                <a:gd name="T7" fmla="*/ 152 h 251"/>
                <a:gd name="T8" fmla="*/ 63 w 521"/>
                <a:gd name="T9" fmla="*/ 45 h 251"/>
                <a:gd name="T10" fmla="*/ 230 w 521"/>
                <a:gd name="T11" fmla="*/ 86 h 251"/>
                <a:gd name="T12" fmla="*/ 375 w 521"/>
                <a:gd name="T13" fmla="*/ 55 h 251"/>
                <a:gd name="T14" fmla="*/ 355 w 521"/>
                <a:gd name="T15" fmla="*/ 33 h 251"/>
                <a:gd name="T16" fmla="*/ 346 w 521"/>
                <a:gd name="T17" fmla="*/ 24 h 251"/>
                <a:gd name="T18" fmla="*/ 324 w 521"/>
                <a:gd name="T19" fmla="*/ 0 h 251"/>
                <a:gd name="T20" fmla="*/ 521 w 521"/>
                <a:gd name="T21" fmla="*/ 73 h 251"/>
                <a:gd name="T22" fmla="*/ 409 w 521"/>
                <a:gd name="T23" fmla="*/ 251 h 251"/>
                <a:gd name="T24" fmla="*/ 412 w 521"/>
                <a:gd name="T25" fmla="*/ 21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1" h="251">
                  <a:moveTo>
                    <a:pt x="412" y="219"/>
                  </a:moveTo>
                  <a:cubicBezTo>
                    <a:pt x="416" y="173"/>
                    <a:pt x="416" y="173"/>
                    <a:pt x="416" y="173"/>
                  </a:cubicBezTo>
                  <a:cubicBezTo>
                    <a:pt x="358" y="197"/>
                    <a:pt x="295" y="210"/>
                    <a:pt x="230" y="210"/>
                  </a:cubicBezTo>
                  <a:cubicBezTo>
                    <a:pt x="149" y="210"/>
                    <a:pt x="70" y="190"/>
                    <a:pt x="0" y="152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113" y="71"/>
                    <a:pt x="170" y="86"/>
                    <a:pt x="230" y="86"/>
                  </a:cubicBezTo>
                  <a:cubicBezTo>
                    <a:pt x="282" y="86"/>
                    <a:pt x="331" y="75"/>
                    <a:pt x="375" y="55"/>
                  </a:cubicBezTo>
                  <a:cubicBezTo>
                    <a:pt x="355" y="33"/>
                    <a:pt x="355" y="33"/>
                    <a:pt x="355" y="33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521" y="73"/>
                    <a:pt x="521" y="73"/>
                    <a:pt x="521" y="73"/>
                  </a:cubicBezTo>
                  <a:cubicBezTo>
                    <a:pt x="409" y="251"/>
                    <a:pt x="409" y="251"/>
                    <a:pt x="409" y="251"/>
                  </a:cubicBezTo>
                  <a:lnTo>
                    <a:pt x="412" y="219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DAC84E6D-A7A5-152C-030B-8FE4DD114454}"/>
                </a:ext>
              </a:extLst>
            </p:cNvPr>
            <p:cNvSpPr/>
            <p:nvPr/>
          </p:nvSpPr>
          <p:spPr bwMode="auto">
            <a:xfrm>
              <a:off x="2773307" y="4028315"/>
              <a:ext cx="985178" cy="1345008"/>
            </a:xfrm>
            <a:custGeom>
              <a:avLst/>
              <a:gdLst>
                <a:gd name="T0" fmla="*/ 0 w 287"/>
                <a:gd name="T1" fmla="*/ 0 h 391"/>
                <a:gd name="T2" fmla="*/ 124 w 287"/>
                <a:gd name="T3" fmla="*/ 0 h 391"/>
                <a:gd name="T4" fmla="*/ 287 w 287"/>
                <a:gd name="T5" fmla="*/ 284 h 391"/>
                <a:gd name="T6" fmla="*/ 225 w 287"/>
                <a:gd name="T7" fmla="*/ 391 h 391"/>
                <a:gd name="T8" fmla="*/ 141 w 287"/>
                <a:gd name="T9" fmla="*/ 324 h 391"/>
                <a:gd name="T10" fmla="*/ 0 w 287"/>
                <a:gd name="T1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9" y="119"/>
                    <a:pt x="193" y="223"/>
                    <a:pt x="287" y="284"/>
                  </a:cubicBezTo>
                  <a:cubicBezTo>
                    <a:pt x="225" y="391"/>
                    <a:pt x="225" y="391"/>
                    <a:pt x="225" y="391"/>
                  </a:cubicBezTo>
                  <a:cubicBezTo>
                    <a:pt x="195" y="372"/>
                    <a:pt x="167" y="350"/>
                    <a:pt x="141" y="324"/>
                  </a:cubicBezTo>
                  <a:cubicBezTo>
                    <a:pt x="54" y="237"/>
                    <a:pt x="4" y="122"/>
                    <a:pt x="0" y="0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FD11258E-2CAD-F7D5-9D34-AAB2A68635D8}"/>
                </a:ext>
              </a:extLst>
            </p:cNvPr>
            <p:cNvSpPr/>
            <p:nvPr/>
          </p:nvSpPr>
          <p:spPr bwMode="auto">
            <a:xfrm>
              <a:off x="6285996" y="2195797"/>
              <a:ext cx="1806401" cy="863300"/>
            </a:xfrm>
            <a:custGeom>
              <a:avLst/>
              <a:gdLst>
                <a:gd name="T0" fmla="*/ 526 w 526"/>
                <a:gd name="T1" fmla="*/ 94 h 251"/>
                <a:gd name="T2" fmla="*/ 463 w 526"/>
                <a:gd name="T3" fmla="*/ 201 h 251"/>
                <a:gd name="T4" fmla="*/ 296 w 526"/>
                <a:gd name="T5" fmla="*/ 160 h 251"/>
                <a:gd name="T6" fmla="*/ 144 w 526"/>
                <a:gd name="T7" fmla="*/ 194 h 251"/>
                <a:gd name="T8" fmla="*/ 166 w 526"/>
                <a:gd name="T9" fmla="*/ 218 h 251"/>
                <a:gd name="T10" fmla="*/ 175 w 526"/>
                <a:gd name="T11" fmla="*/ 228 h 251"/>
                <a:gd name="T12" fmla="*/ 197 w 526"/>
                <a:gd name="T13" fmla="*/ 251 h 251"/>
                <a:gd name="T14" fmla="*/ 0 w 526"/>
                <a:gd name="T15" fmla="*/ 178 h 251"/>
                <a:gd name="T16" fmla="*/ 112 w 526"/>
                <a:gd name="T17" fmla="*/ 0 h 251"/>
                <a:gd name="T18" fmla="*/ 109 w 526"/>
                <a:gd name="T19" fmla="*/ 32 h 251"/>
                <a:gd name="T20" fmla="*/ 105 w 526"/>
                <a:gd name="T21" fmla="*/ 75 h 251"/>
                <a:gd name="T22" fmla="*/ 296 w 526"/>
                <a:gd name="T23" fmla="*/ 36 h 251"/>
                <a:gd name="T24" fmla="*/ 526 w 526"/>
                <a:gd name="T25" fmla="*/ 9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251">
                  <a:moveTo>
                    <a:pt x="526" y="94"/>
                  </a:moveTo>
                  <a:cubicBezTo>
                    <a:pt x="463" y="201"/>
                    <a:pt x="463" y="201"/>
                    <a:pt x="463" y="201"/>
                  </a:cubicBezTo>
                  <a:cubicBezTo>
                    <a:pt x="413" y="175"/>
                    <a:pt x="357" y="160"/>
                    <a:pt x="296" y="160"/>
                  </a:cubicBezTo>
                  <a:cubicBezTo>
                    <a:pt x="242" y="160"/>
                    <a:pt x="190" y="172"/>
                    <a:pt x="144" y="194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75" y="228"/>
                    <a:pt x="175" y="228"/>
                    <a:pt x="175" y="228"/>
                  </a:cubicBezTo>
                  <a:cubicBezTo>
                    <a:pt x="197" y="251"/>
                    <a:pt x="197" y="251"/>
                    <a:pt x="197" y="25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65" y="50"/>
                    <a:pt x="229" y="36"/>
                    <a:pt x="296" y="36"/>
                  </a:cubicBezTo>
                  <a:cubicBezTo>
                    <a:pt x="378" y="36"/>
                    <a:pt x="456" y="56"/>
                    <a:pt x="526" y="94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9AED03BC-E040-4D50-8D7B-1AA3E68C4610}"/>
                </a:ext>
              </a:extLst>
            </p:cNvPr>
            <p:cNvSpPr/>
            <p:nvPr/>
          </p:nvSpPr>
          <p:spPr bwMode="auto">
            <a:xfrm>
              <a:off x="7969069" y="2574488"/>
              <a:ext cx="985178" cy="1347909"/>
            </a:xfrm>
            <a:custGeom>
              <a:avLst/>
              <a:gdLst>
                <a:gd name="T0" fmla="*/ 287 w 287"/>
                <a:gd name="T1" fmla="*/ 392 h 392"/>
                <a:gd name="T2" fmla="*/ 163 w 287"/>
                <a:gd name="T3" fmla="*/ 392 h 392"/>
                <a:gd name="T4" fmla="*/ 0 w 287"/>
                <a:gd name="T5" fmla="*/ 107 h 392"/>
                <a:gd name="T6" fmla="*/ 63 w 287"/>
                <a:gd name="T7" fmla="*/ 0 h 392"/>
                <a:gd name="T8" fmla="*/ 146 w 287"/>
                <a:gd name="T9" fmla="*/ 67 h 392"/>
                <a:gd name="T10" fmla="*/ 287 w 287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2">
                  <a:moveTo>
                    <a:pt x="287" y="392"/>
                  </a:moveTo>
                  <a:cubicBezTo>
                    <a:pt x="163" y="392"/>
                    <a:pt x="163" y="392"/>
                    <a:pt x="163" y="392"/>
                  </a:cubicBezTo>
                  <a:cubicBezTo>
                    <a:pt x="158" y="272"/>
                    <a:pt x="94" y="168"/>
                    <a:pt x="0" y="10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19"/>
                    <a:pt x="121" y="41"/>
                    <a:pt x="146" y="67"/>
                  </a:cubicBezTo>
                  <a:cubicBezTo>
                    <a:pt x="234" y="154"/>
                    <a:pt x="283" y="269"/>
                    <a:pt x="287" y="392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FB74575A-2F73-ED55-A0E6-06B706D0FABC}"/>
                </a:ext>
              </a:extLst>
            </p:cNvPr>
            <p:cNvSpPr/>
            <p:nvPr/>
          </p:nvSpPr>
          <p:spPr bwMode="auto">
            <a:xfrm>
              <a:off x="7969069" y="4028315"/>
              <a:ext cx="985178" cy="1345008"/>
            </a:xfrm>
            <a:custGeom>
              <a:avLst/>
              <a:gdLst>
                <a:gd name="T0" fmla="*/ 0 w 287"/>
                <a:gd name="T1" fmla="*/ 284 h 391"/>
                <a:gd name="T2" fmla="*/ 163 w 287"/>
                <a:gd name="T3" fmla="*/ 0 h 391"/>
                <a:gd name="T4" fmla="*/ 287 w 287"/>
                <a:gd name="T5" fmla="*/ 0 h 391"/>
                <a:gd name="T6" fmla="*/ 146 w 287"/>
                <a:gd name="T7" fmla="*/ 324 h 391"/>
                <a:gd name="T8" fmla="*/ 63 w 287"/>
                <a:gd name="T9" fmla="*/ 391 h 391"/>
                <a:gd name="T10" fmla="*/ 0 w 287"/>
                <a:gd name="T11" fmla="*/ 28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284"/>
                  </a:moveTo>
                  <a:cubicBezTo>
                    <a:pt x="94" y="223"/>
                    <a:pt x="158" y="119"/>
                    <a:pt x="163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3" y="122"/>
                    <a:pt x="234" y="237"/>
                    <a:pt x="146" y="324"/>
                  </a:cubicBezTo>
                  <a:cubicBezTo>
                    <a:pt x="121" y="350"/>
                    <a:pt x="93" y="372"/>
                    <a:pt x="63" y="391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A28076AA-A2BB-8352-13FD-50C3A4FFA9F6}"/>
                </a:ext>
              </a:extLst>
            </p:cNvPr>
            <p:cNvSpPr/>
            <p:nvPr/>
          </p:nvSpPr>
          <p:spPr bwMode="auto">
            <a:xfrm>
              <a:off x="6512340" y="5059923"/>
              <a:ext cx="1580057" cy="567312"/>
            </a:xfrm>
            <a:custGeom>
              <a:avLst/>
              <a:gdLst>
                <a:gd name="T0" fmla="*/ 0 w 460"/>
                <a:gd name="T1" fmla="*/ 107 h 165"/>
                <a:gd name="T2" fmla="*/ 63 w 460"/>
                <a:gd name="T3" fmla="*/ 0 h 165"/>
                <a:gd name="T4" fmla="*/ 230 w 460"/>
                <a:gd name="T5" fmla="*/ 42 h 165"/>
                <a:gd name="T6" fmla="*/ 397 w 460"/>
                <a:gd name="T7" fmla="*/ 0 h 165"/>
                <a:gd name="T8" fmla="*/ 460 w 460"/>
                <a:gd name="T9" fmla="*/ 107 h 165"/>
                <a:gd name="T10" fmla="*/ 230 w 460"/>
                <a:gd name="T11" fmla="*/ 165 h 165"/>
                <a:gd name="T12" fmla="*/ 0 w 460"/>
                <a:gd name="T13" fmla="*/ 10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65">
                  <a:moveTo>
                    <a:pt x="0" y="107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113" y="26"/>
                    <a:pt x="170" y="42"/>
                    <a:pt x="230" y="42"/>
                  </a:cubicBezTo>
                  <a:cubicBezTo>
                    <a:pt x="291" y="42"/>
                    <a:pt x="347" y="26"/>
                    <a:pt x="397" y="0"/>
                  </a:cubicBezTo>
                  <a:cubicBezTo>
                    <a:pt x="460" y="107"/>
                    <a:pt x="460" y="107"/>
                    <a:pt x="460" y="107"/>
                  </a:cubicBezTo>
                  <a:cubicBezTo>
                    <a:pt x="390" y="145"/>
                    <a:pt x="312" y="165"/>
                    <a:pt x="230" y="165"/>
                  </a:cubicBezTo>
                  <a:cubicBezTo>
                    <a:pt x="148" y="165"/>
                    <a:pt x="70" y="145"/>
                    <a:pt x="0" y="107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4C406754-50FE-A83E-0090-172D1568569E}"/>
                </a:ext>
              </a:extLst>
            </p:cNvPr>
            <p:cNvSpPr/>
            <p:nvPr/>
          </p:nvSpPr>
          <p:spPr bwMode="auto">
            <a:xfrm>
              <a:off x="5650491" y="4028315"/>
              <a:ext cx="986629" cy="1345008"/>
            </a:xfrm>
            <a:custGeom>
              <a:avLst/>
              <a:gdLst>
                <a:gd name="T0" fmla="*/ 0 w 287"/>
                <a:gd name="T1" fmla="*/ 0 h 391"/>
                <a:gd name="T2" fmla="*/ 124 w 287"/>
                <a:gd name="T3" fmla="*/ 0 h 391"/>
                <a:gd name="T4" fmla="*/ 287 w 287"/>
                <a:gd name="T5" fmla="*/ 284 h 391"/>
                <a:gd name="T6" fmla="*/ 224 w 287"/>
                <a:gd name="T7" fmla="*/ 391 h 391"/>
                <a:gd name="T8" fmla="*/ 141 w 287"/>
                <a:gd name="T9" fmla="*/ 324 h 391"/>
                <a:gd name="T10" fmla="*/ 0 w 287"/>
                <a:gd name="T1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91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9" y="119"/>
                    <a:pt x="193" y="223"/>
                    <a:pt x="287" y="284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95" y="372"/>
                    <a:pt x="167" y="350"/>
                    <a:pt x="141" y="324"/>
                  </a:cubicBezTo>
                  <a:cubicBezTo>
                    <a:pt x="54" y="237"/>
                    <a:pt x="4" y="122"/>
                    <a:pt x="0" y="0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83BFF96-612B-8E3C-0F02-CDA5051792A1}"/>
              </a:ext>
            </a:extLst>
          </p:cNvPr>
          <p:cNvSpPr txBox="1"/>
          <p:nvPr/>
        </p:nvSpPr>
        <p:spPr>
          <a:xfrm>
            <a:off x="4155287" y="2794612"/>
            <a:ext cx="1510574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2AAAC2-68AE-A891-BB68-4C6BD2DF603E}"/>
              </a:ext>
            </a:extLst>
          </p:cNvPr>
          <p:cNvSpPr txBox="1"/>
          <p:nvPr/>
        </p:nvSpPr>
        <p:spPr>
          <a:xfrm>
            <a:off x="6569016" y="2794612"/>
            <a:ext cx="1510574" cy="79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单击此处添加描述文本</a:t>
            </a:r>
          </a:p>
        </p:txBody>
      </p:sp>
      <p:sp>
        <p:nvSpPr>
          <p:cNvPr id="16" name="矩形 3">
            <a:extLst>
              <a:ext uri="{FF2B5EF4-FFF2-40B4-BE49-F238E27FC236}">
                <a16:creationId xmlns:a16="http://schemas.microsoft.com/office/drawing/2014/main" id="{7D1C2D31-E328-5625-588C-ED83B026D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2976" y="673524"/>
            <a:ext cx="2655200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rgbClr val="368F3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E5533B-4AED-AD5F-D79D-A355BA99CD74}"/>
              </a:ext>
            </a:extLst>
          </p:cNvPr>
          <p:cNvSpPr txBox="1"/>
          <p:nvPr/>
        </p:nvSpPr>
        <p:spPr>
          <a:xfrm>
            <a:off x="7088598" y="1050544"/>
            <a:ext cx="4349578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endParaRPr lang="en-US" altLang="zh-CN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 3">
            <a:extLst>
              <a:ext uri="{FF2B5EF4-FFF2-40B4-BE49-F238E27FC236}">
                <a16:creationId xmlns:a16="http://schemas.microsoft.com/office/drawing/2014/main" id="{518E5256-FCC2-9A6F-F8E5-FB0B61D5B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079" y="4369207"/>
            <a:ext cx="2655200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rgbClr val="368F3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7A77D54-782C-F96C-3222-17E9798B7129}"/>
              </a:ext>
            </a:extLst>
          </p:cNvPr>
          <p:cNvSpPr txBox="1"/>
          <p:nvPr/>
        </p:nvSpPr>
        <p:spPr>
          <a:xfrm>
            <a:off x="906079" y="4763493"/>
            <a:ext cx="4503560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11281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137584-BFB9-A94D-7927-ED5F853FF334}"/>
              </a:ext>
            </a:extLst>
          </p:cNvPr>
          <p:cNvGrpSpPr/>
          <p:nvPr/>
        </p:nvGrpSpPr>
        <p:grpSpPr>
          <a:xfrm>
            <a:off x="3854552" y="1613229"/>
            <a:ext cx="4476648" cy="3377542"/>
            <a:chOff x="3429000" y="1419158"/>
            <a:chExt cx="5327752" cy="401968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8D0CDC2-882B-20B5-B063-99AD3B9B55BF}"/>
                </a:ext>
              </a:extLst>
            </p:cNvPr>
            <p:cNvGrpSpPr/>
            <p:nvPr/>
          </p:nvGrpSpPr>
          <p:grpSpPr>
            <a:xfrm>
              <a:off x="6184900" y="1419158"/>
              <a:ext cx="2571852" cy="4019684"/>
              <a:chOff x="6096000" y="1374708"/>
              <a:chExt cx="2571852" cy="4019684"/>
            </a:xfrm>
          </p:grpSpPr>
          <p:sp>
            <p:nvSpPr>
              <p:cNvPr id="2" name="矩形: 对角圆角 1">
                <a:extLst>
                  <a:ext uri="{FF2B5EF4-FFF2-40B4-BE49-F238E27FC236}">
                    <a16:creationId xmlns:a16="http://schemas.microsoft.com/office/drawing/2014/main" id="{78DD4B4B-FD1B-54FB-EE9D-FE6BD794FC1A}"/>
                  </a:ext>
                </a:extLst>
              </p:cNvPr>
              <p:cNvSpPr/>
              <p:nvPr/>
            </p:nvSpPr>
            <p:spPr>
              <a:xfrm>
                <a:off x="6096000" y="1374708"/>
                <a:ext cx="2571852" cy="196539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矩形: 对角圆角 2">
                <a:extLst>
                  <a:ext uri="{FF2B5EF4-FFF2-40B4-BE49-F238E27FC236}">
                    <a16:creationId xmlns:a16="http://schemas.microsoft.com/office/drawing/2014/main" id="{1284ABFC-D0DD-4C00-173D-9661FEB2FE00}"/>
                  </a:ext>
                </a:extLst>
              </p:cNvPr>
              <p:cNvSpPr/>
              <p:nvPr/>
            </p:nvSpPr>
            <p:spPr>
              <a:xfrm flipH="1">
                <a:off x="6096000" y="3429000"/>
                <a:ext cx="2571852" cy="196539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9E437B1-CCEF-F6D6-79EA-473AED6A6651}"/>
                </a:ext>
              </a:extLst>
            </p:cNvPr>
            <p:cNvGrpSpPr/>
            <p:nvPr/>
          </p:nvGrpSpPr>
          <p:grpSpPr>
            <a:xfrm>
              <a:off x="3429000" y="1419158"/>
              <a:ext cx="2571852" cy="4019684"/>
              <a:chOff x="6096000" y="1374708"/>
              <a:chExt cx="2571852" cy="4019684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97FDF1DB-C1AD-4DD0-FF05-27E210BB2C20}"/>
                  </a:ext>
                </a:extLst>
              </p:cNvPr>
              <p:cNvSpPr/>
              <p:nvPr/>
            </p:nvSpPr>
            <p:spPr>
              <a:xfrm flipH="1">
                <a:off x="6096000" y="1374708"/>
                <a:ext cx="2571852" cy="196539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矩形: 对角圆角 6">
                <a:extLst>
                  <a:ext uri="{FF2B5EF4-FFF2-40B4-BE49-F238E27FC236}">
                    <a16:creationId xmlns:a16="http://schemas.microsoft.com/office/drawing/2014/main" id="{CB748BBA-B714-86E1-1E3B-FABC8079778B}"/>
                  </a:ext>
                </a:extLst>
              </p:cNvPr>
              <p:cNvSpPr/>
              <p:nvPr/>
            </p:nvSpPr>
            <p:spPr>
              <a:xfrm>
                <a:off x="6096000" y="3429000"/>
                <a:ext cx="2571852" cy="196539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7" name="图形 9" descr="书籍 纯色填充">
            <a:extLst>
              <a:ext uri="{FF2B5EF4-FFF2-40B4-BE49-F238E27FC236}">
                <a16:creationId xmlns:a16="http://schemas.microsoft.com/office/drawing/2014/main" id="{5EEA10AD-132A-CAC7-37BA-24B453814773}"/>
              </a:ext>
            </a:extLst>
          </p:cNvPr>
          <p:cNvSpPr/>
          <p:nvPr/>
        </p:nvSpPr>
        <p:spPr>
          <a:xfrm>
            <a:off x="4541312" y="3786917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DA4723B-DF2B-6D4F-C83B-5A0AA6A5B2B6}"/>
              </a:ext>
            </a:extLst>
          </p:cNvPr>
          <p:cNvGrpSpPr/>
          <p:nvPr/>
        </p:nvGrpSpPr>
        <p:grpSpPr>
          <a:xfrm>
            <a:off x="4635014" y="2048415"/>
            <a:ext cx="599824" cy="792574"/>
            <a:chOff x="4635014" y="2048415"/>
            <a:chExt cx="599824" cy="792574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5CB29B9-7EA9-4059-A6C6-98411A7C1C0D}"/>
                </a:ext>
              </a:extLst>
            </p:cNvPr>
            <p:cNvSpPr/>
            <p:nvPr/>
          </p:nvSpPr>
          <p:spPr>
            <a:xfrm>
              <a:off x="4920573" y="2220365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25C3A05-92E2-7E89-2DF9-F9FBFCB93EF7}"/>
                </a:ext>
              </a:extLst>
            </p:cNvPr>
            <p:cNvSpPr/>
            <p:nvPr/>
          </p:nvSpPr>
          <p:spPr>
            <a:xfrm>
              <a:off x="4635014" y="2268896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F9AECCD-852C-8FE3-5FAF-CC11D1352775}"/>
                </a:ext>
              </a:extLst>
            </p:cNvPr>
            <p:cNvSpPr/>
            <p:nvPr/>
          </p:nvSpPr>
          <p:spPr>
            <a:xfrm>
              <a:off x="4698927" y="2268603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48D28A7-6668-2E47-B7CE-867528E4A0EC}"/>
                </a:ext>
              </a:extLst>
            </p:cNvPr>
            <p:cNvSpPr/>
            <p:nvPr/>
          </p:nvSpPr>
          <p:spPr>
            <a:xfrm>
              <a:off x="4982677" y="2048415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E5D186F-9D95-D286-F4D6-8E6C0474AA44}"/>
                </a:ext>
              </a:extLst>
            </p:cNvPr>
            <p:cNvSpPr/>
            <p:nvPr/>
          </p:nvSpPr>
          <p:spPr>
            <a:xfrm rot="18959401">
              <a:off x="5044580" y="2111545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F8E4D94-F61C-CC0C-8FEE-8CD7DFBEF114}"/>
                </a:ext>
              </a:extLst>
            </p:cNvPr>
            <p:cNvSpPr/>
            <p:nvPr/>
          </p:nvSpPr>
          <p:spPr>
            <a:xfrm rot="18840599">
              <a:off x="4892228" y="2082943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95852BC-21AB-F74F-1EC9-D2193BE5F94F}"/>
              </a:ext>
            </a:extLst>
          </p:cNvPr>
          <p:cNvGrpSpPr/>
          <p:nvPr/>
        </p:nvGrpSpPr>
        <p:grpSpPr>
          <a:xfrm>
            <a:off x="6905931" y="3709362"/>
            <a:ext cx="693515" cy="761999"/>
            <a:chOff x="6905931" y="3709362"/>
            <a:chExt cx="693515" cy="761999"/>
          </a:xfrm>
          <a:solidFill>
            <a:schemeClr val="bg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3B0FFB2-53F1-773F-E0C5-559EAE948508}"/>
                </a:ext>
              </a:extLst>
            </p:cNvPr>
            <p:cNvSpPr/>
            <p:nvPr/>
          </p:nvSpPr>
          <p:spPr>
            <a:xfrm>
              <a:off x="6981846" y="409750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4DC9879-EB93-D0FD-C2F0-C2009A53DF85}"/>
                </a:ext>
              </a:extLst>
            </p:cNvPr>
            <p:cNvSpPr/>
            <p:nvPr/>
          </p:nvSpPr>
          <p:spPr>
            <a:xfrm>
              <a:off x="7377038" y="409750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439DF5B-A984-078E-49CD-E32D1E0259F0}"/>
                </a:ext>
              </a:extLst>
            </p:cNvPr>
            <p:cNvSpPr/>
            <p:nvPr/>
          </p:nvSpPr>
          <p:spPr>
            <a:xfrm>
              <a:off x="6907731" y="4265812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135BC30-1DBA-E9CB-085E-1D0164F1CAC8}"/>
                </a:ext>
              </a:extLst>
            </p:cNvPr>
            <p:cNvSpPr/>
            <p:nvPr/>
          </p:nvSpPr>
          <p:spPr>
            <a:xfrm>
              <a:off x="7330746" y="4265811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B41CFD0-87C5-6405-FD37-A37B85933502}"/>
                </a:ext>
              </a:extLst>
            </p:cNvPr>
            <p:cNvSpPr/>
            <p:nvPr/>
          </p:nvSpPr>
          <p:spPr>
            <a:xfrm>
              <a:off x="7105278" y="4323532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5E4A1D1-A0F9-6AA0-7C18-D12326D897C7}"/>
                </a:ext>
              </a:extLst>
            </p:cNvPr>
            <p:cNvSpPr/>
            <p:nvPr/>
          </p:nvSpPr>
          <p:spPr>
            <a:xfrm>
              <a:off x="7179489" y="4155132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2BC0C03-783C-DE19-2DF0-2A9D802ACD2E}"/>
                </a:ext>
              </a:extLst>
            </p:cNvPr>
            <p:cNvSpPr/>
            <p:nvPr/>
          </p:nvSpPr>
          <p:spPr>
            <a:xfrm>
              <a:off x="6905931" y="3709362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图形 15" descr="枞树 纯色填充">
            <a:extLst>
              <a:ext uri="{FF2B5EF4-FFF2-40B4-BE49-F238E27FC236}">
                <a16:creationId xmlns:a16="http://schemas.microsoft.com/office/drawing/2014/main" id="{BF6171D6-AECF-4C28-E590-BFB1794961CD}"/>
              </a:ext>
            </a:extLst>
          </p:cNvPr>
          <p:cNvSpPr/>
          <p:nvPr/>
        </p:nvSpPr>
        <p:spPr>
          <a:xfrm>
            <a:off x="6955424" y="2019840"/>
            <a:ext cx="590550" cy="838200"/>
          </a:xfrm>
          <a:custGeom>
            <a:avLst/>
            <a:gdLst>
              <a:gd name="connsiteX0" fmla="*/ 590550 w 590550"/>
              <a:gd name="connsiteY0" fmla="*/ 685800 h 838200"/>
              <a:gd name="connsiteX1" fmla="*/ 419100 w 590550"/>
              <a:gd name="connsiteY1" fmla="*/ 419100 h 838200"/>
              <a:gd name="connsiteX2" fmla="*/ 523875 w 590550"/>
              <a:gd name="connsiteY2" fmla="*/ 447675 h 838200"/>
              <a:gd name="connsiteX3" fmla="*/ 400050 w 590550"/>
              <a:gd name="connsiteY3" fmla="*/ 257175 h 838200"/>
              <a:gd name="connsiteX4" fmla="*/ 476250 w 590550"/>
              <a:gd name="connsiteY4" fmla="*/ 266700 h 838200"/>
              <a:gd name="connsiteX5" fmla="*/ 295275 w 590550"/>
              <a:gd name="connsiteY5" fmla="*/ 0 h 838200"/>
              <a:gd name="connsiteX6" fmla="*/ 114300 w 590550"/>
              <a:gd name="connsiteY6" fmla="*/ 266700 h 838200"/>
              <a:gd name="connsiteX7" fmla="*/ 190500 w 590550"/>
              <a:gd name="connsiteY7" fmla="*/ 257175 h 838200"/>
              <a:gd name="connsiteX8" fmla="*/ 66675 w 590550"/>
              <a:gd name="connsiteY8" fmla="*/ 447675 h 838200"/>
              <a:gd name="connsiteX9" fmla="*/ 171450 w 590550"/>
              <a:gd name="connsiteY9" fmla="*/ 419100 h 838200"/>
              <a:gd name="connsiteX10" fmla="*/ 0 w 590550"/>
              <a:gd name="connsiteY10" fmla="*/ 685800 h 838200"/>
              <a:gd name="connsiteX11" fmla="*/ 257175 w 590550"/>
              <a:gd name="connsiteY11" fmla="*/ 638175 h 838200"/>
              <a:gd name="connsiteX12" fmla="*/ 257175 w 590550"/>
              <a:gd name="connsiteY12" fmla="*/ 838200 h 838200"/>
              <a:gd name="connsiteX13" fmla="*/ 333375 w 590550"/>
              <a:gd name="connsiteY13" fmla="*/ 838200 h 838200"/>
              <a:gd name="connsiteX14" fmla="*/ 333375 w 590550"/>
              <a:gd name="connsiteY14" fmla="*/ 6381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90550" h="838200">
                <a:moveTo>
                  <a:pt x="590550" y="685800"/>
                </a:moveTo>
                <a:lnTo>
                  <a:pt x="419100" y="419100"/>
                </a:lnTo>
                <a:lnTo>
                  <a:pt x="523875" y="447675"/>
                </a:lnTo>
                <a:lnTo>
                  <a:pt x="400050" y="257175"/>
                </a:lnTo>
                <a:lnTo>
                  <a:pt x="476250" y="266700"/>
                </a:lnTo>
                <a:lnTo>
                  <a:pt x="295275" y="0"/>
                </a:lnTo>
                <a:lnTo>
                  <a:pt x="114300" y="266700"/>
                </a:lnTo>
                <a:lnTo>
                  <a:pt x="190500" y="257175"/>
                </a:lnTo>
                <a:lnTo>
                  <a:pt x="66675" y="447675"/>
                </a:lnTo>
                <a:lnTo>
                  <a:pt x="171450" y="419100"/>
                </a:lnTo>
                <a:lnTo>
                  <a:pt x="0" y="685800"/>
                </a:lnTo>
                <a:lnTo>
                  <a:pt x="257175" y="638175"/>
                </a:lnTo>
                <a:lnTo>
                  <a:pt x="257175" y="838200"/>
                </a:lnTo>
                <a:lnTo>
                  <a:pt x="333375" y="838200"/>
                </a:lnTo>
                <a:lnTo>
                  <a:pt x="333375" y="63817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784E06F-0B44-EFDC-F636-45B3016DD533}"/>
              </a:ext>
            </a:extLst>
          </p:cNvPr>
          <p:cNvGrpSpPr/>
          <p:nvPr/>
        </p:nvGrpSpPr>
        <p:grpSpPr>
          <a:xfrm>
            <a:off x="8525584" y="1543174"/>
            <a:ext cx="2718680" cy="1358931"/>
            <a:chOff x="8090265" y="2081100"/>
            <a:chExt cx="2718680" cy="1358931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E270ED4D-F4CD-384A-81FE-E9700E651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A8C5A6-4E78-C08A-84B0-8B2FC0FDFAEB}"/>
                </a:ext>
              </a:extLst>
            </p:cNvPr>
            <p:cNvSpPr txBox="1"/>
            <p:nvPr/>
          </p:nvSpPr>
          <p:spPr>
            <a:xfrm>
              <a:off x="8090265" y="2408402"/>
              <a:ext cx="271868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D699DE5-BCAD-2C20-9350-7389B33763CE}"/>
              </a:ext>
            </a:extLst>
          </p:cNvPr>
          <p:cNvGrpSpPr/>
          <p:nvPr/>
        </p:nvGrpSpPr>
        <p:grpSpPr>
          <a:xfrm>
            <a:off x="860097" y="1543174"/>
            <a:ext cx="2815446" cy="1358931"/>
            <a:chOff x="8303563" y="2081100"/>
            <a:chExt cx="2815446" cy="1358931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9A39BBB9-BD0A-FE13-CEF0-2D26A3570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869401B-472C-CA67-9D35-9C8E7CE0985D}"/>
                </a:ext>
              </a:extLst>
            </p:cNvPr>
            <p:cNvSpPr txBox="1"/>
            <p:nvPr/>
          </p:nvSpPr>
          <p:spPr>
            <a:xfrm>
              <a:off x="8303563" y="2408402"/>
              <a:ext cx="2815064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2800B24-9B25-49E6-03E1-4006B7A27033}"/>
              </a:ext>
            </a:extLst>
          </p:cNvPr>
          <p:cNvGrpSpPr/>
          <p:nvPr/>
        </p:nvGrpSpPr>
        <p:grpSpPr>
          <a:xfrm>
            <a:off x="8525584" y="3623875"/>
            <a:ext cx="2718680" cy="1358931"/>
            <a:chOff x="8090265" y="2081100"/>
            <a:chExt cx="2718680" cy="1358931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73A4076A-756C-67E0-16F8-C7CFC3C89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56BEB41-4797-666A-2934-B9A40414989A}"/>
                </a:ext>
              </a:extLst>
            </p:cNvPr>
            <p:cNvSpPr txBox="1"/>
            <p:nvPr/>
          </p:nvSpPr>
          <p:spPr>
            <a:xfrm>
              <a:off x="8090265" y="2408402"/>
              <a:ext cx="271868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D7AFF5F-89BC-C33E-7B18-E37163A454B0}"/>
              </a:ext>
            </a:extLst>
          </p:cNvPr>
          <p:cNvGrpSpPr/>
          <p:nvPr/>
        </p:nvGrpSpPr>
        <p:grpSpPr>
          <a:xfrm>
            <a:off x="860097" y="3623875"/>
            <a:ext cx="2815446" cy="1358931"/>
            <a:chOff x="8303563" y="2081100"/>
            <a:chExt cx="2815446" cy="1358931"/>
          </a:xfrm>
        </p:grpSpPr>
        <p:sp>
          <p:nvSpPr>
            <p:cNvPr id="50" name="矩形 3">
              <a:extLst>
                <a:ext uri="{FF2B5EF4-FFF2-40B4-BE49-F238E27FC236}">
                  <a16:creationId xmlns:a16="http://schemas.microsoft.com/office/drawing/2014/main" id="{8C88CBDF-4EB7-251D-0FD7-F4A299A59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F894E98-A2D8-1BC1-02CF-F44F21DA3BAD}"/>
                </a:ext>
              </a:extLst>
            </p:cNvPr>
            <p:cNvSpPr txBox="1"/>
            <p:nvPr/>
          </p:nvSpPr>
          <p:spPr>
            <a:xfrm>
              <a:off x="8303563" y="2408402"/>
              <a:ext cx="2815064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5189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" name="Group 9">
            <a:extLst>
              <a:ext uri="{FF2B5EF4-FFF2-40B4-BE49-F238E27FC236}">
                <a16:creationId xmlns:a16="http://schemas.microsoft.com/office/drawing/2014/main" id="{3D16C905-823F-3869-6DA6-6D8B9DC3CDE4}"/>
              </a:ext>
            </a:extLst>
          </p:cNvPr>
          <p:cNvGrpSpPr/>
          <p:nvPr/>
        </p:nvGrpSpPr>
        <p:grpSpPr>
          <a:xfrm flipH="1">
            <a:off x="6402892" y="3201803"/>
            <a:ext cx="1444816" cy="3656220"/>
            <a:chOff x="2152507" y="1411974"/>
            <a:chExt cx="1739158" cy="3516910"/>
          </a:xfrm>
          <a:solidFill>
            <a:srgbClr val="368F3C"/>
          </a:solidFill>
        </p:grpSpPr>
        <p:sp>
          <p:nvSpPr>
            <p:cNvPr id="4" name="Bent Arrow 10">
              <a:extLst>
                <a:ext uri="{FF2B5EF4-FFF2-40B4-BE49-F238E27FC236}">
                  <a16:creationId xmlns:a16="http://schemas.microsoft.com/office/drawing/2014/main" id="{70D27156-538A-D0FE-A3F7-FEC54A827895}"/>
                </a:ext>
              </a:extLst>
            </p:cNvPr>
            <p:cNvSpPr/>
            <p:nvPr/>
          </p:nvSpPr>
          <p:spPr>
            <a:xfrm rot="16200000">
              <a:off x="1677486" y="1886995"/>
              <a:ext cx="1819621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Bent Arrow 11">
              <a:extLst>
                <a:ext uri="{FF2B5EF4-FFF2-40B4-BE49-F238E27FC236}">
                  <a16:creationId xmlns:a16="http://schemas.microsoft.com/office/drawing/2014/main" id="{8CE3E0A3-F3BB-F92F-4A86-204EE0C118BB}"/>
                </a:ext>
              </a:extLst>
            </p:cNvPr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26">
            <a:extLst>
              <a:ext uri="{FF2B5EF4-FFF2-40B4-BE49-F238E27FC236}">
                <a16:creationId xmlns:a16="http://schemas.microsoft.com/office/drawing/2014/main" id="{42B1F68F-EC74-4AF1-4658-528D5E2A2195}"/>
              </a:ext>
            </a:extLst>
          </p:cNvPr>
          <p:cNvGrpSpPr/>
          <p:nvPr/>
        </p:nvGrpSpPr>
        <p:grpSpPr>
          <a:xfrm>
            <a:off x="6326429" y="2533696"/>
            <a:ext cx="2891055" cy="1817016"/>
            <a:chOff x="686838" y="2184398"/>
            <a:chExt cx="1192213" cy="749301"/>
          </a:xfrm>
          <a:solidFill>
            <a:schemeClr val="accent6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9D42C6B-FD56-F094-77A6-DA0D38503C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7EBD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149154F-C7DF-8FC0-218A-F06171887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7EBD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Up Arrow 12">
            <a:extLst>
              <a:ext uri="{FF2B5EF4-FFF2-40B4-BE49-F238E27FC236}">
                <a16:creationId xmlns:a16="http://schemas.microsoft.com/office/drawing/2014/main" id="{DB852E18-30DE-9702-A678-4A124C07A951}"/>
              </a:ext>
            </a:extLst>
          </p:cNvPr>
          <p:cNvSpPr/>
          <p:nvPr/>
        </p:nvSpPr>
        <p:spPr>
          <a:xfrm>
            <a:off x="5749912" y="2227954"/>
            <a:ext cx="284709" cy="4630047"/>
          </a:xfrm>
          <a:prstGeom prst="upArrow">
            <a:avLst>
              <a:gd name="adj1" fmla="val 53549"/>
              <a:gd name="adj2" fmla="val 0"/>
            </a:avLst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10" name="Group 20">
            <a:extLst>
              <a:ext uri="{FF2B5EF4-FFF2-40B4-BE49-F238E27FC236}">
                <a16:creationId xmlns:a16="http://schemas.microsoft.com/office/drawing/2014/main" id="{3D7DF05A-96A6-5F67-E992-827977974CE3}"/>
              </a:ext>
            </a:extLst>
          </p:cNvPr>
          <p:cNvGrpSpPr/>
          <p:nvPr/>
        </p:nvGrpSpPr>
        <p:grpSpPr>
          <a:xfrm>
            <a:off x="4198469" y="1189226"/>
            <a:ext cx="3392623" cy="2132249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3B86E757-EDA2-7552-1E5E-518E28A75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6D536C5-523C-AAD9-5338-8D7B8897A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Up Arrow 5">
            <a:extLst>
              <a:ext uri="{FF2B5EF4-FFF2-40B4-BE49-F238E27FC236}">
                <a16:creationId xmlns:a16="http://schemas.microsoft.com/office/drawing/2014/main" id="{6F4FF68C-20B2-03FE-EEC0-F696814213EF}"/>
              </a:ext>
            </a:extLst>
          </p:cNvPr>
          <p:cNvSpPr/>
          <p:nvPr/>
        </p:nvSpPr>
        <p:spPr>
          <a:xfrm>
            <a:off x="6092873" y="3634155"/>
            <a:ext cx="248640" cy="3223844"/>
          </a:xfrm>
          <a:prstGeom prst="upArrow">
            <a:avLst>
              <a:gd name="adj1" fmla="val 53549"/>
              <a:gd name="adj2" fmla="val 0"/>
            </a:avLst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14" name="Group 8">
            <a:extLst>
              <a:ext uri="{FF2B5EF4-FFF2-40B4-BE49-F238E27FC236}">
                <a16:creationId xmlns:a16="http://schemas.microsoft.com/office/drawing/2014/main" id="{FD4AAF9B-3411-C59B-CA07-98CC9438E716}"/>
              </a:ext>
            </a:extLst>
          </p:cNvPr>
          <p:cNvGrpSpPr/>
          <p:nvPr/>
        </p:nvGrpSpPr>
        <p:grpSpPr>
          <a:xfrm>
            <a:off x="4160157" y="3199689"/>
            <a:ext cx="1444815" cy="3658335"/>
            <a:chOff x="2152508" y="1409938"/>
            <a:chExt cx="1739157" cy="3518946"/>
          </a:xfrm>
          <a:solidFill>
            <a:srgbClr val="368F3C"/>
          </a:solidFill>
        </p:grpSpPr>
        <p:sp>
          <p:nvSpPr>
            <p:cNvPr id="15" name="Bent Arrow 4">
              <a:extLst>
                <a:ext uri="{FF2B5EF4-FFF2-40B4-BE49-F238E27FC236}">
                  <a16:creationId xmlns:a16="http://schemas.microsoft.com/office/drawing/2014/main" id="{91AFF00A-5F2B-CB9E-42D9-4C5477A02DF2}"/>
                </a:ext>
              </a:extLst>
            </p:cNvPr>
            <p:cNvSpPr/>
            <p:nvPr/>
          </p:nvSpPr>
          <p:spPr>
            <a:xfrm rot="16200000">
              <a:off x="1677487" y="1884959"/>
              <a:ext cx="1819622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Bent Arrow 7">
              <a:extLst>
                <a:ext uri="{FF2B5EF4-FFF2-40B4-BE49-F238E27FC236}">
                  <a16:creationId xmlns:a16="http://schemas.microsoft.com/office/drawing/2014/main" id="{91347D10-5732-A857-01A9-73DF65CB4F11}"/>
                </a:ext>
              </a:extLst>
            </p:cNvPr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9">
            <a:extLst>
              <a:ext uri="{FF2B5EF4-FFF2-40B4-BE49-F238E27FC236}">
                <a16:creationId xmlns:a16="http://schemas.microsoft.com/office/drawing/2014/main" id="{C7300E51-288B-1E63-0E94-0DB0CCE5CC6D}"/>
              </a:ext>
            </a:extLst>
          </p:cNvPr>
          <p:cNvGrpSpPr/>
          <p:nvPr/>
        </p:nvGrpSpPr>
        <p:grpSpPr>
          <a:xfrm>
            <a:off x="3100436" y="2200620"/>
            <a:ext cx="2280901" cy="1433537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5CD0F59-1307-F7FC-22BC-23B5D00D4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368F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C4CEA31D-016F-24EE-E32A-55783043A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368F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23">
            <a:extLst>
              <a:ext uri="{FF2B5EF4-FFF2-40B4-BE49-F238E27FC236}">
                <a16:creationId xmlns:a16="http://schemas.microsoft.com/office/drawing/2014/main" id="{F50E86EF-0D7C-E797-86AB-B66673AB2EB4}"/>
              </a:ext>
            </a:extLst>
          </p:cNvPr>
          <p:cNvGrpSpPr/>
          <p:nvPr/>
        </p:nvGrpSpPr>
        <p:grpSpPr>
          <a:xfrm>
            <a:off x="5097479" y="2584098"/>
            <a:ext cx="2280901" cy="1433537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95CA8412-018F-5D57-95A9-E2B21388E1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solidFill>
              <a:srgbClr val="0B73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0EA5445B-D6C8-BA95-8029-48C395F3D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solidFill>
              <a:srgbClr val="0B73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5">
            <a:extLst>
              <a:ext uri="{FF2B5EF4-FFF2-40B4-BE49-F238E27FC236}">
                <a16:creationId xmlns:a16="http://schemas.microsoft.com/office/drawing/2014/main" id="{18DB57F3-9EA6-1634-8123-B838F473FD7C}"/>
              </a:ext>
            </a:extLst>
          </p:cNvPr>
          <p:cNvSpPr>
            <a:spLocks noEditPoints="1"/>
          </p:cNvSpPr>
          <p:nvPr/>
        </p:nvSpPr>
        <p:spPr bwMode="auto">
          <a:xfrm>
            <a:off x="3811723" y="2584098"/>
            <a:ext cx="876309" cy="87630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5" name="Freeform 56">
            <a:extLst>
              <a:ext uri="{FF2B5EF4-FFF2-40B4-BE49-F238E27FC236}">
                <a16:creationId xmlns:a16="http://schemas.microsoft.com/office/drawing/2014/main" id="{BAC317EC-0DCF-692C-4625-4A69BB6DE222}"/>
              </a:ext>
            </a:extLst>
          </p:cNvPr>
          <p:cNvSpPr>
            <a:spLocks noEditPoints="1"/>
          </p:cNvSpPr>
          <p:nvPr/>
        </p:nvSpPr>
        <p:spPr bwMode="auto">
          <a:xfrm>
            <a:off x="5941639" y="3045199"/>
            <a:ext cx="644211" cy="6442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8" name="Freeform 152">
            <a:extLst>
              <a:ext uri="{FF2B5EF4-FFF2-40B4-BE49-F238E27FC236}">
                <a16:creationId xmlns:a16="http://schemas.microsoft.com/office/drawing/2014/main" id="{BA8E4957-707B-BAC8-8604-340BAEA0DF31}"/>
              </a:ext>
            </a:extLst>
          </p:cNvPr>
          <p:cNvSpPr>
            <a:spLocks noEditPoints="1"/>
          </p:cNvSpPr>
          <p:nvPr/>
        </p:nvSpPr>
        <p:spPr bwMode="auto">
          <a:xfrm>
            <a:off x="5590751" y="1897806"/>
            <a:ext cx="684853" cy="63289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7EBD7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Freeform 66">
            <a:extLst>
              <a:ext uri="{FF2B5EF4-FFF2-40B4-BE49-F238E27FC236}">
                <a16:creationId xmlns:a16="http://schemas.microsoft.com/office/drawing/2014/main" id="{56F145D7-168A-6CAF-F446-78B78BD7C648}"/>
              </a:ext>
            </a:extLst>
          </p:cNvPr>
          <p:cNvSpPr>
            <a:spLocks noEditPoints="1"/>
          </p:cNvSpPr>
          <p:nvPr/>
        </p:nvSpPr>
        <p:spPr bwMode="auto">
          <a:xfrm>
            <a:off x="7591091" y="3321475"/>
            <a:ext cx="726719" cy="56367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3064E0-8233-D1A6-6D1F-8864C43FEE47}"/>
              </a:ext>
            </a:extLst>
          </p:cNvPr>
          <p:cNvGrpSpPr/>
          <p:nvPr/>
        </p:nvGrpSpPr>
        <p:grpSpPr>
          <a:xfrm>
            <a:off x="7012689" y="800494"/>
            <a:ext cx="3575601" cy="1035766"/>
            <a:chOff x="8090264" y="2081100"/>
            <a:chExt cx="3575601" cy="1035766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49ACB85E-07E2-D48E-67E3-6383139E47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CA878BE-A221-0E06-9727-C15A4AB6916D}"/>
                </a:ext>
              </a:extLst>
            </p:cNvPr>
            <p:cNvSpPr txBox="1"/>
            <p:nvPr/>
          </p:nvSpPr>
          <p:spPr>
            <a:xfrm>
              <a:off x="8090264" y="2408402"/>
              <a:ext cx="3575601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9E2027E-1E8C-B79D-7746-3A1529921420}"/>
              </a:ext>
            </a:extLst>
          </p:cNvPr>
          <p:cNvGrpSpPr/>
          <p:nvPr/>
        </p:nvGrpSpPr>
        <p:grpSpPr>
          <a:xfrm>
            <a:off x="8997188" y="2157260"/>
            <a:ext cx="2784613" cy="1358931"/>
            <a:chOff x="8090264" y="2081100"/>
            <a:chExt cx="2784613" cy="1358931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A0848729-3347-6708-4DAF-9ADB10975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99C956B-302E-8E67-8352-B3BA3A598680}"/>
                </a:ext>
              </a:extLst>
            </p:cNvPr>
            <p:cNvSpPr txBox="1"/>
            <p:nvPr/>
          </p:nvSpPr>
          <p:spPr>
            <a:xfrm>
              <a:off x="8090264" y="2408402"/>
              <a:ext cx="2784613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2D8F2C5-550F-29AA-DCB8-67196E740AA8}"/>
              </a:ext>
            </a:extLst>
          </p:cNvPr>
          <p:cNvGrpSpPr/>
          <p:nvPr/>
        </p:nvGrpSpPr>
        <p:grpSpPr>
          <a:xfrm>
            <a:off x="755111" y="4632225"/>
            <a:ext cx="3814779" cy="1035766"/>
            <a:chOff x="7304230" y="2081100"/>
            <a:chExt cx="3814779" cy="1035766"/>
          </a:xfrm>
        </p:grpSpPr>
        <p:sp>
          <p:nvSpPr>
            <p:cNvPr id="50" name="矩形 3">
              <a:extLst>
                <a:ext uri="{FF2B5EF4-FFF2-40B4-BE49-F238E27FC236}">
                  <a16:creationId xmlns:a16="http://schemas.microsoft.com/office/drawing/2014/main" id="{15B76D29-91CF-A17B-B2FF-E4FB2BE84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C26F408-4A35-D56E-B8DD-C19466682D81}"/>
                </a:ext>
              </a:extLst>
            </p:cNvPr>
            <p:cNvSpPr txBox="1"/>
            <p:nvPr/>
          </p:nvSpPr>
          <p:spPr>
            <a:xfrm>
              <a:off x="7304230" y="2408402"/>
              <a:ext cx="381439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9A48053-CA2A-4236-1052-FA7060CF2E0C}"/>
              </a:ext>
            </a:extLst>
          </p:cNvPr>
          <p:cNvGrpSpPr/>
          <p:nvPr/>
        </p:nvGrpSpPr>
        <p:grpSpPr>
          <a:xfrm>
            <a:off x="560980" y="1303805"/>
            <a:ext cx="3131748" cy="1358931"/>
            <a:chOff x="7987261" y="2081100"/>
            <a:chExt cx="3131748" cy="1358931"/>
          </a:xfrm>
        </p:grpSpPr>
        <p:sp>
          <p:nvSpPr>
            <p:cNvPr id="53" name="矩形 3">
              <a:extLst>
                <a:ext uri="{FF2B5EF4-FFF2-40B4-BE49-F238E27FC236}">
                  <a16:creationId xmlns:a16="http://schemas.microsoft.com/office/drawing/2014/main" id="{BD7913A4-E109-8F07-48E2-55FB6BC95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38C2893-AD1D-83B2-DC41-A1A79A396D38}"/>
                </a:ext>
              </a:extLst>
            </p:cNvPr>
            <p:cNvSpPr txBox="1"/>
            <p:nvPr/>
          </p:nvSpPr>
          <p:spPr>
            <a:xfrm>
              <a:off x="7987261" y="2408402"/>
              <a:ext cx="31313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4139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9F4087-F2E0-42E1-90E2-F81B2064BFF7}"/>
              </a:ext>
            </a:extLst>
          </p:cNvPr>
          <p:cNvSpPr/>
          <p:nvPr/>
        </p:nvSpPr>
        <p:spPr>
          <a:xfrm>
            <a:off x="2080410" y="4558797"/>
            <a:ext cx="10111591" cy="2299203"/>
          </a:xfrm>
          <a:custGeom>
            <a:avLst/>
            <a:gdLst>
              <a:gd name="connsiteX0" fmla="*/ 5894448 w 10111591"/>
              <a:gd name="connsiteY0" fmla="*/ 166 h 2299203"/>
              <a:gd name="connsiteX1" fmla="*/ 10111558 w 10111591"/>
              <a:gd name="connsiteY1" fmla="*/ 687387 h 2299203"/>
              <a:gd name="connsiteX2" fmla="*/ 10111591 w 10111591"/>
              <a:gd name="connsiteY2" fmla="*/ 687385 h 2299203"/>
              <a:gd name="connsiteX3" fmla="*/ 10111591 w 10111591"/>
              <a:gd name="connsiteY3" fmla="*/ 2299203 h 2299203"/>
              <a:gd name="connsiteX4" fmla="*/ 0 w 10111591"/>
              <a:gd name="connsiteY4" fmla="*/ 2299203 h 2299203"/>
              <a:gd name="connsiteX5" fmla="*/ 42164 w 10111591"/>
              <a:gd name="connsiteY5" fmla="*/ 2243565 h 2299203"/>
              <a:gd name="connsiteX6" fmla="*/ 5894448 w 10111591"/>
              <a:gd name="connsiteY6" fmla="*/ 166 h 22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591" h="2299203">
                <a:moveTo>
                  <a:pt x="5894448" y="166"/>
                </a:moveTo>
                <a:cubicBezTo>
                  <a:pt x="7941757" y="-9955"/>
                  <a:pt x="9735058" y="445964"/>
                  <a:pt x="10111558" y="687387"/>
                </a:cubicBezTo>
                <a:lnTo>
                  <a:pt x="10111591" y="687385"/>
                </a:lnTo>
                <a:lnTo>
                  <a:pt x="10111591" y="2299203"/>
                </a:lnTo>
                <a:lnTo>
                  <a:pt x="0" y="2299203"/>
                </a:lnTo>
                <a:lnTo>
                  <a:pt x="42164" y="2243565"/>
                </a:lnTo>
                <a:cubicBezTo>
                  <a:pt x="1420979" y="512580"/>
                  <a:pt x="3791690" y="10560"/>
                  <a:pt x="5894448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1A517C-DD96-DD02-AF5F-F1AF7599B367}"/>
              </a:ext>
            </a:extLst>
          </p:cNvPr>
          <p:cNvSpPr/>
          <p:nvPr/>
        </p:nvSpPr>
        <p:spPr>
          <a:xfrm>
            <a:off x="0" y="4991508"/>
            <a:ext cx="9638534" cy="1866492"/>
          </a:xfrm>
          <a:custGeom>
            <a:avLst/>
            <a:gdLst>
              <a:gd name="connsiteX0" fmla="*/ 2569853 w 9638534"/>
              <a:gd name="connsiteY0" fmla="*/ 292 h 1866492"/>
              <a:gd name="connsiteX1" fmla="*/ 9603127 w 9638534"/>
              <a:gd name="connsiteY1" fmla="*/ 1844803 h 1866492"/>
              <a:gd name="connsiteX2" fmla="*/ 9638534 w 9638534"/>
              <a:gd name="connsiteY2" fmla="*/ 1866492 h 1866492"/>
              <a:gd name="connsiteX3" fmla="*/ 0 w 9638534"/>
              <a:gd name="connsiteY3" fmla="*/ 1866492 h 1866492"/>
              <a:gd name="connsiteX4" fmla="*/ 0 w 9638534"/>
              <a:gd name="connsiteY4" fmla="*/ 177837 h 1866492"/>
              <a:gd name="connsiteX5" fmla="*/ 364673 w 9638534"/>
              <a:gd name="connsiteY5" fmla="*/ 129819 h 1866492"/>
              <a:gd name="connsiteX6" fmla="*/ 2569853 w 9638534"/>
              <a:gd name="connsiteY6" fmla="*/ 292 h 18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8534" h="1866492">
                <a:moveTo>
                  <a:pt x="2569853" y="292"/>
                </a:moveTo>
                <a:cubicBezTo>
                  <a:pt x="5188354" y="15885"/>
                  <a:pt x="7572177" y="655438"/>
                  <a:pt x="9603127" y="1844803"/>
                </a:cubicBezTo>
                <a:lnTo>
                  <a:pt x="9638534" y="1866492"/>
                </a:lnTo>
                <a:lnTo>
                  <a:pt x="0" y="1866492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BA715F-EA5E-7983-EF01-7DB46F086514}"/>
              </a:ext>
            </a:extLst>
          </p:cNvPr>
          <p:cNvSpPr/>
          <p:nvPr/>
        </p:nvSpPr>
        <p:spPr>
          <a:xfrm>
            <a:off x="4537522" y="4810729"/>
            <a:ext cx="7641968" cy="2047271"/>
          </a:xfrm>
          <a:custGeom>
            <a:avLst/>
            <a:gdLst>
              <a:gd name="connsiteX0" fmla="*/ 4003603 w 7641968"/>
              <a:gd name="connsiteY0" fmla="*/ 33 h 2047271"/>
              <a:gd name="connsiteX1" fmla="*/ 4034282 w 7641968"/>
              <a:gd name="connsiteY1" fmla="*/ 45191 h 2047271"/>
              <a:gd name="connsiteX2" fmla="*/ 4143405 w 7641968"/>
              <a:gd name="connsiteY2" fmla="*/ 298321 h 2047271"/>
              <a:gd name="connsiteX3" fmla="*/ 4221333 w 7641968"/>
              <a:gd name="connsiteY3" fmla="*/ 60979 h 2047271"/>
              <a:gd name="connsiteX4" fmla="*/ 4194113 w 7641968"/>
              <a:gd name="connsiteY4" fmla="*/ 417459 h 2047271"/>
              <a:gd name="connsiteX5" fmla="*/ 4602025 w 7641968"/>
              <a:gd name="connsiteY5" fmla="*/ 408080 h 2047271"/>
              <a:gd name="connsiteX6" fmla="*/ 4514029 w 7641968"/>
              <a:gd name="connsiteY6" fmla="*/ 186217 h 2047271"/>
              <a:gd name="connsiteX7" fmla="*/ 4651242 w 7641968"/>
              <a:gd name="connsiteY7" fmla="*/ 407609 h 2047271"/>
              <a:gd name="connsiteX8" fmla="*/ 4688529 w 7641968"/>
              <a:gd name="connsiteY8" fmla="*/ 407609 h 2047271"/>
              <a:gd name="connsiteX9" fmla="*/ 4700460 w 7641968"/>
              <a:gd name="connsiteY9" fmla="*/ 37994 h 2047271"/>
              <a:gd name="connsiteX10" fmla="*/ 4729543 w 7641968"/>
              <a:gd name="connsiteY10" fmla="*/ 374307 h 2047271"/>
              <a:gd name="connsiteX11" fmla="*/ 4866011 w 7641968"/>
              <a:gd name="connsiteY11" fmla="*/ 186686 h 2047271"/>
              <a:gd name="connsiteX12" fmla="*/ 4761609 w 7641968"/>
              <a:gd name="connsiteY12" fmla="*/ 408549 h 2047271"/>
              <a:gd name="connsiteX13" fmla="*/ 5924192 w 7641968"/>
              <a:gd name="connsiteY13" fmla="*/ 473277 h 2047271"/>
              <a:gd name="connsiteX14" fmla="*/ 5802641 w 7641968"/>
              <a:gd name="connsiteY14" fmla="*/ 186686 h 2047271"/>
              <a:gd name="connsiteX15" fmla="*/ 5939109 w 7641968"/>
              <a:gd name="connsiteY15" fmla="*/ 374307 h 2047271"/>
              <a:gd name="connsiteX16" fmla="*/ 5968191 w 7641968"/>
              <a:gd name="connsiteY16" fmla="*/ 37993 h 2047271"/>
              <a:gd name="connsiteX17" fmla="*/ 5983851 w 7641968"/>
              <a:gd name="connsiteY17" fmla="*/ 479375 h 2047271"/>
              <a:gd name="connsiteX18" fmla="*/ 5998393 w 7641968"/>
              <a:gd name="connsiteY18" fmla="*/ 480781 h 2047271"/>
              <a:gd name="connsiteX19" fmla="*/ 6154623 w 7641968"/>
              <a:gd name="connsiteY19" fmla="*/ 186215 h 2047271"/>
              <a:gd name="connsiteX20" fmla="*/ 6054695 w 7641968"/>
              <a:gd name="connsiteY20" fmla="*/ 486879 h 2047271"/>
              <a:gd name="connsiteX21" fmla="*/ 6498400 w 7641968"/>
              <a:gd name="connsiteY21" fmla="*/ 538944 h 2047271"/>
              <a:gd name="connsiteX22" fmla="*/ 6375355 w 7641968"/>
              <a:gd name="connsiteY22" fmla="*/ 246722 h 2047271"/>
              <a:gd name="connsiteX23" fmla="*/ 6511822 w 7641968"/>
              <a:gd name="connsiteY23" fmla="*/ 434345 h 2047271"/>
              <a:gd name="connsiteX24" fmla="*/ 6540906 w 7641968"/>
              <a:gd name="connsiteY24" fmla="*/ 98031 h 2047271"/>
              <a:gd name="connsiteX25" fmla="*/ 6556940 w 7641968"/>
              <a:gd name="connsiteY25" fmla="*/ 546916 h 2047271"/>
              <a:gd name="connsiteX26" fmla="*/ 6569617 w 7641968"/>
              <a:gd name="connsiteY26" fmla="*/ 548792 h 2047271"/>
              <a:gd name="connsiteX27" fmla="*/ 6727340 w 7641968"/>
              <a:gd name="connsiteY27" fmla="*/ 246252 h 2047271"/>
              <a:gd name="connsiteX28" fmla="*/ 6626291 w 7641968"/>
              <a:gd name="connsiteY28" fmla="*/ 556297 h 2047271"/>
              <a:gd name="connsiteX29" fmla="*/ 7641968 w 7641968"/>
              <a:gd name="connsiteY29" fmla="*/ 716715 h 2047271"/>
              <a:gd name="connsiteX30" fmla="*/ 7641968 w 7641968"/>
              <a:gd name="connsiteY30" fmla="*/ 2047271 h 2047271"/>
              <a:gd name="connsiteX31" fmla="*/ 0 w 7641968"/>
              <a:gd name="connsiteY31" fmla="*/ 2047271 h 2047271"/>
              <a:gd name="connsiteX32" fmla="*/ 277875 w 7641968"/>
              <a:gd name="connsiteY32" fmla="*/ 1811283 h 2047271"/>
              <a:gd name="connsiteX33" fmla="*/ 1875672 w 7641968"/>
              <a:gd name="connsiteY33" fmla="*/ 880890 h 2047271"/>
              <a:gd name="connsiteX34" fmla="*/ 1758965 w 7641968"/>
              <a:gd name="connsiteY34" fmla="*/ 771601 h 2047271"/>
              <a:gd name="connsiteX35" fmla="*/ 1915194 w 7641968"/>
              <a:gd name="connsiteY35" fmla="*/ 865413 h 2047271"/>
              <a:gd name="connsiteX36" fmla="*/ 1974480 w 7641968"/>
              <a:gd name="connsiteY36" fmla="*/ 842897 h 2047271"/>
              <a:gd name="connsiteX37" fmla="*/ 1884620 w 7641968"/>
              <a:gd name="connsiteY37" fmla="*/ 544109 h 2047271"/>
              <a:gd name="connsiteX38" fmla="*/ 2011766 w 7641968"/>
              <a:gd name="connsiteY38" fmla="*/ 828825 h 2047271"/>
              <a:gd name="connsiteX39" fmla="*/ 2017358 w 7641968"/>
              <a:gd name="connsiteY39" fmla="*/ 826948 h 2047271"/>
              <a:gd name="connsiteX40" fmla="*/ 2082983 w 7641968"/>
              <a:gd name="connsiteY40" fmla="*/ 600395 h 2047271"/>
              <a:gd name="connsiteX41" fmla="*/ 2054272 w 7641968"/>
              <a:gd name="connsiteY41" fmla="*/ 813816 h 2047271"/>
              <a:gd name="connsiteX42" fmla="*/ 2537128 w 7641968"/>
              <a:gd name="connsiteY42" fmla="*/ 662779 h 2047271"/>
              <a:gd name="connsiteX43" fmla="*/ 2447268 w 7641968"/>
              <a:gd name="connsiteY43" fmla="*/ 430127 h 2047271"/>
              <a:gd name="connsiteX44" fmla="*/ 2583735 w 7641968"/>
              <a:gd name="connsiteY44" fmla="*/ 650583 h 2047271"/>
              <a:gd name="connsiteX45" fmla="*/ 2622142 w 7641968"/>
              <a:gd name="connsiteY45" fmla="*/ 640733 h 2047271"/>
              <a:gd name="connsiteX46" fmla="*/ 2633325 w 7641968"/>
              <a:gd name="connsiteY46" fmla="*/ 282374 h 2047271"/>
              <a:gd name="connsiteX47" fmla="*/ 2662782 w 7641968"/>
              <a:gd name="connsiteY47" fmla="*/ 618219 h 2047271"/>
              <a:gd name="connsiteX48" fmla="*/ 2798878 w 7641968"/>
              <a:gd name="connsiteY48" fmla="*/ 430595 h 2047271"/>
              <a:gd name="connsiteX49" fmla="*/ 2704170 w 7641968"/>
              <a:gd name="connsiteY49" fmla="*/ 620094 h 2047271"/>
              <a:gd name="connsiteX50" fmla="*/ 4045355 w 7641968"/>
              <a:gd name="connsiteY50" fmla="*/ 424968 h 2047271"/>
              <a:gd name="connsiteX51" fmla="*/ 3861907 w 7641968"/>
              <a:gd name="connsiteY51" fmla="*/ 224212 h 2047271"/>
              <a:gd name="connsiteX52" fmla="*/ 4115453 w 7641968"/>
              <a:gd name="connsiteY52" fmla="*/ 421683 h 2047271"/>
              <a:gd name="connsiteX53" fmla="*/ 4132978 w 7641968"/>
              <a:gd name="connsiteY53" fmla="*/ 420746 h 2047271"/>
              <a:gd name="connsiteX54" fmla="*/ 4031550 w 7641968"/>
              <a:gd name="connsiteY54" fmla="*/ 82212 h 2047271"/>
              <a:gd name="connsiteX55" fmla="*/ 4003581 w 7641968"/>
              <a:gd name="connsiteY55" fmla="*/ 0 h 2047271"/>
              <a:gd name="connsiteX56" fmla="*/ 4003593 w 7641968"/>
              <a:gd name="connsiteY56" fmla="*/ 3 h 2047271"/>
              <a:gd name="connsiteX57" fmla="*/ 4003603 w 7641968"/>
              <a:gd name="connsiteY57" fmla="*/ 33 h 20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641968" h="2047271">
                <a:moveTo>
                  <a:pt x="4003603" y="33"/>
                </a:moveTo>
                <a:lnTo>
                  <a:pt x="4034282" y="45191"/>
                </a:lnTo>
                <a:cubicBezTo>
                  <a:pt x="4067036" y="102834"/>
                  <a:pt x="4105316" y="195178"/>
                  <a:pt x="4143405" y="298321"/>
                </a:cubicBezTo>
                <a:cubicBezTo>
                  <a:pt x="4154694" y="218198"/>
                  <a:pt x="4178761" y="137485"/>
                  <a:pt x="4221333" y="60979"/>
                </a:cubicBezTo>
                <a:cubicBezTo>
                  <a:pt x="4183650" y="153183"/>
                  <a:pt x="4180627" y="286605"/>
                  <a:pt x="4194113" y="417459"/>
                </a:cubicBezTo>
                <a:cubicBezTo>
                  <a:pt x="4328480" y="411430"/>
                  <a:pt x="4464487" y="408677"/>
                  <a:pt x="4602025" y="408080"/>
                </a:cubicBezTo>
                <a:cubicBezTo>
                  <a:pt x="4585234" y="318269"/>
                  <a:pt x="4557725" y="237657"/>
                  <a:pt x="4514029" y="186217"/>
                </a:cubicBezTo>
                <a:cubicBezTo>
                  <a:pt x="4582011" y="247688"/>
                  <a:pt x="4624885" y="325393"/>
                  <a:pt x="4651242" y="407609"/>
                </a:cubicBezTo>
                <a:cubicBezTo>
                  <a:pt x="4663679" y="407612"/>
                  <a:pt x="4676065" y="407565"/>
                  <a:pt x="4688529" y="407609"/>
                </a:cubicBezTo>
                <a:cubicBezTo>
                  <a:pt x="4696049" y="262405"/>
                  <a:pt x="4700973" y="124287"/>
                  <a:pt x="4700460" y="37994"/>
                </a:cubicBezTo>
                <a:cubicBezTo>
                  <a:pt x="4719829" y="93415"/>
                  <a:pt x="4727527" y="225267"/>
                  <a:pt x="4729543" y="374307"/>
                </a:cubicBezTo>
                <a:cubicBezTo>
                  <a:pt x="4762835" y="304748"/>
                  <a:pt x="4807415" y="239671"/>
                  <a:pt x="4866011" y="186686"/>
                </a:cubicBezTo>
                <a:cubicBezTo>
                  <a:pt x="4822297" y="238151"/>
                  <a:pt x="4787812" y="318719"/>
                  <a:pt x="4761609" y="408549"/>
                </a:cubicBezTo>
                <a:cubicBezTo>
                  <a:pt x="5137042" y="412383"/>
                  <a:pt x="5524111" y="434355"/>
                  <a:pt x="5924192" y="473277"/>
                </a:cubicBezTo>
                <a:cubicBezTo>
                  <a:pt x="5896697" y="358182"/>
                  <a:pt x="5856659" y="250279"/>
                  <a:pt x="5802641" y="186686"/>
                </a:cubicBezTo>
                <a:cubicBezTo>
                  <a:pt x="5861237" y="239671"/>
                  <a:pt x="5905817" y="304747"/>
                  <a:pt x="5939109" y="374307"/>
                </a:cubicBezTo>
                <a:cubicBezTo>
                  <a:pt x="5941125" y="225265"/>
                  <a:pt x="5948823" y="93414"/>
                  <a:pt x="5968191" y="37993"/>
                </a:cubicBezTo>
                <a:cubicBezTo>
                  <a:pt x="5967596" y="138464"/>
                  <a:pt x="5974098" y="308880"/>
                  <a:pt x="5983851" y="479375"/>
                </a:cubicBezTo>
                <a:cubicBezTo>
                  <a:pt x="5988685" y="479862"/>
                  <a:pt x="5993557" y="480288"/>
                  <a:pt x="5998393" y="480781"/>
                </a:cubicBezTo>
                <a:cubicBezTo>
                  <a:pt x="6020903" y="372283"/>
                  <a:pt x="6066733" y="265690"/>
                  <a:pt x="6154623" y="186215"/>
                </a:cubicBezTo>
                <a:cubicBezTo>
                  <a:pt x="6098422" y="252379"/>
                  <a:pt x="6068698" y="366549"/>
                  <a:pt x="6054695" y="486879"/>
                </a:cubicBezTo>
                <a:cubicBezTo>
                  <a:pt x="6200898" y="502258"/>
                  <a:pt x="6348769" y="519529"/>
                  <a:pt x="6498400" y="538944"/>
                </a:cubicBezTo>
                <a:cubicBezTo>
                  <a:pt x="6470876" y="421718"/>
                  <a:pt x="6430265" y="311365"/>
                  <a:pt x="6375355" y="246722"/>
                </a:cubicBezTo>
                <a:cubicBezTo>
                  <a:pt x="6433951" y="299707"/>
                  <a:pt x="6478532" y="364786"/>
                  <a:pt x="6511822" y="434345"/>
                </a:cubicBezTo>
                <a:cubicBezTo>
                  <a:pt x="6513841" y="285303"/>
                  <a:pt x="6521537" y="153451"/>
                  <a:pt x="6540906" y="98031"/>
                </a:cubicBezTo>
                <a:cubicBezTo>
                  <a:pt x="6540304" y="199983"/>
                  <a:pt x="6546946" y="373918"/>
                  <a:pt x="6556940" y="546916"/>
                </a:cubicBezTo>
                <a:cubicBezTo>
                  <a:pt x="6561168" y="547477"/>
                  <a:pt x="6565388" y="548228"/>
                  <a:pt x="6569617" y="548792"/>
                </a:cubicBezTo>
                <a:cubicBezTo>
                  <a:pt x="6591512" y="437550"/>
                  <a:pt x="6637296" y="327671"/>
                  <a:pt x="6727340" y="246252"/>
                </a:cubicBezTo>
                <a:cubicBezTo>
                  <a:pt x="6669682" y="314129"/>
                  <a:pt x="6639817" y="432551"/>
                  <a:pt x="6626291" y="556297"/>
                </a:cubicBezTo>
                <a:cubicBezTo>
                  <a:pt x="6956345" y="601242"/>
                  <a:pt x="7294700" y="654840"/>
                  <a:pt x="7641968" y="716715"/>
                </a:cubicBezTo>
                <a:lnTo>
                  <a:pt x="7641968" y="2047271"/>
                </a:lnTo>
                <a:lnTo>
                  <a:pt x="0" y="2047271"/>
                </a:lnTo>
                <a:lnTo>
                  <a:pt x="277875" y="1811283"/>
                </a:lnTo>
                <a:cubicBezTo>
                  <a:pt x="783921" y="1405995"/>
                  <a:pt x="1314883" y="1101148"/>
                  <a:pt x="1875672" y="880890"/>
                </a:cubicBezTo>
                <a:cubicBezTo>
                  <a:pt x="1840498" y="830657"/>
                  <a:pt x="1801396" y="791308"/>
                  <a:pt x="1758965" y="771601"/>
                </a:cubicBezTo>
                <a:cubicBezTo>
                  <a:pt x="1820979" y="789427"/>
                  <a:pt x="1872328" y="822788"/>
                  <a:pt x="1915194" y="865413"/>
                </a:cubicBezTo>
                <a:cubicBezTo>
                  <a:pt x="1934895" y="857832"/>
                  <a:pt x="1954705" y="850270"/>
                  <a:pt x="1974480" y="842897"/>
                </a:cubicBezTo>
                <a:cubicBezTo>
                  <a:pt x="1941042" y="723599"/>
                  <a:pt x="1908562" y="614162"/>
                  <a:pt x="1884620" y="544109"/>
                </a:cubicBezTo>
                <a:cubicBezTo>
                  <a:pt x="1918635" y="584614"/>
                  <a:pt x="1965200" y="697120"/>
                  <a:pt x="2011766" y="828825"/>
                </a:cubicBezTo>
                <a:cubicBezTo>
                  <a:pt x="2013609" y="828151"/>
                  <a:pt x="2015515" y="827620"/>
                  <a:pt x="2017358" y="826948"/>
                </a:cubicBezTo>
                <a:cubicBezTo>
                  <a:pt x="2027247" y="750744"/>
                  <a:pt x="2047318" y="673745"/>
                  <a:pt x="2082983" y="600395"/>
                </a:cubicBezTo>
                <a:cubicBezTo>
                  <a:pt x="2062168" y="659043"/>
                  <a:pt x="2054019" y="733854"/>
                  <a:pt x="2054272" y="813816"/>
                </a:cubicBezTo>
                <a:cubicBezTo>
                  <a:pt x="2212935" y="757135"/>
                  <a:pt x="2373614" y="706818"/>
                  <a:pt x="2537128" y="662779"/>
                </a:cubicBezTo>
                <a:cubicBezTo>
                  <a:pt x="2520681" y="568620"/>
                  <a:pt x="2492715" y="483631"/>
                  <a:pt x="2447268" y="430127"/>
                </a:cubicBezTo>
                <a:cubicBezTo>
                  <a:pt x="2514975" y="491355"/>
                  <a:pt x="2557461" y="568736"/>
                  <a:pt x="2583735" y="650583"/>
                </a:cubicBezTo>
                <a:cubicBezTo>
                  <a:pt x="2596496" y="647247"/>
                  <a:pt x="2609350" y="643997"/>
                  <a:pt x="2622142" y="640733"/>
                </a:cubicBezTo>
                <a:cubicBezTo>
                  <a:pt x="2629338" y="499618"/>
                  <a:pt x="2633826" y="366534"/>
                  <a:pt x="2633325" y="282374"/>
                </a:cubicBezTo>
                <a:cubicBezTo>
                  <a:pt x="2652694" y="337795"/>
                  <a:pt x="2660765" y="469176"/>
                  <a:pt x="2662782" y="618219"/>
                </a:cubicBezTo>
                <a:cubicBezTo>
                  <a:pt x="2696073" y="548660"/>
                  <a:pt x="2740282" y="483584"/>
                  <a:pt x="2798878" y="430595"/>
                </a:cubicBezTo>
                <a:cubicBezTo>
                  <a:pt x="2760455" y="475829"/>
                  <a:pt x="2729006" y="543388"/>
                  <a:pt x="2704170" y="620094"/>
                </a:cubicBezTo>
                <a:cubicBezTo>
                  <a:pt x="3133597" y="516341"/>
                  <a:pt x="3580056" y="453316"/>
                  <a:pt x="4045355" y="424968"/>
                </a:cubicBezTo>
                <a:cubicBezTo>
                  <a:pt x="3994699" y="333318"/>
                  <a:pt x="3932917" y="255914"/>
                  <a:pt x="3861907" y="224212"/>
                </a:cubicBezTo>
                <a:cubicBezTo>
                  <a:pt x="3976383" y="256746"/>
                  <a:pt x="4057195" y="332730"/>
                  <a:pt x="4115453" y="421683"/>
                </a:cubicBezTo>
                <a:cubicBezTo>
                  <a:pt x="4121289" y="421372"/>
                  <a:pt x="4127137" y="421046"/>
                  <a:pt x="4132978" y="420746"/>
                </a:cubicBezTo>
                <a:cubicBezTo>
                  <a:pt x="4098431" y="297632"/>
                  <a:pt x="4061883" y="175256"/>
                  <a:pt x="4031550" y="82212"/>
                </a:cubicBezTo>
                <a:close/>
                <a:moveTo>
                  <a:pt x="4003581" y="0"/>
                </a:moveTo>
                <a:lnTo>
                  <a:pt x="4003593" y="3"/>
                </a:lnTo>
                <a:lnTo>
                  <a:pt x="4003603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BCC83-1B0D-59D5-3466-E06CE927A681}"/>
              </a:ext>
            </a:extLst>
          </p:cNvPr>
          <p:cNvSpPr/>
          <p:nvPr/>
        </p:nvSpPr>
        <p:spPr>
          <a:xfrm>
            <a:off x="0" y="5818410"/>
            <a:ext cx="8122734" cy="1039590"/>
          </a:xfrm>
          <a:custGeom>
            <a:avLst/>
            <a:gdLst>
              <a:gd name="connsiteX0" fmla="*/ 3341584 w 8122734"/>
              <a:gd name="connsiteY0" fmla="*/ 91 h 1039590"/>
              <a:gd name="connsiteX1" fmla="*/ 8086236 w 8122734"/>
              <a:gd name="connsiteY1" fmla="*/ 1018953 h 1039590"/>
              <a:gd name="connsiteX2" fmla="*/ 8122734 w 8122734"/>
              <a:gd name="connsiteY2" fmla="*/ 1039590 h 1039590"/>
              <a:gd name="connsiteX3" fmla="*/ 0 w 8122734"/>
              <a:gd name="connsiteY3" fmla="*/ 1039590 h 1039590"/>
              <a:gd name="connsiteX4" fmla="*/ 0 w 8122734"/>
              <a:gd name="connsiteY4" fmla="*/ 260324 h 1039590"/>
              <a:gd name="connsiteX5" fmla="*/ 861573 w 8122734"/>
              <a:gd name="connsiteY5" fmla="*/ 155384 h 1039590"/>
              <a:gd name="connsiteX6" fmla="*/ 3341584 w 8122734"/>
              <a:gd name="connsiteY6" fmla="*/ 91 h 10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2734" h="1039590">
                <a:moveTo>
                  <a:pt x="3341584" y="91"/>
                </a:moveTo>
                <a:cubicBezTo>
                  <a:pt x="5136637" y="-5820"/>
                  <a:pt x="6693681" y="274674"/>
                  <a:pt x="8086236" y="1018953"/>
                </a:cubicBezTo>
                <a:lnTo>
                  <a:pt x="8122734" y="1039590"/>
                </a:lnTo>
                <a:lnTo>
                  <a:pt x="0" y="1039590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5577385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811890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4361559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5532363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5232143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5232143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5532363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931921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931921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4331527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2816980" y="868498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6" name="任意多边形: 形状 625">
            <a:extLst>
              <a:ext uri="{FF2B5EF4-FFF2-40B4-BE49-F238E27FC236}">
                <a16:creationId xmlns:a16="http://schemas.microsoft.com/office/drawing/2014/main" id="{BB1FB0F6-EFDC-C0DF-1D48-02FFA111F35C}"/>
              </a:ext>
            </a:extLst>
          </p:cNvPr>
          <p:cNvSpPr/>
          <p:nvPr/>
        </p:nvSpPr>
        <p:spPr>
          <a:xfrm>
            <a:off x="-981899" y="732426"/>
            <a:ext cx="1801384" cy="1024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505313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278956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7093799" y="1998441"/>
            <a:ext cx="1449810" cy="824450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C31C8-4CE9-A5D8-E1E3-AD390DD3DD8C}"/>
              </a:ext>
            </a:extLst>
          </p:cNvPr>
          <p:cNvGrpSpPr/>
          <p:nvPr/>
        </p:nvGrpSpPr>
        <p:grpSpPr>
          <a:xfrm>
            <a:off x="885930" y="2190492"/>
            <a:ext cx="1941596" cy="3045003"/>
            <a:chOff x="1069975" y="1651000"/>
            <a:chExt cx="2463801" cy="3863977"/>
          </a:xfrm>
        </p:grpSpPr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61D4A1C-1B93-7AB9-62B9-D232ED80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6" name="Freeform 6">
              <a:extLst>
                <a:ext uri="{FF2B5EF4-FFF2-40B4-BE49-F238E27FC236}">
                  <a16:creationId xmlns:a16="http://schemas.microsoft.com/office/drawing/2014/main" id="{A4323770-7BB4-FD1B-C710-DD81DFB58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">
              <a:extLst>
                <a:ext uri="{FF2B5EF4-FFF2-40B4-BE49-F238E27FC236}">
                  <a16:creationId xmlns:a16="http://schemas.microsoft.com/office/drawing/2014/main" id="{F0BDD028-EC4B-7332-2F5C-C1D3B85E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">
              <a:extLst>
                <a:ext uri="{FF2B5EF4-FFF2-40B4-BE49-F238E27FC236}">
                  <a16:creationId xmlns:a16="http://schemas.microsoft.com/office/drawing/2014/main" id="{08C54B25-79BB-4D6D-82A6-68A01B0F1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Group 11">
            <a:extLst>
              <a:ext uri="{FF2B5EF4-FFF2-40B4-BE49-F238E27FC236}">
                <a16:creationId xmlns:a16="http://schemas.microsoft.com/office/drawing/2014/main" id="{2E6D833F-B245-C984-0EDB-2A7A77091E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97720" y="3934700"/>
            <a:ext cx="1009954" cy="2212692"/>
            <a:chOff x="1766" y="2194"/>
            <a:chExt cx="702" cy="1538"/>
          </a:xfrm>
        </p:grpSpPr>
        <p:sp>
          <p:nvSpPr>
            <p:cNvPr id="673" name="AutoShape 10">
              <a:extLst>
                <a:ext uri="{FF2B5EF4-FFF2-40B4-BE49-F238E27FC236}">
                  <a16:creationId xmlns:a16="http://schemas.microsoft.com/office/drawing/2014/main" id="{D110C47D-E029-E640-4C3D-C062C1C9581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2">
              <a:extLst>
                <a:ext uri="{FF2B5EF4-FFF2-40B4-BE49-F238E27FC236}">
                  <a16:creationId xmlns:a16="http://schemas.microsoft.com/office/drawing/2014/main" id="{069F52F6-DB6D-B3F8-F22A-DD47D83D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5" name="Freeform 13">
              <a:extLst>
                <a:ext uri="{FF2B5EF4-FFF2-40B4-BE49-F238E27FC236}">
                  <a16:creationId xmlns:a16="http://schemas.microsoft.com/office/drawing/2014/main" id="{E836C4FB-D1A6-07B8-996B-2AAF129F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4">
              <a:extLst>
                <a:ext uri="{FF2B5EF4-FFF2-40B4-BE49-F238E27FC236}">
                  <a16:creationId xmlns:a16="http://schemas.microsoft.com/office/drawing/2014/main" id="{DF32C483-4EBB-769B-A072-5B7EAF78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5">
              <a:extLst>
                <a:ext uri="{FF2B5EF4-FFF2-40B4-BE49-F238E27FC236}">
                  <a16:creationId xmlns:a16="http://schemas.microsoft.com/office/drawing/2014/main" id="{80E5116B-144B-5202-0033-10D0C35B8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81DB26-94A3-444F-B616-51B447878068}"/>
              </a:ext>
            </a:extLst>
          </p:cNvPr>
          <p:cNvGrpSpPr/>
          <p:nvPr/>
        </p:nvGrpSpPr>
        <p:grpSpPr>
          <a:xfrm>
            <a:off x="3888684" y="1806508"/>
            <a:ext cx="3837415" cy="649206"/>
            <a:chOff x="1801385" y="1761240"/>
            <a:chExt cx="3837415" cy="64920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C0AF5D-7F0A-2337-C7FB-B5C850651659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11" name="矩形: 对角圆角 10">
                <a:extLst>
                  <a:ext uri="{FF2B5EF4-FFF2-40B4-BE49-F238E27FC236}">
                    <a16:creationId xmlns:a16="http://schemas.microsoft.com/office/drawing/2014/main" id="{E7A2B586-C339-9CDD-8E11-6E89FE2DFD6E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: 对角圆角 11">
                <a:extLst>
                  <a:ext uri="{FF2B5EF4-FFF2-40B4-BE49-F238E27FC236}">
                    <a16:creationId xmlns:a16="http://schemas.microsoft.com/office/drawing/2014/main" id="{59FF0013-9105-CA80-0101-CD05F804B48E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0D8749-00C0-C113-94ED-4CDE06FAB44C}"/>
                </a:ext>
              </a:extLst>
            </p:cNvPr>
            <p:cNvSpPr txBox="1"/>
            <p:nvPr/>
          </p:nvSpPr>
          <p:spPr>
            <a:xfrm>
              <a:off x="1876617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528A4-959C-5DE0-C33B-889CCC3ACD48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6295F16-A3F8-5CAE-2BD8-2ED4CF8FBD36}"/>
              </a:ext>
            </a:extLst>
          </p:cNvPr>
          <p:cNvSpPr txBox="1"/>
          <p:nvPr/>
        </p:nvSpPr>
        <p:spPr>
          <a:xfrm>
            <a:off x="2716298" y="2762090"/>
            <a:ext cx="658948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78494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A0E903A-2908-02F8-90AE-3BE915A08D53}"/>
              </a:ext>
            </a:extLst>
          </p:cNvPr>
          <p:cNvGrpSpPr/>
          <p:nvPr/>
        </p:nvGrpSpPr>
        <p:grpSpPr>
          <a:xfrm>
            <a:off x="4625154" y="1582875"/>
            <a:ext cx="2959070" cy="1846125"/>
            <a:chOff x="4625154" y="1778471"/>
            <a:chExt cx="2959070" cy="1846125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CD120938-411E-9A01-7303-DCFFECAAF560}"/>
                </a:ext>
              </a:extLst>
            </p:cNvPr>
            <p:cNvSpPr/>
            <p:nvPr/>
          </p:nvSpPr>
          <p:spPr bwMode="auto">
            <a:xfrm>
              <a:off x="5942630" y="3058642"/>
              <a:ext cx="389343" cy="565954"/>
            </a:xfrm>
            <a:custGeom>
              <a:avLst/>
              <a:gdLst>
                <a:gd name="T0" fmla="*/ 198 w 198"/>
                <a:gd name="T1" fmla="*/ 0 h 397"/>
                <a:gd name="T2" fmla="*/ 198 w 198"/>
                <a:gd name="T3" fmla="*/ 193 h 397"/>
                <a:gd name="T4" fmla="*/ 0 w 198"/>
                <a:gd name="T5" fmla="*/ 397 h 397"/>
                <a:gd name="T6" fmla="*/ 0 w 198"/>
                <a:gd name="T7" fmla="*/ 122 h 397"/>
                <a:gd name="T8" fmla="*/ 198 w 198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97">
                  <a:moveTo>
                    <a:pt x="198" y="0"/>
                  </a:moveTo>
                  <a:lnTo>
                    <a:pt x="198" y="193"/>
                  </a:lnTo>
                  <a:lnTo>
                    <a:pt x="0" y="397"/>
                  </a:lnTo>
                  <a:lnTo>
                    <a:pt x="0" y="122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75D60644-46D8-7EE9-6E60-64EDAE522B04}"/>
                </a:ext>
              </a:extLst>
            </p:cNvPr>
            <p:cNvSpPr/>
            <p:nvPr/>
          </p:nvSpPr>
          <p:spPr bwMode="auto">
            <a:xfrm>
              <a:off x="5608346" y="2668034"/>
              <a:ext cx="723628" cy="665745"/>
            </a:xfrm>
            <a:custGeom>
              <a:avLst/>
              <a:gdLst>
                <a:gd name="T0" fmla="*/ 368 w 368"/>
                <a:gd name="T1" fmla="*/ 148 h 467"/>
                <a:gd name="T2" fmla="*/ 368 w 368"/>
                <a:gd name="T3" fmla="*/ 467 h 467"/>
                <a:gd name="T4" fmla="*/ 170 w 368"/>
                <a:gd name="T5" fmla="*/ 430 h 467"/>
                <a:gd name="T6" fmla="*/ 0 w 368"/>
                <a:gd name="T7" fmla="*/ 396 h 467"/>
                <a:gd name="T8" fmla="*/ 0 w 368"/>
                <a:gd name="T9" fmla="*/ 0 h 467"/>
                <a:gd name="T10" fmla="*/ 2 w 368"/>
                <a:gd name="T11" fmla="*/ 0 h 467"/>
                <a:gd name="T12" fmla="*/ 368 w 368"/>
                <a:gd name="T13" fmla="*/ 14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467">
                  <a:moveTo>
                    <a:pt x="368" y="148"/>
                  </a:moveTo>
                  <a:lnTo>
                    <a:pt x="368" y="467"/>
                  </a:lnTo>
                  <a:lnTo>
                    <a:pt x="170" y="430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2" y="0"/>
                  </a:lnTo>
                  <a:lnTo>
                    <a:pt x="368" y="148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1BB1D82B-ECD8-5FD3-8015-549A516676C8}"/>
                </a:ext>
              </a:extLst>
            </p:cNvPr>
            <p:cNvSpPr/>
            <p:nvPr/>
          </p:nvSpPr>
          <p:spPr bwMode="auto">
            <a:xfrm>
              <a:off x="5608346" y="2173357"/>
              <a:ext cx="1459055" cy="1059204"/>
            </a:xfrm>
            <a:custGeom>
              <a:avLst/>
              <a:gdLst>
                <a:gd name="T0" fmla="*/ 742 w 742"/>
                <a:gd name="T1" fmla="*/ 495 h 743"/>
                <a:gd name="T2" fmla="*/ 0 w 742"/>
                <a:gd name="T3" fmla="*/ 743 h 743"/>
                <a:gd name="T4" fmla="*/ 0 w 742"/>
                <a:gd name="T5" fmla="*/ 0 h 743"/>
                <a:gd name="T6" fmla="*/ 742 w 742"/>
                <a:gd name="T7" fmla="*/ 249 h 743"/>
                <a:gd name="T8" fmla="*/ 742 w 742"/>
                <a:gd name="T9" fmla="*/ 49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2" h="743">
                  <a:moveTo>
                    <a:pt x="742" y="495"/>
                  </a:moveTo>
                  <a:lnTo>
                    <a:pt x="0" y="743"/>
                  </a:lnTo>
                  <a:lnTo>
                    <a:pt x="0" y="0"/>
                  </a:lnTo>
                  <a:lnTo>
                    <a:pt x="742" y="249"/>
                  </a:lnTo>
                  <a:lnTo>
                    <a:pt x="742" y="495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019EE344-9087-73F5-D100-45AE3F4B5B60}"/>
                </a:ext>
              </a:extLst>
            </p:cNvPr>
            <p:cNvSpPr/>
            <p:nvPr/>
          </p:nvSpPr>
          <p:spPr bwMode="auto">
            <a:xfrm>
              <a:off x="4625154" y="1778472"/>
              <a:ext cx="2442245" cy="1100547"/>
            </a:xfrm>
            <a:custGeom>
              <a:avLst/>
              <a:gdLst>
                <a:gd name="T0" fmla="*/ 1242 w 1242"/>
                <a:gd name="T1" fmla="*/ 772 h 772"/>
                <a:gd name="T2" fmla="*/ 0 w 1242"/>
                <a:gd name="T3" fmla="*/ 526 h 772"/>
                <a:gd name="T4" fmla="*/ 0 w 1242"/>
                <a:gd name="T5" fmla="*/ 0 h 772"/>
                <a:gd name="T6" fmla="*/ 1242 w 1242"/>
                <a:gd name="T7" fmla="*/ 277 h 772"/>
                <a:gd name="T8" fmla="*/ 1242 w 1242"/>
                <a:gd name="T9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2" h="772">
                  <a:moveTo>
                    <a:pt x="1242" y="772"/>
                  </a:moveTo>
                  <a:lnTo>
                    <a:pt x="0" y="526"/>
                  </a:lnTo>
                  <a:lnTo>
                    <a:pt x="0" y="0"/>
                  </a:lnTo>
                  <a:lnTo>
                    <a:pt x="1242" y="277"/>
                  </a:lnTo>
                  <a:lnTo>
                    <a:pt x="1242" y="772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4C8B1D74-1A0E-9698-DE49-4DF02F785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154" y="1778472"/>
              <a:ext cx="2941706" cy="749855"/>
            </a:xfrm>
            <a:prstGeom prst="rect">
              <a:avLst/>
            </a:prstGeom>
            <a:solidFill>
              <a:srgbClr val="10A9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Text Placeholder 7">
              <a:extLst>
                <a:ext uri="{FF2B5EF4-FFF2-40B4-BE49-F238E27FC236}">
                  <a16:creationId xmlns:a16="http://schemas.microsoft.com/office/drawing/2014/main" id="{F77A2643-19F0-6B86-F110-7F7F7E0D3D9D}"/>
                </a:ext>
              </a:extLst>
            </p:cNvPr>
            <p:cNvSpPr txBox="1"/>
            <p:nvPr/>
          </p:nvSpPr>
          <p:spPr>
            <a:xfrm>
              <a:off x="4625155" y="1778471"/>
              <a:ext cx="2941706" cy="749856"/>
            </a:xfrm>
            <a:prstGeom prst="rect">
              <a:avLst/>
            </a:prstGeom>
            <a:solidFill>
              <a:srgbClr val="368F3C"/>
            </a:solidFill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C9C10F2-CB4B-9D31-5B45-1FE24D8FA629}"/>
                </a:ext>
              </a:extLst>
            </p:cNvPr>
            <p:cNvSpPr txBox="1"/>
            <p:nvPr/>
          </p:nvSpPr>
          <p:spPr>
            <a:xfrm>
              <a:off x="4625154" y="1981731"/>
              <a:ext cx="2959070" cy="37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DAEB67E-A3BE-70AD-2030-42FCD32164FF}"/>
              </a:ext>
            </a:extLst>
          </p:cNvPr>
          <p:cNvGrpSpPr/>
          <p:nvPr/>
        </p:nvGrpSpPr>
        <p:grpSpPr>
          <a:xfrm>
            <a:off x="1154180" y="1582875"/>
            <a:ext cx="2959070" cy="1846125"/>
            <a:chOff x="4625154" y="1778471"/>
            <a:chExt cx="2959070" cy="1846125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33265BE8-CF5B-8E9A-73DF-651B7BF0CA93}"/>
                </a:ext>
              </a:extLst>
            </p:cNvPr>
            <p:cNvSpPr/>
            <p:nvPr/>
          </p:nvSpPr>
          <p:spPr bwMode="auto">
            <a:xfrm>
              <a:off x="5942630" y="3058642"/>
              <a:ext cx="389343" cy="565954"/>
            </a:xfrm>
            <a:custGeom>
              <a:avLst/>
              <a:gdLst>
                <a:gd name="T0" fmla="*/ 198 w 198"/>
                <a:gd name="T1" fmla="*/ 0 h 397"/>
                <a:gd name="T2" fmla="*/ 198 w 198"/>
                <a:gd name="T3" fmla="*/ 193 h 397"/>
                <a:gd name="T4" fmla="*/ 0 w 198"/>
                <a:gd name="T5" fmla="*/ 397 h 397"/>
                <a:gd name="T6" fmla="*/ 0 w 198"/>
                <a:gd name="T7" fmla="*/ 122 h 397"/>
                <a:gd name="T8" fmla="*/ 198 w 198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97">
                  <a:moveTo>
                    <a:pt x="198" y="0"/>
                  </a:moveTo>
                  <a:lnTo>
                    <a:pt x="198" y="193"/>
                  </a:lnTo>
                  <a:lnTo>
                    <a:pt x="0" y="397"/>
                  </a:lnTo>
                  <a:lnTo>
                    <a:pt x="0" y="122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A3AA2BF6-B945-5B17-0D25-A10FA0C47066}"/>
                </a:ext>
              </a:extLst>
            </p:cNvPr>
            <p:cNvSpPr/>
            <p:nvPr/>
          </p:nvSpPr>
          <p:spPr bwMode="auto">
            <a:xfrm>
              <a:off x="5608346" y="2668034"/>
              <a:ext cx="723628" cy="665745"/>
            </a:xfrm>
            <a:custGeom>
              <a:avLst/>
              <a:gdLst>
                <a:gd name="T0" fmla="*/ 368 w 368"/>
                <a:gd name="T1" fmla="*/ 148 h 467"/>
                <a:gd name="T2" fmla="*/ 368 w 368"/>
                <a:gd name="T3" fmla="*/ 467 h 467"/>
                <a:gd name="T4" fmla="*/ 170 w 368"/>
                <a:gd name="T5" fmla="*/ 430 h 467"/>
                <a:gd name="T6" fmla="*/ 0 w 368"/>
                <a:gd name="T7" fmla="*/ 396 h 467"/>
                <a:gd name="T8" fmla="*/ 0 w 368"/>
                <a:gd name="T9" fmla="*/ 0 h 467"/>
                <a:gd name="T10" fmla="*/ 2 w 368"/>
                <a:gd name="T11" fmla="*/ 0 h 467"/>
                <a:gd name="T12" fmla="*/ 368 w 368"/>
                <a:gd name="T13" fmla="*/ 14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467">
                  <a:moveTo>
                    <a:pt x="368" y="148"/>
                  </a:moveTo>
                  <a:lnTo>
                    <a:pt x="368" y="467"/>
                  </a:lnTo>
                  <a:lnTo>
                    <a:pt x="170" y="430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2" y="0"/>
                  </a:lnTo>
                  <a:lnTo>
                    <a:pt x="368" y="148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03C85AC8-2F87-3AD0-CA63-66E71682C937}"/>
                </a:ext>
              </a:extLst>
            </p:cNvPr>
            <p:cNvSpPr/>
            <p:nvPr/>
          </p:nvSpPr>
          <p:spPr bwMode="auto">
            <a:xfrm>
              <a:off x="5608346" y="2173357"/>
              <a:ext cx="1459055" cy="1059204"/>
            </a:xfrm>
            <a:custGeom>
              <a:avLst/>
              <a:gdLst>
                <a:gd name="T0" fmla="*/ 742 w 742"/>
                <a:gd name="T1" fmla="*/ 495 h 743"/>
                <a:gd name="T2" fmla="*/ 0 w 742"/>
                <a:gd name="T3" fmla="*/ 743 h 743"/>
                <a:gd name="T4" fmla="*/ 0 w 742"/>
                <a:gd name="T5" fmla="*/ 0 h 743"/>
                <a:gd name="T6" fmla="*/ 742 w 742"/>
                <a:gd name="T7" fmla="*/ 249 h 743"/>
                <a:gd name="T8" fmla="*/ 742 w 742"/>
                <a:gd name="T9" fmla="*/ 49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2" h="743">
                  <a:moveTo>
                    <a:pt x="742" y="495"/>
                  </a:moveTo>
                  <a:lnTo>
                    <a:pt x="0" y="743"/>
                  </a:lnTo>
                  <a:lnTo>
                    <a:pt x="0" y="0"/>
                  </a:lnTo>
                  <a:lnTo>
                    <a:pt x="742" y="249"/>
                  </a:lnTo>
                  <a:lnTo>
                    <a:pt x="742" y="495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EDBDE745-9BBB-364A-9175-C2096F474DA8}"/>
                </a:ext>
              </a:extLst>
            </p:cNvPr>
            <p:cNvSpPr/>
            <p:nvPr/>
          </p:nvSpPr>
          <p:spPr bwMode="auto">
            <a:xfrm>
              <a:off x="4625154" y="1778472"/>
              <a:ext cx="2442245" cy="1100547"/>
            </a:xfrm>
            <a:custGeom>
              <a:avLst/>
              <a:gdLst>
                <a:gd name="T0" fmla="*/ 1242 w 1242"/>
                <a:gd name="T1" fmla="*/ 772 h 772"/>
                <a:gd name="T2" fmla="*/ 0 w 1242"/>
                <a:gd name="T3" fmla="*/ 526 h 772"/>
                <a:gd name="T4" fmla="*/ 0 w 1242"/>
                <a:gd name="T5" fmla="*/ 0 h 772"/>
                <a:gd name="T6" fmla="*/ 1242 w 1242"/>
                <a:gd name="T7" fmla="*/ 277 h 772"/>
                <a:gd name="T8" fmla="*/ 1242 w 1242"/>
                <a:gd name="T9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2" h="772">
                  <a:moveTo>
                    <a:pt x="1242" y="772"/>
                  </a:moveTo>
                  <a:lnTo>
                    <a:pt x="0" y="526"/>
                  </a:lnTo>
                  <a:lnTo>
                    <a:pt x="0" y="0"/>
                  </a:lnTo>
                  <a:lnTo>
                    <a:pt x="1242" y="277"/>
                  </a:lnTo>
                  <a:lnTo>
                    <a:pt x="1242" y="772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9">
              <a:extLst>
                <a:ext uri="{FF2B5EF4-FFF2-40B4-BE49-F238E27FC236}">
                  <a16:creationId xmlns:a16="http://schemas.microsoft.com/office/drawing/2014/main" id="{7AD6937B-2F5D-C67D-AF01-96D88DAD4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154" y="1778472"/>
              <a:ext cx="2941706" cy="749855"/>
            </a:xfrm>
            <a:prstGeom prst="rect">
              <a:avLst/>
            </a:prstGeom>
            <a:solidFill>
              <a:srgbClr val="10A9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Text Placeholder 7">
              <a:extLst>
                <a:ext uri="{FF2B5EF4-FFF2-40B4-BE49-F238E27FC236}">
                  <a16:creationId xmlns:a16="http://schemas.microsoft.com/office/drawing/2014/main" id="{43D94E47-B086-8CD6-B2E5-4DE8CE5BEF50}"/>
                </a:ext>
              </a:extLst>
            </p:cNvPr>
            <p:cNvSpPr txBox="1"/>
            <p:nvPr/>
          </p:nvSpPr>
          <p:spPr>
            <a:xfrm>
              <a:off x="4625155" y="1778471"/>
              <a:ext cx="2941706" cy="749856"/>
            </a:xfrm>
            <a:prstGeom prst="rect">
              <a:avLst/>
            </a:prstGeom>
            <a:solidFill>
              <a:srgbClr val="368F3C"/>
            </a:solidFill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A78C37-E9EA-FF31-CB02-2C6E30EA1E83}"/>
                </a:ext>
              </a:extLst>
            </p:cNvPr>
            <p:cNvSpPr txBox="1"/>
            <p:nvPr/>
          </p:nvSpPr>
          <p:spPr>
            <a:xfrm>
              <a:off x="4625154" y="1981731"/>
              <a:ext cx="2959070" cy="37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8F6DD7C-34B9-0443-F66E-6ABBFCFB8E9A}"/>
              </a:ext>
            </a:extLst>
          </p:cNvPr>
          <p:cNvGrpSpPr/>
          <p:nvPr/>
        </p:nvGrpSpPr>
        <p:grpSpPr>
          <a:xfrm>
            <a:off x="8101390" y="1582875"/>
            <a:ext cx="2959070" cy="1846125"/>
            <a:chOff x="4625154" y="1778471"/>
            <a:chExt cx="2959070" cy="1846125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8E5B1B6-616E-E225-2220-580A171EF211}"/>
                </a:ext>
              </a:extLst>
            </p:cNvPr>
            <p:cNvSpPr/>
            <p:nvPr/>
          </p:nvSpPr>
          <p:spPr bwMode="auto">
            <a:xfrm>
              <a:off x="5942630" y="3058642"/>
              <a:ext cx="389343" cy="565954"/>
            </a:xfrm>
            <a:custGeom>
              <a:avLst/>
              <a:gdLst>
                <a:gd name="T0" fmla="*/ 198 w 198"/>
                <a:gd name="T1" fmla="*/ 0 h 397"/>
                <a:gd name="T2" fmla="*/ 198 w 198"/>
                <a:gd name="T3" fmla="*/ 193 h 397"/>
                <a:gd name="T4" fmla="*/ 0 w 198"/>
                <a:gd name="T5" fmla="*/ 397 h 397"/>
                <a:gd name="T6" fmla="*/ 0 w 198"/>
                <a:gd name="T7" fmla="*/ 122 h 397"/>
                <a:gd name="T8" fmla="*/ 198 w 198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97">
                  <a:moveTo>
                    <a:pt x="198" y="0"/>
                  </a:moveTo>
                  <a:lnTo>
                    <a:pt x="198" y="193"/>
                  </a:lnTo>
                  <a:lnTo>
                    <a:pt x="0" y="397"/>
                  </a:lnTo>
                  <a:lnTo>
                    <a:pt x="0" y="122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DDDC6538-F1D8-E70A-8EDD-5AE765A84C62}"/>
                </a:ext>
              </a:extLst>
            </p:cNvPr>
            <p:cNvSpPr/>
            <p:nvPr/>
          </p:nvSpPr>
          <p:spPr bwMode="auto">
            <a:xfrm>
              <a:off x="5608346" y="2668034"/>
              <a:ext cx="723628" cy="665745"/>
            </a:xfrm>
            <a:custGeom>
              <a:avLst/>
              <a:gdLst>
                <a:gd name="T0" fmla="*/ 368 w 368"/>
                <a:gd name="T1" fmla="*/ 148 h 467"/>
                <a:gd name="T2" fmla="*/ 368 w 368"/>
                <a:gd name="T3" fmla="*/ 467 h 467"/>
                <a:gd name="T4" fmla="*/ 170 w 368"/>
                <a:gd name="T5" fmla="*/ 430 h 467"/>
                <a:gd name="T6" fmla="*/ 0 w 368"/>
                <a:gd name="T7" fmla="*/ 396 h 467"/>
                <a:gd name="T8" fmla="*/ 0 w 368"/>
                <a:gd name="T9" fmla="*/ 0 h 467"/>
                <a:gd name="T10" fmla="*/ 2 w 368"/>
                <a:gd name="T11" fmla="*/ 0 h 467"/>
                <a:gd name="T12" fmla="*/ 368 w 368"/>
                <a:gd name="T13" fmla="*/ 14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467">
                  <a:moveTo>
                    <a:pt x="368" y="148"/>
                  </a:moveTo>
                  <a:lnTo>
                    <a:pt x="368" y="467"/>
                  </a:lnTo>
                  <a:lnTo>
                    <a:pt x="170" y="430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2" y="0"/>
                  </a:lnTo>
                  <a:lnTo>
                    <a:pt x="368" y="148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68445789-C7A7-1644-4028-AC3D58551D03}"/>
                </a:ext>
              </a:extLst>
            </p:cNvPr>
            <p:cNvSpPr/>
            <p:nvPr/>
          </p:nvSpPr>
          <p:spPr bwMode="auto">
            <a:xfrm>
              <a:off x="5608346" y="2173357"/>
              <a:ext cx="1459055" cy="1059204"/>
            </a:xfrm>
            <a:custGeom>
              <a:avLst/>
              <a:gdLst>
                <a:gd name="T0" fmla="*/ 742 w 742"/>
                <a:gd name="T1" fmla="*/ 495 h 743"/>
                <a:gd name="T2" fmla="*/ 0 w 742"/>
                <a:gd name="T3" fmla="*/ 743 h 743"/>
                <a:gd name="T4" fmla="*/ 0 w 742"/>
                <a:gd name="T5" fmla="*/ 0 h 743"/>
                <a:gd name="T6" fmla="*/ 742 w 742"/>
                <a:gd name="T7" fmla="*/ 249 h 743"/>
                <a:gd name="T8" fmla="*/ 742 w 742"/>
                <a:gd name="T9" fmla="*/ 49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2" h="743">
                  <a:moveTo>
                    <a:pt x="742" y="495"/>
                  </a:moveTo>
                  <a:lnTo>
                    <a:pt x="0" y="743"/>
                  </a:lnTo>
                  <a:lnTo>
                    <a:pt x="0" y="0"/>
                  </a:lnTo>
                  <a:lnTo>
                    <a:pt x="742" y="249"/>
                  </a:lnTo>
                  <a:lnTo>
                    <a:pt x="742" y="495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F343D803-9C20-6488-F9A6-4448BAD8C574}"/>
                </a:ext>
              </a:extLst>
            </p:cNvPr>
            <p:cNvSpPr/>
            <p:nvPr/>
          </p:nvSpPr>
          <p:spPr bwMode="auto">
            <a:xfrm>
              <a:off x="4625154" y="1778472"/>
              <a:ext cx="2442245" cy="1100547"/>
            </a:xfrm>
            <a:custGeom>
              <a:avLst/>
              <a:gdLst>
                <a:gd name="T0" fmla="*/ 1242 w 1242"/>
                <a:gd name="T1" fmla="*/ 772 h 772"/>
                <a:gd name="T2" fmla="*/ 0 w 1242"/>
                <a:gd name="T3" fmla="*/ 526 h 772"/>
                <a:gd name="T4" fmla="*/ 0 w 1242"/>
                <a:gd name="T5" fmla="*/ 0 h 772"/>
                <a:gd name="T6" fmla="*/ 1242 w 1242"/>
                <a:gd name="T7" fmla="*/ 277 h 772"/>
                <a:gd name="T8" fmla="*/ 1242 w 1242"/>
                <a:gd name="T9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2" h="772">
                  <a:moveTo>
                    <a:pt x="1242" y="772"/>
                  </a:moveTo>
                  <a:lnTo>
                    <a:pt x="0" y="526"/>
                  </a:lnTo>
                  <a:lnTo>
                    <a:pt x="0" y="0"/>
                  </a:lnTo>
                  <a:lnTo>
                    <a:pt x="1242" y="277"/>
                  </a:lnTo>
                  <a:lnTo>
                    <a:pt x="1242" y="772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9">
              <a:extLst>
                <a:ext uri="{FF2B5EF4-FFF2-40B4-BE49-F238E27FC236}">
                  <a16:creationId xmlns:a16="http://schemas.microsoft.com/office/drawing/2014/main" id="{FBDE2240-1FD0-7306-778C-E8CC12C83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154" y="1778472"/>
              <a:ext cx="2941706" cy="749855"/>
            </a:xfrm>
            <a:prstGeom prst="rect">
              <a:avLst/>
            </a:prstGeom>
            <a:solidFill>
              <a:srgbClr val="10A9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Text Placeholder 7">
              <a:extLst>
                <a:ext uri="{FF2B5EF4-FFF2-40B4-BE49-F238E27FC236}">
                  <a16:creationId xmlns:a16="http://schemas.microsoft.com/office/drawing/2014/main" id="{FB83A71E-8D67-25A6-EB36-D82632B16DD0}"/>
                </a:ext>
              </a:extLst>
            </p:cNvPr>
            <p:cNvSpPr txBox="1"/>
            <p:nvPr/>
          </p:nvSpPr>
          <p:spPr>
            <a:xfrm>
              <a:off x="4625155" y="1778471"/>
              <a:ext cx="2941706" cy="749856"/>
            </a:xfrm>
            <a:prstGeom prst="rect">
              <a:avLst/>
            </a:prstGeom>
            <a:solidFill>
              <a:srgbClr val="368F3C"/>
            </a:solidFill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CF546FA-2679-6DC7-E41A-BB6D8F11D373}"/>
                </a:ext>
              </a:extLst>
            </p:cNvPr>
            <p:cNvSpPr txBox="1"/>
            <p:nvPr/>
          </p:nvSpPr>
          <p:spPr>
            <a:xfrm>
              <a:off x="4625154" y="1981731"/>
              <a:ext cx="2959070" cy="37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0093B5C-FE28-9B9A-950A-C8E112DECADA}"/>
              </a:ext>
            </a:extLst>
          </p:cNvPr>
          <p:cNvGrpSpPr/>
          <p:nvPr/>
        </p:nvGrpSpPr>
        <p:grpSpPr>
          <a:xfrm>
            <a:off x="1504468" y="3524819"/>
            <a:ext cx="2241130" cy="1696815"/>
            <a:chOff x="8757500" y="2081100"/>
            <a:chExt cx="2241130" cy="1696815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7C9FECF5-97BE-DA29-57C8-78E7669BE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3807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98D354-C54A-6C7C-1217-ACDE8BD91CA4}"/>
                </a:ext>
              </a:extLst>
            </p:cNvPr>
            <p:cNvSpPr txBox="1"/>
            <p:nvPr/>
          </p:nvSpPr>
          <p:spPr>
            <a:xfrm>
              <a:off x="8757500" y="2423121"/>
              <a:ext cx="2241130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CA3A53E-7C34-14C0-FF95-D42C091FDA98}"/>
              </a:ext>
            </a:extLst>
          </p:cNvPr>
          <p:cNvGrpSpPr/>
          <p:nvPr/>
        </p:nvGrpSpPr>
        <p:grpSpPr>
          <a:xfrm>
            <a:off x="4984124" y="3524819"/>
            <a:ext cx="2241130" cy="1696815"/>
            <a:chOff x="8757500" y="2081100"/>
            <a:chExt cx="2241130" cy="1696815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978C6F08-02C6-F331-E300-F51C90BCC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3807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CD774C6-DBCD-6972-4CD8-22A56390F3F9}"/>
                </a:ext>
              </a:extLst>
            </p:cNvPr>
            <p:cNvSpPr txBox="1"/>
            <p:nvPr/>
          </p:nvSpPr>
          <p:spPr>
            <a:xfrm>
              <a:off x="8757500" y="2423121"/>
              <a:ext cx="2241130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9F303F4-A354-33D2-24C7-4727A5E0C5F8}"/>
              </a:ext>
            </a:extLst>
          </p:cNvPr>
          <p:cNvGrpSpPr/>
          <p:nvPr/>
        </p:nvGrpSpPr>
        <p:grpSpPr>
          <a:xfrm>
            <a:off x="8446402" y="3524819"/>
            <a:ext cx="2241130" cy="1696815"/>
            <a:chOff x="8757500" y="2081100"/>
            <a:chExt cx="2241130" cy="1696815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2750A9A2-8705-80E2-0EDE-90468079E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3807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561A83E-7D6D-3D71-BC9F-220C579EA0C2}"/>
                </a:ext>
              </a:extLst>
            </p:cNvPr>
            <p:cNvSpPr txBox="1"/>
            <p:nvPr/>
          </p:nvSpPr>
          <p:spPr>
            <a:xfrm>
              <a:off x="8757500" y="2423121"/>
              <a:ext cx="2241130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2964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AB3B641-9D41-E43B-9953-930BCF5254EC}"/>
              </a:ext>
            </a:extLst>
          </p:cNvPr>
          <p:cNvGrpSpPr/>
          <p:nvPr/>
        </p:nvGrpSpPr>
        <p:grpSpPr>
          <a:xfrm>
            <a:off x="6337266" y="2938676"/>
            <a:ext cx="3837415" cy="649206"/>
            <a:chOff x="1801385" y="1761240"/>
            <a:chExt cx="3837415" cy="64920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87F4F3F-F3F3-D09C-C6CB-EE9876920D63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34" name="矩形: 对角圆角 33">
                <a:extLst>
                  <a:ext uri="{FF2B5EF4-FFF2-40B4-BE49-F238E27FC236}">
                    <a16:creationId xmlns:a16="http://schemas.microsoft.com/office/drawing/2014/main" id="{4CC846CD-2F32-3D16-6BFA-FF77F992D7C5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: 对角圆角 34">
                <a:extLst>
                  <a:ext uri="{FF2B5EF4-FFF2-40B4-BE49-F238E27FC236}">
                    <a16:creationId xmlns:a16="http://schemas.microsoft.com/office/drawing/2014/main" id="{1CFEE4E4-B309-6C8A-4646-65DEA1E59523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277816E-E063-DAF0-DC1A-12736CA4F709}"/>
                </a:ext>
              </a:extLst>
            </p:cNvPr>
            <p:cNvSpPr txBox="1"/>
            <p:nvPr/>
          </p:nvSpPr>
          <p:spPr>
            <a:xfrm>
              <a:off x="1843114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C5F2EC8-3F7D-CE04-1372-2EA5F4FDD971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9F4087-F2E0-42E1-90E2-F81B2064BFF7}"/>
              </a:ext>
            </a:extLst>
          </p:cNvPr>
          <p:cNvSpPr/>
          <p:nvPr/>
        </p:nvSpPr>
        <p:spPr>
          <a:xfrm>
            <a:off x="2080410" y="4558797"/>
            <a:ext cx="10111591" cy="2299203"/>
          </a:xfrm>
          <a:custGeom>
            <a:avLst/>
            <a:gdLst>
              <a:gd name="connsiteX0" fmla="*/ 5894448 w 10111591"/>
              <a:gd name="connsiteY0" fmla="*/ 166 h 2299203"/>
              <a:gd name="connsiteX1" fmla="*/ 10111558 w 10111591"/>
              <a:gd name="connsiteY1" fmla="*/ 687387 h 2299203"/>
              <a:gd name="connsiteX2" fmla="*/ 10111591 w 10111591"/>
              <a:gd name="connsiteY2" fmla="*/ 687385 h 2299203"/>
              <a:gd name="connsiteX3" fmla="*/ 10111591 w 10111591"/>
              <a:gd name="connsiteY3" fmla="*/ 2299203 h 2299203"/>
              <a:gd name="connsiteX4" fmla="*/ 0 w 10111591"/>
              <a:gd name="connsiteY4" fmla="*/ 2299203 h 2299203"/>
              <a:gd name="connsiteX5" fmla="*/ 42164 w 10111591"/>
              <a:gd name="connsiteY5" fmla="*/ 2243565 h 2299203"/>
              <a:gd name="connsiteX6" fmla="*/ 5894448 w 10111591"/>
              <a:gd name="connsiteY6" fmla="*/ 166 h 22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591" h="2299203">
                <a:moveTo>
                  <a:pt x="5894448" y="166"/>
                </a:moveTo>
                <a:cubicBezTo>
                  <a:pt x="7941757" y="-9955"/>
                  <a:pt x="9735058" y="445964"/>
                  <a:pt x="10111558" y="687387"/>
                </a:cubicBezTo>
                <a:lnTo>
                  <a:pt x="10111591" y="687385"/>
                </a:lnTo>
                <a:lnTo>
                  <a:pt x="10111591" y="2299203"/>
                </a:lnTo>
                <a:lnTo>
                  <a:pt x="0" y="2299203"/>
                </a:lnTo>
                <a:lnTo>
                  <a:pt x="42164" y="2243565"/>
                </a:lnTo>
                <a:cubicBezTo>
                  <a:pt x="1420979" y="512580"/>
                  <a:pt x="3791690" y="10560"/>
                  <a:pt x="5894448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1A517C-DD96-DD02-AF5F-F1AF7599B367}"/>
              </a:ext>
            </a:extLst>
          </p:cNvPr>
          <p:cNvSpPr/>
          <p:nvPr/>
        </p:nvSpPr>
        <p:spPr>
          <a:xfrm>
            <a:off x="0" y="4991508"/>
            <a:ext cx="9638534" cy="1866492"/>
          </a:xfrm>
          <a:custGeom>
            <a:avLst/>
            <a:gdLst>
              <a:gd name="connsiteX0" fmla="*/ 2569853 w 9638534"/>
              <a:gd name="connsiteY0" fmla="*/ 292 h 1866492"/>
              <a:gd name="connsiteX1" fmla="*/ 9603127 w 9638534"/>
              <a:gd name="connsiteY1" fmla="*/ 1844803 h 1866492"/>
              <a:gd name="connsiteX2" fmla="*/ 9638534 w 9638534"/>
              <a:gd name="connsiteY2" fmla="*/ 1866492 h 1866492"/>
              <a:gd name="connsiteX3" fmla="*/ 0 w 9638534"/>
              <a:gd name="connsiteY3" fmla="*/ 1866492 h 1866492"/>
              <a:gd name="connsiteX4" fmla="*/ 0 w 9638534"/>
              <a:gd name="connsiteY4" fmla="*/ 177837 h 1866492"/>
              <a:gd name="connsiteX5" fmla="*/ 364673 w 9638534"/>
              <a:gd name="connsiteY5" fmla="*/ 129819 h 1866492"/>
              <a:gd name="connsiteX6" fmla="*/ 2569853 w 9638534"/>
              <a:gd name="connsiteY6" fmla="*/ 292 h 18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8534" h="1866492">
                <a:moveTo>
                  <a:pt x="2569853" y="292"/>
                </a:moveTo>
                <a:cubicBezTo>
                  <a:pt x="5188354" y="15885"/>
                  <a:pt x="7572177" y="655438"/>
                  <a:pt x="9603127" y="1844803"/>
                </a:cubicBezTo>
                <a:lnTo>
                  <a:pt x="9638534" y="1866492"/>
                </a:lnTo>
                <a:lnTo>
                  <a:pt x="0" y="1866492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BA715F-EA5E-7983-EF01-7DB46F086514}"/>
              </a:ext>
            </a:extLst>
          </p:cNvPr>
          <p:cNvSpPr/>
          <p:nvPr/>
        </p:nvSpPr>
        <p:spPr>
          <a:xfrm>
            <a:off x="4537522" y="4810729"/>
            <a:ext cx="7641968" cy="2047271"/>
          </a:xfrm>
          <a:custGeom>
            <a:avLst/>
            <a:gdLst>
              <a:gd name="connsiteX0" fmla="*/ 4003603 w 7641968"/>
              <a:gd name="connsiteY0" fmla="*/ 33 h 2047271"/>
              <a:gd name="connsiteX1" fmla="*/ 4034282 w 7641968"/>
              <a:gd name="connsiteY1" fmla="*/ 45191 h 2047271"/>
              <a:gd name="connsiteX2" fmla="*/ 4143405 w 7641968"/>
              <a:gd name="connsiteY2" fmla="*/ 298321 h 2047271"/>
              <a:gd name="connsiteX3" fmla="*/ 4221333 w 7641968"/>
              <a:gd name="connsiteY3" fmla="*/ 60979 h 2047271"/>
              <a:gd name="connsiteX4" fmla="*/ 4194113 w 7641968"/>
              <a:gd name="connsiteY4" fmla="*/ 417459 h 2047271"/>
              <a:gd name="connsiteX5" fmla="*/ 4602025 w 7641968"/>
              <a:gd name="connsiteY5" fmla="*/ 408080 h 2047271"/>
              <a:gd name="connsiteX6" fmla="*/ 4514029 w 7641968"/>
              <a:gd name="connsiteY6" fmla="*/ 186217 h 2047271"/>
              <a:gd name="connsiteX7" fmla="*/ 4651242 w 7641968"/>
              <a:gd name="connsiteY7" fmla="*/ 407609 h 2047271"/>
              <a:gd name="connsiteX8" fmla="*/ 4688529 w 7641968"/>
              <a:gd name="connsiteY8" fmla="*/ 407609 h 2047271"/>
              <a:gd name="connsiteX9" fmla="*/ 4700460 w 7641968"/>
              <a:gd name="connsiteY9" fmla="*/ 37994 h 2047271"/>
              <a:gd name="connsiteX10" fmla="*/ 4729543 w 7641968"/>
              <a:gd name="connsiteY10" fmla="*/ 374307 h 2047271"/>
              <a:gd name="connsiteX11" fmla="*/ 4866011 w 7641968"/>
              <a:gd name="connsiteY11" fmla="*/ 186686 h 2047271"/>
              <a:gd name="connsiteX12" fmla="*/ 4761609 w 7641968"/>
              <a:gd name="connsiteY12" fmla="*/ 408549 h 2047271"/>
              <a:gd name="connsiteX13" fmla="*/ 5924192 w 7641968"/>
              <a:gd name="connsiteY13" fmla="*/ 473277 h 2047271"/>
              <a:gd name="connsiteX14" fmla="*/ 5802641 w 7641968"/>
              <a:gd name="connsiteY14" fmla="*/ 186686 h 2047271"/>
              <a:gd name="connsiteX15" fmla="*/ 5939109 w 7641968"/>
              <a:gd name="connsiteY15" fmla="*/ 374307 h 2047271"/>
              <a:gd name="connsiteX16" fmla="*/ 5968191 w 7641968"/>
              <a:gd name="connsiteY16" fmla="*/ 37993 h 2047271"/>
              <a:gd name="connsiteX17" fmla="*/ 5983851 w 7641968"/>
              <a:gd name="connsiteY17" fmla="*/ 479375 h 2047271"/>
              <a:gd name="connsiteX18" fmla="*/ 5998393 w 7641968"/>
              <a:gd name="connsiteY18" fmla="*/ 480781 h 2047271"/>
              <a:gd name="connsiteX19" fmla="*/ 6154623 w 7641968"/>
              <a:gd name="connsiteY19" fmla="*/ 186215 h 2047271"/>
              <a:gd name="connsiteX20" fmla="*/ 6054695 w 7641968"/>
              <a:gd name="connsiteY20" fmla="*/ 486879 h 2047271"/>
              <a:gd name="connsiteX21" fmla="*/ 6498400 w 7641968"/>
              <a:gd name="connsiteY21" fmla="*/ 538944 h 2047271"/>
              <a:gd name="connsiteX22" fmla="*/ 6375355 w 7641968"/>
              <a:gd name="connsiteY22" fmla="*/ 246722 h 2047271"/>
              <a:gd name="connsiteX23" fmla="*/ 6511822 w 7641968"/>
              <a:gd name="connsiteY23" fmla="*/ 434345 h 2047271"/>
              <a:gd name="connsiteX24" fmla="*/ 6540906 w 7641968"/>
              <a:gd name="connsiteY24" fmla="*/ 98031 h 2047271"/>
              <a:gd name="connsiteX25" fmla="*/ 6556940 w 7641968"/>
              <a:gd name="connsiteY25" fmla="*/ 546916 h 2047271"/>
              <a:gd name="connsiteX26" fmla="*/ 6569617 w 7641968"/>
              <a:gd name="connsiteY26" fmla="*/ 548792 h 2047271"/>
              <a:gd name="connsiteX27" fmla="*/ 6727340 w 7641968"/>
              <a:gd name="connsiteY27" fmla="*/ 246252 h 2047271"/>
              <a:gd name="connsiteX28" fmla="*/ 6626291 w 7641968"/>
              <a:gd name="connsiteY28" fmla="*/ 556297 h 2047271"/>
              <a:gd name="connsiteX29" fmla="*/ 7641968 w 7641968"/>
              <a:gd name="connsiteY29" fmla="*/ 716715 h 2047271"/>
              <a:gd name="connsiteX30" fmla="*/ 7641968 w 7641968"/>
              <a:gd name="connsiteY30" fmla="*/ 2047271 h 2047271"/>
              <a:gd name="connsiteX31" fmla="*/ 0 w 7641968"/>
              <a:gd name="connsiteY31" fmla="*/ 2047271 h 2047271"/>
              <a:gd name="connsiteX32" fmla="*/ 277875 w 7641968"/>
              <a:gd name="connsiteY32" fmla="*/ 1811283 h 2047271"/>
              <a:gd name="connsiteX33" fmla="*/ 1875672 w 7641968"/>
              <a:gd name="connsiteY33" fmla="*/ 880890 h 2047271"/>
              <a:gd name="connsiteX34" fmla="*/ 1758965 w 7641968"/>
              <a:gd name="connsiteY34" fmla="*/ 771601 h 2047271"/>
              <a:gd name="connsiteX35" fmla="*/ 1915194 w 7641968"/>
              <a:gd name="connsiteY35" fmla="*/ 865413 h 2047271"/>
              <a:gd name="connsiteX36" fmla="*/ 1974480 w 7641968"/>
              <a:gd name="connsiteY36" fmla="*/ 842897 h 2047271"/>
              <a:gd name="connsiteX37" fmla="*/ 1884620 w 7641968"/>
              <a:gd name="connsiteY37" fmla="*/ 544109 h 2047271"/>
              <a:gd name="connsiteX38" fmla="*/ 2011766 w 7641968"/>
              <a:gd name="connsiteY38" fmla="*/ 828825 h 2047271"/>
              <a:gd name="connsiteX39" fmla="*/ 2017358 w 7641968"/>
              <a:gd name="connsiteY39" fmla="*/ 826948 h 2047271"/>
              <a:gd name="connsiteX40" fmla="*/ 2082983 w 7641968"/>
              <a:gd name="connsiteY40" fmla="*/ 600395 h 2047271"/>
              <a:gd name="connsiteX41" fmla="*/ 2054272 w 7641968"/>
              <a:gd name="connsiteY41" fmla="*/ 813816 h 2047271"/>
              <a:gd name="connsiteX42" fmla="*/ 2537128 w 7641968"/>
              <a:gd name="connsiteY42" fmla="*/ 662779 h 2047271"/>
              <a:gd name="connsiteX43" fmla="*/ 2447268 w 7641968"/>
              <a:gd name="connsiteY43" fmla="*/ 430127 h 2047271"/>
              <a:gd name="connsiteX44" fmla="*/ 2583735 w 7641968"/>
              <a:gd name="connsiteY44" fmla="*/ 650583 h 2047271"/>
              <a:gd name="connsiteX45" fmla="*/ 2622142 w 7641968"/>
              <a:gd name="connsiteY45" fmla="*/ 640733 h 2047271"/>
              <a:gd name="connsiteX46" fmla="*/ 2633325 w 7641968"/>
              <a:gd name="connsiteY46" fmla="*/ 282374 h 2047271"/>
              <a:gd name="connsiteX47" fmla="*/ 2662782 w 7641968"/>
              <a:gd name="connsiteY47" fmla="*/ 618219 h 2047271"/>
              <a:gd name="connsiteX48" fmla="*/ 2798878 w 7641968"/>
              <a:gd name="connsiteY48" fmla="*/ 430595 h 2047271"/>
              <a:gd name="connsiteX49" fmla="*/ 2704170 w 7641968"/>
              <a:gd name="connsiteY49" fmla="*/ 620094 h 2047271"/>
              <a:gd name="connsiteX50" fmla="*/ 4045355 w 7641968"/>
              <a:gd name="connsiteY50" fmla="*/ 424968 h 2047271"/>
              <a:gd name="connsiteX51" fmla="*/ 3861907 w 7641968"/>
              <a:gd name="connsiteY51" fmla="*/ 224212 h 2047271"/>
              <a:gd name="connsiteX52" fmla="*/ 4115453 w 7641968"/>
              <a:gd name="connsiteY52" fmla="*/ 421683 h 2047271"/>
              <a:gd name="connsiteX53" fmla="*/ 4132978 w 7641968"/>
              <a:gd name="connsiteY53" fmla="*/ 420746 h 2047271"/>
              <a:gd name="connsiteX54" fmla="*/ 4031550 w 7641968"/>
              <a:gd name="connsiteY54" fmla="*/ 82212 h 2047271"/>
              <a:gd name="connsiteX55" fmla="*/ 4003581 w 7641968"/>
              <a:gd name="connsiteY55" fmla="*/ 0 h 2047271"/>
              <a:gd name="connsiteX56" fmla="*/ 4003593 w 7641968"/>
              <a:gd name="connsiteY56" fmla="*/ 3 h 2047271"/>
              <a:gd name="connsiteX57" fmla="*/ 4003603 w 7641968"/>
              <a:gd name="connsiteY57" fmla="*/ 33 h 20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641968" h="2047271">
                <a:moveTo>
                  <a:pt x="4003603" y="33"/>
                </a:moveTo>
                <a:lnTo>
                  <a:pt x="4034282" y="45191"/>
                </a:lnTo>
                <a:cubicBezTo>
                  <a:pt x="4067036" y="102834"/>
                  <a:pt x="4105316" y="195178"/>
                  <a:pt x="4143405" y="298321"/>
                </a:cubicBezTo>
                <a:cubicBezTo>
                  <a:pt x="4154694" y="218198"/>
                  <a:pt x="4178761" y="137485"/>
                  <a:pt x="4221333" y="60979"/>
                </a:cubicBezTo>
                <a:cubicBezTo>
                  <a:pt x="4183650" y="153183"/>
                  <a:pt x="4180627" y="286605"/>
                  <a:pt x="4194113" y="417459"/>
                </a:cubicBezTo>
                <a:cubicBezTo>
                  <a:pt x="4328480" y="411430"/>
                  <a:pt x="4464487" y="408677"/>
                  <a:pt x="4602025" y="408080"/>
                </a:cubicBezTo>
                <a:cubicBezTo>
                  <a:pt x="4585234" y="318269"/>
                  <a:pt x="4557725" y="237657"/>
                  <a:pt x="4514029" y="186217"/>
                </a:cubicBezTo>
                <a:cubicBezTo>
                  <a:pt x="4582011" y="247688"/>
                  <a:pt x="4624885" y="325393"/>
                  <a:pt x="4651242" y="407609"/>
                </a:cubicBezTo>
                <a:cubicBezTo>
                  <a:pt x="4663679" y="407612"/>
                  <a:pt x="4676065" y="407565"/>
                  <a:pt x="4688529" y="407609"/>
                </a:cubicBezTo>
                <a:cubicBezTo>
                  <a:pt x="4696049" y="262405"/>
                  <a:pt x="4700973" y="124287"/>
                  <a:pt x="4700460" y="37994"/>
                </a:cubicBezTo>
                <a:cubicBezTo>
                  <a:pt x="4719829" y="93415"/>
                  <a:pt x="4727527" y="225267"/>
                  <a:pt x="4729543" y="374307"/>
                </a:cubicBezTo>
                <a:cubicBezTo>
                  <a:pt x="4762835" y="304748"/>
                  <a:pt x="4807415" y="239671"/>
                  <a:pt x="4866011" y="186686"/>
                </a:cubicBezTo>
                <a:cubicBezTo>
                  <a:pt x="4822297" y="238151"/>
                  <a:pt x="4787812" y="318719"/>
                  <a:pt x="4761609" y="408549"/>
                </a:cubicBezTo>
                <a:cubicBezTo>
                  <a:pt x="5137042" y="412383"/>
                  <a:pt x="5524111" y="434355"/>
                  <a:pt x="5924192" y="473277"/>
                </a:cubicBezTo>
                <a:cubicBezTo>
                  <a:pt x="5896697" y="358182"/>
                  <a:pt x="5856659" y="250279"/>
                  <a:pt x="5802641" y="186686"/>
                </a:cubicBezTo>
                <a:cubicBezTo>
                  <a:pt x="5861237" y="239671"/>
                  <a:pt x="5905817" y="304747"/>
                  <a:pt x="5939109" y="374307"/>
                </a:cubicBezTo>
                <a:cubicBezTo>
                  <a:pt x="5941125" y="225265"/>
                  <a:pt x="5948823" y="93414"/>
                  <a:pt x="5968191" y="37993"/>
                </a:cubicBezTo>
                <a:cubicBezTo>
                  <a:pt x="5967596" y="138464"/>
                  <a:pt x="5974098" y="308880"/>
                  <a:pt x="5983851" y="479375"/>
                </a:cubicBezTo>
                <a:cubicBezTo>
                  <a:pt x="5988685" y="479862"/>
                  <a:pt x="5993557" y="480288"/>
                  <a:pt x="5998393" y="480781"/>
                </a:cubicBezTo>
                <a:cubicBezTo>
                  <a:pt x="6020903" y="372283"/>
                  <a:pt x="6066733" y="265690"/>
                  <a:pt x="6154623" y="186215"/>
                </a:cubicBezTo>
                <a:cubicBezTo>
                  <a:pt x="6098422" y="252379"/>
                  <a:pt x="6068698" y="366549"/>
                  <a:pt x="6054695" y="486879"/>
                </a:cubicBezTo>
                <a:cubicBezTo>
                  <a:pt x="6200898" y="502258"/>
                  <a:pt x="6348769" y="519529"/>
                  <a:pt x="6498400" y="538944"/>
                </a:cubicBezTo>
                <a:cubicBezTo>
                  <a:pt x="6470876" y="421718"/>
                  <a:pt x="6430265" y="311365"/>
                  <a:pt x="6375355" y="246722"/>
                </a:cubicBezTo>
                <a:cubicBezTo>
                  <a:pt x="6433951" y="299707"/>
                  <a:pt x="6478532" y="364786"/>
                  <a:pt x="6511822" y="434345"/>
                </a:cubicBezTo>
                <a:cubicBezTo>
                  <a:pt x="6513841" y="285303"/>
                  <a:pt x="6521537" y="153451"/>
                  <a:pt x="6540906" y="98031"/>
                </a:cubicBezTo>
                <a:cubicBezTo>
                  <a:pt x="6540304" y="199983"/>
                  <a:pt x="6546946" y="373918"/>
                  <a:pt x="6556940" y="546916"/>
                </a:cubicBezTo>
                <a:cubicBezTo>
                  <a:pt x="6561168" y="547477"/>
                  <a:pt x="6565388" y="548228"/>
                  <a:pt x="6569617" y="548792"/>
                </a:cubicBezTo>
                <a:cubicBezTo>
                  <a:pt x="6591512" y="437550"/>
                  <a:pt x="6637296" y="327671"/>
                  <a:pt x="6727340" y="246252"/>
                </a:cubicBezTo>
                <a:cubicBezTo>
                  <a:pt x="6669682" y="314129"/>
                  <a:pt x="6639817" y="432551"/>
                  <a:pt x="6626291" y="556297"/>
                </a:cubicBezTo>
                <a:cubicBezTo>
                  <a:pt x="6956345" y="601242"/>
                  <a:pt x="7294700" y="654840"/>
                  <a:pt x="7641968" y="716715"/>
                </a:cubicBezTo>
                <a:lnTo>
                  <a:pt x="7641968" y="2047271"/>
                </a:lnTo>
                <a:lnTo>
                  <a:pt x="0" y="2047271"/>
                </a:lnTo>
                <a:lnTo>
                  <a:pt x="277875" y="1811283"/>
                </a:lnTo>
                <a:cubicBezTo>
                  <a:pt x="783921" y="1405995"/>
                  <a:pt x="1314883" y="1101148"/>
                  <a:pt x="1875672" y="880890"/>
                </a:cubicBezTo>
                <a:cubicBezTo>
                  <a:pt x="1840498" y="830657"/>
                  <a:pt x="1801396" y="791308"/>
                  <a:pt x="1758965" y="771601"/>
                </a:cubicBezTo>
                <a:cubicBezTo>
                  <a:pt x="1820979" y="789427"/>
                  <a:pt x="1872328" y="822788"/>
                  <a:pt x="1915194" y="865413"/>
                </a:cubicBezTo>
                <a:cubicBezTo>
                  <a:pt x="1934895" y="857832"/>
                  <a:pt x="1954705" y="850270"/>
                  <a:pt x="1974480" y="842897"/>
                </a:cubicBezTo>
                <a:cubicBezTo>
                  <a:pt x="1941042" y="723599"/>
                  <a:pt x="1908562" y="614162"/>
                  <a:pt x="1884620" y="544109"/>
                </a:cubicBezTo>
                <a:cubicBezTo>
                  <a:pt x="1918635" y="584614"/>
                  <a:pt x="1965200" y="697120"/>
                  <a:pt x="2011766" y="828825"/>
                </a:cubicBezTo>
                <a:cubicBezTo>
                  <a:pt x="2013609" y="828151"/>
                  <a:pt x="2015515" y="827620"/>
                  <a:pt x="2017358" y="826948"/>
                </a:cubicBezTo>
                <a:cubicBezTo>
                  <a:pt x="2027247" y="750744"/>
                  <a:pt x="2047318" y="673745"/>
                  <a:pt x="2082983" y="600395"/>
                </a:cubicBezTo>
                <a:cubicBezTo>
                  <a:pt x="2062168" y="659043"/>
                  <a:pt x="2054019" y="733854"/>
                  <a:pt x="2054272" y="813816"/>
                </a:cubicBezTo>
                <a:cubicBezTo>
                  <a:pt x="2212935" y="757135"/>
                  <a:pt x="2373614" y="706818"/>
                  <a:pt x="2537128" y="662779"/>
                </a:cubicBezTo>
                <a:cubicBezTo>
                  <a:pt x="2520681" y="568620"/>
                  <a:pt x="2492715" y="483631"/>
                  <a:pt x="2447268" y="430127"/>
                </a:cubicBezTo>
                <a:cubicBezTo>
                  <a:pt x="2514975" y="491355"/>
                  <a:pt x="2557461" y="568736"/>
                  <a:pt x="2583735" y="650583"/>
                </a:cubicBezTo>
                <a:cubicBezTo>
                  <a:pt x="2596496" y="647247"/>
                  <a:pt x="2609350" y="643997"/>
                  <a:pt x="2622142" y="640733"/>
                </a:cubicBezTo>
                <a:cubicBezTo>
                  <a:pt x="2629338" y="499618"/>
                  <a:pt x="2633826" y="366534"/>
                  <a:pt x="2633325" y="282374"/>
                </a:cubicBezTo>
                <a:cubicBezTo>
                  <a:pt x="2652694" y="337795"/>
                  <a:pt x="2660765" y="469176"/>
                  <a:pt x="2662782" y="618219"/>
                </a:cubicBezTo>
                <a:cubicBezTo>
                  <a:pt x="2696073" y="548660"/>
                  <a:pt x="2740282" y="483584"/>
                  <a:pt x="2798878" y="430595"/>
                </a:cubicBezTo>
                <a:cubicBezTo>
                  <a:pt x="2760455" y="475829"/>
                  <a:pt x="2729006" y="543388"/>
                  <a:pt x="2704170" y="620094"/>
                </a:cubicBezTo>
                <a:cubicBezTo>
                  <a:pt x="3133597" y="516341"/>
                  <a:pt x="3580056" y="453316"/>
                  <a:pt x="4045355" y="424968"/>
                </a:cubicBezTo>
                <a:cubicBezTo>
                  <a:pt x="3994699" y="333318"/>
                  <a:pt x="3932917" y="255914"/>
                  <a:pt x="3861907" y="224212"/>
                </a:cubicBezTo>
                <a:cubicBezTo>
                  <a:pt x="3976383" y="256746"/>
                  <a:pt x="4057195" y="332730"/>
                  <a:pt x="4115453" y="421683"/>
                </a:cubicBezTo>
                <a:cubicBezTo>
                  <a:pt x="4121289" y="421372"/>
                  <a:pt x="4127137" y="421046"/>
                  <a:pt x="4132978" y="420746"/>
                </a:cubicBezTo>
                <a:cubicBezTo>
                  <a:pt x="4098431" y="297632"/>
                  <a:pt x="4061883" y="175256"/>
                  <a:pt x="4031550" y="82212"/>
                </a:cubicBezTo>
                <a:close/>
                <a:moveTo>
                  <a:pt x="4003581" y="0"/>
                </a:moveTo>
                <a:lnTo>
                  <a:pt x="4003593" y="3"/>
                </a:lnTo>
                <a:lnTo>
                  <a:pt x="4003603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BCC83-1B0D-59D5-3466-E06CE927A681}"/>
              </a:ext>
            </a:extLst>
          </p:cNvPr>
          <p:cNvSpPr/>
          <p:nvPr/>
        </p:nvSpPr>
        <p:spPr>
          <a:xfrm>
            <a:off x="0" y="5818410"/>
            <a:ext cx="8122734" cy="1039590"/>
          </a:xfrm>
          <a:custGeom>
            <a:avLst/>
            <a:gdLst>
              <a:gd name="connsiteX0" fmla="*/ 3341584 w 8122734"/>
              <a:gd name="connsiteY0" fmla="*/ 91 h 1039590"/>
              <a:gd name="connsiteX1" fmla="*/ 8086236 w 8122734"/>
              <a:gd name="connsiteY1" fmla="*/ 1018953 h 1039590"/>
              <a:gd name="connsiteX2" fmla="*/ 8122734 w 8122734"/>
              <a:gd name="connsiteY2" fmla="*/ 1039590 h 1039590"/>
              <a:gd name="connsiteX3" fmla="*/ 0 w 8122734"/>
              <a:gd name="connsiteY3" fmla="*/ 1039590 h 1039590"/>
              <a:gd name="connsiteX4" fmla="*/ 0 w 8122734"/>
              <a:gd name="connsiteY4" fmla="*/ 260324 h 1039590"/>
              <a:gd name="connsiteX5" fmla="*/ 861573 w 8122734"/>
              <a:gd name="connsiteY5" fmla="*/ 155384 h 1039590"/>
              <a:gd name="connsiteX6" fmla="*/ 3341584 w 8122734"/>
              <a:gd name="connsiteY6" fmla="*/ 91 h 10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2734" h="1039590">
                <a:moveTo>
                  <a:pt x="3341584" y="91"/>
                </a:moveTo>
                <a:cubicBezTo>
                  <a:pt x="5136637" y="-5820"/>
                  <a:pt x="6693681" y="274674"/>
                  <a:pt x="8086236" y="1018953"/>
                </a:cubicBezTo>
                <a:lnTo>
                  <a:pt x="8122734" y="1039590"/>
                </a:lnTo>
                <a:lnTo>
                  <a:pt x="0" y="1039590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5577385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811890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4361559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5532363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5232143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5232143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5532363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931921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931921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4331527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4499550" y="-547478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6" name="任意多边形: 形状 625">
            <a:extLst>
              <a:ext uri="{FF2B5EF4-FFF2-40B4-BE49-F238E27FC236}">
                <a16:creationId xmlns:a16="http://schemas.microsoft.com/office/drawing/2014/main" id="{BB1FB0F6-EFDC-C0DF-1D48-02FFA111F35C}"/>
              </a:ext>
            </a:extLst>
          </p:cNvPr>
          <p:cNvSpPr/>
          <p:nvPr/>
        </p:nvSpPr>
        <p:spPr>
          <a:xfrm>
            <a:off x="-981899" y="732426"/>
            <a:ext cx="1801384" cy="1024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505313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278956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6" name="文本框 635">
            <a:extLst>
              <a:ext uri="{FF2B5EF4-FFF2-40B4-BE49-F238E27FC236}">
                <a16:creationId xmlns:a16="http://schemas.microsoft.com/office/drawing/2014/main" id="{B61A32F1-C5DD-771C-0DBE-8EF7DDDB661B}"/>
              </a:ext>
            </a:extLst>
          </p:cNvPr>
          <p:cNvSpPr txBox="1"/>
          <p:nvPr/>
        </p:nvSpPr>
        <p:spPr>
          <a:xfrm>
            <a:off x="5296742" y="230936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368F3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11068382" y="2624416"/>
            <a:ext cx="2319860" cy="1319213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C31C8-4CE9-A5D8-E1E3-AD390DD3DD8C}"/>
              </a:ext>
            </a:extLst>
          </p:cNvPr>
          <p:cNvGrpSpPr/>
          <p:nvPr/>
        </p:nvGrpSpPr>
        <p:grpSpPr>
          <a:xfrm>
            <a:off x="625411" y="3824657"/>
            <a:ext cx="1446158" cy="2268008"/>
            <a:chOff x="1069975" y="1651000"/>
            <a:chExt cx="2463801" cy="3863977"/>
          </a:xfrm>
        </p:grpSpPr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61D4A1C-1B93-7AB9-62B9-D232ED80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6" name="Freeform 6">
              <a:extLst>
                <a:ext uri="{FF2B5EF4-FFF2-40B4-BE49-F238E27FC236}">
                  <a16:creationId xmlns:a16="http://schemas.microsoft.com/office/drawing/2014/main" id="{A4323770-7BB4-FD1B-C710-DD81DFB58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">
              <a:extLst>
                <a:ext uri="{FF2B5EF4-FFF2-40B4-BE49-F238E27FC236}">
                  <a16:creationId xmlns:a16="http://schemas.microsoft.com/office/drawing/2014/main" id="{F0BDD028-EC4B-7332-2F5C-C1D3B85E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">
              <a:extLst>
                <a:ext uri="{FF2B5EF4-FFF2-40B4-BE49-F238E27FC236}">
                  <a16:creationId xmlns:a16="http://schemas.microsoft.com/office/drawing/2014/main" id="{08C54B25-79BB-4D6D-82A6-68A01B0F1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Group 11">
            <a:extLst>
              <a:ext uri="{FF2B5EF4-FFF2-40B4-BE49-F238E27FC236}">
                <a16:creationId xmlns:a16="http://schemas.microsoft.com/office/drawing/2014/main" id="{2E6D833F-B245-C984-0EDB-2A7A77091E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98494" y="4962477"/>
            <a:ext cx="753796" cy="1651479"/>
            <a:chOff x="1766" y="2194"/>
            <a:chExt cx="702" cy="1538"/>
          </a:xfrm>
        </p:grpSpPr>
        <p:sp>
          <p:nvSpPr>
            <p:cNvPr id="673" name="AutoShape 10">
              <a:extLst>
                <a:ext uri="{FF2B5EF4-FFF2-40B4-BE49-F238E27FC236}">
                  <a16:creationId xmlns:a16="http://schemas.microsoft.com/office/drawing/2014/main" id="{D110C47D-E029-E640-4C3D-C062C1C9581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2">
              <a:extLst>
                <a:ext uri="{FF2B5EF4-FFF2-40B4-BE49-F238E27FC236}">
                  <a16:creationId xmlns:a16="http://schemas.microsoft.com/office/drawing/2014/main" id="{069F52F6-DB6D-B3F8-F22A-DD47D83D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5" name="Freeform 13">
              <a:extLst>
                <a:ext uri="{FF2B5EF4-FFF2-40B4-BE49-F238E27FC236}">
                  <a16:creationId xmlns:a16="http://schemas.microsoft.com/office/drawing/2014/main" id="{E836C4FB-D1A6-07B8-996B-2AAF129F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4">
              <a:extLst>
                <a:ext uri="{FF2B5EF4-FFF2-40B4-BE49-F238E27FC236}">
                  <a16:creationId xmlns:a16="http://schemas.microsoft.com/office/drawing/2014/main" id="{DF32C483-4EBB-769B-A072-5B7EAF78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5">
              <a:extLst>
                <a:ext uri="{FF2B5EF4-FFF2-40B4-BE49-F238E27FC236}">
                  <a16:creationId xmlns:a16="http://schemas.microsoft.com/office/drawing/2014/main" id="{80E5116B-144B-5202-0033-10D0C35B8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81DB26-94A3-444F-B616-51B447878068}"/>
              </a:ext>
            </a:extLst>
          </p:cNvPr>
          <p:cNvGrpSpPr/>
          <p:nvPr/>
        </p:nvGrpSpPr>
        <p:grpSpPr>
          <a:xfrm>
            <a:off x="2031970" y="1806508"/>
            <a:ext cx="3837415" cy="649206"/>
            <a:chOff x="1801385" y="1761240"/>
            <a:chExt cx="3837415" cy="64920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C0AF5D-7F0A-2337-C7FB-B5C850651659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11" name="矩形: 对角圆角 10">
                <a:extLst>
                  <a:ext uri="{FF2B5EF4-FFF2-40B4-BE49-F238E27FC236}">
                    <a16:creationId xmlns:a16="http://schemas.microsoft.com/office/drawing/2014/main" id="{E7A2B586-C339-9CDD-8E11-6E89FE2DFD6E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: 对角圆角 11">
                <a:extLst>
                  <a:ext uri="{FF2B5EF4-FFF2-40B4-BE49-F238E27FC236}">
                    <a16:creationId xmlns:a16="http://schemas.microsoft.com/office/drawing/2014/main" id="{59FF0013-9105-CA80-0101-CD05F804B48E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0D8749-00C0-C113-94ED-4CDE06FAB44C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528A4-959C-5DE0-C33B-889CCC3ACD48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6AA089-E62E-13B5-AF19-4AB978698905}"/>
              </a:ext>
            </a:extLst>
          </p:cNvPr>
          <p:cNvGrpSpPr/>
          <p:nvPr/>
        </p:nvGrpSpPr>
        <p:grpSpPr>
          <a:xfrm>
            <a:off x="6337266" y="1806508"/>
            <a:ext cx="3837415" cy="649206"/>
            <a:chOff x="1801385" y="1761240"/>
            <a:chExt cx="3837415" cy="64920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821F1C7-FE7B-3F65-2821-58F8B04D6B63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22" name="矩形: 对角圆角 21">
                <a:extLst>
                  <a:ext uri="{FF2B5EF4-FFF2-40B4-BE49-F238E27FC236}">
                    <a16:creationId xmlns:a16="http://schemas.microsoft.com/office/drawing/2014/main" id="{5B21F65F-0918-18FE-B50B-DD7EB706DB37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: 对角圆角 22">
                <a:extLst>
                  <a:ext uri="{FF2B5EF4-FFF2-40B4-BE49-F238E27FC236}">
                    <a16:creationId xmlns:a16="http://schemas.microsoft.com/office/drawing/2014/main" id="{91E84A24-D7EE-FB0A-F3D4-E76C8DD39782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3D02F7C-D187-A807-6898-ABE368A0D4FD}"/>
                </a:ext>
              </a:extLst>
            </p:cNvPr>
            <p:cNvSpPr txBox="1"/>
            <p:nvPr/>
          </p:nvSpPr>
          <p:spPr>
            <a:xfrm>
              <a:off x="1878585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EF4E3B6-4F2C-EDB0-E30C-08A7914570A2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3F54800-F178-87F3-D762-97DBFADCEBAD}"/>
              </a:ext>
            </a:extLst>
          </p:cNvPr>
          <p:cNvGrpSpPr/>
          <p:nvPr/>
        </p:nvGrpSpPr>
        <p:grpSpPr>
          <a:xfrm>
            <a:off x="2031970" y="2938676"/>
            <a:ext cx="3837415" cy="649206"/>
            <a:chOff x="1801385" y="1761240"/>
            <a:chExt cx="3837415" cy="64920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15F5C4E-4A57-8876-F478-DF1339416B8D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28" name="矩形: 对角圆角 27">
                <a:extLst>
                  <a:ext uri="{FF2B5EF4-FFF2-40B4-BE49-F238E27FC236}">
                    <a16:creationId xmlns:a16="http://schemas.microsoft.com/office/drawing/2014/main" id="{70BCF865-123A-36BC-C00C-6501F87D6D31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: 对角圆角 28">
                <a:extLst>
                  <a:ext uri="{FF2B5EF4-FFF2-40B4-BE49-F238E27FC236}">
                    <a16:creationId xmlns:a16="http://schemas.microsoft.com/office/drawing/2014/main" id="{3B8C06A0-BA40-02B5-4260-449FC4980A62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CC7D79F-E0AC-D480-E0E3-4B9E7E18EF0E}"/>
                </a:ext>
              </a:extLst>
            </p:cNvPr>
            <p:cNvSpPr txBox="1"/>
            <p:nvPr/>
          </p:nvSpPr>
          <p:spPr>
            <a:xfrm>
              <a:off x="1859367" y="1849986"/>
              <a:ext cx="619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61F7207-F88F-6C64-0431-8D3C246C0390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147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6A16275-E89B-770C-D3E7-C4B4F5E34064}"/>
              </a:ext>
            </a:extLst>
          </p:cNvPr>
          <p:cNvGrpSpPr/>
          <p:nvPr/>
        </p:nvGrpSpPr>
        <p:grpSpPr>
          <a:xfrm>
            <a:off x="579305" y="1538693"/>
            <a:ext cx="5854587" cy="5833759"/>
            <a:chOff x="-488950" y="1577975"/>
            <a:chExt cx="5800725" cy="5780088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7FD8E35-B669-5B18-A732-E6A91554A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8950" y="4894263"/>
              <a:ext cx="5800725" cy="2463800"/>
            </a:xfrm>
            <a:custGeom>
              <a:avLst/>
              <a:gdLst>
                <a:gd name="T0" fmla="*/ 119 w 18270"/>
                <a:gd name="T1" fmla="*/ 5866 h 7759"/>
                <a:gd name="T2" fmla="*/ 496 w 18270"/>
                <a:gd name="T3" fmla="*/ 6235 h 7759"/>
                <a:gd name="T4" fmla="*/ 792 w 18270"/>
                <a:gd name="T5" fmla="*/ 6496 h 7759"/>
                <a:gd name="T6" fmla="*/ 1134 w 18270"/>
                <a:gd name="T7" fmla="*/ 6769 h 7759"/>
                <a:gd name="T8" fmla="*/ 1511 w 18270"/>
                <a:gd name="T9" fmla="*/ 7029 h 7759"/>
                <a:gd name="T10" fmla="*/ 1938 w 18270"/>
                <a:gd name="T11" fmla="*/ 7252 h 7759"/>
                <a:gd name="T12" fmla="*/ 2407 w 18270"/>
                <a:gd name="T13" fmla="*/ 7431 h 7759"/>
                <a:gd name="T14" fmla="*/ 2873 w 18270"/>
                <a:gd name="T15" fmla="*/ 7568 h 7759"/>
                <a:gd name="T16" fmla="*/ 3286 w 18270"/>
                <a:gd name="T17" fmla="*/ 7667 h 7759"/>
                <a:gd name="T18" fmla="*/ 3770 w 18270"/>
                <a:gd name="T19" fmla="*/ 7757 h 7759"/>
                <a:gd name="T20" fmla="*/ 3913 w 18270"/>
                <a:gd name="T21" fmla="*/ 7548 h 7759"/>
                <a:gd name="T22" fmla="*/ 4322 w 18270"/>
                <a:gd name="T23" fmla="*/ 6865 h 7759"/>
                <a:gd name="T24" fmla="*/ 4824 w 18270"/>
                <a:gd name="T25" fmla="*/ 6017 h 7759"/>
                <a:gd name="T26" fmla="*/ 5126 w 18270"/>
                <a:gd name="T27" fmla="*/ 5496 h 7759"/>
                <a:gd name="T28" fmla="*/ 5274 w 18270"/>
                <a:gd name="T29" fmla="*/ 5197 h 7759"/>
                <a:gd name="T30" fmla="*/ 5371 w 18270"/>
                <a:gd name="T31" fmla="*/ 4958 h 7759"/>
                <a:gd name="T32" fmla="*/ 5443 w 18270"/>
                <a:gd name="T33" fmla="*/ 4721 h 7759"/>
                <a:gd name="T34" fmla="*/ 5467 w 18270"/>
                <a:gd name="T35" fmla="*/ 4571 h 7759"/>
                <a:gd name="T36" fmla="*/ 12235 w 18270"/>
                <a:gd name="T37" fmla="*/ 4451 h 7759"/>
                <a:gd name="T38" fmla="*/ 13704 w 18270"/>
                <a:gd name="T39" fmla="*/ 3898 h 7759"/>
                <a:gd name="T40" fmla="*/ 15219 w 18270"/>
                <a:gd name="T41" fmla="*/ 3291 h 7759"/>
                <a:gd name="T42" fmla="*/ 16681 w 18270"/>
                <a:gd name="T43" fmla="*/ 2647 h 7759"/>
                <a:gd name="T44" fmla="*/ 17790 w 18270"/>
                <a:gd name="T45" fmla="*/ 2053 h 7759"/>
                <a:gd name="T46" fmla="*/ 18254 w 18270"/>
                <a:gd name="T47" fmla="*/ 1596 h 7759"/>
                <a:gd name="T48" fmla="*/ 18268 w 18270"/>
                <a:gd name="T49" fmla="*/ 1235 h 7759"/>
                <a:gd name="T50" fmla="*/ 18213 w 18270"/>
                <a:gd name="T51" fmla="*/ 890 h 7759"/>
                <a:gd name="T52" fmla="*/ 18055 w 18270"/>
                <a:gd name="T53" fmla="*/ 597 h 7759"/>
                <a:gd name="T54" fmla="*/ 17766 w 18270"/>
                <a:gd name="T55" fmla="*/ 389 h 7759"/>
                <a:gd name="T56" fmla="*/ 17315 w 18270"/>
                <a:gd name="T57" fmla="*/ 300 h 7759"/>
                <a:gd name="T58" fmla="*/ 16670 w 18270"/>
                <a:gd name="T59" fmla="*/ 365 h 7759"/>
                <a:gd name="T60" fmla="*/ 15810 w 18270"/>
                <a:gd name="T61" fmla="*/ 612 h 7759"/>
                <a:gd name="T62" fmla="*/ 14796 w 18270"/>
                <a:gd name="T63" fmla="*/ 1007 h 7759"/>
                <a:gd name="T64" fmla="*/ 13739 w 18270"/>
                <a:gd name="T65" fmla="*/ 1481 h 7759"/>
                <a:gd name="T66" fmla="*/ 12748 w 18270"/>
                <a:gd name="T67" fmla="*/ 1960 h 7759"/>
                <a:gd name="T68" fmla="*/ 11574 w 18270"/>
                <a:gd name="T69" fmla="*/ 2564 h 7759"/>
                <a:gd name="T70" fmla="*/ 7099 w 18270"/>
                <a:gd name="T71" fmla="*/ 2692 h 7759"/>
                <a:gd name="T72" fmla="*/ 7468 w 18270"/>
                <a:gd name="T73" fmla="*/ 2537 h 7759"/>
                <a:gd name="T74" fmla="*/ 7845 w 18270"/>
                <a:gd name="T75" fmla="*/ 2355 h 7759"/>
                <a:gd name="T76" fmla="*/ 8248 w 18270"/>
                <a:gd name="T77" fmla="*/ 2129 h 7759"/>
                <a:gd name="T78" fmla="*/ 8606 w 18270"/>
                <a:gd name="T79" fmla="*/ 1873 h 7759"/>
                <a:gd name="T80" fmla="*/ 8850 w 18270"/>
                <a:gd name="T81" fmla="*/ 1603 h 7759"/>
                <a:gd name="T82" fmla="*/ 8942 w 18270"/>
                <a:gd name="T83" fmla="*/ 1324 h 7759"/>
                <a:gd name="T84" fmla="*/ 8992 w 18270"/>
                <a:gd name="T85" fmla="*/ 1017 h 7759"/>
                <a:gd name="T86" fmla="*/ 8991 w 18270"/>
                <a:gd name="T87" fmla="*/ 706 h 7759"/>
                <a:gd name="T88" fmla="*/ 8913 w 18270"/>
                <a:gd name="T89" fmla="*/ 421 h 7759"/>
                <a:gd name="T90" fmla="*/ 8735 w 18270"/>
                <a:gd name="T91" fmla="*/ 189 h 7759"/>
                <a:gd name="T92" fmla="*/ 8432 w 18270"/>
                <a:gd name="T93" fmla="*/ 41 h 7759"/>
                <a:gd name="T94" fmla="*/ 7982 w 18270"/>
                <a:gd name="T95" fmla="*/ 3 h 7759"/>
                <a:gd name="T96" fmla="*/ 7453 w 18270"/>
                <a:gd name="T97" fmla="*/ 113 h 7759"/>
                <a:gd name="T98" fmla="*/ 6891 w 18270"/>
                <a:gd name="T99" fmla="*/ 346 h 7759"/>
                <a:gd name="T100" fmla="*/ 6304 w 18270"/>
                <a:gd name="T101" fmla="*/ 657 h 7759"/>
                <a:gd name="T102" fmla="*/ 5455 w 18270"/>
                <a:gd name="T103" fmla="*/ 1148 h 7759"/>
                <a:gd name="T104" fmla="*/ 4839 w 18270"/>
                <a:gd name="T105" fmla="*/ 1478 h 7759"/>
                <a:gd name="T106" fmla="*/ 4226 w 18270"/>
                <a:gd name="T107" fmla="*/ 1744 h 7759"/>
                <a:gd name="T108" fmla="*/ 3486 w 18270"/>
                <a:gd name="T109" fmla="*/ 2005 h 7759"/>
                <a:gd name="T110" fmla="*/ 2904 w 18270"/>
                <a:gd name="T111" fmla="*/ 2211 h 7759"/>
                <a:gd name="T112" fmla="*/ 2567 w 18270"/>
                <a:gd name="T113" fmla="*/ 2371 h 7759"/>
                <a:gd name="T114" fmla="*/ 2284 w 18270"/>
                <a:gd name="T115" fmla="*/ 2574 h 7759"/>
                <a:gd name="T116" fmla="*/ 2041 w 18270"/>
                <a:gd name="T117" fmla="*/ 2851 h 7759"/>
                <a:gd name="T118" fmla="*/ 1798 w 18270"/>
                <a:gd name="T119" fmla="*/ 3237 h 7759"/>
                <a:gd name="T120" fmla="*/ 1455 w 18270"/>
                <a:gd name="T121" fmla="*/ 3747 h 7759"/>
                <a:gd name="T122" fmla="*/ 646 w 18270"/>
                <a:gd name="T123" fmla="*/ 4873 h 7759"/>
                <a:gd name="T124" fmla="*/ 65 w 18270"/>
                <a:gd name="T125" fmla="*/ 5652 h 7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70" h="7759">
                  <a:moveTo>
                    <a:pt x="0" y="5738"/>
                  </a:moveTo>
                  <a:lnTo>
                    <a:pt x="8" y="5747"/>
                  </a:lnTo>
                  <a:lnTo>
                    <a:pt x="31" y="5772"/>
                  </a:lnTo>
                  <a:lnTo>
                    <a:pt x="69" y="5812"/>
                  </a:lnTo>
                  <a:lnTo>
                    <a:pt x="119" y="5866"/>
                  </a:lnTo>
                  <a:lnTo>
                    <a:pt x="183" y="5932"/>
                  </a:lnTo>
                  <a:lnTo>
                    <a:pt x="259" y="6008"/>
                  </a:lnTo>
                  <a:lnTo>
                    <a:pt x="346" y="6093"/>
                  </a:lnTo>
                  <a:lnTo>
                    <a:pt x="443" y="6187"/>
                  </a:lnTo>
                  <a:lnTo>
                    <a:pt x="496" y="6235"/>
                  </a:lnTo>
                  <a:lnTo>
                    <a:pt x="552" y="6285"/>
                  </a:lnTo>
                  <a:lnTo>
                    <a:pt x="609" y="6336"/>
                  </a:lnTo>
                  <a:lnTo>
                    <a:pt x="667" y="6389"/>
                  </a:lnTo>
                  <a:lnTo>
                    <a:pt x="729" y="6443"/>
                  </a:lnTo>
                  <a:lnTo>
                    <a:pt x="792" y="6496"/>
                  </a:lnTo>
                  <a:lnTo>
                    <a:pt x="858" y="6551"/>
                  </a:lnTo>
                  <a:lnTo>
                    <a:pt x="924" y="6605"/>
                  </a:lnTo>
                  <a:lnTo>
                    <a:pt x="992" y="6660"/>
                  </a:lnTo>
                  <a:lnTo>
                    <a:pt x="1063" y="6714"/>
                  </a:lnTo>
                  <a:lnTo>
                    <a:pt x="1134" y="6769"/>
                  </a:lnTo>
                  <a:lnTo>
                    <a:pt x="1207" y="6823"/>
                  </a:lnTo>
                  <a:lnTo>
                    <a:pt x="1281" y="6875"/>
                  </a:lnTo>
                  <a:lnTo>
                    <a:pt x="1358" y="6928"/>
                  </a:lnTo>
                  <a:lnTo>
                    <a:pt x="1434" y="6979"/>
                  </a:lnTo>
                  <a:lnTo>
                    <a:pt x="1511" y="7029"/>
                  </a:lnTo>
                  <a:lnTo>
                    <a:pt x="1591" y="7077"/>
                  </a:lnTo>
                  <a:lnTo>
                    <a:pt x="1674" y="7124"/>
                  </a:lnTo>
                  <a:lnTo>
                    <a:pt x="1760" y="7169"/>
                  </a:lnTo>
                  <a:lnTo>
                    <a:pt x="1848" y="7211"/>
                  </a:lnTo>
                  <a:lnTo>
                    <a:pt x="1938" y="7252"/>
                  </a:lnTo>
                  <a:lnTo>
                    <a:pt x="2030" y="7292"/>
                  </a:lnTo>
                  <a:lnTo>
                    <a:pt x="2124" y="7330"/>
                  </a:lnTo>
                  <a:lnTo>
                    <a:pt x="2218" y="7365"/>
                  </a:lnTo>
                  <a:lnTo>
                    <a:pt x="2312" y="7399"/>
                  </a:lnTo>
                  <a:lnTo>
                    <a:pt x="2407" y="7431"/>
                  </a:lnTo>
                  <a:lnTo>
                    <a:pt x="2503" y="7462"/>
                  </a:lnTo>
                  <a:lnTo>
                    <a:pt x="2597" y="7491"/>
                  </a:lnTo>
                  <a:lnTo>
                    <a:pt x="2690" y="7518"/>
                  </a:lnTo>
                  <a:lnTo>
                    <a:pt x="2783" y="7544"/>
                  </a:lnTo>
                  <a:lnTo>
                    <a:pt x="2873" y="7568"/>
                  </a:lnTo>
                  <a:lnTo>
                    <a:pt x="2961" y="7591"/>
                  </a:lnTo>
                  <a:lnTo>
                    <a:pt x="3047" y="7613"/>
                  </a:lnTo>
                  <a:lnTo>
                    <a:pt x="3130" y="7632"/>
                  </a:lnTo>
                  <a:lnTo>
                    <a:pt x="3210" y="7651"/>
                  </a:lnTo>
                  <a:lnTo>
                    <a:pt x="3286" y="7667"/>
                  </a:lnTo>
                  <a:lnTo>
                    <a:pt x="3427" y="7696"/>
                  </a:lnTo>
                  <a:lnTo>
                    <a:pt x="3548" y="7719"/>
                  </a:lnTo>
                  <a:lnTo>
                    <a:pt x="3648" y="7736"/>
                  </a:lnTo>
                  <a:lnTo>
                    <a:pt x="3723" y="7749"/>
                  </a:lnTo>
                  <a:lnTo>
                    <a:pt x="3770" y="7757"/>
                  </a:lnTo>
                  <a:lnTo>
                    <a:pt x="3786" y="7759"/>
                  </a:lnTo>
                  <a:lnTo>
                    <a:pt x="3796" y="7744"/>
                  </a:lnTo>
                  <a:lnTo>
                    <a:pt x="3821" y="7703"/>
                  </a:lnTo>
                  <a:lnTo>
                    <a:pt x="3860" y="7637"/>
                  </a:lnTo>
                  <a:lnTo>
                    <a:pt x="3913" y="7548"/>
                  </a:lnTo>
                  <a:lnTo>
                    <a:pt x="3978" y="7439"/>
                  </a:lnTo>
                  <a:lnTo>
                    <a:pt x="4053" y="7315"/>
                  </a:lnTo>
                  <a:lnTo>
                    <a:pt x="4136" y="7176"/>
                  </a:lnTo>
                  <a:lnTo>
                    <a:pt x="4226" y="7025"/>
                  </a:lnTo>
                  <a:lnTo>
                    <a:pt x="4322" y="6865"/>
                  </a:lnTo>
                  <a:lnTo>
                    <a:pt x="4421" y="6698"/>
                  </a:lnTo>
                  <a:lnTo>
                    <a:pt x="4522" y="6527"/>
                  </a:lnTo>
                  <a:lnTo>
                    <a:pt x="4625" y="6355"/>
                  </a:lnTo>
                  <a:lnTo>
                    <a:pt x="4726" y="6185"/>
                  </a:lnTo>
                  <a:lnTo>
                    <a:pt x="4824" y="6017"/>
                  </a:lnTo>
                  <a:lnTo>
                    <a:pt x="4920" y="5857"/>
                  </a:lnTo>
                  <a:lnTo>
                    <a:pt x="5009" y="5705"/>
                  </a:lnTo>
                  <a:lnTo>
                    <a:pt x="5051" y="5633"/>
                  </a:lnTo>
                  <a:lnTo>
                    <a:pt x="5089" y="5563"/>
                  </a:lnTo>
                  <a:lnTo>
                    <a:pt x="5126" y="5496"/>
                  </a:lnTo>
                  <a:lnTo>
                    <a:pt x="5160" y="5431"/>
                  </a:lnTo>
                  <a:lnTo>
                    <a:pt x="5192" y="5369"/>
                  </a:lnTo>
                  <a:lnTo>
                    <a:pt x="5222" y="5310"/>
                  </a:lnTo>
                  <a:lnTo>
                    <a:pt x="5249" y="5253"/>
                  </a:lnTo>
                  <a:lnTo>
                    <a:pt x="5274" y="5197"/>
                  </a:lnTo>
                  <a:lnTo>
                    <a:pt x="5297" y="5144"/>
                  </a:lnTo>
                  <a:lnTo>
                    <a:pt x="5319" y="5094"/>
                  </a:lnTo>
                  <a:lnTo>
                    <a:pt x="5338" y="5047"/>
                  </a:lnTo>
                  <a:lnTo>
                    <a:pt x="5355" y="5002"/>
                  </a:lnTo>
                  <a:lnTo>
                    <a:pt x="5371" y="4958"/>
                  </a:lnTo>
                  <a:lnTo>
                    <a:pt x="5386" y="4917"/>
                  </a:lnTo>
                  <a:lnTo>
                    <a:pt x="5399" y="4880"/>
                  </a:lnTo>
                  <a:lnTo>
                    <a:pt x="5410" y="4843"/>
                  </a:lnTo>
                  <a:lnTo>
                    <a:pt x="5430" y="4778"/>
                  </a:lnTo>
                  <a:lnTo>
                    <a:pt x="5443" y="4721"/>
                  </a:lnTo>
                  <a:lnTo>
                    <a:pt x="5454" y="4674"/>
                  </a:lnTo>
                  <a:lnTo>
                    <a:pt x="5460" y="4635"/>
                  </a:lnTo>
                  <a:lnTo>
                    <a:pt x="5465" y="4606"/>
                  </a:lnTo>
                  <a:lnTo>
                    <a:pt x="5466" y="4584"/>
                  </a:lnTo>
                  <a:lnTo>
                    <a:pt x="5467" y="4571"/>
                  </a:lnTo>
                  <a:lnTo>
                    <a:pt x="5467" y="4567"/>
                  </a:lnTo>
                  <a:lnTo>
                    <a:pt x="11631" y="4669"/>
                  </a:lnTo>
                  <a:lnTo>
                    <a:pt x="11704" y="4643"/>
                  </a:lnTo>
                  <a:lnTo>
                    <a:pt x="11912" y="4568"/>
                  </a:lnTo>
                  <a:lnTo>
                    <a:pt x="12235" y="4451"/>
                  </a:lnTo>
                  <a:lnTo>
                    <a:pt x="12654" y="4296"/>
                  </a:lnTo>
                  <a:lnTo>
                    <a:pt x="12894" y="4207"/>
                  </a:lnTo>
                  <a:lnTo>
                    <a:pt x="13150" y="4110"/>
                  </a:lnTo>
                  <a:lnTo>
                    <a:pt x="13422" y="4007"/>
                  </a:lnTo>
                  <a:lnTo>
                    <a:pt x="13704" y="3898"/>
                  </a:lnTo>
                  <a:lnTo>
                    <a:pt x="13997" y="3785"/>
                  </a:lnTo>
                  <a:lnTo>
                    <a:pt x="14297" y="3666"/>
                  </a:lnTo>
                  <a:lnTo>
                    <a:pt x="14602" y="3544"/>
                  </a:lnTo>
                  <a:lnTo>
                    <a:pt x="14911" y="3419"/>
                  </a:lnTo>
                  <a:lnTo>
                    <a:pt x="15219" y="3291"/>
                  </a:lnTo>
                  <a:lnTo>
                    <a:pt x="15525" y="3164"/>
                  </a:lnTo>
                  <a:lnTo>
                    <a:pt x="15826" y="3033"/>
                  </a:lnTo>
                  <a:lnTo>
                    <a:pt x="16121" y="2904"/>
                  </a:lnTo>
                  <a:lnTo>
                    <a:pt x="16406" y="2775"/>
                  </a:lnTo>
                  <a:lnTo>
                    <a:pt x="16681" y="2647"/>
                  </a:lnTo>
                  <a:lnTo>
                    <a:pt x="16940" y="2522"/>
                  </a:lnTo>
                  <a:lnTo>
                    <a:pt x="17183" y="2399"/>
                  </a:lnTo>
                  <a:lnTo>
                    <a:pt x="17408" y="2279"/>
                  </a:lnTo>
                  <a:lnTo>
                    <a:pt x="17611" y="2163"/>
                  </a:lnTo>
                  <a:lnTo>
                    <a:pt x="17790" y="2053"/>
                  </a:lnTo>
                  <a:lnTo>
                    <a:pt x="17945" y="1948"/>
                  </a:lnTo>
                  <a:lnTo>
                    <a:pt x="18070" y="1848"/>
                  </a:lnTo>
                  <a:lnTo>
                    <a:pt x="18165" y="1757"/>
                  </a:lnTo>
                  <a:lnTo>
                    <a:pt x="18227" y="1672"/>
                  </a:lnTo>
                  <a:lnTo>
                    <a:pt x="18254" y="1596"/>
                  </a:lnTo>
                  <a:lnTo>
                    <a:pt x="18261" y="1524"/>
                  </a:lnTo>
                  <a:lnTo>
                    <a:pt x="18265" y="1452"/>
                  </a:lnTo>
                  <a:lnTo>
                    <a:pt x="18269" y="1379"/>
                  </a:lnTo>
                  <a:lnTo>
                    <a:pt x="18270" y="1307"/>
                  </a:lnTo>
                  <a:lnTo>
                    <a:pt x="18268" y="1235"/>
                  </a:lnTo>
                  <a:lnTo>
                    <a:pt x="18264" y="1163"/>
                  </a:lnTo>
                  <a:lnTo>
                    <a:pt x="18256" y="1094"/>
                  </a:lnTo>
                  <a:lnTo>
                    <a:pt x="18245" y="1024"/>
                  </a:lnTo>
                  <a:lnTo>
                    <a:pt x="18231" y="957"/>
                  </a:lnTo>
                  <a:lnTo>
                    <a:pt x="18213" y="890"/>
                  </a:lnTo>
                  <a:lnTo>
                    <a:pt x="18190" y="826"/>
                  </a:lnTo>
                  <a:lnTo>
                    <a:pt x="18164" y="765"/>
                  </a:lnTo>
                  <a:lnTo>
                    <a:pt x="18133" y="706"/>
                  </a:lnTo>
                  <a:lnTo>
                    <a:pt x="18096" y="651"/>
                  </a:lnTo>
                  <a:lnTo>
                    <a:pt x="18055" y="597"/>
                  </a:lnTo>
                  <a:lnTo>
                    <a:pt x="18010" y="548"/>
                  </a:lnTo>
                  <a:lnTo>
                    <a:pt x="17957" y="502"/>
                  </a:lnTo>
                  <a:lnTo>
                    <a:pt x="17900" y="460"/>
                  </a:lnTo>
                  <a:lnTo>
                    <a:pt x="17836" y="422"/>
                  </a:lnTo>
                  <a:lnTo>
                    <a:pt x="17766" y="389"/>
                  </a:lnTo>
                  <a:lnTo>
                    <a:pt x="17691" y="361"/>
                  </a:lnTo>
                  <a:lnTo>
                    <a:pt x="17608" y="337"/>
                  </a:lnTo>
                  <a:lnTo>
                    <a:pt x="17518" y="319"/>
                  </a:lnTo>
                  <a:lnTo>
                    <a:pt x="17420" y="307"/>
                  </a:lnTo>
                  <a:lnTo>
                    <a:pt x="17315" y="300"/>
                  </a:lnTo>
                  <a:lnTo>
                    <a:pt x="17202" y="300"/>
                  </a:lnTo>
                  <a:lnTo>
                    <a:pt x="17082" y="306"/>
                  </a:lnTo>
                  <a:lnTo>
                    <a:pt x="16953" y="318"/>
                  </a:lnTo>
                  <a:lnTo>
                    <a:pt x="16816" y="338"/>
                  </a:lnTo>
                  <a:lnTo>
                    <a:pt x="16670" y="365"/>
                  </a:lnTo>
                  <a:lnTo>
                    <a:pt x="16516" y="399"/>
                  </a:lnTo>
                  <a:lnTo>
                    <a:pt x="16352" y="442"/>
                  </a:lnTo>
                  <a:lnTo>
                    <a:pt x="16179" y="492"/>
                  </a:lnTo>
                  <a:lnTo>
                    <a:pt x="15998" y="548"/>
                  </a:lnTo>
                  <a:lnTo>
                    <a:pt x="15810" y="612"/>
                  </a:lnTo>
                  <a:lnTo>
                    <a:pt x="15616" y="681"/>
                  </a:lnTo>
                  <a:lnTo>
                    <a:pt x="15416" y="756"/>
                  </a:lnTo>
                  <a:lnTo>
                    <a:pt x="15213" y="836"/>
                  </a:lnTo>
                  <a:lnTo>
                    <a:pt x="15007" y="920"/>
                  </a:lnTo>
                  <a:lnTo>
                    <a:pt x="14796" y="1007"/>
                  </a:lnTo>
                  <a:lnTo>
                    <a:pt x="14585" y="1098"/>
                  </a:lnTo>
                  <a:lnTo>
                    <a:pt x="14373" y="1192"/>
                  </a:lnTo>
                  <a:lnTo>
                    <a:pt x="14160" y="1286"/>
                  </a:lnTo>
                  <a:lnTo>
                    <a:pt x="13949" y="1384"/>
                  </a:lnTo>
                  <a:lnTo>
                    <a:pt x="13739" y="1481"/>
                  </a:lnTo>
                  <a:lnTo>
                    <a:pt x="13532" y="1578"/>
                  </a:lnTo>
                  <a:lnTo>
                    <a:pt x="13329" y="1676"/>
                  </a:lnTo>
                  <a:lnTo>
                    <a:pt x="13129" y="1772"/>
                  </a:lnTo>
                  <a:lnTo>
                    <a:pt x="12936" y="1868"/>
                  </a:lnTo>
                  <a:lnTo>
                    <a:pt x="12748" y="1960"/>
                  </a:lnTo>
                  <a:lnTo>
                    <a:pt x="12567" y="2050"/>
                  </a:lnTo>
                  <a:lnTo>
                    <a:pt x="12395" y="2138"/>
                  </a:lnTo>
                  <a:lnTo>
                    <a:pt x="12076" y="2301"/>
                  </a:lnTo>
                  <a:lnTo>
                    <a:pt x="11800" y="2444"/>
                  </a:lnTo>
                  <a:lnTo>
                    <a:pt x="11574" y="2564"/>
                  </a:lnTo>
                  <a:lnTo>
                    <a:pt x="11403" y="2655"/>
                  </a:lnTo>
                  <a:lnTo>
                    <a:pt x="11295" y="2714"/>
                  </a:lnTo>
                  <a:lnTo>
                    <a:pt x="11258" y="2733"/>
                  </a:lnTo>
                  <a:lnTo>
                    <a:pt x="7081" y="2700"/>
                  </a:lnTo>
                  <a:lnTo>
                    <a:pt x="7099" y="2692"/>
                  </a:lnTo>
                  <a:lnTo>
                    <a:pt x="7152" y="2671"/>
                  </a:lnTo>
                  <a:lnTo>
                    <a:pt x="7234" y="2637"/>
                  </a:lnTo>
                  <a:lnTo>
                    <a:pt x="7341" y="2593"/>
                  </a:lnTo>
                  <a:lnTo>
                    <a:pt x="7402" y="2565"/>
                  </a:lnTo>
                  <a:lnTo>
                    <a:pt x="7468" y="2537"/>
                  </a:lnTo>
                  <a:lnTo>
                    <a:pt x="7538" y="2505"/>
                  </a:lnTo>
                  <a:lnTo>
                    <a:pt x="7611" y="2470"/>
                  </a:lnTo>
                  <a:lnTo>
                    <a:pt x="7687" y="2434"/>
                  </a:lnTo>
                  <a:lnTo>
                    <a:pt x="7765" y="2395"/>
                  </a:lnTo>
                  <a:lnTo>
                    <a:pt x="7845" y="2355"/>
                  </a:lnTo>
                  <a:lnTo>
                    <a:pt x="7926" y="2313"/>
                  </a:lnTo>
                  <a:lnTo>
                    <a:pt x="8007" y="2270"/>
                  </a:lnTo>
                  <a:lnTo>
                    <a:pt x="8088" y="2224"/>
                  </a:lnTo>
                  <a:lnTo>
                    <a:pt x="8169" y="2177"/>
                  </a:lnTo>
                  <a:lnTo>
                    <a:pt x="8248" y="2129"/>
                  </a:lnTo>
                  <a:lnTo>
                    <a:pt x="8325" y="2080"/>
                  </a:lnTo>
                  <a:lnTo>
                    <a:pt x="8401" y="2030"/>
                  </a:lnTo>
                  <a:lnTo>
                    <a:pt x="8473" y="1978"/>
                  </a:lnTo>
                  <a:lnTo>
                    <a:pt x="8542" y="1926"/>
                  </a:lnTo>
                  <a:lnTo>
                    <a:pt x="8606" y="1873"/>
                  </a:lnTo>
                  <a:lnTo>
                    <a:pt x="8667" y="1820"/>
                  </a:lnTo>
                  <a:lnTo>
                    <a:pt x="8722" y="1766"/>
                  </a:lnTo>
                  <a:lnTo>
                    <a:pt x="8771" y="1711"/>
                  </a:lnTo>
                  <a:lnTo>
                    <a:pt x="8813" y="1658"/>
                  </a:lnTo>
                  <a:lnTo>
                    <a:pt x="8850" y="1603"/>
                  </a:lnTo>
                  <a:lnTo>
                    <a:pt x="8877" y="1548"/>
                  </a:lnTo>
                  <a:lnTo>
                    <a:pt x="8897" y="1494"/>
                  </a:lnTo>
                  <a:lnTo>
                    <a:pt x="8913" y="1439"/>
                  </a:lnTo>
                  <a:lnTo>
                    <a:pt x="8928" y="1382"/>
                  </a:lnTo>
                  <a:lnTo>
                    <a:pt x="8942" y="1324"/>
                  </a:lnTo>
                  <a:lnTo>
                    <a:pt x="8955" y="1264"/>
                  </a:lnTo>
                  <a:lnTo>
                    <a:pt x="8967" y="1203"/>
                  </a:lnTo>
                  <a:lnTo>
                    <a:pt x="8977" y="1141"/>
                  </a:lnTo>
                  <a:lnTo>
                    <a:pt x="8985" y="1080"/>
                  </a:lnTo>
                  <a:lnTo>
                    <a:pt x="8992" y="1017"/>
                  </a:lnTo>
                  <a:lnTo>
                    <a:pt x="8997" y="954"/>
                  </a:lnTo>
                  <a:lnTo>
                    <a:pt x="8999" y="891"/>
                  </a:lnTo>
                  <a:lnTo>
                    <a:pt x="8999" y="830"/>
                  </a:lnTo>
                  <a:lnTo>
                    <a:pt x="8997" y="768"/>
                  </a:lnTo>
                  <a:lnTo>
                    <a:pt x="8991" y="706"/>
                  </a:lnTo>
                  <a:lnTo>
                    <a:pt x="8982" y="647"/>
                  </a:lnTo>
                  <a:lnTo>
                    <a:pt x="8971" y="588"/>
                  </a:lnTo>
                  <a:lnTo>
                    <a:pt x="8955" y="531"/>
                  </a:lnTo>
                  <a:lnTo>
                    <a:pt x="8936" y="475"/>
                  </a:lnTo>
                  <a:lnTo>
                    <a:pt x="8913" y="421"/>
                  </a:lnTo>
                  <a:lnTo>
                    <a:pt x="8886" y="370"/>
                  </a:lnTo>
                  <a:lnTo>
                    <a:pt x="8855" y="321"/>
                  </a:lnTo>
                  <a:lnTo>
                    <a:pt x="8820" y="274"/>
                  </a:lnTo>
                  <a:lnTo>
                    <a:pt x="8780" y="230"/>
                  </a:lnTo>
                  <a:lnTo>
                    <a:pt x="8735" y="189"/>
                  </a:lnTo>
                  <a:lnTo>
                    <a:pt x="8685" y="153"/>
                  </a:lnTo>
                  <a:lnTo>
                    <a:pt x="8630" y="118"/>
                  </a:lnTo>
                  <a:lnTo>
                    <a:pt x="8570" y="89"/>
                  </a:lnTo>
                  <a:lnTo>
                    <a:pt x="8504" y="63"/>
                  </a:lnTo>
                  <a:lnTo>
                    <a:pt x="8432" y="41"/>
                  </a:lnTo>
                  <a:lnTo>
                    <a:pt x="8354" y="23"/>
                  </a:lnTo>
                  <a:lnTo>
                    <a:pt x="8269" y="10"/>
                  </a:lnTo>
                  <a:lnTo>
                    <a:pt x="8179" y="3"/>
                  </a:lnTo>
                  <a:lnTo>
                    <a:pt x="8082" y="0"/>
                  </a:lnTo>
                  <a:lnTo>
                    <a:pt x="7982" y="3"/>
                  </a:lnTo>
                  <a:lnTo>
                    <a:pt x="7879" y="13"/>
                  </a:lnTo>
                  <a:lnTo>
                    <a:pt x="7774" y="29"/>
                  </a:lnTo>
                  <a:lnTo>
                    <a:pt x="7669" y="52"/>
                  </a:lnTo>
                  <a:lnTo>
                    <a:pt x="7561" y="80"/>
                  </a:lnTo>
                  <a:lnTo>
                    <a:pt x="7453" y="113"/>
                  </a:lnTo>
                  <a:lnTo>
                    <a:pt x="7342" y="150"/>
                  </a:lnTo>
                  <a:lnTo>
                    <a:pt x="7231" y="194"/>
                  </a:lnTo>
                  <a:lnTo>
                    <a:pt x="7118" y="241"/>
                  </a:lnTo>
                  <a:lnTo>
                    <a:pt x="7005" y="291"/>
                  </a:lnTo>
                  <a:lnTo>
                    <a:pt x="6891" y="346"/>
                  </a:lnTo>
                  <a:lnTo>
                    <a:pt x="6775" y="403"/>
                  </a:lnTo>
                  <a:lnTo>
                    <a:pt x="6658" y="463"/>
                  </a:lnTo>
                  <a:lnTo>
                    <a:pt x="6541" y="526"/>
                  </a:lnTo>
                  <a:lnTo>
                    <a:pt x="6423" y="591"/>
                  </a:lnTo>
                  <a:lnTo>
                    <a:pt x="6304" y="657"/>
                  </a:lnTo>
                  <a:lnTo>
                    <a:pt x="6063" y="796"/>
                  </a:lnTo>
                  <a:lnTo>
                    <a:pt x="5821" y="937"/>
                  </a:lnTo>
                  <a:lnTo>
                    <a:pt x="5699" y="1008"/>
                  </a:lnTo>
                  <a:lnTo>
                    <a:pt x="5577" y="1079"/>
                  </a:lnTo>
                  <a:lnTo>
                    <a:pt x="5455" y="1148"/>
                  </a:lnTo>
                  <a:lnTo>
                    <a:pt x="5331" y="1218"/>
                  </a:lnTo>
                  <a:lnTo>
                    <a:pt x="5209" y="1285"/>
                  </a:lnTo>
                  <a:lnTo>
                    <a:pt x="5086" y="1352"/>
                  </a:lnTo>
                  <a:lnTo>
                    <a:pt x="4963" y="1417"/>
                  </a:lnTo>
                  <a:lnTo>
                    <a:pt x="4839" y="1478"/>
                  </a:lnTo>
                  <a:lnTo>
                    <a:pt x="4716" y="1538"/>
                  </a:lnTo>
                  <a:lnTo>
                    <a:pt x="4593" y="1595"/>
                  </a:lnTo>
                  <a:lnTo>
                    <a:pt x="4469" y="1648"/>
                  </a:lnTo>
                  <a:lnTo>
                    <a:pt x="4347" y="1698"/>
                  </a:lnTo>
                  <a:lnTo>
                    <a:pt x="4226" y="1744"/>
                  </a:lnTo>
                  <a:lnTo>
                    <a:pt x="4110" y="1788"/>
                  </a:lnTo>
                  <a:lnTo>
                    <a:pt x="3997" y="1829"/>
                  </a:lnTo>
                  <a:lnTo>
                    <a:pt x="3887" y="1868"/>
                  </a:lnTo>
                  <a:lnTo>
                    <a:pt x="3680" y="1940"/>
                  </a:lnTo>
                  <a:lnTo>
                    <a:pt x="3486" y="2005"/>
                  </a:lnTo>
                  <a:lnTo>
                    <a:pt x="3305" y="2065"/>
                  </a:lnTo>
                  <a:lnTo>
                    <a:pt x="3136" y="2125"/>
                  </a:lnTo>
                  <a:lnTo>
                    <a:pt x="3056" y="2153"/>
                  </a:lnTo>
                  <a:lnTo>
                    <a:pt x="2978" y="2182"/>
                  </a:lnTo>
                  <a:lnTo>
                    <a:pt x="2904" y="2211"/>
                  </a:lnTo>
                  <a:lnTo>
                    <a:pt x="2832" y="2241"/>
                  </a:lnTo>
                  <a:lnTo>
                    <a:pt x="2762" y="2272"/>
                  </a:lnTo>
                  <a:lnTo>
                    <a:pt x="2695" y="2304"/>
                  </a:lnTo>
                  <a:lnTo>
                    <a:pt x="2630" y="2337"/>
                  </a:lnTo>
                  <a:lnTo>
                    <a:pt x="2567" y="2371"/>
                  </a:lnTo>
                  <a:lnTo>
                    <a:pt x="2506" y="2408"/>
                  </a:lnTo>
                  <a:lnTo>
                    <a:pt x="2448" y="2445"/>
                  </a:lnTo>
                  <a:lnTo>
                    <a:pt x="2391" y="2485"/>
                  </a:lnTo>
                  <a:lnTo>
                    <a:pt x="2336" y="2529"/>
                  </a:lnTo>
                  <a:lnTo>
                    <a:pt x="2284" y="2574"/>
                  </a:lnTo>
                  <a:lnTo>
                    <a:pt x="2232" y="2622"/>
                  </a:lnTo>
                  <a:lnTo>
                    <a:pt x="2182" y="2675"/>
                  </a:lnTo>
                  <a:lnTo>
                    <a:pt x="2134" y="2730"/>
                  </a:lnTo>
                  <a:lnTo>
                    <a:pt x="2086" y="2788"/>
                  </a:lnTo>
                  <a:lnTo>
                    <a:pt x="2041" y="2851"/>
                  </a:lnTo>
                  <a:lnTo>
                    <a:pt x="1996" y="2917"/>
                  </a:lnTo>
                  <a:lnTo>
                    <a:pt x="1953" y="2988"/>
                  </a:lnTo>
                  <a:lnTo>
                    <a:pt x="1907" y="3064"/>
                  </a:lnTo>
                  <a:lnTo>
                    <a:pt x="1856" y="3148"/>
                  </a:lnTo>
                  <a:lnTo>
                    <a:pt x="1798" y="3237"/>
                  </a:lnTo>
                  <a:lnTo>
                    <a:pt x="1737" y="3330"/>
                  </a:lnTo>
                  <a:lnTo>
                    <a:pt x="1672" y="3430"/>
                  </a:lnTo>
                  <a:lnTo>
                    <a:pt x="1602" y="3532"/>
                  </a:lnTo>
                  <a:lnTo>
                    <a:pt x="1530" y="3638"/>
                  </a:lnTo>
                  <a:lnTo>
                    <a:pt x="1455" y="3747"/>
                  </a:lnTo>
                  <a:lnTo>
                    <a:pt x="1297" y="3972"/>
                  </a:lnTo>
                  <a:lnTo>
                    <a:pt x="1134" y="4201"/>
                  </a:lnTo>
                  <a:lnTo>
                    <a:pt x="968" y="4431"/>
                  </a:lnTo>
                  <a:lnTo>
                    <a:pt x="804" y="4656"/>
                  </a:lnTo>
                  <a:lnTo>
                    <a:pt x="646" y="4873"/>
                  </a:lnTo>
                  <a:lnTo>
                    <a:pt x="497" y="5075"/>
                  </a:lnTo>
                  <a:lnTo>
                    <a:pt x="361" y="5257"/>
                  </a:lnTo>
                  <a:lnTo>
                    <a:pt x="241" y="5418"/>
                  </a:lnTo>
                  <a:lnTo>
                    <a:pt x="140" y="5552"/>
                  </a:lnTo>
                  <a:lnTo>
                    <a:pt x="65" y="5652"/>
                  </a:lnTo>
                  <a:lnTo>
                    <a:pt x="17" y="5716"/>
                  </a:lnTo>
                  <a:lnTo>
                    <a:pt x="0" y="5738"/>
                  </a:lnTo>
                  <a:close/>
                </a:path>
              </a:pathLst>
            </a:custGeom>
            <a:solidFill>
              <a:srgbClr val="F9D0C2"/>
            </a:solidFill>
            <a:ln w="9525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225C72A7-5C74-3165-B7CE-1228B1E76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950" y="5108575"/>
              <a:ext cx="2160588" cy="654050"/>
            </a:xfrm>
            <a:custGeom>
              <a:avLst/>
              <a:gdLst>
                <a:gd name="T0" fmla="*/ 1909 w 6802"/>
                <a:gd name="T1" fmla="*/ 962 h 2058"/>
                <a:gd name="T2" fmla="*/ 2298 w 6802"/>
                <a:gd name="T3" fmla="*/ 967 h 2058"/>
                <a:gd name="T4" fmla="*/ 2751 w 6802"/>
                <a:gd name="T5" fmla="*/ 970 h 2058"/>
                <a:gd name="T6" fmla="*/ 3229 w 6802"/>
                <a:gd name="T7" fmla="*/ 972 h 2058"/>
                <a:gd name="T8" fmla="*/ 3696 w 6802"/>
                <a:gd name="T9" fmla="*/ 972 h 2058"/>
                <a:gd name="T10" fmla="*/ 4115 w 6802"/>
                <a:gd name="T11" fmla="*/ 969 h 2058"/>
                <a:gd name="T12" fmla="*/ 4378 w 6802"/>
                <a:gd name="T13" fmla="*/ 963 h 2058"/>
                <a:gd name="T14" fmla="*/ 4518 w 6802"/>
                <a:gd name="T15" fmla="*/ 959 h 2058"/>
                <a:gd name="T16" fmla="*/ 4628 w 6802"/>
                <a:gd name="T17" fmla="*/ 952 h 2058"/>
                <a:gd name="T18" fmla="*/ 4700 w 6802"/>
                <a:gd name="T19" fmla="*/ 943 h 2058"/>
                <a:gd name="T20" fmla="*/ 4740 w 6802"/>
                <a:gd name="T21" fmla="*/ 929 h 2058"/>
                <a:gd name="T22" fmla="*/ 4783 w 6802"/>
                <a:gd name="T23" fmla="*/ 897 h 2058"/>
                <a:gd name="T24" fmla="*/ 4831 w 6802"/>
                <a:gd name="T25" fmla="*/ 849 h 2058"/>
                <a:gd name="T26" fmla="*/ 4884 w 6802"/>
                <a:gd name="T27" fmla="*/ 786 h 2058"/>
                <a:gd name="T28" fmla="*/ 4970 w 6802"/>
                <a:gd name="T29" fmla="*/ 674 h 2058"/>
                <a:gd name="T30" fmla="*/ 5098 w 6802"/>
                <a:gd name="T31" fmla="*/ 503 h 2058"/>
                <a:gd name="T32" fmla="*/ 5203 w 6802"/>
                <a:gd name="T33" fmla="*/ 369 h 2058"/>
                <a:gd name="T34" fmla="*/ 5278 w 6802"/>
                <a:gd name="T35" fmla="*/ 285 h 2058"/>
                <a:gd name="T36" fmla="*/ 5354 w 6802"/>
                <a:gd name="T37" fmla="*/ 206 h 2058"/>
                <a:gd name="T38" fmla="*/ 5432 w 6802"/>
                <a:gd name="T39" fmla="*/ 135 h 2058"/>
                <a:gd name="T40" fmla="*/ 5513 w 6802"/>
                <a:gd name="T41" fmla="*/ 77 h 2058"/>
                <a:gd name="T42" fmla="*/ 5595 w 6802"/>
                <a:gd name="T43" fmla="*/ 33 h 2058"/>
                <a:gd name="T44" fmla="*/ 5679 w 6802"/>
                <a:gd name="T45" fmla="*/ 6 h 2058"/>
                <a:gd name="T46" fmla="*/ 5764 w 6802"/>
                <a:gd name="T47" fmla="*/ 0 h 2058"/>
                <a:gd name="T48" fmla="*/ 5875 w 6802"/>
                <a:gd name="T49" fmla="*/ 17 h 2058"/>
                <a:gd name="T50" fmla="*/ 6016 w 6802"/>
                <a:gd name="T51" fmla="*/ 42 h 2058"/>
                <a:gd name="T52" fmla="*/ 6125 w 6802"/>
                <a:gd name="T53" fmla="*/ 65 h 2058"/>
                <a:gd name="T54" fmla="*/ 6197 w 6802"/>
                <a:gd name="T55" fmla="*/ 84 h 2058"/>
                <a:gd name="T56" fmla="*/ 6268 w 6802"/>
                <a:gd name="T57" fmla="*/ 108 h 2058"/>
                <a:gd name="T58" fmla="*/ 6337 w 6802"/>
                <a:gd name="T59" fmla="*/ 138 h 2058"/>
                <a:gd name="T60" fmla="*/ 6406 w 6802"/>
                <a:gd name="T61" fmla="*/ 173 h 2058"/>
                <a:gd name="T62" fmla="*/ 6472 w 6802"/>
                <a:gd name="T63" fmla="*/ 216 h 2058"/>
                <a:gd name="T64" fmla="*/ 6535 w 6802"/>
                <a:gd name="T65" fmla="*/ 268 h 2058"/>
                <a:gd name="T66" fmla="*/ 6594 w 6802"/>
                <a:gd name="T67" fmla="*/ 327 h 2058"/>
                <a:gd name="T68" fmla="*/ 6649 w 6802"/>
                <a:gd name="T69" fmla="*/ 398 h 2058"/>
                <a:gd name="T70" fmla="*/ 6700 w 6802"/>
                <a:gd name="T71" fmla="*/ 480 h 2058"/>
                <a:gd name="T72" fmla="*/ 6745 w 6802"/>
                <a:gd name="T73" fmla="*/ 573 h 2058"/>
                <a:gd name="T74" fmla="*/ 6785 w 6802"/>
                <a:gd name="T75" fmla="*/ 680 h 2058"/>
                <a:gd name="T76" fmla="*/ 6546 w 6802"/>
                <a:gd name="T77" fmla="*/ 858 h 2058"/>
                <a:gd name="T78" fmla="*/ 6048 w 6802"/>
                <a:gd name="T79" fmla="*/ 1098 h 2058"/>
                <a:gd name="T80" fmla="*/ 5582 w 6802"/>
                <a:gd name="T81" fmla="*/ 1327 h 2058"/>
                <a:gd name="T82" fmla="*/ 5162 w 6802"/>
                <a:gd name="T83" fmla="*/ 1541 h 2058"/>
                <a:gd name="T84" fmla="*/ 4799 w 6802"/>
                <a:gd name="T85" fmla="*/ 1728 h 2058"/>
                <a:gd name="T86" fmla="*/ 4508 w 6802"/>
                <a:gd name="T87" fmla="*/ 1881 h 2058"/>
                <a:gd name="T88" fmla="*/ 4301 w 6802"/>
                <a:gd name="T89" fmla="*/ 1992 h 2058"/>
                <a:gd name="T90" fmla="*/ 4192 w 6802"/>
                <a:gd name="T91" fmla="*/ 2050 h 2058"/>
                <a:gd name="T92" fmla="*/ 0 w 6802"/>
                <a:gd name="T93" fmla="*/ 2025 h 2058"/>
                <a:gd name="T94" fmla="*/ 60 w 6802"/>
                <a:gd name="T95" fmla="*/ 2001 h 2058"/>
                <a:gd name="T96" fmla="*/ 222 w 6802"/>
                <a:gd name="T97" fmla="*/ 1934 h 2058"/>
                <a:gd name="T98" fmla="*/ 459 w 6802"/>
                <a:gd name="T99" fmla="*/ 1829 h 2058"/>
                <a:gd name="T100" fmla="*/ 596 w 6802"/>
                <a:gd name="T101" fmla="*/ 1764 h 2058"/>
                <a:gd name="T102" fmla="*/ 740 w 6802"/>
                <a:gd name="T103" fmla="*/ 1693 h 2058"/>
                <a:gd name="T104" fmla="*/ 889 w 6802"/>
                <a:gd name="T105" fmla="*/ 1614 h 2058"/>
                <a:gd name="T106" fmla="*/ 1038 w 6802"/>
                <a:gd name="T107" fmla="*/ 1531 h 2058"/>
                <a:gd name="T108" fmla="*/ 1185 w 6802"/>
                <a:gd name="T109" fmla="*/ 1443 h 2058"/>
                <a:gd name="T110" fmla="*/ 1324 w 6802"/>
                <a:gd name="T111" fmla="*/ 1351 h 2058"/>
                <a:gd name="T112" fmla="*/ 1455 w 6802"/>
                <a:gd name="T113" fmla="*/ 1257 h 2058"/>
                <a:gd name="T114" fmla="*/ 1571 w 6802"/>
                <a:gd name="T115" fmla="*/ 1158 h 2058"/>
                <a:gd name="T116" fmla="*/ 1669 w 6802"/>
                <a:gd name="T117" fmla="*/ 1059 h 2058"/>
                <a:gd name="T118" fmla="*/ 1748 w 6802"/>
                <a:gd name="T119" fmla="*/ 960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02" h="2058">
                  <a:moveTo>
                    <a:pt x="1748" y="960"/>
                  </a:moveTo>
                  <a:lnTo>
                    <a:pt x="1909" y="962"/>
                  </a:lnTo>
                  <a:lnTo>
                    <a:pt x="2094" y="964"/>
                  </a:lnTo>
                  <a:lnTo>
                    <a:pt x="2298" y="967"/>
                  </a:lnTo>
                  <a:lnTo>
                    <a:pt x="2519" y="969"/>
                  </a:lnTo>
                  <a:lnTo>
                    <a:pt x="2751" y="970"/>
                  </a:lnTo>
                  <a:lnTo>
                    <a:pt x="2989" y="972"/>
                  </a:lnTo>
                  <a:lnTo>
                    <a:pt x="3229" y="972"/>
                  </a:lnTo>
                  <a:lnTo>
                    <a:pt x="3465" y="973"/>
                  </a:lnTo>
                  <a:lnTo>
                    <a:pt x="3696" y="972"/>
                  </a:lnTo>
                  <a:lnTo>
                    <a:pt x="3914" y="971"/>
                  </a:lnTo>
                  <a:lnTo>
                    <a:pt x="4115" y="969"/>
                  </a:lnTo>
                  <a:lnTo>
                    <a:pt x="4297" y="965"/>
                  </a:lnTo>
                  <a:lnTo>
                    <a:pt x="4378" y="963"/>
                  </a:lnTo>
                  <a:lnTo>
                    <a:pt x="4452" y="961"/>
                  </a:lnTo>
                  <a:lnTo>
                    <a:pt x="4518" y="959"/>
                  </a:lnTo>
                  <a:lnTo>
                    <a:pt x="4578" y="955"/>
                  </a:lnTo>
                  <a:lnTo>
                    <a:pt x="4628" y="952"/>
                  </a:lnTo>
                  <a:lnTo>
                    <a:pt x="4668" y="947"/>
                  </a:lnTo>
                  <a:lnTo>
                    <a:pt x="4700" y="943"/>
                  </a:lnTo>
                  <a:lnTo>
                    <a:pt x="4720" y="938"/>
                  </a:lnTo>
                  <a:lnTo>
                    <a:pt x="4740" y="929"/>
                  </a:lnTo>
                  <a:lnTo>
                    <a:pt x="4761" y="915"/>
                  </a:lnTo>
                  <a:lnTo>
                    <a:pt x="4783" y="897"/>
                  </a:lnTo>
                  <a:lnTo>
                    <a:pt x="4807" y="875"/>
                  </a:lnTo>
                  <a:lnTo>
                    <a:pt x="4831" y="849"/>
                  </a:lnTo>
                  <a:lnTo>
                    <a:pt x="4857" y="819"/>
                  </a:lnTo>
                  <a:lnTo>
                    <a:pt x="4884" y="786"/>
                  </a:lnTo>
                  <a:lnTo>
                    <a:pt x="4911" y="752"/>
                  </a:lnTo>
                  <a:lnTo>
                    <a:pt x="4970" y="674"/>
                  </a:lnTo>
                  <a:lnTo>
                    <a:pt x="5033" y="590"/>
                  </a:lnTo>
                  <a:lnTo>
                    <a:pt x="5098" y="503"/>
                  </a:lnTo>
                  <a:lnTo>
                    <a:pt x="5168" y="414"/>
                  </a:lnTo>
                  <a:lnTo>
                    <a:pt x="5203" y="369"/>
                  </a:lnTo>
                  <a:lnTo>
                    <a:pt x="5240" y="327"/>
                  </a:lnTo>
                  <a:lnTo>
                    <a:pt x="5278" y="285"/>
                  </a:lnTo>
                  <a:lnTo>
                    <a:pt x="5315" y="244"/>
                  </a:lnTo>
                  <a:lnTo>
                    <a:pt x="5354" y="206"/>
                  </a:lnTo>
                  <a:lnTo>
                    <a:pt x="5393" y="170"/>
                  </a:lnTo>
                  <a:lnTo>
                    <a:pt x="5432" y="135"/>
                  </a:lnTo>
                  <a:lnTo>
                    <a:pt x="5473" y="105"/>
                  </a:lnTo>
                  <a:lnTo>
                    <a:pt x="5513" y="77"/>
                  </a:lnTo>
                  <a:lnTo>
                    <a:pt x="5554" y="53"/>
                  </a:lnTo>
                  <a:lnTo>
                    <a:pt x="5595" y="33"/>
                  </a:lnTo>
                  <a:lnTo>
                    <a:pt x="5637" y="17"/>
                  </a:lnTo>
                  <a:lnTo>
                    <a:pt x="5679" y="6"/>
                  </a:lnTo>
                  <a:lnTo>
                    <a:pt x="5722" y="0"/>
                  </a:lnTo>
                  <a:lnTo>
                    <a:pt x="5764" y="0"/>
                  </a:lnTo>
                  <a:lnTo>
                    <a:pt x="5807" y="4"/>
                  </a:lnTo>
                  <a:lnTo>
                    <a:pt x="5875" y="17"/>
                  </a:lnTo>
                  <a:lnTo>
                    <a:pt x="5944" y="28"/>
                  </a:lnTo>
                  <a:lnTo>
                    <a:pt x="6016" y="42"/>
                  </a:lnTo>
                  <a:lnTo>
                    <a:pt x="6088" y="57"/>
                  </a:lnTo>
                  <a:lnTo>
                    <a:pt x="6125" y="65"/>
                  </a:lnTo>
                  <a:lnTo>
                    <a:pt x="6160" y="74"/>
                  </a:lnTo>
                  <a:lnTo>
                    <a:pt x="6197" y="84"/>
                  </a:lnTo>
                  <a:lnTo>
                    <a:pt x="6232" y="95"/>
                  </a:lnTo>
                  <a:lnTo>
                    <a:pt x="6268" y="108"/>
                  </a:lnTo>
                  <a:lnTo>
                    <a:pt x="6303" y="123"/>
                  </a:lnTo>
                  <a:lnTo>
                    <a:pt x="6337" y="138"/>
                  </a:lnTo>
                  <a:lnTo>
                    <a:pt x="6373" y="155"/>
                  </a:lnTo>
                  <a:lnTo>
                    <a:pt x="6406" y="173"/>
                  </a:lnTo>
                  <a:lnTo>
                    <a:pt x="6439" y="194"/>
                  </a:lnTo>
                  <a:lnTo>
                    <a:pt x="6472" y="216"/>
                  </a:lnTo>
                  <a:lnTo>
                    <a:pt x="6504" y="240"/>
                  </a:lnTo>
                  <a:lnTo>
                    <a:pt x="6535" y="268"/>
                  </a:lnTo>
                  <a:lnTo>
                    <a:pt x="6564" y="296"/>
                  </a:lnTo>
                  <a:lnTo>
                    <a:pt x="6594" y="327"/>
                  </a:lnTo>
                  <a:lnTo>
                    <a:pt x="6623" y="361"/>
                  </a:lnTo>
                  <a:lnTo>
                    <a:pt x="6649" y="398"/>
                  </a:lnTo>
                  <a:lnTo>
                    <a:pt x="6675" y="438"/>
                  </a:lnTo>
                  <a:lnTo>
                    <a:pt x="6700" y="480"/>
                  </a:lnTo>
                  <a:lnTo>
                    <a:pt x="6723" y="525"/>
                  </a:lnTo>
                  <a:lnTo>
                    <a:pt x="6745" y="573"/>
                  </a:lnTo>
                  <a:lnTo>
                    <a:pt x="6765" y="625"/>
                  </a:lnTo>
                  <a:lnTo>
                    <a:pt x="6785" y="680"/>
                  </a:lnTo>
                  <a:lnTo>
                    <a:pt x="6802" y="738"/>
                  </a:lnTo>
                  <a:lnTo>
                    <a:pt x="6546" y="858"/>
                  </a:lnTo>
                  <a:lnTo>
                    <a:pt x="6294" y="978"/>
                  </a:lnTo>
                  <a:lnTo>
                    <a:pt x="6048" y="1098"/>
                  </a:lnTo>
                  <a:lnTo>
                    <a:pt x="5811" y="1214"/>
                  </a:lnTo>
                  <a:lnTo>
                    <a:pt x="5582" y="1327"/>
                  </a:lnTo>
                  <a:lnTo>
                    <a:pt x="5365" y="1437"/>
                  </a:lnTo>
                  <a:lnTo>
                    <a:pt x="5162" y="1541"/>
                  </a:lnTo>
                  <a:lnTo>
                    <a:pt x="4973" y="1638"/>
                  </a:lnTo>
                  <a:lnTo>
                    <a:pt x="4799" y="1728"/>
                  </a:lnTo>
                  <a:lnTo>
                    <a:pt x="4644" y="1809"/>
                  </a:lnTo>
                  <a:lnTo>
                    <a:pt x="4508" y="1881"/>
                  </a:lnTo>
                  <a:lnTo>
                    <a:pt x="4394" y="1942"/>
                  </a:lnTo>
                  <a:lnTo>
                    <a:pt x="4301" y="1992"/>
                  </a:lnTo>
                  <a:lnTo>
                    <a:pt x="4233" y="2028"/>
                  </a:lnTo>
                  <a:lnTo>
                    <a:pt x="4192" y="2050"/>
                  </a:lnTo>
                  <a:lnTo>
                    <a:pt x="4177" y="2058"/>
                  </a:lnTo>
                  <a:lnTo>
                    <a:pt x="0" y="2025"/>
                  </a:lnTo>
                  <a:lnTo>
                    <a:pt x="16" y="2018"/>
                  </a:lnTo>
                  <a:lnTo>
                    <a:pt x="60" y="2001"/>
                  </a:lnTo>
                  <a:lnTo>
                    <a:pt x="130" y="1972"/>
                  </a:lnTo>
                  <a:lnTo>
                    <a:pt x="222" y="1934"/>
                  </a:lnTo>
                  <a:lnTo>
                    <a:pt x="333" y="1885"/>
                  </a:lnTo>
                  <a:lnTo>
                    <a:pt x="459" y="1829"/>
                  </a:lnTo>
                  <a:lnTo>
                    <a:pt x="526" y="1797"/>
                  </a:lnTo>
                  <a:lnTo>
                    <a:pt x="596" y="1764"/>
                  </a:lnTo>
                  <a:lnTo>
                    <a:pt x="667" y="1729"/>
                  </a:lnTo>
                  <a:lnTo>
                    <a:pt x="740" y="1693"/>
                  </a:lnTo>
                  <a:lnTo>
                    <a:pt x="814" y="1654"/>
                  </a:lnTo>
                  <a:lnTo>
                    <a:pt x="889" y="1614"/>
                  </a:lnTo>
                  <a:lnTo>
                    <a:pt x="964" y="1574"/>
                  </a:lnTo>
                  <a:lnTo>
                    <a:pt x="1038" y="1531"/>
                  </a:lnTo>
                  <a:lnTo>
                    <a:pt x="1112" y="1487"/>
                  </a:lnTo>
                  <a:lnTo>
                    <a:pt x="1185" y="1443"/>
                  </a:lnTo>
                  <a:lnTo>
                    <a:pt x="1256" y="1398"/>
                  </a:lnTo>
                  <a:lnTo>
                    <a:pt x="1324" y="1351"/>
                  </a:lnTo>
                  <a:lnTo>
                    <a:pt x="1391" y="1305"/>
                  </a:lnTo>
                  <a:lnTo>
                    <a:pt x="1455" y="1257"/>
                  </a:lnTo>
                  <a:lnTo>
                    <a:pt x="1514" y="1207"/>
                  </a:lnTo>
                  <a:lnTo>
                    <a:pt x="1571" y="1158"/>
                  </a:lnTo>
                  <a:lnTo>
                    <a:pt x="1622" y="1109"/>
                  </a:lnTo>
                  <a:lnTo>
                    <a:pt x="1669" y="1059"/>
                  </a:lnTo>
                  <a:lnTo>
                    <a:pt x="1711" y="1010"/>
                  </a:lnTo>
                  <a:lnTo>
                    <a:pt x="1748" y="960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FD6F258-939A-126C-2970-557498EA8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5026025"/>
              <a:ext cx="1109663" cy="392113"/>
            </a:xfrm>
            <a:custGeom>
              <a:avLst/>
              <a:gdLst>
                <a:gd name="T0" fmla="*/ 2318 w 3495"/>
                <a:gd name="T1" fmla="*/ 519 h 1233"/>
                <a:gd name="T2" fmla="*/ 2332 w 3495"/>
                <a:gd name="T3" fmla="*/ 489 h 1233"/>
                <a:gd name="T4" fmla="*/ 2371 w 3495"/>
                <a:gd name="T5" fmla="*/ 411 h 1233"/>
                <a:gd name="T6" fmla="*/ 2399 w 3495"/>
                <a:gd name="T7" fmla="*/ 361 h 1233"/>
                <a:gd name="T8" fmla="*/ 2434 w 3495"/>
                <a:gd name="T9" fmla="*/ 306 h 1233"/>
                <a:gd name="T10" fmla="*/ 2474 w 3495"/>
                <a:gd name="T11" fmla="*/ 249 h 1233"/>
                <a:gd name="T12" fmla="*/ 2521 w 3495"/>
                <a:gd name="T13" fmla="*/ 193 h 1233"/>
                <a:gd name="T14" fmla="*/ 2573 w 3495"/>
                <a:gd name="T15" fmla="*/ 140 h 1233"/>
                <a:gd name="T16" fmla="*/ 2630 w 3495"/>
                <a:gd name="T17" fmla="*/ 92 h 1233"/>
                <a:gd name="T18" fmla="*/ 2691 w 3495"/>
                <a:gd name="T19" fmla="*/ 51 h 1233"/>
                <a:gd name="T20" fmla="*/ 2759 w 3495"/>
                <a:gd name="T21" fmla="*/ 21 h 1233"/>
                <a:gd name="T22" fmla="*/ 2831 w 3495"/>
                <a:gd name="T23" fmla="*/ 4 h 1233"/>
                <a:gd name="T24" fmla="*/ 2907 w 3495"/>
                <a:gd name="T25" fmla="*/ 1 h 1233"/>
                <a:gd name="T26" fmla="*/ 2988 w 3495"/>
                <a:gd name="T27" fmla="*/ 16 h 1233"/>
                <a:gd name="T28" fmla="*/ 3074 w 3495"/>
                <a:gd name="T29" fmla="*/ 52 h 1233"/>
                <a:gd name="T30" fmla="*/ 3121 w 3495"/>
                <a:gd name="T31" fmla="*/ 78 h 1233"/>
                <a:gd name="T32" fmla="*/ 3164 w 3495"/>
                <a:gd name="T33" fmla="*/ 107 h 1233"/>
                <a:gd name="T34" fmla="*/ 3205 w 3495"/>
                <a:gd name="T35" fmla="*/ 137 h 1233"/>
                <a:gd name="T36" fmla="*/ 3243 w 3495"/>
                <a:gd name="T37" fmla="*/ 168 h 1233"/>
                <a:gd name="T38" fmla="*/ 3277 w 3495"/>
                <a:gd name="T39" fmla="*/ 201 h 1233"/>
                <a:gd name="T40" fmla="*/ 3308 w 3495"/>
                <a:gd name="T41" fmla="*/ 236 h 1233"/>
                <a:gd name="T42" fmla="*/ 3338 w 3495"/>
                <a:gd name="T43" fmla="*/ 270 h 1233"/>
                <a:gd name="T44" fmla="*/ 3364 w 3495"/>
                <a:gd name="T45" fmla="*/ 305 h 1233"/>
                <a:gd name="T46" fmla="*/ 3408 w 3495"/>
                <a:gd name="T47" fmla="*/ 376 h 1233"/>
                <a:gd name="T48" fmla="*/ 3445 w 3495"/>
                <a:gd name="T49" fmla="*/ 448 h 1233"/>
                <a:gd name="T50" fmla="*/ 3474 w 3495"/>
                <a:gd name="T51" fmla="*/ 518 h 1233"/>
                <a:gd name="T52" fmla="*/ 3495 w 3495"/>
                <a:gd name="T53" fmla="*/ 584 h 1233"/>
                <a:gd name="T54" fmla="*/ 3413 w 3495"/>
                <a:gd name="T55" fmla="*/ 682 h 1233"/>
                <a:gd name="T56" fmla="*/ 3335 w 3495"/>
                <a:gd name="T57" fmla="*/ 782 h 1233"/>
                <a:gd name="T58" fmla="*/ 3194 w 3495"/>
                <a:gd name="T59" fmla="*/ 972 h 1233"/>
                <a:gd name="T60" fmla="*/ 3130 w 3495"/>
                <a:gd name="T61" fmla="*/ 1054 h 1233"/>
                <a:gd name="T62" fmla="*/ 3072 w 3495"/>
                <a:gd name="T63" fmla="*/ 1122 h 1233"/>
                <a:gd name="T64" fmla="*/ 3044 w 3495"/>
                <a:gd name="T65" fmla="*/ 1149 h 1233"/>
                <a:gd name="T66" fmla="*/ 3018 w 3495"/>
                <a:gd name="T67" fmla="*/ 1171 h 1233"/>
                <a:gd name="T68" fmla="*/ 2994 w 3495"/>
                <a:gd name="T69" fmla="*/ 1188 h 1233"/>
                <a:gd name="T70" fmla="*/ 2972 w 3495"/>
                <a:gd name="T71" fmla="*/ 1198 h 1233"/>
                <a:gd name="T72" fmla="*/ 2920 w 3495"/>
                <a:gd name="T73" fmla="*/ 1207 h 1233"/>
                <a:gd name="T74" fmla="*/ 2830 w 3495"/>
                <a:gd name="T75" fmla="*/ 1215 h 1233"/>
                <a:gd name="T76" fmla="*/ 2704 w 3495"/>
                <a:gd name="T77" fmla="*/ 1221 h 1233"/>
                <a:gd name="T78" fmla="*/ 2549 w 3495"/>
                <a:gd name="T79" fmla="*/ 1225 h 1233"/>
                <a:gd name="T80" fmla="*/ 2166 w 3495"/>
                <a:gd name="T81" fmla="*/ 1231 h 1233"/>
                <a:gd name="T82" fmla="*/ 1717 w 3495"/>
                <a:gd name="T83" fmla="*/ 1233 h 1233"/>
                <a:gd name="T84" fmla="*/ 1241 w 3495"/>
                <a:gd name="T85" fmla="*/ 1232 h 1233"/>
                <a:gd name="T86" fmla="*/ 771 w 3495"/>
                <a:gd name="T87" fmla="*/ 1229 h 1233"/>
                <a:gd name="T88" fmla="*/ 346 w 3495"/>
                <a:gd name="T89" fmla="*/ 1224 h 1233"/>
                <a:gd name="T90" fmla="*/ 0 w 3495"/>
                <a:gd name="T91" fmla="*/ 1220 h 1233"/>
                <a:gd name="T92" fmla="*/ 22 w 3495"/>
                <a:gd name="T93" fmla="*/ 1184 h 1233"/>
                <a:gd name="T94" fmla="*/ 41 w 3495"/>
                <a:gd name="T95" fmla="*/ 1149 h 1233"/>
                <a:gd name="T96" fmla="*/ 56 w 3495"/>
                <a:gd name="T97" fmla="*/ 1114 h 1233"/>
                <a:gd name="T98" fmla="*/ 68 w 3495"/>
                <a:gd name="T99" fmla="*/ 1079 h 1233"/>
                <a:gd name="T100" fmla="*/ 104 w 3495"/>
                <a:gd name="T101" fmla="*/ 948 h 1233"/>
                <a:gd name="T102" fmla="*/ 134 w 3495"/>
                <a:gd name="T103" fmla="*/ 809 h 1233"/>
                <a:gd name="T104" fmla="*/ 146 w 3495"/>
                <a:gd name="T105" fmla="*/ 737 h 1233"/>
                <a:gd name="T106" fmla="*/ 156 w 3495"/>
                <a:gd name="T107" fmla="*/ 665 h 1233"/>
                <a:gd name="T108" fmla="*/ 164 w 3495"/>
                <a:gd name="T109" fmla="*/ 592 h 1233"/>
                <a:gd name="T110" fmla="*/ 169 w 3495"/>
                <a:gd name="T111" fmla="*/ 519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5" h="1233">
                  <a:moveTo>
                    <a:pt x="169" y="519"/>
                  </a:moveTo>
                  <a:lnTo>
                    <a:pt x="2318" y="519"/>
                  </a:lnTo>
                  <a:lnTo>
                    <a:pt x="2321" y="511"/>
                  </a:lnTo>
                  <a:lnTo>
                    <a:pt x="2332" y="489"/>
                  </a:lnTo>
                  <a:lnTo>
                    <a:pt x="2348" y="455"/>
                  </a:lnTo>
                  <a:lnTo>
                    <a:pt x="2371" y="411"/>
                  </a:lnTo>
                  <a:lnTo>
                    <a:pt x="2384" y="386"/>
                  </a:lnTo>
                  <a:lnTo>
                    <a:pt x="2399" y="361"/>
                  </a:lnTo>
                  <a:lnTo>
                    <a:pt x="2416" y="334"/>
                  </a:lnTo>
                  <a:lnTo>
                    <a:pt x="2434" y="306"/>
                  </a:lnTo>
                  <a:lnTo>
                    <a:pt x="2454" y="278"/>
                  </a:lnTo>
                  <a:lnTo>
                    <a:pt x="2474" y="249"/>
                  </a:lnTo>
                  <a:lnTo>
                    <a:pt x="2497" y="221"/>
                  </a:lnTo>
                  <a:lnTo>
                    <a:pt x="2521" y="193"/>
                  </a:lnTo>
                  <a:lnTo>
                    <a:pt x="2546" y="166"/>
                  </a:lnTo>
                  <a:lnTo>
                    <a:pt x="2573" y="140"/>
                  </a:lnTo>
                  <a:lnTo>
                    <a:pt x="2600" y="115"/>
                  </a:lnTo>
                  <a:lnTo>
                    <a:pt x="2630" y="92"/>
                  </a:lnTo>
                  <a:lnTo>
                    <a:pt x="2661" y="70"/>
                  </a:lnTo>
                  <a:lnTo>
                    <a:pt x="2691" y="51"/>
                  </a:lnTo>
                  <a:lnTo>
                    <a:pt x="2724" y="35"/>
                  </a:lnTo>
                  <a:lnTo>
                    <a:pt x="2759" y="21"/>
                  </a:lnTo>
                  <a:lnTo>
                    <a:pt x="2794" y="11"/>
                  </a:lnTo>
                  <a:lnTo>
                    <a:pt x="2831" y="4"/>
                  </a:lnTo>
                  <a:lnTo>
                    <a:pt x="2868" y="0"/>
                  </a:lnTo>
                  <a:lnTo>
                    <a:pt x="2907" y="1"/>
                  </a:lnTo>
                  <a:lnTo>
                    <a:pt x="2947" y="6"/>
                  </a:lnTo>
                  <a:lnTo>
                    <a:pt x="2988" y="16"/>
                  </a:lnTo>
                  <a:lnTo>
                    <a:pt x="3031" y="31"/>
                  </a:lnTo>
                  <a:lnTo>
                    <a:pt x="3074" y="52"/>
                  </a:lnTo>
                  <a:lnTo>
                    <a:pt x="3098" y="65"/>
                  </a:lnTo>
                  <a:lnTo>
                    <a:pt x="3121" y="78"/>
                  </a:lnTo>
                  <a:lnTo>
                    <a:pt x="3144" y="93"/>
                  </a:lnTo>
                  <a:lnTo>
                    <a:pt x="3164" y="107"/>
                  </a:lnTo>
                  <a:lnTo>
                    <a:pt x="3185" y="121"/>
                  </a:lnTo>
                  <a:lnTo>
                    <a:pt x="3205" y="137"/>
                  </a:lnTo>
                  <a:lnTo>
                    <a:pt x="3225" y="152"/>
                  </a:lnTo>
                  <a:lnTo>
                    <a:pt x="3243" y="168"/>
                  </a:lnTo>
                  <a:lnTo>
                    <a:pt x="3260" y="185"/>
                  </a:lnTo>
                  <a:lnTo>
                    <a:pt x="3277" y="201"/>
                  </a:lnTo>
                  <a:lnTo>
                    <a:pt x="3293" y="218"/>
                  </a:lnTo>
                  <a:lnTo>
                    <a:pt x="3308" y="236"/>
                  </a:lnTo>
                  <a:lnTo>
                    <a:pt x="3323" y="253"/>
                  </a:lnTo>
                  <a:lnTo>
                    <a:pt x="3338" y="270"/>
                  </a:lnTo>
                  <a:lnTo>
                    <a:pt x="3350" y="287"/>
                  </a:lnTo>
                  <a:lnTo>
                    <a:pt x="3364" y="305"/>
                  </a:lnTo>
                  <a:lnTo>
                    <a:pt x="3387" y="341"/>
                  </a:lnTo>
                  <a:lnTo>
                    <a:pt x="3408" y="376"/>
                  </a:lnTo>
                  <a:lnTo>
                    <a:pt x="3428" y="411"/>
                  </a:lnTo>
                  <a:lnTo>
                    <a:pt x="3445" y="448"/>
                  </a:lnTo>
                  <a:lnTo>
                    <a:pt x="3460" y="482"/>
                  </a:lnTo>
                  <a:lnTo>
                    <a:pt x="3474" y="518"/>
                  </a:lnTo>
                  <a:lnTo>
                    <a:pt x="3485" y="551"/>
                  </a:lnTo>
                  <a:lnTo>
                    <a:pt x="3495" y="584"/>
                  </a:lnTo>
                  <a:lnTo>
                    <a:pt x="3454" y="632"/>
                  </a:lnTo>
                  <a:lnTo>
                    <a:pt x="3413" y="682"/>
                  </a:lnTo>
                  <a:lnTo>
                    <a:pt x="3374" y="732"/>
                  </a:lnTo>
                  <a:lnTo>
                    <a:pt x="3335" y="782"/>
                  </a:lnTo>
                  <a:lnTo>
                    <a:pt x="3262" y="881"/>
                  </a:lnTo>
                  <a:lnTo>
                    <a:pt x="3194" y="972"/>
                  </a:lnTo>
                  <a:lnTo>
                    <a:pt x="3161" y="1014"/>
                  </a:lnTo>
                  <a:lnTo>
                    <a:pt x="3130" y="1054"/>
                  </a:lnTo>
                  <a:lnTo>
                    <a:pt x="3100" y="1090"/>
                  </a:lnTo>
                  <a:lnTo>
                    <a:pt x="3072" y="1122"/>
                  </a:lnTo>
                  <a:lnTo>
                    <a:pt x="3058" y="1136"/>
                  </a:lnTo>
                  <a:lnTo>
                    <a:pt x="3044" y="1149"/>
                  </a:lnTo>
                  <a:lnTo>
                    <a:pt x="3032" y="1160"/>
                  </a:lnTo>
                  <a:lnTo>
                    <a:pt x="3018" y="1171"/>
                  </a:lnTo>
                  <a:lnTo>
                    <a:pt x="3007" y="1180"/>
                  </a:lnTo>
                  <a:lnTo>
                    <a:pt x="2994" y="1188"/>
                  </a:lnTo>
                  <a:lnTo>
                    <a:pt x="2983" y="1193"/>
                  </a:lnTo>
                  <a:lnTo>
                    <a:pt x="2972" y="1198"/>
                  </a:lnTo>
                  <a:lnTo>
                    <a:pt x="2952" y="1203"/>
                  </a:lnTo>
                  <a:lnTo>
                    <a:pt x="2920" y="1207"/>
                  </a:lnTo>
                  <a:lnTo>
                    <a:pt x="2880" y="1212"/>
                  </a:lnTo>
                  <a:lnTo>
                    <a:pt x="2830" y="1215"/>
                  </a:lnTo>
                  <a:lnTo>
                    <a:pt x="2770" y="1219"/>
                  </a:lnTo>
                  <a:lnTo>
                    <a:pt x="2704" y="1221"/>
                  </a:lnTo>
                  <a:lnTo>
                    <a:pt x="2630" y="1223"/>
                  </a:lnTo>
                  <a:lnTo>
                    <a:pt x="2549" y="1225"/>
                  </a:lnTo>
                  <a:lnTo>
                    <a:pt x="2367" y="1229"/>
                  </a:lnTo>
                  <a:lnTo>
                    <a:pt x="2166" y="1231"/>
                  </a:lnTo>
                  <a:lnTo>
                    <a:pt x="1948" y="1232"/>
                  </a:lnTo>
                  <a:lnTo>
                    <a:pt x="1717" y="1233"/>
                  </a:lnTo>
                  <a:lnTo>
                    <a:pt x="1481" y="1232"/>
                  </a:lnTo>
                  <a:lnTo>
                    <a:pt x="1241" y="1232"/>
                  </a:lnTo>
                  <a:lnTo>
                    <a:pt x="1003" y="1230"/>
                  </a:lnTo>
                  <a:lnTo>
                    <a:pt x="771" y="1229"/>
                  </a:lnTo>
                  <a:lnTo>
                    <a:pt x="550" y="1227"/>
                  </a:lnTo>
                  <a:lnTo>
                    <a:pt x="346" y="1224"/>
                  </a:lnTo>
                  <a:lnTo>
                    <a:pt x="161" y="1222"/>
                  </a:lnTo>
                  <a:lnTo>
                    <a:pt x="0" y="1220"/>
                  </a:lnTo>
                  <a:lnTo>
                    <a:pt x="11" y="1201"/>
                  </a:lnTo>
                  <a:lnTo>
                    <a:pt x="22" y="1184"/>
                  </a:lnTo>
                  <a:lnTo>
                    <a:pt x="32" y="1167"/>
                  </a:lnTo>
                  <a:lnTo>
                    <a:pt x="41" y="1149"/>
                  </a:lnTo>
                  <a:lnTo>
                    <a:pt x="49" y="1132"/>
                  </a:lnTo>
                  <a:lnTo>
                    <a:pt x="56" y="1114"/>
                  </a:lnTo>
                  <a:lnTo>
                    <a:pt x="63" y="1096"/>
                  </a:lnTo>
                  <a:lnTo>
                    <a:pt x="68" y="1079"/>
                  </a:lnTo>
                  <a:lnTo>
                    <a:pt x="87" y="1014"/>
                  </a:lnTo>
                  <a:lnTo>
                    <a:pt x="104" y="948"/>
                  </a:lnTo>
                  <a:lnTo>
                    <a:pt x="120" y="879"/>
                  </a:lnTo>
                  <a:lnTo>
                    <a:pt x="134" y="809"/>
                  </a:lnTo>
                  <a:lnTo>
                    <a:pt x="140" y="773"/>
                  </a:lnTo>
                  <a:lnTo>
                    <a:pt x="146" y="737"/>
                  </a:lnTo>
                  <a:lnTo>
                    <a:pt x="152" y="701"/>
                  </a:lnTo>
                  <a:lnTo>
                    <a:pt x="156" y="665"/>
                  </a:lnTo>
                  <a:lnTo>
                    <a:pt x="161" y="628"/>
                  </a:lnTo>
                  <a:lnTo>
                    <a:pt x="164" y="592"/>
                  </a:lnTo>
                  <a:lnTo>
                    <a:pt x="167" y="555"/>
                  </a:lnTo>
                  <a:lnTo>
                    <a:pt x="169" y="51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1E35F45-5E8A-DC60-9149-F065E24F0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8" y="4957763"/>
              <a:ext cx="725488" cy="233363"/>
            </a:xfrm>
            <a:custGeom>
              <a:avLst/>
              <a:gdLst>
                <a:gd name="T0" fmla="*/ 25 w 2286"/>
                <a:gd name="T1" fmla="*/ 271 h 737"/>
                <a:gd name="T2" fmla="*/ 79 w 2286"/>
                <a:gd name="T3" fmla="*/ 209 h 737"/>
                <a:gd name="T4" fmla="*/ 125 w 2286"/>
                <a:gd name="T5" fmla="*/ 165 h 737"/>
                <a:gd name="T6" fmla="*/ 159 w 2286"/>
                <a:gd name="T7" fmla="*/ 137 h 737"/>
                <a:gd name="T8" fmla="*/ 194 w 2286"/>
                <a:gd name="T9" fmla="*/ 111 h 737"/>
                <a:gd name="T10" fmla="*/ 233 w 2286"/>
                <a:gd name="T11" fmla="*/ 87 h 737"/>
                <a:gd name="T12" fmla="*/ 273 w 2286"/>
                <a:gd name="T13" fmla="*/ 65 h 737"/>
                <a:gd name="T14" fmla="*/ 317 w 2286"/>
                <a:gd name="T15" fmla="*/ 47 h 737"/>
                <a:gd name="T16" fmla="*/ 361 w 2286"/>
                <a:gd name="T17" fmla="*/ 31 h 737"/>
                <a:gd name="T18" fmla="*/ 409 w 2286"/>
                <a:gd name="T19" fmla="*/ 17 h 737"/>
                <a:gd name="T20" fmla="*/ 460 w 2286"/>
                <a:gd name="T21" fmla="*/ 8 h 737"/>
                <a:gd name="T22" fmla="*/ 513 w 2286"/>
                <a:gd name="T23" fmla="*/ 3 h 737"/>
                <a:gd name="T24" fmla="*/ 569 w 2286"/>
                <a:gd name="T25" fmla="*/ 0 h 737"/>
                <a:gd name="T26" fmla="*/ 628 w 2286"/>
                <a:gd name="T27" fmla="*/ 4 h 737"/>
                <a:gd name="T28" fmla="*/ 716 w 2286"/>
                <a:gd name="T29" fmla="*/ 15 h 737"/>
                <a:gd name="T30" fmla="*/ 825 w 2286"/>
                <a:gd name="T31" fmla="*/ 38 h 737"/>
                <a:gd name="T32" fmla="*/ 922 w 2286"/>
                <a:gd name="T33" fmla="*/ 70 h 737"/>
                <a:gd name="T34" fmla="*/ 1009 w 2286"/>
                <a:gd name="T35" fmla="*/ 106 h 737"/>
                <a:gd name="T36" fmla="*/ 1086 w 2286"/>
                <a:gd name="T37" fmla="*/ 150 h 737"/>
                <a:gd name="T38" fmla="*/ 1155 w 2286"/>
                <a:gd name="T39" fmla="*/ 196 h 737"/>
                <a:gd name="T40" fmla="*/ 1214 w 2286"/>
                <a:gd name="T41" fmla="*/ 245 h 737"/>
                <a:gd name="T42" fmla="*/ 1264 w 2286"/>
                <a:gd name="T43" fmla="*/ 295 h 737"/>
                <a:gd name="T44" fmla="*/ 1308 w 2286"/>
                <a:gd name="T45" fmla="*/ 344 h 737"/>
                <a:gd name="T46" fmla="*/ 1344 w 2286"/>
                <a:gd name="T47" fmla="*/ 393 h 737"/>
                <a:gd name="T48" fmla="*/ 1374 w 2286"/>
                <a:gd name="T49" fmla="*/ 438 h 737"/>
                <a:gd name="T50" fmla="*/ 1397 w 2286"/>
                <a:gd name="T51" fmla="*/ 479 h 737"/>
                <a:gd name="T52" fmla="*/ 1422 w 2286"/>
                <a:gd name="T53" fmla="*/ 530 h 737"/>
                <a:gd name="T54" fmla="*/ 1438 w 2286"/>
                <a:gd name="T55" fmla="*/ 570 h 737"/>
                <a:gd name="T56" fmla="*/ 2286 w 2286"/>
                <a:gd name="T57" fmla="*/ 576 h 737"/>
                <a:gd name="T58" fmla="*/ 2251 w 2286"/>
                <a:gd name="T59" fmla="*/ 639 h 737"/>
                <a:gd name="T60" fmla="*/ 2225 w 2286"/>
                <a:gd name="T61" fmla="*/ 690 h 737"/>
                <a:gd name="T62" fmla="*/ 2203 w 2286"/>
                <a:gd name="T63" fmla="*/ 737 h 737"/>
                <a:gd name="T64" fmla="*/ 55 w 2286"/>
                <a:gd name="T65" fmla="*/ 681 h 737"/>
                <a:gd name="T66" fmla="*/ 54 w 2286"/>
                <a:gd name="T67" fmla="*/ 596 h 737"/>
                <a:gd name="T68" fmla="*/ 49 w 2286"/>
                <a:gd name="T69" fmla="*/ 540 h 737"/>
                <a:gd name="T70" fmla="*/ 44 w 2286"/>
                <a:gd name="T71" fmla="*/ 487 h 737"/>
                <a:gd name="T72" fmla="*/ 35 w 2286"/>
                <a:gd name="T73" fmla="*/ 432 h 737"/>
                <a:gd name="T74" fmla="*/ 23 w 2286"/>
                <a:gd name="T75" fmla="*/ 379 h 737"/>
                <a:gd name="T76" fmla="*/ 9 w 2286"/>
                <a:gd name="T77" fmla="*/ 32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6" h="737">
                  <a:moveTo>
                    <a:pt x="0" y="303"/>
                  </a:moveTo>
                  <a:lnTo>
                    <a:pt x="25" y="271"/>
                  </a:lnTo>
                  <a:lnTo>
                    <a:pt x="51" y="240"/>
                  </a:lnTo>
                  <a:lnTo>
                    <a:pt x="79" y="209"/>
                  </a:lnTo>
                  <a:lnTo>
                    <a:pt x="109" y="180"/>
                  </a:lnTo>
                  <a:lnTo>
                    <a:pt x="125" y="165"/>
                  </a:lnTo>
                  <a:lnTo>
                    <a:pt x="142" y="151"/>
                  </a:lnTo>
                  <a:lnTo>
                    <a:pt x="159" y="137"/>
                  </a:lnTo>
                  <a:lnTo>
                    <a:pt x="176" y="124"/>
                  </a:lnTo>
                  <a:lnTo>
                    <a:pt x="194" y="111"/>
                  </a:lnTo>
                  <a:lnTo>
                    <a:pt x="214" y="100"/>
                  </a:lnTo>
                  <a:lnTo>
                    <a:pt x="233" y="87"/>
                  </a:lnTo>
                  <a:lnTo>
                    <a:pt x="253" y="77"/>
                  </a:lnTo>
                  <a:lnTo>
                    <a:pt x="273" y="65"/>
                  </a:lnTo>
                  <a:lnTo>
                    <a:pt x="294" y="56"/>
                  </a:lnTo>
                  <a:lnTo>
                    <a:pt x="317" y="47"/>
                  </a:lnTo>
                  <a:lnTo>
                    <a:pt x="338" y="38"/>
                  </a:lnTo>
                  <a:lnTo>
                    <a:pt x="361" y="31"/>
                  </a:lnTo>
                  <a:lnTo>
                    <a:pt x="385" y="24"/>
                  </a:lnTo>
                  <a:lnTo>
                    <a:pt x="409" y="17"/>
                  </a:lnTo>
                  <a:lnTo>
                    <a:pt x="434" y="13"/>
                  </a:lnTo>
                  <a:lnTo>
                    <a:pt x="460" y="8"/>
                  </a:lnTo>
                  <a:lnTo>
                    <a:pt x="487" y="5"/>
                  </a:lnTo>
                  <a:lnTo>
                    <a:pt x="513" y="3"/>
                  </a:lnTo>
                  <a:lnTo>
                    <a:pt x="540" y="1"/>
                  </a:lnTo>
                  <a:lnTo>
                    <a:pt x="569" y="0"/>
                  </a:lnTo>
                  <a:lnTo>
                    <a:pt x="599" y="1"/>
                  </a:lnTo>
                  <a:lnTo>
                    <a:pt x="628" y="4"/>
                  </a:lnTo>
                  <a:lnTo>
                    <a:pt x="658" y="7"/>
                  </a:lnTo>
                  <a:lnTo>
                    <a:pt x="716" y="15"/>
                  </a:lnTo>
                  <a:lnTo>
                    <a:pt x="772" y="25"/>
                  </a:lnTo>
                  <a:lnTo>
                    <a:pt x="825" y="38"/>
                  </a:lnTo>
                  <a:lnTo>
                    <a:pt x="875" y="53"/>
                  </a:lnTo>
                  <a:lnTo>
                    <a:pt x="922" y="70"/>
                  </a:lnTo>
                  <a:lnTo>
                    <a:pt x="966" y="87"/>
                  </a:lnTo>
                  <a:lnTo>
                    <a:pt x="1009" y="106"/>
                  </a:lnTo>
                  <a:lnTo>
                    <a:pt x="1049" y="128"/>
                  </a:lnTo>
                  <a:lnTo>
                    <a:pt x="1086" y="150"/>
                  </a:lnTo>
                  <a:lnTo>
                    <a:pt x="1122" y="173"/>
                  </a:lnTo>
                  <a:lnTo>
                    <a:pt x="1155" y="196"/>
                  </a:lnTo>
                  <a:lnTo>
                    <a:pt x="1186" y="221"/>
                  </a:lnTo>
                  <a:lnTo>
                    <a:pt x="1214" y="245"/>
                  </a:lnTo>
                  <a:lnTo>
                    <a:pt x="1240" y="270"/>
                  </a:lnTo>
                  <a:lnTo>
                    <a:pt x="1264" y="295"/>
                  </a:lnTo>
                  <a:lnTo>
                    <a:pt x="1287" y="320"/>
                  </a:lnTo>
                  <a:lnTo>
                    <a:pt x="1308" y="344"/>
                  </a:lnTo>
                  <a:lnTo>
                    <a:pt x="1327" y="369"/>
                  </a:lnTo>
                  <a:lnTo>
                    <a:pt x="1344" y="393"/>
                  </a:lnTo>
                  <a:lnTo>
                    <a:pt x="1360" y="416"/>
                  </a:lnTo>
                  <a:lnTo>
                    <a:pt x="1374" y="438"/>
                  </a:lnTo>
                  <a:lnTo>
                    <a:pt x="1387" y="459"/>
                  </a:lnTo>
                  <a:lnTo>
                    <a:pt x="1397" y="479"/>
                  </a:lnTo>
                  <a:lnTo>
                    <a:pt x="1407" y="497"/>
                  </a:lnTo>
                  <a:lnTo>
                    <a:pt x="1422" y="530"/>
                  </a:lnTo>
                  <a:lnTo>
                    <a:pt x="1432" y="554"/>
                  </a:lnTo>
                  <a:lnTo>
                    <a:pt x="1438" y="570"/>
                  </a:lnTo>
                  <a:lnTo>
                    <a:pt x="1439" y="576"/>
                  </a:lnTo>
                  <a:lnTo>
                    <a:pt x="2286" y="576"/>
                  </a:lnTo>
                  <a:lnTo>
                    <a:pt x="2267" y="608"/>
                  </a:lnTo>
                  <a:lnTo>
                    <a:pt x="2251" y="639"/>
                  </a:lnTo>
                  <a:lnTo>
                    <a:pt x="2236" y="666"/>
                  </a:lnTo>
                  <a:lnTo>
                    <a:pt x="2225" y="690"/>
                  </a:lnTo>
                  <a:lnTo>
                    <a:pt x="2209" y="724"/>
                  </a:lnTo>
                  <a:lnTo>
                    <a:pt x="2203" y="737"/>
                  </a:lnTo>
                  <a:lnTo>
                    <a:pt x="54" y="737"/>
                  </a:lnTo>
                  <a:lnTo>
                    <a:pt x="55" y="681"/>
                  </a:lnTo>
                  <a:lnTo>
                    <a:pt x="55" y="624"/>
                  </a:lnTo>
                  <a:lnTo>
                    <a:pt x="54" y="596"/>
                  </a:lnTo>
                  <a:lnTo>
                    <a:pt x="52" y="569"/>
                  </a:lnTo>
                  <a:lnTo>
                    <a:pt x="49" y="540"/>
                  </a:lnTo>
                  <a:lnTo>
                    <a:pt x="47" y="513"/>
                  </a:lnTo>
                  <a:lnTo>
                    <a:pt x="44" y="487"/>
                  </a:lnTo>
                  <a:lnTo>
                    <a:pt x="39" y="459"/>
                  </a:lnTo>
                  <a:lnTo>
                    <a:pt x="35" y="432"/>
                  </a:lnTo>
                  <a:lnTo>
                    <a:pt x="30" y="406"/>
                  </a:lnTo>
                  <a:lnTo>
                    <a:pt x="23" y="379"/>
                  </a:lnTo>
                  <a:lnTo>
                    <a:pt x="16" y="353"/>
                  </a:lnTo>
                  <a:lnTo>
                    <a:pt x="9" y="328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8BCA51E6-9C28-F931-A367-02616F52F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388" y="1577975"/>
              <a:ext cx="566738" cy="1012825"/>
            </a:xfrm>
            <a:custGeom>
              <a:avLst/>
              <a:gdLst>
                <a:gd name="T0" fmla="*/ 565 w 1789"/>
                <a:gd name="T1" fmla="*/ 3151 h 3192"/>
                <a:gd name="T2" fmla="*/ 487 w 1789"/>
                <a:gd name="T3" fmla="*/ 3071 h 3192"/>
                <a:gd name="T4" fmla="*/ 388 w 1789"/>
                <a:gd name="T5" fmla="*/ 2951 h 3192"/>
                <a:gd name="T6" fmla="*/ 277 w 1789"/>
                <a:gd name="T7" fmla="*/ 2796 h 3192"/>
                <a:gd name="T8" fmla="*/ 170 w 1789"/>
                <a:gd name="T9" fmla="*/ 2609 h 3192"/>
                <a:gd name="T10" fmla="*/ 80 w 1789"/>
                <a:gd name="T11" fmla="*/ 2393 h 3192"/>
                <a:gd name="T12" fmla="*/ 18 w 1789"/>
                <a:gd name="T13" fmla="*/ 2151 h 3192"/>
                <a:gd name="T14" fmla="*/ 0 w 1789"/>
                <a:gd name="T15" fmla="*/ 1887 h 3192"/>
                <a:gd name="T16" fmla="*/ 38 w 1789"/>
                <a:gd name="T17" fmla="*/ 1605 h 3192"/>
                <a:gd name="T18" fmla="*/ 144 w 1789"/>
                <a:gd name="T19" fmla="*/ 1307 h 3192"/>
                <a:gd name="T20" fmla="*/ 316 w 1789"/>
                <a:gd name="T21" fmla="*/ 1012 h 3192"/>
                <a:gd name="T22" fmla="*/ 503 w 1789"/>
                <a:gd name="T23" fmla="*/ 760 h 3192"/>
                <a:gd name="T24" fmla="*/ 695 w 1789"/>
                <a:gd name="T25" fmla="*/ 555 h 3192"/>
                <a:gd name="T26" fmla="*/ 886 w 1789"/>
                <a:gd name="T27" fmla="*/ 389 h 3192"/>
                <a:gd name="T28" fmla="*/ 1070 w 1789"/>
                <a:gd name="T29" fmla="*/ 260 h 3192"/>
                <a:gd name="T30" fmla="*/ 1241 w 1789"/>
                <a:gd name="T31" fmla="*/ 163 h 3192"/>
                <a:gd name="T32" fmla="*/ 1394 w 1789"/>
                <a:gd name="T33" fmla="*/ 92 h 3192"/>
                <a:gd name="T34" fmla="*/ 1523 w 1789"/>
                <a:gd name="T35" fmla="*/ 46 h 3192"/>
                <a:gd name="T36" fmla="*/ 1622 w 1789"/>
                <a:gd name="T37" fmla="*/ 17 h 3192"/>
                <a:gd name="T38" fmla="*/ 1699 w 1789"/>
                <a:gd name="T39" fmla="*/ 1 h 3192"/>
                <a:gd name="T40" fmla="*/ 1692 w 1789"/>
                <a:gd name="T41" fmla="*/ 32 h 3192"/>
                <a:gd name="T42" fmla="*/ 1640 w 1789"/>
                <a:gd name="T43" fmla="*/ 151 h 3192"/>
                <a:gd name="T44" fmla="*/ 1600 w 1789"/>
                <a:gd name="T45" fmla="*/ 257 h 3192"/>
                <a:gd name="T46" fmla="*/ 1559 w 1789"/>
                <a:gd name="T47" fmla="*/ 387 h 3192"/>
                <a:gd name="T48" fmla="*/ 1523 w 1789"/>
                <a:gd name="T49" fmla="*/ 534 h 3192"/>
                <a:gd name="T50" fmla="*/ 1496 w 1789"/>
                <a:gd name="T51" fmla="*/ 696 h 3192"/>
                <a:gd name="T52" fmla="*/ 1483 w 1789"/>
                <a:gd name="T53" fmla="*/ 870 h 3192"/>
                <a:gd name="T54" fmla="*/ 1489 w 1789"/>
                <a:gd name="T55" fmla="*/ 1052 h 3192"/>
                <a:gd name="T56" fmla="*/ 1520 w 1789"/>
                <a:gd name="T57" fmla="*/ 1235 h 3192"/>
                <a:gd name="T58" fmla="*/ 1597 w 1789"/>
                <a:gd name="T59" fmla="*/ 1475 h 3192"/>
                <a:gd name="T60" fmla="*/ 1702 w 1789"/>
                <a:gd name="T61" fmla="*/ 1774 h 3192"/>
                <a:gd name="T62" fmla="*/ 1741 w 1789"/>
                <a:gd name="T63" fmla="*/ 1901 h 3192"/>
                <a:gd name="T64" fmla="*/ 1770 w 1789"/>
                <a:gd name="T65" fmla="*/ 2017 h 3192"/>
                <a:gd name="T66" fmla="*/ 1786 w 1789"/>
                <a:gd name="T67" fmla="*/ 2128 h 3192"/>
                <a:gd name="T68" fmla="*/ 1788 w 1789"/>
                <a:gd name="T69" fmla="*/ 2236 h 3192"/>
                <a:gd name="T70" fmla="*/ 1775 w 1789"/>
                <a:gd name="T71" fmla="*/ 2344 h 3192"/>
                <a:gd name="T72" fmla="*/ 1746 w 1789"/>
                <a:gd name="T73" fmla="*/ 2458 h 3192"/>
                <a:gd name="T74" fmla="*/ 1699 w 1789"/>
                <a:gd name="T75" fmla="*/ 2581 h 3192"/>
                <a:gd name="T76" fmla="*/ 1632 w 1789"/>
                <a:gd name="T77" fmla="*/ 2716 h 3192"/>
                <a:gd name="T78" fmla="*/ 1544 w 1789"/>
                <a:gd name="T79" fmla="*/ 2846 h 3192"/>
                <a:gd name="T80" fmla="*/ 1436 w 1789"/>
                <a:gd name="T81" fmla="*/ 2949 h 3192"/>
                <a:gd name="T82" fmla="*/ 1316 w 1789"/>
                <a:gd name="T83" fmla="*/ 3030 h 3192"/>
                <a:gd name="T84" fmla="*/ 1189 w 1789"/>
                <a:gd name="T85" fmla="*/ 3091 h 3192"/>
                <a:gd name="T86" fmla="*/ 1060 w 1789"/>
                <a:gd name="T87" fmla="*/ 3134 h 3192"/>
                <a:gd name="T88" fmla="*/ 936 w 1789"/>
                <a:gd name="T89" fmla="*/ 3163 h 3192"/>
                <a:gd name="T90" fmla="*/ 824 w 1789"/>
                <a:gd name="T91" fmla="*/ 3181 h 3192"/>
                <a:gd name="T92" fmla="*/ 730 w 1789"/>
                <a:gd name="T93" fmla="*/ 3189 h 3192"/>
                <a:gd name="T94" fmla="*/ 616 w 1789"/>
                <a:gd name="T95" fmla="*/ 3192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9" h="3192">
                  <a:moveTo>
                    <a:pt x="607" y="3191"/>
                  </a:moveTo>
                  <a:lnTo>
                    <a:pt x="596" y="3181"/>
                  </a:lnTo>
                  <a:lnTo>
                    <a:pt x="565" y="3151"/>
                  </a:lnTo>
                  <a:lnTo>
                    <a:pt x="542" y="3130"/>
                  </a:lnTo>
                  <a:lnTo>
                    <a:pt x="517" y="3102"/>
                  </a:lnTo>
                  <a:lnTo>
                    <a:pt x="487" y="3071"/>
                  </a:lnTo>
                  <a:lnTo>
                    <a:pt x="457" y="3036"/>
                  </a:lnTo>
                  <a:lnTo>
                    <a:pt x="422" y="2996"/>
                  </a:lnTo>
                  <a:lnTo>
                    <a:pt x="388" y="2951"/>
                  </a:lnTo>
                  <a:lnTo>
                    <a:pt x="352" y="2903"/>
                  </a:lnTo>
                  <a:lnTo>
                    <a:pt x="315" y="2852"/>
                  </a:lnTo>
                  <a:lnTo>
                    <a:pt x="277" y="2796"/>
                  </a:lnTo>
                  <a:lnTo>
                    <a:pt x="241" y="2738"/>
                  </a:lnTo>
                  <a:lnTo>
                    <a:pt x="204" y="2675"/>
                  </a:lnTo>
                  <a:lnTo>
                    <a:pt x="170" y="2609"/>
                  </a:lnTo>
                  <a:lnTo>
                    <a:pt x="137" y="2540"/>
                  </a:lnTo>
                  <a:lnTo>
                    <a:pt x="107" y="2468"/>
                  </a:lnTo>
                  <a:lnTo>
                    <a:pt x="80" y="2393"/>
                  </a:lnTo>
                  <a:lnTo>
                    <a:pt x="55" y="2315"/>
                  </a:lnTo>
                  <a:lnTo>
                    <a:pt x="34" y="2234"/>
                  </a:lnTo>
                  <a:lnTo>
                    <a:pt x="18" y="2151"/>
                  </a:lnTo>
                  <a:lnTo>
                    <a:pt x="7" y="2065"/>
                  </a:lnTo>
                  <a:lnTo>
                    <a:pt x="0" y="1977"/>
                  </a:lnTo>
                  <a:lnTo>
                    <a:pt x="0" y="1887"/>
                  </a:lnTo>
                  <a:lnTo>
                    <a:pt x="6" y="1796"/>
                  </a:lnTo>
                  <a:lnTo>
                    <a:pt x="17" y="1701"/>
                  </a:lnTo>
                  <a:lnTo>
                    <a:pt x="38" y="1605"/>
                  </a:lnTo>
                  <a:lnTo>
                    <a:pt x="64" y="1507"/>
                  </a:lnTo>
                  <a:lnTo>
                    <a:pt x="100" y="1408"/>
                  </a:lnTo>
                  <a:lnTo>
                    <a:pt x="144" y="1307"/>
                  </a:lnTo>
                  <a:lnTo>
                    <a:pt x="197" y="1206"/>
                  </a:lnTo>
                  <a:lnTo>
                    <a:pt x="256" y="1105"/>
                  </a:lnTo>
                  <a:lnTo>
                    <a:pt x="316" y="1012"/>
                  </a:lnTo>
                  <a:lnTo>
                    <a:pt x="378" y="923"/>
                  </a:lnTo>
                  <a:lnTo>
                    <a:pt x="441" y="839"/>
                  </a:lnTo>
                  <a:lnTo>
                    <a:pt x="503" y="760"/>
                  </a:lnTo>
                  <a:lnTo>
                    <a:pt x="567" y="687"/>
                  </a:lnTo>
                  <a:lnTo>
                    <a:pt x="631" y="619"/>
                  </a:lnTo>
                  <a:lnTo>
                    <a:pt x="695" y="555"/>
                  </a:lnTo>
                  <a:lnTo>
                    <a:pt x="759" y="496"/>
                  </a:lnTo>
                  <a:lnTo>
                    <a:pt x="822" y="441"/>
                  </a:lnTo>
                  <a:lnTo>
                    <a:pt x="886" y="389"/>
                  </a:lnTo>
                  <a:lnTo>
                    <a:pt x="948" y="343"/>
                  </a:lnTo>
                  <a:lnTo>
                    <a:pt x="1009" y="300"/>
                  </a:lnTo>
                  <a:lnTo>
                    <a:pt x="1070" y="260"/>
                  </a:lnTo>
                  <a:lnTo>
                    <a:pt x="1128" y="225"/>
                  </a:lnTo>
                  <a:lnTo>
                    <a:pt x="1185" y="192"/>
                  </a:lnTo>
                  <a:lnTo>
                    <a:pt x="1241" y="163"/>
                  </a:lnTo>
                  <a:lnTo>
                    <a:pt x="1294" y="137"/>
                  </a:lnTo>
                  <a:lnTo>
                    <a:pt x="1345" y="113"/>
                  </a:lnTo>
                  <a:lnTo>
                    <a:pt x="1394" y="92"/>
                  </a:lnTo>
                  <a:lnTo>
                    <a:pt x="1440" y="74"/>
                  </a:lnTo>
                  <a:lnTo>
                    <a:pt x="1483" y="59"/>
                  </a:lnTo>
                  <a:lnTo>
                    <a:pt x="1523" y="46"/>
                  </a:lnTo>
                  <a:lnTo>
                    <a:pt x="1560" y="34"/>
                  </a:lnTo>
                  <a:lnTo>
                    <a:pt x="1593" y="25"/>
                  </a:lnTo>
                  <a:lnTo>
                    <a:pt x="1622" y="17"/>
                  </a:lnTo>
                  <a:lnTo>
                    <a:pt x="1648" y="11"/>
                  </a:lnTo>
                  <a:lnTo>
                    <a:pt x="1669" y="7"/>
                  </a:lnTo>
                  <a:lnTo>
                    <a:pt x="1699" y="1"/>
                  </a:lnTo>
                  <a:lnTo>
                    <a:pt x="1708" y="0"/>
                  </a:lnTo>
                  <a:lnTo>
                    <a:pt x="1705" y="8"/>
                  </a:lnTo>
                  <a:lnTo>
                    <a:pt x="1692" y="32"/>
                  </a:lnTo>
                  <a:lnTo>
                    <a:pt x="1675" y="70"/>
                  </a:lnTo>
                  <a:lnTo>
                    <a:pt x="1652" y="120"/>
                  </a:lnTo>
                  <a:lnTo>
                    <a:pt x="1640" y="151"/>
                  </a:lnTo>
                  <a:lnTo>
                    <a:pt x="1627" y="184"/>
                  </a:lnTo>
                  <a:lnTo>
                    <a:pt x="1613" y="219"/>
                  </a:lnTo>
                  <a:lnTo>
                    <a:pt x="1600" y="257"/>
                  </a:lnTo>
                  <a:lnTo>
                    <a:pt x="1586" y="298"/>
                  </a:lnTo>
                  <a:lnTo>
                    <a:pt x="1572" y="341"/>
                  </a:lnTo>
                  <a:lnTo>
                    <a:pt x="1559" y="387"/>
                  </a:lnTo>
                  <a:lnTo>
                    <a:pt x="1546" y="434"/>
                  </a:lnTo>
                  <a:lnTo>
                    <a:pt x="1535" y="483"/>
                  </a:lnTo>
                  <a:lnTo>
                    <a:pt x="1523" y="534"/>
                  </a:lnTo>
                  <a:lnTo>
                    <a:pt x="1513" y="587"/>
                  </a:lnTo>
                  <a:lnTo>
                    <a:pt x="1504" y="642"/>
                  </a:lnTo>
                  <a:lnTo>
                    <a:pt x="1496" y="696"/>
                  </a:lnTo>
                  <a:lnTo>
                    <a:pt x="1490" y="754"/>
                  </a:lnTo>
                  <a:lnTo>
                    <a:pt x="1485" y="812"/>
                  </a:lnTo>
                  <a:lnTo>
                    <a:pt x="1483" y="870"/>
                  </a:lnTo>
                  <a:lnTo>
                    <a:pt x="1483" y="929"/>
                  </a:lnTo>
                  <a:lnTo>
                    <a:pt x="1484" y="990"/>
                  </a:lnTo>
                  <a:lnTo>
                    <a:pt x="1489" y="1052"/>
                  </a:lnTo>
                  <a:lnTo>
                    <a:pt x="1497" y="1112"/>
                  </a:lnTo>
                  <a:lnTo>
                    <a:pt x="1507" y="1174"/>
                  </a:lnTo>
                  <a:lnTo>
                    <a:pt x="1520" y="1235"/>
                  </a:lnTo>
                  <a:lnTo>
                    <a:pt x="1536" y="1297"/>
                  </a:lnTo>
                  <a:lnTo>
                    <a:pt x="1556" y="1359"/>
                  </a:lnTo>
                  <a:lnTo>
                    <a:pt x="1597" y="1475"/>
                  </a:lnTo>
                  <a:lnTo>
                    <a:pt x="1636" y="1584"/>
                  </a:lnTo>
                  <a:lnTo>
                    <a:pt x="1672" y="1683"/>
                  </a:lnTo>
                  <a:lnTo>
                    <a:pt x="1702" y="1774"/>
                  </a:lnTo>
                  <a:lnTo>
                    <a:pt x="1717" y="1818"/>
                  </a:lnTo>
                  <a:lnTo>
                    <a:pt x="1730" y="1860"/>
                  </a:lnTo>
                  <a:lnTo>
                    <a:pt x="1741" y="1901"/>
                  </a:lnTo>
                  <a:lnTo>
                    <a:pt x="1753" y="1941"/>
                  </a:lnTo>
                  <a:lnTo>
                    <a:pt x="1762" y="1980"/>
                  </a:lnTo>
                  <a:lnTo>
                    <a:pt x="1770" y="2017"/>
                  </a:lnTo>
                  <a:lnTo>
                    <a:pt x="1777" y="2055"/>
                  </a:lnTo>
                  <a:lnTo>
                    <a:pt x="1782" y="2092"/>
                  </a:lnTo>
                  <a:lnTo>
                    <a:pt x="1786" y="2128"/>
                  </a:lnTo>
                  <a:lnTo>
                    <a:pt x="1788" y="2164"/>
                  </a:lnTo>
                  <a:lnTo>
                    <a:pt x="1789" y="2199"/>
                  </a:lnTo>
                  <a:lnTo>
                    <a:pt x="1788" y="2236"/>
                  </a:lnTo>
                  <a:lnTo>
                    <a:pt x="1786" y="2271"/>
                  </a:lnTo>
                  <a:lnTo>
                    <a:pt x="1781" y="2307"/>
                  </a:lnTo>
                  <a:lnTo>
                    <a:pt x="1775" y="2344"/>
                  </a:lnTo>
                  <a:lnTo>
                    <a:pt x="1767" y="2382"/>
                  </a:lnTo>
                  <a:lnTo>
                    <a:pt x="1757" y="2419"/>
                  </a:lnTo>
                  <a:lnTo>
                    <a:pt x="1746" y="2458"/>
                  </a:lnTo>
                  <a:lnTo>
                    <a:pt x="1732" y="2498"/>
                  </a:lnTo>
                  <a:lnTo>
                    <a:pt x="1716" y="2539"/>
                  </a:lnTo>
                  <a:lnTo>
                    <a:pt x="1699" y="2581"/>
                  </a:lnTo>
                  <a:lnTo>
                    <a:pt x="1678" y="2625"/>
                  </a:lnTo>
                  <a:lnTo>
                    <a:pt x="1657" y="2669"/>
                  </a:lnTo>
                  <a:lnTo>
                    <a:pt x="1632" y="2716"/>
                  </a:lnTo>
                  <a:lnTo>
                    <a:pt x="1605" y="2763"/>
                  </a:lnTo>
                  <a:lnTo>
                    <a:pt x="1576" y="2805"/>
                  </a:lnTo>
                  <a:lnTo>
                    <a:pt x="1544" y="2846"/>
                  </a:lnTo>
                  <a:lnTo>
                    <a:pt x="1511" y="2883"/>
                  </a:lnTo>
                  <a:lnTo>
                    <a:pt x="1474" y="2917"/>
                  </a:lnTo>
                  <a:lnTo>
                    <a:pt x="1436" y="2949"/>
                  </a:lnTo>
                  <a:lnTo>
                    <a:pt x="1398" y="2979"/>
                  </a:lnTo>
                  <a:lnTo>
                    <a:pt x="1358" y="3006"/>
                  </a:lnTo>
                  <a:lnTo>
                    <a:pt x="1316" y="3030"/>
                  </a:lnTo>
                  <a:lnTo>
                    <a:pt x="1274" y="3053"/>
                  </a:lnTo>
                  <a:lnTo>
                    <a:pt x="1232" y="3072"/>
                  </a:lnTo>
                  <a:lnTo>
                    <a:pt x="1189" y="3091"/>
                  </a:lnTo>
                  <a:lnTo>
                    <a:pt x="1145" y="3107"/>
                  </a:lnTo>
                  <a:lnTo>
                    <a:pt x="1103" y="3122"/>
                  </a:lnTo>
                  <a:lnTo>
                    <a:pt x="1060" y="3134"/>
                  </a:lnTo>
                  <a:lnTo>
                    <a:pt x="1018" y="3145"/>
                  </a:lnTo>
                  <a:lnTo>
                    <a:pt x="977" y="3155"/>
                  </a:lnTo>
                  <a:lnTo>
                    <a:pt x="936" y="3163"/>
                  </a:lnTo>
                  <a:lnTo>
                    <a:pt x="897" y="3169"/>
                  </a:lnTo>
                  <a:lnTo>
                    <a:pt x="860" y="3175"/>
                  </a:lnTo>
                  <a:lnTo>
                    <a:pt x="824" y="3181"/>
                  </a:lnTo>
                  <a:lnTo>
                    <a:pt x="791" y="3184"/>
                  </a:lnTo>
                  <a:lnTo>
                    <a:pt x="759" y="3187"/>
                  </a:lnTo>
                  <a:lnTo>
                    <a:pt x="730" y="3189"/>
                  </a:lnTo>
                  <a:lnTo>
                    <a:pt x="679" y="3191"/>
                  </a:lnTo>
                  <a:lnTo>
                    <a:pt x="640" y="3192"/>
                  </a:lnTo>
                  <a:lnTo>
                    <a:pt x="616" y="3192"/>
                  </a:lnTo>
                  <a:lnTo>
                    <a:pt x="607" y="3191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B3EC27B1-DDFF-4039-FBF2-2503C68CF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863" y="2982913"/>
              <a:ext cx="1085850" cy="1065213"/>
            </a:xfrm>
            <a:custGeom>
              <a:avLst/>
              <a:gdLst>
                <a:gd name="T0" fmla="*/ 555 w 3418"/>
                <a:gd name="T1" fmla="*/ 3212 h 3355"/>
                <a:gd name="T2" fmla="*/ 463 w 3418"/>
                <a:gd name="T3" fmla="*/ 3159 h 3355"/>
                <a:gd name="T4" fmla="*/ 326 w 3418"/>
                <a:gd name="T5" fmla="*/ 3071 h 3355"/>
                <a:gd name="T6" fmla="*/ 215 w 3418"/>
                <a:gd name="T7" fmla="*/ 2979 h 3355"/>
                <a:gd name="T8" fmla="*/ 114 w 3418"/>
                <a:gd name="T9" fmla="*/ 2862 h 3355"/>
                <a:gd name="T10" fmla="*/ 38 w 3418"/>
                <a:gd name="T11" fmla="*/ 2721 h 3355"/>
                <a:gd name="T12" fmla="*/ 2 w 3418"/>
                <a:gd name="T13" fmla="*/ 2552 h 3355"/>
                <a:gd name="T14" fmla="*/ 20 w 3418"/>
                <a:gd name="T15" fmla="*/ 2353 h 3355"/>
                <a:gd name="T16" fmla="*/ 109 w 3418"/>
                <a:gd name="T17" fmla="*/ 2124 h 3355"/>
                <a:gd name="T18" fmla="*/ 283 w 3418"/>
                <a:gd name="T19" fmla="*/ 1861 h 3355"/>
                <a:gd name="T20" fmla="*/ 533 w 3418"/>
                <a:gd name="T21" fmla="*/ 1587 h 3355"/>
                <a:gd name="T22" fmla="*/ 790 w 3418"/>
                <a:gd name="T23" fmla="*/ 1372 h 3355"/>
                <a:gd name="T24" fmla="*/ 1044 w 3418"/>
                <a:gd name="T25" fmla="*/ 1213 h 3355"/>
                <a:gd name="T26" fmla="*/ 1293 w 3418"/>
                <a:gd name="T27" fmla="*/ 1097 h 3355"/>
                <a:gd name="T28" fmla="*/ 1534 w 3418"/>
                <a:gd name="T29" fmla="*/ 1016 h 3355"/>
                <a:gd name="T30" fmla="*/ 1765 w 3418"/>
                <a:gd name="T31" fmla="*/ 957 h 3355"/>
                <a:gd name="T32" fmla="*/ 1982 w 3418"/>
                <a:gd name="T33" fmla="*/ 911 h 3355"/>
                <a:gd name="T34" fmla="*/ 2183 w 3418"/>
                <a:gd name="T35" fmla="*/ 867 h 3355"/>
                <a:gd name="T36" fmla="*/ 2363 w 3418"/>
                <a:gd name="T37" fmla="*/ 813 h 3355"/>
                <a:gd name="T38" fmla="*/ 2522 w 3418"/>
                <a:gd name="T39" fmla="*/ 740 h 3355"/>
                <a:gd name="T40" fmla="*/ 2654 w 3418"/>
                <a:gd name="T41" fmla="*/ 636 h 3355"/>
                <a:gd name="T42" fmla="*/ 2763 w 3418"/>
                <a:gd name="T43" fmla="*/ 521 h 3355"/>
                <a:gd name="T44" fmla="*/ 2851 w 3418"/>
                <a:gd name="T45" fmla="*/ 417 h 3355"/>
                <a:gd name="T46" fmla="*/ 2919 w 3418"/>
                <a:gd name="T47" fmla="*/ 325 h 3355"/>
                <a:gd name="T48" fmla="*/ 2973 w 3418"/>
                <a:gd name="T49" fmla="*/ 244 h 3355"/>
                <a:gd name="T50" fmla="*/ 3012 w 3418"/>
                <a:gd name="T51" fmla="*/ 176 h 3355"/>
                <a:gd name="T52" fmla="*/ 3050 w 3418"/>
                <a:gd name="T53" fmla="*/ 87 h 3355"/>
                <a:gd name="T54" fmla="*/ 3070 w 3418"/>
                <a:gd name="T55" fmla="*/ 9 h 3355"/>
                <a:gd name="T56" fmla="*/ 3095 w 3418"/>
                <a:gd name="T57" fmla="*/ 41 h 3355"/>
                <a:gd name="T58" fmla="*/ 3177 w 3418"/>
                <a:gd name="T59" fmla="*/ 199 h 3355"/>
                <a:gd name="T60" fmla="*/ 3239 w 3418"/>
                <a:gd name="T61" fmla="*/ 344 h 3355"/>
                <a:gd name="T62" fmla="*/ 3302 w 3418"/>
                <a:gd name="T63" fmla="*/ 520 h 3355"/>
                <a:gd name="T64" fmla="*/ 3358 w 3418"/>
                <a:gd name="T65" fmla="*/ 724 h 3355"/>
                <a:gd name="T66" fmla="*/ 3399 w 3418"/>
                <a:gd name="T67" fmla="*/ 951 h 3355"/>
                <a:gd name="T68" fmla="*/ 3418 w 3418"/>
                <a:gd name="T69" fmla="*/ 1200 h 3355"/>
                <a:gd name="T70" fmla="*/ 3407 w 3418"/>
                <a:gd name="T71" fmla="*/ 1464 h 3355"/>
                <a:gd name="T72" fmla="*/ 3358 w 3418"/>
                <a:gd name="T73" fmla="*/ 1739 h 3355"/>
                <a:gd name="T74" fmla="*/ 3264 w 3418"/>
                <a:gd name="T75" fmla="*/ 2020 h 3355"/>
                <a:gd name="T76" fmla="*/ 3151 w 3418"/>
                <a:gd name="T77" fmla="*/ 2274 h 3355"/>
                <a:gd name="T78" fmla="*/ 3024 w 3418"/>
                <a:gd name="T79" fmla="*/ 2496 h 3355"/>
                <a:gd name="T80" fmla="*/ 2886 w 3418"/>
                <a:gd name="T81" fmla="*/ 2685 h 3355"/>
                <a:gd name="T82" fmla="*/ 2735 w 3418"/>
                <a:gd name="T83" fmla="*/ 2848 h 3355"/>
                <a:gd name="T84" fmla="*/ 2573 w 3418"/>
                <a:gd name="T85" fmla="*/ 2981 h 3355"/>
                <a:gd name="T86" fmla="*/ 2401 w 3418"/>
                <a:gd name="T87" fmla="*/ 3092 h 3355"/>
                <a:gd name="T88" fmla="*/ 2218 w 3418"/>
                <a:gd name="T89" fmla="*/ 3179 h 3355"/>
                <a:gd name="T90" fmla="*/ 2026 w 3418"/>
                <a:gd name="T91" fmla="*/ 3246 h 3355"/>
                <a:gd name="T92" fmla="*/ 1824 w 3418"/>
                <a:gd name="T93" fmla="*/ 3295 h 3355"/>
                <a:gd name="T94" fmla="*/ 1614 w 3418"/>
                <a:gd name="T95" fmla="*/ 3328 h 3355"/>
                <a:gd name="T96" fmla="*/ 1404 w 3418"/>
                <a:gd name="T97" fmla="*/ 3348 h 3355"/>
                <a:gd name="T98" fmla="*/ 1221 w 3418"/>
                <a:gd name="T99" fmla="*/ 3355 h 3355"/>
                <a:gd name="T100" fmla="*/ 1065 w 3418"/>
                <a:gd name="T101" fmla="*/ 3351 h 3355"/>
                <a:gd name="T102" fmla="*/ 935 w 3418"/>
                <a:gd name="T103" fmla="*/ 3340 h 3355"/>
                <a:gd name="T104" fmla="*/ 827 w 3418"/>
                <a:gd name="T105" fmla="*/ 3323 h 3355"/>
                <a:gd name="T106" fmla="*/ 743 w 3418"/>
                <a:gd name="T107" fmla="*/ 3302 h 3355"/>
                <a:gd name="T108" fmla="*/ 676 w 3418"/>
                <a:gd name="T109" fmla="*/ 3280 h 3355"/>
                <a:gd name="T110" fmla="*/ 598 w 3418"/>
                <a:gd name="T111" fmla="*/ 3243 h 3355"/>
                <a:gd name="T112" fmla="*/ 574 w 3418"/>
                <a:gd name="T113" fmla="*/ 3225 h 3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8" h="3355">
                  <a:moveTo>
                    <a:pt x="574" y="3225"/>
                  </a:moveTo>
                  <a:lnTo>
                    <a:pt x="568" y="3220"/>
                  </a:lnTo>
                  <a:lnTo>
                    <a:pt x="555" y="3212"/>
                  </a:lnTo>
                  <a:lnTo>
                    <a:pt x="539" y="3202"/>
                  </a:lnTo>
                  <a:lnTo>
                    <a:pt x="518" y="3189"/>
                  </a:lnTo>
                  <a:lnTo>
                    <a:pt x="463" y="3159"/>
                  </a:lnTo>
                  <a:lnTo>
                    <a:pt x="398" y="3119"/>
                  </a:lnTo>
                  <a:lnTo>
                    <a:pt x="362" y="3096"/>
                  </a:lnTo>
                  <a:lnTo>
                    <a:pt x="326" y="3071"/>
                  </a:lnTo>
                  <a:lnTo>
                    <a:pt x="289" y="3043"/>
                  </a:lnTo>
                  <a:lnTo>
                    <a:pt x="252" y="3012"/>
                  </a:lnTo>
                  <a:lnTo>
                    <a:pt x="215" y="2979"/>
                  </a:lnTo>
                  <a:lnTo>
                    <a:pt x="180" y="2943"/>
                  </a:lnTo>
                  <a:lnTo>
                    <a:pt x="145" y="2905"/>
                  </a:lnTo>
                  <a:lnTo>
                    <a:pt x="114" y="2862"/>
                  </a:lnTo>
                  <a:lnTo>
                    <a:pt x="85" y="2819"/>
                  </a:lnTo>
                  <a:lnTo>
                    <a:pt x="60" y="2771"/>
                  </a:lnTo>
                  <a:lnTo>
                    <a:pt x="38" y="2721"/>
                  </a:lnTo>
                  <a:lnTo>
                    <a:pt x="20" y="2668"/>
                  </a:lnTo>
                  <a:lnTo>
                    <a:pt x="8" y="2611"/>
                  </a:lnTo>
                  <a:lnTo>
                    <a:pt x="2" y="2552"/>
                  </a:lnTo>
                  <a:lnTo>
                    <a:pt x="0" y="2489"/>
                  </a:lnTo>
                  <a:lnTo>
                    <a:pt x="6" y="2423"/>
                  </a:lnTo>
                  <a:lnTo>
                    <a:pt x="20" y="2353"/>
                  </a:lnTo>
                  <a:lnTo>
                    <a:pt x="42" y="2280"/>
                  </a:lnTo>
                  <a:lnTo>
                    <a:pt x="70" y="2204"/>
                  </a:lnTo>
                  <a:lnTo>
                    <a:pt x="109" y="2124"/>
                  </a:lnTo>
                  <a:lnTo>
                    <a:pt x="157" y="2039"/>
                  </a:lnTo>
                  <a:lnTo>
                    <a:pt x="214" y="1952"/>
                  </a:lnTo>
                  <a:lnTo>
                    <a:pt x="283" y="1861"/>
                  </a:lnTo>
                  <a:lnTo>
                    <a:pt x="362" y="1765"/>
                  </a:lnTo>
                  <a:lnTo>
                    <a:pt x="447" y="1673"/>
                  </a:lnTo>
                  <a:lnTo>
                    <a:pt x="533" y="1587"/>
                  </a:lnTo>
                  <a:lnTo>
                    <a:pt x="618" y="1508"/>
                  </a:lnTo>
                  <a:lnTo>
                    <a:pt x="704" y="1438"/>
                  </a:lnTo>
                  <a:lnTo>
                    <a:pt x="790" y="1372"/>
                  </a:lnTo>
                  <a:lnTo>
                    <a:pt x="874" y="1314"/>
                  </a:lnTo>
                  <a:lnTo>
                    <a:pt x="960" y="1261"/>
                  </a:lnTo>
                  <a:lnTo>
                    <a:pt x="1044" y="1213"/>
                  </a:lnTo>
                  <a:lnTo>
                    <a:pt x="1128" y="1170"/>
                  </a:lnTo>
                  <a:lnTo>
                    <a:pt x="1211" y="1132"/>
                  </a:lnTo>
                  <a:lnTo>
                    <a:pt x="1293" y="1097"/>
                  </a:lnTo>
                  <a:lnTo>
                    <a:pt x="1374" y="1068"/>
                  </a:lnTo>
                  <a:lnTo>
                    <a:pt x="1455" y="1040"/>
                  </a:lnTo>
                  <a:lnTo>
                    <a:pt x="1534" y="1016"/>
                  </a:lnTo>
                  <a:lnTo>
                    <a:pt x="1613" y="995"/>
                  </a:lnTo>
                  <a:lnTo>
                    <a:pt x="1689" y="975"/>
                  </a:lnTo>
                  <a:lnTo>
                    <a:pt x="1765" y="957"/>
                  </a:lnTo>
                  <a:lnTo>
                    <a:pt x="1839" y="941"/>
                  </a:lnTo>
                  <a:lnTo>
                    <a:pt x="1911" y="926"/>
                  </a:lnTo>
                  <a:lnTo>
                    <a:pt x="1982" y="911"/>
                  </a:lnTo>
                  <a:lnTo>
                    <a:pt x="2050" y="896"/>
                  </a:lnTo>
                  <a:lnTo>
                    <a:pt x="2118" y="882"/>
                  </a:lnTo>
                  <a:lnTo>
                    <a:pt x="2183" y="867"/>
                  </a:lnTo>
                  <a:lnTo>
                    <a:pt x="2244" y="850"/>
                  </a:lnTo>
                  <a:lnTo>
                    <a:pt x="2305" y="832"/>
                  </a:lnTo>
                  <a:lnTo>
                    <a:pt x="2363" y="813"/>
                  </a:lnTo>
                  <a:lnTo>
                    <a:pt x="2418" y="791"/>
                  </a:lnTo>
                  <a:lnTo>
                    <a:pt x="2471" y="767"/>
                  </a:lnTo>
                  <a:lnTo>
                    <a:pt x="2522" y="740"/>
                  </a:lnTo>
                  <a:lnTo>
                    <a:pt x="2569" y="709"/>
                  </a:lnTo>
                  <a:lnTo>
                    <a:pt x="2613" y="675"/>
                  </a:lnTo>
                  <a:lnTo>
                    <a:pt x="2654" y="636"/>
                  </a:lnTo>
                  <a:lnTo>
                    <a:pt x="2693" y="596"/>
                  </a:lnTo>
                  <a:lnTo>
                    <a:pt x="2728" y="558"/>
                  </a:lnTo>
                  <a:lnTo>
                    <a:pt x="2763" y="521"/>
                  </a:lnTo>
                  <a:lnTo>
                    <a:pt x="2793" y="485"/>
                  </a:lnTo>
                  <a:lnTo>
                    <a:pt x="2823" y="450"/>
                  </a:lnTo>
                  <a:lnTo>
                    <a:pt x="2851" y="417"/>
                  </a:lnTo>
                  <a:lnTo>
                    <a:pt x="2876" y="385"/>
                  </a:lnTo>
                  <a:lnTo>
                    <a:pt x="2899" y="354"/>
                  </a:lnTo>
                  <a:lnTo>
                    <a:pt x="2919" y="325"/>
                  </a:lnTo>
                  <a:lnTo>
                    <a:pt x="2939" y="297"/>
                  </a:lnTo>
                  <a:lnTo>
                    <a:pt x="2957" y="271"/>
                  </a:lnTo>
                  <a:lnTo>
                    <a:pt x="2973" y="244"/>
                  </a:lnTo>
                  <a:lnTo>
                    <a:pt x="2986" y="220"/>
                  </a:lnTo>
                  <a:lnTo>
                    <a:pt x="3000" y="198"/>
                  </a:lnTo>
                  <a:lnTo>
                    <a:pt x="3012" y="176"/>
                  </a:lnTo>
                  <a:lnTo>
                    <a:pt x="3022" y="155"/>
                  </a:lnTo>
                  <a:lnTo>
                    <a:pt x="3038" y="119"/>
                  </a:lnTo>
                  <a:lnTo>
                    <a:pt x="3050" y="87"/>
                  </a:lnTo>
                  <a:lnTo>
                    <a:pt x="3060" y="61"/>
                  </a:lnTo>
                  <a:lnTo>
                    <a:pt x="3065" y="39"/>
                  </a:lnTo>
                  <a:lnTo>
                    <a:pt x="3070" y="9"/>
                  </a:lnTo>
                  <a:lnTo>
                    <a:pt x="3070" y="0"/>
                  </a:lnTo>
                  <a:lnTo>
                    <a:pt x="3077" y="10"/>
                  </a:lnTo>
                  <a:lnTo>
                    <a:pt x="3095" y="41"/>
                  </a:lnTo>
                  <a:lnTo>
                    <a:pt x="3122" y="91"/>
                  </a:lnTo>
                  <a:lnTo>
                    <a:pt x="3158" y="159"/>
                  </a:lnTo>
                  <a:lnTo>
                    <a:pt x="3177" y="199"/>
                  </a:lnTo>
                  <a:lnTo>
                    <a:pt x="3197" y="243"/>
                  </a:lnTo>
                  <a:lnTo>
                    <a:pt x="3218" y="291"/>
                  </a:lnTo>
                  <a:lnTo>
                    <a:pt x="3239" y="344"/>
                  </a:lnTo>
                  <a:lnTo>
                    <a:pt x="3261" y="399"/>
                  </a:lnTo>
                  <a:lnTo>
                    <a:pt x="3281" y="457"/>
                  </a:lnTo>
                  <a:lnTo>
                    <a:pt x="3302" y="520"/>
                  </a:lnTo>
                  <a:lnTo>
                    <a:pt x="3322" y="585"/>
                  </a:lnTo>
                  <a:lnTo>
                    <a:pt x="3340" y="653"/>
                  </a:lnTo>
                  <a:lnTo>
                    <a:pt x="3358" y="724"/>
                  </a:lnTo>
                  <a:lnTo>
                    <a:pt x="3374" y="797"/>
                  </a:lnTo>
                  <a:lnTo>
                    <a:pt x="3387" y="874"/>
                  </a:lnTo>
                  <a:lnTo>
                    <a:pt x="3399" y="951"/>
                  </a:lnTo>
                  <a:lnTo>
                    <a:pt x="3408" y="1032"/>
                  </a:lnTo>
                  <a:lnTo>
                    <a:pt x="3415" y="1114"/>
                  </a:lnTo>
                  <a:lnTo>
                    <a:pt x="3418" y="1200"/>
                  </a:lnTo>
                  <a:lnTo>
                    <a:pt x="3418" y="1286"/>
                  </a:lnTo>
                  <a:lnTo>
                    <a:pt x="3414" y="1374"/>
                  </a:lnTo>
                  <a:lnTo>
                    <a:pt x="3407" y="1464"/>
                  </a:lnTo>
                  <a:lnTo>
                    <a:pt x="3394" y="1554"/>
                  </a:lnTo>
                  <a:lnTo>
                    <a:pt x="3378" y="1645"/>
                  </a:lnTo>
                  <a:lnTo>
                    <a:pt x="3358" y="1739"/>
                  </a:lnTo>
                  <a:lnTo>
                    <a:pt x="3331" y="1833"/>
                  </a:lnTo>
                  <a:lnTo>
                    <a:pt x="3299" y="1927"/>
                  </a:lnTo>
                  <a:lnTo>
                    <a:pt x="3264" y="2020"/>
                  </a:lnTo>
                  <a:lnTo>
                    <a:pt x="3229" y="2109"/>
                  </a:lnTo>
                  <a:lnTo>
                    <a:pt x="3190" y="2193"/>
                  </a:lnTo>
                  <a:lnTo>
                    <a:pt x="3151" y="2274"/>
                  </a:lnTo>
                  <a:lnTo>
                    <a:pt x="3110" y="2352"/>
                  </a:lnTo>
                  <a:lnTo>
                    <a:pt x="3068" y="2425"/>
                  </a:lnTo>
                  <a:lnTo>
                    <a:pt x="3024" y="2496"/>
                  </a:lnTo>
                  <a:lnTo>
                    <a:pt x="2980" y="2562"/>
                  </a:lnTo>
                  <a:lnTo>
                    <a:pt x="2933" y="2626"/>
                  </a:lnTo>
                  <a:lnTo>
                    <a:pt x="2886" y="2685"/>
                  </a:lnTo>
                  <a:lnTo>
                    <a:pt x="2837" y="2743"/>
                  </a:lnTo>
                  <a:lnTo>
                    <a:pt x="2787" y="2796"/>
                  </a:lnTo>
                  <a:lnTo>
                    <a:pt x="2735" y="2848"/>
                  </a:lnTo>
                  <a:lnTo>
                    <a:pt x="2683" y="2894"/>
                  </a:lnTo>
                  <a:lnTo>
                    <a:pt x="2629" y="2940"/>
                  </a:lnTo>
                  <a:lnTo>
                    <a:pt x="2573" y="2981"/>
                  </a:lnTo>
                  <a:lnTo>
                    <a:pt x="2517" y="3021"/>
                  </a:lnTo>
                  <a:lnTo>
                    <a:pt x="2460" y="3058"/>
                  </a:lnTo>
                  <a:lnTo>
                    <a:pt x="2401" y="3092"/>
                  </a:lnTo>
                  <a:lnTo>
                    <a:pt x="2341" y="3123"/>
                  </a:lnTo>
                  <a:lnTo>
                    <a:pt x="2281" y="3152"/>
                  </a:lnTo>
                  <a:lnTo>
                    <a:pt x="2218" y="3179"/>
                  </a:lnTo>
                  <a:lnTo>
                    <a:pt x="2155" y="3204"/>
                  </a:lnTo>
                  <a:lnTo>
                    <a:pt x="2091" y="3225"/>
                  </a:lnTo>
                  <a:lnTo>
                    <a:pt x="2026" y="3246"/>
                  </a:lnTo>
                  <a:lnTo>
                    <a:pt x="1960" y="3264"/>
                  </a:lnTo>
                  <a:lnTo>
                    <a:pt x="1893" y="3280"/>
                  </a:lnTo>
                  <a:lnTo>
                    <a:pt x="1824" y="3295"/>
                  </a:lnTo>
                  <a:lnTo>
                    <a:pt x="1756" y="3308"/>
                  </a:lnTo>
                  <a:lnTo>
                    <a:pt x="1685" y="3319"/>
                  </a:lnTo>
                  <a:lnTo>
                    <a:pt x="1614" y="3328"/>
                  </a:lnTo>
                  <a:lnTo>
                    <a:pt x="1542" y="3336"/>
                  </a:lnTo>
                  <a:lnTo>
                    <a:pt x="1471" y="3342"/>
                  </a:lnTo>
                  <a:lnTo>
                    <a:pt x="1404" y="3348"/>
                  </a:lnTo>
                  <a:lnTo>
                    <a:pt x="1340" y="3351"/>
                  </a:lnTo>
                  <a:lnTo>
                    <a:pt x="1278" y="3353"/>
                  </a:lnTo>
                  <a:lnTo>
                    <a:pt x="1221" y="3355"/>
                  </a:lnTo>
                  <a:lnTo>
                    <a:pt x="1166" y="3355"/>
                  </a:lnTo>
                  <a:lnTo>
                    <a:pt x="1114" y="3353"/>
                  </a:lnTo>
                  <a:lnTo>
                    <a:pt x="1065" y="3351"/>
                  </a:lnTo>
                  <a:lnTo>
                    <a:pt x="1019" y="3348"/>
                  </a:lnTo>
                  <a:lnTo>
                    <a:pt x="976" y="3344"/>
                  </a:lnTo>
                  <a:lnTo>
                    <a:pt x="935" y="3340"/>
                  </a:lnTo>
                  <a:lnTo>
                    <a:pt x="896" y="3335"/>
                  </a:lnTo>
                  <a:lnTo>
                    <a:pt x="860" y="3329"/>
                  </a:lnTo>
                  <a:lnTo>
                    <a:pt x="827" y="3323"/>
                  </a:lnTo>
                  <a:lnTo>
                    <a:pt x="796" y="3317"/>
                  </a:lnTo>
                  <a:lnTo>
                    <a:pt x="768" y="3310"/>
                  </a:lnTo>
                  <a:lnTo>
                    <a:pt x="743" y="3302"/>
                  </a:lnTo>
                  <a:lnTo>
                    <a:pt x="719" y="3295"/>
                  </a:lnTo>
                  <a:lnTo>
                    <a:pt x="697" y="3288"/>
                  </a:lnTo>
                  <a:lnTo>
                    <a:pt x="676" y="3280"/>
                  </a:lnTo>
                  <a:lnTo>
                    <a:pt x="643" y="3267"/>
                  </a:lnTo>
                  <a:lnTo>
                    <a:pt x="617" y="3254"/>
                  </a:lnTo>
                  <a:lnTo>
                    <a:pt x="598" y="3243"/>
                  </a:lnTo>
                  <a:lnTo>
                    <a:pt x="584" y="3233"/>
                  </a:lnTo>
                  <a:lnTo>
                    <a:pt x="576" y="3228"/>
                  </a:lnTo>
                  <a:lnTo>
                    <a:pt x="574" y="3225"/>
                  </a:lnTo>
                  <a:close/>
                </a:path>
              </a:pathLst>
            </a:custGeom>
            <a:solidFill>
              <a:srgbClr val="0B7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9EAAFF42-6096-9F87-0AB4-9F33BFC48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250" y="2698750"/>
              <a:ext cx="1163638" cy="952500"/>
            </a:xfrm>
            <a:custGeom>
              <a:avLst/>
              <a:gdLst>
                <a:gd name="T0" fmla="*/ 3658 w 3661"/>
                <a:gd name="T1" fmla="*/ 2513 h 3001"/>
                <a:gd name="T2" fmla="*/ 3636 w 3661"/>
                <a:gd name="T3" fmla="*/ 2432 h 3001"/>
                <a:gd name="T4" fmla="*/ 3610 w 3661"/>
                <a:gd name="T5" fmla="*/ 2348 h 3001"/>
                <a:gd name="T6" fmla="*/ 3572 w 3661"/>
                <a:gd name="T7" fmla="*/ 2244 h 3001"/>
                <a:gd name="T8" fmla="*/ 3522 w 3661"/>
                <a:gd name="T9" fmla="*/ 2126 h 3001"/>
                <a:gd name="T10" fmla="*/ 3458 w 3661"/>
                <a:gd name="T11" fmla="*/ 1997 h 3001"/>
                <a:gd name="T12" fmla="*/ 3379 w 3661"/>
                <a:gd name="T13" fmla="*/ 1864 h 3001"/>
                <a:gd name="T14" fmla="*/ 3285 w 3661"/>
                <a:gd name="T15" fmla="*/ 1728 h 3001"/>
                <a:gd name="T16" fmla="*/ 3174 w 3661"/>
                <a:gd name="T17" fmla="*/ 1597 h 3001"/>
                <a:gd name="T18" fmla="*/ 3043 w 3661"/>
                <a:gd name="T19" fmla="*/ 1473 h 3001"/>
                <a:gd name="T20" fmla="*/ 2894 w 3661"/>
                <a:gd name="T21" fmla="*/ 1362 h 3001"/>
                <a:gd name="T22" fmla="*/ 2725 w 3661"/>
                <a:gd name="T23" fmla="*/ 1268 h 3001"/>
                <a:gd name="T24" fmla="*/ 2533 w 3661"/>
                <a:gd name="T25" fmla="*/ 1196 h 3001"/>
                <a:gd name="T26" fmla="*/ 2318 w 3661"/>
                <a:gd name="T27" fmla="*/ 1149 h 3001"/>
                <a:gd name="T28" fmla="*/ 2078 w 3661"/>
                <a:gd name="T29" fmla="*/ 1133 h 3001"/>
                <a:gd name="T30" fmla="*/ 1820 w 3661"/>
                <a:gd name="T31" fmla="*/ 1143 h 3001"/>
                <a:gd name="T32" fmla="*/ 1577 w 3661"/>
                <a:gd name="T33" fmla="*/ 1133 h 3001"/>
                <a:gd name="T34" fmla="*/ 1353 w 3661"/>
                <a:gd name="T35" fmla="*/ 1098 h 3001"/>
                <a:gd name="T36" fmla="*/ 1150 w 3661"/>
                <a:gd name="T37" fmla="*/ 1039 h 3001"/>
                <a:gd name="T38" fmla="*/ 965 w 3661"/>
                <a:gd name="T39" fmla="*/ 963 h 3001"/>
                <a:gd name="T40" fmla="*/ 800 w 3661"/>
                <a:gd name="T41" fmla="*/ 873 h 3001"/>
                <a:gd name="T42" fmla="*/ 651 w 3661"/>
                <a:gd name="T43" fmla="*/ 771 h 3001"/>
                <a:gd name="T44" fmla="*/ 521 w 3661"/>
                <a:gd name="T45" fmla="*/ 663 h 3001"/>
                <a:gd name="T46" fmla="*/ 407 w 3661"/>
                <a:gd name="T47" fmla="*/ 552 h 3001"/>
                <a:gd name="T48" fmla="*/ 310 w 3661"/>
                <a:gd name="T49" fmla="*/ 441 h 3001"/>
                <a:gd name="T50" fmla="*/ 228 w 3661"/>
                <a:gd name="T51" fmla="*/ 335 h 3001"/>
                <a:gd name="T52" fmla="*/ 161 w 3661"/>
                <a:gd name="T53" fmla="*/ 237 h 3001"/>
                <a:gd name="T54" fmla="*/ 109 w 3661"/>
                <a:gd name="T55" fmla="*/ 151 h 3001"/>
                <a:gd name="T56" fmla="*/ 70 w 3661"/>
                <a:gd name="T57" fmla="*/ 81 h 3001"/>
                <a:gd name="T58" fmla="*/ 37 w 3661"/>
                <a:gd name="T59" fmla="*/ 14 h 3001"/>
                <a:gd name="T60" fmla="*/ 28 w 3661"/>
                <a:gd name="T61" fmla="*/ 22 h 3001"/>
                <a:gd name="T62" fmla="*/ 16 w 3661"/>
                <a:gd name="T63" fmla="*/ 127 h 3001"/>
                <a:gd name="T64" fmla="*/ 7 w 3661"/>
                <a:gd name="T65" fmla="*/ 240 h 3001"/>
                <a:gd name="T66" fmla="*/ 1 w 3661"/>
                <a:gd name="T67" fmla="*/ 382 h 3001"/>
                <a:gd name="T68" fmla="*/ 0 w 3661"/>
                <a:gd name="T69" fmla="*/ 548 h 3001"/>
                <a:gd name="T70" fmla="*/ 7 w 3661"/>
                <a:gd name="T71" fmla="*/ 735 h 3001"/>
                <a:gd name="T72" fmla="*/ 25 w 3661"/>
                <a:gd name="T73" fmla="*/ 937 h 3001"/>
                <a:gd name="T74" fmla="*/ 57 w 3661"/>
                <a:gd name="T75" fmla="*/ 1150 h 3001"/>
                <a:gd name="T76" fmla="*/ 106 w 3661"/>
                <a:gd name="T77" fmla="*/ 1372 h 3001"/>
                <a:gd name="T78" fmla="*/ 174 w 3661"/>
                <a:gd name="T79" fmla="*/ 1595 h 3001"/>
                <a:gd name="T80" fmla="*/ 264 w 3661"/>
                <a:gd name="T81" fmla="*/ 1818 h 3001"/>
                <a:gd name="T82" fmla="*/ 378 w 3661"/>
                <a:gd name="T83" fmla="*/ 2035 h 3001"/>
                <a:gd name="T84" fmla="*/ 521 w 3661"/>
                <a:gd name="T85" fmla="*/ 2240 h 3001"/>
                <a:gd name="T86" fmla="*/ 693 w 3661"/>
                <a:gd name="T87" fmla="*/ 2432 h 3001"/>
                <a:gd name="T88" fmla="*/ 900 w 3661"/>
                <a:gd name="T89" fmla="*/ 2605 h 3001"/>
                <a:gd name="T90" fmla="*/ 1138 w 3661"/>
                <a:gd name="T91" fmla="*/ 2753 h 3001"/>
                <a:gd name="T92" fmla="*/ 1380 w 3661"/>
                <a:gd name="T93" fmla="*/ 2864 h 3001"/>
                <a:gd name="T94" fmla="*/ 1621 w 3661"/>
                <a:gd name="T95" fmla="*/ 2939 h 3001"/>
                <a:gd name="T96" fmla="*/ 1857 w 3661"/>
                <a:gd name="T97" fmla="*/ 2984 h 3001"/>
                <a:gd name="T98" fmla="*/ 2089 w 3661"/>
                <a:gd name="T99" fmla="*/ 3001 h 3001"/>
                <a:gd name="T100" fmla="*/ 2313 w 3661"/>
                <a:gd name="T101" fmla="*/ 2995 h 3001"/>
                <a:gd name="T102" fmla="*/ 2526 w 3661"/>
                <a:gd name="T103" fmla="*/ 2970 h 3001"/>
                <a:gd name="T104" fmla="*/ 2727 w 3661"/>
                <a:gd name="T105" fmla="*/ 2930 h 3001"/>
                <a:gd name="T106" fmla="*/ 2914 w 3661"/>
                <a:gd name="T107" fmla="*/ 2879 h 3001"/>
                <a:gd name="T108" fmla="*/ 3086 w 3661"/>
                <a:gd name="T109" fmla="*/ 2819 h 3001"/>
                <a:gd name="T110" fmla="*/ 3239 w 3661"/>
                <a:gd name="T111" fmla="*/ 2758 h 3001"/>
                <a:gd name="T112" fmla="*/ 3371 w 3661"/>
                <a:gd name="T113" fmla="*/ 2696 h 3001"/>
                <a:gd name="T114" fmla="*/ 3482 w 3661"/>
                <a:gd name="T115" fmla="*/ 2638 h 3001"/>
                <a:gd name="T116" fmla="*/ 3568 w 3661"/>
                <a:gd name="T117" fmla="*/ 2589 h 3001"/>
                <a:gd name="T118" fmla="*/ 3646 w 3661"/>
                <a:gd name="T119" fmla="*/ 2541 h 3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1" h="3001">
                  <a:moveTo>
                    <a:pt x="3661" y="2529"/>
                  </a:moveTo>
                  <a:lnTo>
                    <a:pt x="3658" y="2513"/>
                  </a:lnTo>
                  <a:lnTo>
                    <a:pt x="3646" y="2465"/>
                  </a:lnTo>
                  <a:lnTo>
                    <a:pt x="3636" y="2432"/>
                  </a:lnTo>
                  <a:lnTo>
                    <a:pt x="3625" y="2392"/>
                  </a:lnTo>
                  <a:lnTo>
                    <a:pt x="3610" y="2348"/>
                  </a:lnTo>
                  <a:lnTo>
                    <a:pt x="3593" y="2298"/>
                  </a:lnTo>
                  <a:lnTo>
                    <a:pt x="3572" y="2244"/>
                  </a:lnTo>
                  <a:lnTo>
                    <a:pt x="3548" y="2187"/>
                  </a:lnTo>
                  <a:lnTo>
                    <a:pt x="3522" y="2126"/>
                  </a:lnTo>
                  <a:lnTo>
                    <a:pt x="3492" y="2062"/>
                  </a:lnTo>
                  <a:lnTo>
                    <a:pt x="3458" y="1997"/>
                  </a:lnTo>
                  <a:lnTo>
                    <a:pt x="3420" y="1931"/>
                  </a:lnTo>
                  <a:lnTo>
                    <a:pt x="3379" y="1864"/>
                  </a:lnTo>
                  <a:lnTo>
                    <a:pt x="3335" y="1795"/>
                  </a:lnTo>
                  <a:lnTo>
                    <a:pt x="3285" y="1728"/>
                  </a:lnTo>
                  <a:lnTo>
                    <a:pt x="3232" y="1662"/>
                  </a:lnTo>
                  <a:lnTo>
                    <a:pt x="3174" y="1597"/>
                  </a:lnTo>
                  <a:lnTo>
                    <a:pt x="3111" y="1534"/>
                  </a:lnTo>
                  <a:lnTo>
                    <a:pt x="3043" y="1473"/>
                  </a:lnTo>
                  <a:lnTo>
                    <a:pt x="2971" y="1416"/>
                  </a:lnTo>
                  <a:lnTo>
                    <a:pt x="2894" y="1362"/>
                  </a:lnTo>
                  <a:lnTo>
                    <a:pt x="2812" y="1312"/>
                  </a:lnTo>
                  <a:lnTo>
                    <a:pt x="2725" y="1268"/>
                  </a:lnTo>
                  <a:lnTo>
                    <a:pt x="2631" y="1229"/>
                  </a:lnTo>
                  <a:lnTo>
                    <a:pt x="2533" y="1196"/>
                  </a:lnTo>
                  <a:lnTo>
                    <a:pt x="2428" y="1168"/>
                  </a:lnTo>
                  <a:lnTo>
                    <a:pt x="2318" y="1149"/>
                  </a:lnTo>
                  <a:lnTo>
                    <a:pt x="2202" y="1136"/>
                  </a:lnTo>
                  <a:lnTo>
                    <a:pt x="2078" y="1133"/>
                  </a:lnTo>
                  <a:lnTo>
                    <a:pt x="1949" y="1138"/>
                  </a:lnTo>
                  <a:lnTo>
                    <a:pt x="1820" y="1143"/>
                  </a:lnTo>
                  <a:lnTo>
                    <a:pt x="1696" y="1142"/>
                  </a:lnTo>
                  <a:lnTo>
                    <a:pt x="1577" y="1133"/>
                  </a:lnTo>
                  <a:lnTo>
                    <a:pt x="1463" y="1118"/>
                  </a:lnTo>
                  <a:lnTo>
                    <a:pt x="1353" y="1098"/>
                  </a:lnTo>
                  <a:lnTo>
                    <a:pt x="1249" y="1071"/>
                  </a:lnTo>
                  <a:lnTo>
                    <a:pt x="1150" y="1039"/>
                  </a:lnTo>
                  <a:lnTo>
                    <a:pt x="1055" y="1003"/>
                  </a:lnTo>
                  <a:lnTo>
                    <a:pt x="965" y="963"/>
                  </a:lnTo>
                  <a:lnTo>
                    <a:pt x="881" y="919"/>
                  </a:lnTo>
                  <a:lnTo>
                    <a:pt x="800" y="873"/>
                  </a:lnTo>
                  <a:lnTo>
                    <a:pt x="723" y="822"/>
                  </a:lnTo>
                  <a:lnTo>
                    <a:pt x="651" y="771"/>
                  </a:lnTo>
                  <a:lnTo>
                    <a:pt x="584" y="717"/>
                  </a:lnTo>
                  <a:lnTo>
                    <a:pt x="521" y="663"/>
                  </a:lnTo>
                  <a:lnTo>
                    <a:pt x="462" y="608"/>
                  </a:lnTo>
                  <a:lnTo>
                    <a:pt x="407" y="552"/>
                  </a:lnTo>
                  <a:lnTo>
                    <a:pt x="357" y="496"/>
                  </a:lnTo>
                  <a:lnTo>
                    <a:pt x="310" y="441"/>
                  </a:lnTo>
                  <a:lnTo>
                    <a:pt x="266" y="387"/>
                  </a:lnTo>
                  <a:lnTo>
                    <a:pt x="228" y="335"/>
                  </a:lnTo>
                  <a:lnTo>
                    <a:pt x="192" y="285"/>
                  </a:lnTo>
                  <a:lnTo>
                    <a:pt x="161" y="237"/>
                  </a:lnTo>
                  <a:lnTo>
                    <a:pt x="133" y="192"/>
                  </a:lnTo>
                  <a:lnTo>
                    <a:pt x="109" y="151"/>
                  </a:lnTo>
                  <a:lnTo>
                    <a:pt x="87" y="115"/>
                  </a:lnTo>
                  <a:lnTo>
                    <a:pt x="70" y="81"/>
                  </a:lnTo>
                  <a:lnTo>
                    <a:pt x="56" y="54"/>
                  </a:lnTo>
                  <a:lnTo>
                    <a:pt x="37" y="14"/>
                  </a:lnTo>
                  <a:lnTo>
                    <a:pt x="31" y="0"/>
                  </a:lnTo>
                  <a:lnTo>
                    <a:pt x="28" y="22"/>
                  </a:lnTo>
                  <a:lnTo>
                    <a:pt x="21" y="83"/>
                  </a:lnTo>
                  <a:lnTo>
                    <a:pt x="16" y="127"/>
                  </a:lnTo>
                  <a:lnTo>
                    <a:pt x="12" y="180"/>
                  </a:lnTo>
                  <a:lnTo>
                    <a:pt x="7" y="240"/>
                  </a:lnTo>
                  <a:lnTo>
                    <a:pt x="4" y="308"/>
                  </a:lnTo>
                  <a:lnTo>
                    <a:pt x="1" y="382"/>
                  </a:lnTo>
                  <a:lnTo>
                    <a:pt x="0" y="462"/>
                  </a:lnTo>
                  <a:lnTo>
                    <a:pt x="0" y="548"/>
                  </a:lnTo>
                  <a:lnTo>
                    <a:pt x="3" y="639"/>
                  </a:lnTo>
                  <a:lnTo>
                    <a:pt x="7" y="735"/>
                  </a:lnTo>
                  <a:lnTo>
                    <a:pt x="15" y="834"/>
                  </a:lnTo>
                  <a:lnTo>
                    <a:pt x="25" y="937"/>
                  </a:lnTo>
                  <a:lnTo>
                    <a:pt x="40" y="1043"/>
                  </a:lnTo>
                  <a:lnTo>
                    <a:pt x="57" y="1150"/>
                  </a:lnTo>
                  <a:lnTo>
                    <a:pt x="79" y="1261"/>
                  </a:lnTo>
                  <a:lnTo>
                    <a:pt x="106" y="1372"/>
                  </a:lnTo>
                  <a:lnTo>
                    <a:pt x="137" y="1484"/>
                  </a:lnTo>
                  <a:lnTo>
                    <a:pt x="174" y="1595"/>
                  </a:lnTo>
                  <a:lnTo>
                    <a:pt x="216" y="1707"/>
                  </a:lnTo>
                  <a:lnTo>
                    <a:pt x="264" y="1818"/>
                  </a:lnTo>
                  <a:lnTo>
                    <a:pt x="318" y="1928"/>
                  </a:lnTo>
                  <a:lnTo>
                    <a:pt x="378" y="2035"/>
                  </a:lnTo>
                  <a:lnTo>
                    <a:pt x="446" y="2139"/>
                  </a:lnTo>
                  <a:lnTo>
                    <a:pt x="521" y="2240"/>
                  </a:lnTo>
                  <a:lnTo>
                    <a:pt x="603" y="2339"/>
                  </a:lnTo>
                  <a:lnTo>
                    <a:pt x="693" y="2432"/>
                  </a:lnTo>
                  <a:lnTo>
                    <a:pt x="793" y="2521"/>
                  </a:lnTo>
                  <a:lnTo>
                    <a:pt x="900" y="2605"/>
                  </a:lnTo>
                  <a:lnTo>
                    <a:pt x="1017" y="2683"/>
                  </a:lnTo>
                  <a:lnTo>
                    <a:pt x="1138" y="2753"/>
                  </a:lnTo>
                  <a:lnTo>
                    <a:pt x="1259" y="2812"/>
                  </a:lnTo>
                  <a:lnTo>
                    <a:pt x="1380" y="2864"/>
                  </a:lnTo>
                  <a:lnTo>
                    <a:pt x="1501" y="2906"/>
                  </a:lnTo>
                  <a:lnTo>
                    <a:pt x="1621" y="2939"/>
                  </a:lnTo>
                  <a:lnTo>
                    <a:pt x="1739" y="2965"/>
                  </a:lnTo>
                  <a:lnTo>
                    <a:pt x="1857" y="2984"/>
                  </a:lnTo>
                  <a:lnTo>
                    <a:pt x="1973" y="2996"/>
                  </a:lnTo>
                  <a:lnTo>
                    <a:pt x="2089" y="3001"/>
                  </a:lnTo>
                  <a:lnTo>
                    <a:pt x="2202" y="3001"/>
                  </a:lnTo>
                  <a:lnTo>
                    <a:pt x="2313" y="2995"/>
                  </a:lnTo>
                  <a:lnTo>
                    <a:pt x="2420" y="2985"/>
                  </a:lnTo>
                  <a:lnTo>
                    <a:pt x="2526" y="2970"/>
                  </a:lnTo>
                  <a:lnTo>
                    <a:pt x="2628" y="2952"/>
                  </a:lnTo>
                  <a:lnTo>
                    <a:pt x="2727" y="2930"/>
                  </a:lnTo>
                  <a:lnTo>
                    <a:pt x="2823" y="2906"/>
                  </a:lnTo>
                  <a:lnTo>
                    <a:pt x="2914" y="2879"/>
                  </a:lnTo>
                  <a:lnTo>
                    <a:pt x="3002" y="2850"/>
                  </a:lnTo>
                  <a:lnTo>
                    <a:pt x="3086" y="2819"/>
                  </a:lnTo>
                  <a:lnTo>
                    <a:pt x="3164" y="2789"/>
                  </a:lnTo>
                  <a:lnTo>
                    <a:pt x="3239" y="2758"/>
                  </a:lnTo>
                  <a:lnTo>
                    <a:pt x="3308" y="2726"/>
                  </a:lnTo>
                  <a:lnTo>
                    <a:pt x="3371" y="2696"/>
                  </a:lnTo>
                  <a:lnTo>
                    <a:pt x="3429" y="2666"/>
                  </a:lnTo>
                  <a:lnTo>
                    <a:pt x="3482" y="2638"/>
                  </a:lnTo>
                  <a:lnTo>
                    <a:pt x="3528" y="2613"/>
                  </a:lnTo>
                  <a:lnTo>
                    <a:pt x="3568" y="2589"/>
                  </a:lnTo>
                  <a:lnTo>
                    <a:pt x="3601" y="2569"/>
                  </a:lnTo>
                  <a:lnTo>
                    <a:pt x="3646" y="2541"/>
                  </a:lnTo>
                  <a:lnTo>
                    <a:pt x="3661" y="2529"/>
                  </a:ln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BEBD27A3-9940-1A36-CF35-E7D1AC4DD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878013"/>
              <a:ext cx="1857375" cy="3262313"/>
            </a:xfrm>
            <a:custGeom>
              <a:avLst/>
              <a:gdLst>
                <a:gd name="T0" fmla="*/ 2836 w 5850"/>
                <a:gd name="T1" fmla="*/ 9637 h 10272"/>
                <a:gd name="T2" fmla="*/ 2951 w 5850"/>
                <a:gd name="T3" fmla="*/ 9153 h 10272"/>
                <a:gd name="T4" fmla="*/ 3023 w 5850"/>
                <a:gd name="T5" fmla="*/ 8517 h 10272"/>
                <a:gd name="T6" fmla="*/ 3003 w 5850"/>
                <a:gd name="T7" fmla="*/ 7746 h 10272"/>
                <a:gd name="T8" fmla="*/ 3139 w 5850"/>
                <a:gd name="T9" fmla="*/ 7276 h 10272"/>
                <a:gd name="T10" fmla="*/ 3674 w 5850"/>
                <a:gd name="T11" fmla="*/ 6933 h 10272"/>
                <a:gd name="T12" fmla="*/ 4468 w 5850"/>
                <a:gd name="T13" fmla="*/ 6359 h 10272"/>
                <a:gd name="T14" fmla="*/ 5082 w 5850"/>
                <a:gd name="T15" fmla="*/ 5789 h 10272"/>
                <a:gd name="T16" fmla="*/ 5500 w 5850"/>
                <a:gd name="T17" fmla="*/ 5279 h 10272"/>
                <a:gd name="T18" fmla="*/ 5746 w 5850"/>
                <a:gd name="T19" fmla="*/ 4894 h 10272"/>
                <a:gd name="T20" fmla="*/ 5845 w 5850"/>
                <a:gd name="T21" fmla="*/ 4701 h 10272"/>
                <a:gd name="T22" fmla="*/ 5694 w 5850"/>
                <a:gd name="T23" fmla="*/ 4963 h 10272"/>
                <a:gd name="T24" fmla="*/ 5435 w 5850"/>
                <a:gd name="T25" fmla="*/ 5296 h 10272"/>
                <a:gd name="T26" fmla="*/ 5061 w 5850"/>
                <a:gd name="T27" fmla="*/ 5709 h 10272"/>
                <a:gd name="T28" fmla="*/ 4560 w 5850"/>
                <a:gd name="T29" fmla="*/ 6140 h 10272"/>
                <a:gd name="T30" fmla="*/ 3984 w 5850"/>
                <a:gd name="T31" fmla="*/ 6550 h 10272"/>
                <a:gd name="T32" fmla="*/ 3300 w 5850"/>
                <a:gd name="T33" fmla="*/ 6973 h 10272"/>
                <a:gd name="T34" fmla="*/ 2853 w 5850"/>
                <a:gd name="T35" fmla="*/ 6905 h 10272"/>
                <a:gd name="T36" fmla="*/ 2568 w 5850"/>
                <a:gd name="T37" fmla="*/ 6026 h 10272"/>
                <a:gd name="T38" fmla="*/ 2095 w 5850"/>
                <a:gd name="T39" fmla="*/ 4864 h 10272"/>
                <a:gd name="T40" fmla="*/ 1586 w 5850"/>
                <a:gd name="T41" fmla="*/ 3741 h 10272"/>
                <a:gd name="T42" fmla="*/ 1329 w 5850"/>
                <a:gd name="T43" fmla="*/ 3037 h 10272"/>
                <a:gd name="T44" fmla="*/ 1248 w 5850"/>
                <a:gd name="T45" fmla="*/ 2377 h 10272"/>
                <a:gd name="T46" fmla="*/ 1323 w 5850"/>
                <a:gd name="T47" fmla="*/ 1677 h 10272"/>
                <a:gd name="T48" fmla="*/ 1469 w 5850"/>
                <a:gd name="T49" fmla="*/ 987 h 10272"/>
                <a:gd name="T50" fmla="*/ 1713 w 5850"/>
                <a:gd name="T51" fmla="*/ 132 h 10272"/>
                <a:gd name="T52" fmla="*/ 1679 w 5850"/>
                <a:gd name="T53" fmla="*/ 141 h 10272"/>
                <a:gd name="T54" fmla="*/ 1465 w 5850"/>
                <a:gd name="T55" fmla="*/ 619 h 10272"/>
                <a:gd name="T56" fmla="*/ 1240 w 5850"/>
                <a:gd name="T57" fmla="*/ 1356 h 10272"/>
                <a:gd name="T58" fmla="*/ 1131 w 5850"/>
                <a:gd name="T59" fmla="*/ 2270 h 10272"/>
                <a:gd name="T60" fmla="*/ 1228 w 5850"/>
                <a:gd name="T61" fmla="*/ 3136 h 10272"/>
                <a:gd name="T62" fmla="*/ 1370 w 5850"/>
                <a:gd name="T63" fmla="*/ 3635 h 10272"/>
                <a:gd name="T64" fmla="*/ 1549 w 5850"/>
                <a:gd name="T65" fmla="*/ 4107 h 10272"/>
                <a:gd name="T66" fmla="*/ 1963 w 5850"/>
                <a:gd name="T67" fmla="*/ 5009 h 10272"/>
                <a:gd name="T68" fmla="*/ 1734 w 5850"/>
                <a:gd name="T69" fmla="*/ 5129 h 10272"/>
                <a:gd name="T70" fmla="*/ 1217 w 5850"/>
                <a:gd name="T71" fmla="*/ 5072 h 10272"/>
                <a:gd name="T72" fmla="*/ 878 w 5850"/>
                <a:gd name="T73" fmla="*/ 4993 h 10272"/>
                <a:gd name="T74" fmla="*/ 516 w 5850"/>
                <a:gd name="T75" fmla="*/ 4864 h 10272"/>
                <a:gd name="T76" fmla="*/ 79 w 5850"/>
                <a:gd name="T77" fmla="*/ 4651 h 10272"/>
                <a:gd name="T78" fmla="*/ 66 w 5850"/>
                <a:gd name="T79" fmla="*/ 4657 h 10272"/>
                <a:gd name="T80" fmla="*/ 414 w 5850"/>
                <a:gd name="T81" fmla="*/ 4892 h 10272"/>
                <a:gd name="T82" fmla="*/ 777 w 5850"/>
                <a:gd name="T83" fmla="*/ 5081 h 10272"/>
                <a:gd name="T84" fmla="*/ 1187 w 5850"/>
                <a:gd name="T85" fmla="*/ 5221 h 10272"/>
                <a:gd name="T86" fmla="*/ 1652 w 5850"/>
                <a:gd name="T87" fmla="*/ 5273 h 10272"/>
                <a:gd name="T88" fmla="*/ 1974 w 5850"/>
                <a:gd name="T89" fmla="*/ 5270 h 10272"/>
                <a:gd name="T90" fmla="*/ 2298 w 5850"/>
                <a:gd name="T91" fmla="*/ 5776 h 10272"/>
                <a:gd name="T92" fmla="*/ 2443 w 5850"/>
                <a:gd name="T93" fmla="*/ 6192 h 10272"/>
                <a:gd name="T94" fmla="*/ 2552 w 5850"/>
                <a:gd name="T95" fmla="*/ 6627 h 10272"/>
                <a:gd name="T96" fmla="*/ 2615 w 5850"/>
                <a:gd name="T97" fmla="*/ 7087 h 10272"/>
                <a:gd name="T98" fmla="*/ 2609 w 5850"/>
                <a:gd name="T99" fmla="*/ 7802 h 10272"/>
                <a:gd name="T100" fmla="*/ 2488 w 5850"/>
                <a:gd name="T101" fmla="*/ 8589 h 10272"/>
                <a:gd name="T102" fmla="*/ 2295 w 5850"/>
                <a:gd name="T103" fmla="*/ 9304 h 10272"/>
                <a:gd name="T104" fmla="*/ 2081 w 5850"/>
                <a:gd name="T105" fmla="*/ 9897 h 10272"/>
                <a:gd name="T106" fmla="*/ 2475 w 5850"/>
                <a:gd name="T107" fmla="*/ 10234 h 10272"/>
                <a:gd name="T108" fmla="*/ 2595 w 5850"/>
                <a:gd name="T109" fmla="*/ 10081 h 10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0" h="10272">
                  <a:moveTo>
                    <a:pt x="2713" y="9983"/>
                  </a:moveTo>
                  <a:lnTo>
                    <a:pt x="2739" y="9918"/>
                  </a:lnTo>
                  <a:lnTo>
                    <a:pt x="2769" y="9839"/>
                  </a:lnTo>
                  <a:lnTo>
                    <a:pt x="2786" y="9793"/>
                  </a:lnTo>
                  <a:lnTo>
                    <a:pt x="2802" y="9745"/>
                  </a:lnTo>
                  <a:lnTo>
                    <a:pt x="2819" y="9693"/>
                  </a:lnTo>
                  <a:lnTo>
                    <a:pt x="2836" y="9637"/>
                  </a:lnTo>
                  <a:lnTo>
                    <a:pt x="2853" y="9578"/>
                  </a:lnTo>
                  <a:lnTo>
                    <a:pt x="2872" y="9515"/>
                  </a:lnTo>
                  <a:lnTo>
                    <a:pt x="2889" y="9449"/>
                  </a:lnTo>
                  <a:lnTo>
                    <a:pt x="2905" y="9380"/>
                  </a:lnTo>
                  <a:lnTo>
                    <a:pt x="2922" y="9307"/>
                  </a:lnTo>
                  <a:lnTo>
                    <a:pt x="2937" y="9232"/>
                  </a:lnTo>
                  <a:lnTo>
                    <a:pt x="2951" y="9153"/>
                  </a:lnTo>
                  <a:lnTo>
                    <a:pt x="2966" y="9071"/>
                  </a:lnTo>
                  <a:lnTo>
                    <a:pt x="2979" y="8986"/>
                  </a:lnTo>
                  <a:lnTo>
                    <a:pt x="2990" y="8898"/>
                  </a:lnTo>
                  <a:lnTo>
                    <a:pt x="3002" y="8807"/>
                  </a:lnTo>
                  <a:lnTo>
                    <a:pt x="3011" y="8713"/>
                  </a:lnTo>
                  <a:lnTo>
                    <a:pt x="3018" y="8616"/>
                  </a:lnTo>
                  <a:lnTo>
                    <a:pt x="3023" y="8517"/>
                  </a:lnTo>
                  <a:lnTo>
                    <a:pt x="3027" y="8415"/>
                  </a:lnTo>
                  <a:lnTo>
                    <a:pt x="3029" y="8310"/>
                  </a:lnTo>
                  <a:lnTo>
                    <a:pt x="3029" y="8202"/>
                  </a:lnTo>
                  <a:lnTo>
                    <a:pt x="3026" y="8092"/>
                  </a:lnTo>
                  <a:lnTo>
                    <a:pt x="3021" y="7979"/>
                  </a:lnTo>
                  <a:lnTo>
                    <a:pt x="3013" y="7864"/>
                  </a:lnTo>
                  <a:lnTo>
                    <a:pt x="3003" y="7746"/>
                  </a:lnTo>
                  <a:lnTo>
                    <a:pt x="2989" y="7626"/>
                  </a:lnTo>
                  <a:lnTo>
                    <a:pt x="2973" y="7504"/>
                  </a:lnTo>
                  <a:lnTo>
                    <a:pt x="2954" y="7379"/>
                  </a:lnTo>
                  <a:lnTo>
                    <a:pt x="2993" y="7358"/>
                  </a:lnTo>
                  <a:lnTo>
                    <a:pt x="3037" y="7334"/>
                  </a:lnTo>
                  <a:lnTo>
                    <a:pt x="3085" y="7307"/>
                  </a:lnTo>
                  <a:lnTo>
                    <a:pt x="3139" y="7276"/>
                  </a:lnTo>
                  <a:lnTo>
                    <a:pt x="3198" y="7240"/>
                  </a:lnTo>
                  <a:lnTo>
                    <a:pt x="3262" y="7202"/>
                  </a:lnTo>
                  <a:lnTo>
                    <a:pt x="3333" y="7157"/>
                  </a:lnTo>
                  <a:lnTo>
                    <a:pt x="3409" y="7109"/>
                  </a:lnTo>
                  <a:lnTo>
                    <a:pt x="3490" y="7055"/>
                  </a:lnTo>
                  <a:lnTo>
                    <a:pt x="3580" y="6997"/>
                  </a:lnTo>
                  <a:lnTo>
                    <a:pt x="3674" y="6933"/>
                  </a:lnTo>
                  <a:lnTo>
                    <a:pt x="3776" y="6864"/>
                  </a:lnTo>
                  <a:lnTo>
                    <a:pt x="3884" y="6787"/>
                  </a:lnTo>
                  <a:lnTo>
                    <a:pt x="4000" y="6706"/>
                  </a:lnTo>
                  <a:lnTo>
                    <a:pt x="4123" y="6618"/>
                  </a:lnTo>
                  <a:lnTo>
                    <a:pt x="4253" y="6523"/>
                  </a:lnTo>
                  <a:lnTo>
                    <a:pt x="4363" y="6441"/>
                  </a:lnTo>
                  <a:lnTo>
                    <a:pt x="4468" y="6359"/>
                  </a:lnTo>
                  <a:lnTo>
                    <a:pt x="4570" y="6276"/>
                  </a:lnTo>
                  <a:lnTo>
                    <a:pt x="4665" y="6193"/>
                  </a:lnTo>
                  <a:lnTo>
                    <a:pt x="4758" y="6111"/>
                  </a:lnTo>
                  <a:lnTo>
                    <a:pt x="4845" y="6029"/>
                  </a:lnTo>
                  <a:lnTo>
                    <a:pt x="4928" y="5948"/>
                  </a:lnTo>
                  <a:lnTo>
                    <a:pt x="5008" y="5868"/>
                  </a:lnTo>
                  <a:lnTo>
                    <a:pt x="5082" y="5789"/>
                  </a:lnTo>
                  <a:lnTo>
                    <a:pt x="5154" y="5710"/>
                  </a:lnTo>
                  <a:lnTo>
                    <a:pt x="5222" y="5634"/>
                  </a:lnTo>
                  <a:lnTo>
                    <a:pt x="5284" y="5559"/>
                  </a:lnTo>
                  <a:lnTo>
                    <a:pt x="5344" y="5486"/>
                  </a:lnTo>
                  <a:lnTo>
                    <a:pt x="5400" y="5415"/>
                  </a:lnTo>
                  <a:lnTo>
                    <a:pt x="5452" y="5345"/>
                  </a:lnTo>
                  <a:lnTo>
                    <a:pt x="5500" y="5279"/>
                  </a:lnTo>
                  <a:lnTo>
                    <a:pt x="5545" y="5215"/>
                  </a:lnTo>
                  <a:lnTo>
                    <a:pt x="5587" y="5153"/>
                  </a:lnTo>
                  <a:lnTo>
                    <a:pt x="5625" y="5095"/>
                  </a:lnTo>
                  <a:lnTo>
                    <a:pt x="5660" y="5039"/>
                  </a:lnTo>
                  <a:lnTo>
                    <a:pt x="5692" y="4988"/>
                  </a:lnTo>
                  <a:lnTo>
                    <a:pt x="5721" y="4939"/>
                  </a:lnTo>
                  <a:lnTo>
                    <a:pt x="5746" y="4894"/>
                  </a:lnTo>
                  <a:lnTo>
                    <a:pt x="5768" y="4853"/>
                  </a:lnTo>
                  <a:lnTo>
                    <a:pt x="5805" y="4785"/>
                  </a:lnTo>
                  <a:lnTo>
                    <a:pt x="5830" y="4733"/>
                  </a:lnTo>
                  <a:lnTo>
                    <a:pt x="5845" y="4701"/>
                  </a:lnTo>
                  <a:lnTo>
                    <a:pt x="5850" y="4690"/>
                  </a:lnTo>
                  <a:lnTo>
                    <a:pt x="5848" y="4693"/>
                  </a:lnTo>
                  <a:lnTo>
                    <a:pt x="5845" y="4701"/>
                  </a:lnTo>
                  <a:lnTo>
                    <a:pt x="5839" y="4717"/>
                  </a:lnTo>
                  <a:lnTo>
                    <a:pt x="5830" y="4739"/>
                  </a:lnTo>
                  <a:lnTo>
                    <a:pt x="5815" y="4769"/>
                  </a:lnTo>
                  <a:lnTo>
                    <a:pt x="5795" y="4805"/>
                  </a:lnTo>
                  <a:lnTo>
                    <a:pt x="5768" y="4850"/>
                  </a:lnTo>
                  <a:lnTo>
                    <a:pt x="5735" y="4902"/>
                  </a:lnTo>
                  <a:lnTo>
                    <a:pt x="5694" y="4963"/>
                  </a:lnTo>
                  <a:lnTo>
                    <a:pt x="5645" y="5032"/>
                  </a:lnTo>
                  <a:lnTo>
                    <a:pt x="5617" y="5070"/>
                  </a:lnTo>
                  <a:lnTo>
                    <a:pt x="5586" y="5111"/>
                  </a:lnTo>
                  <a:lnTo>
                    <a:pt x="5553" y="5153"/>
                  </a:lnTo>
                  <a:lnTo>
                    <a:pt x="5516" y="5198"/>
                  </a:lnTo>
                  <a:lnTo>
                    <a:pt x="5477" y="5246"/>
                  </a:lnTo>
                  <a:lnTo>
                    <a:pt x="5435" y="5296"/>
                  </a:lnTo>
                  <a:lnTo>
                    <a:pt x="5391" y="5349"/>
                  </a:lnTo>
                  <a:lnTo>
                    <a:pt x="5343" y="5403"/>
                  </a:lnTo>
                  <a:lnTo>
                    <a:pt x="5292" y="5460"/>
                  </a:lnTo>
                  <a:lnTo>
                    <a:pt x="5238" y="5521"/>
                  </a:lnTo>
                  <a:lnTo>
                    <a:pt x="5180" y="5584"/>
                  </a:lnTo>
                  <a:lnTo>
                    <a:pt x="5119" y="5649"/>
                  </a:lnTo>
                  <a:lnTo>
                    <a:pt x="5061" y="5709"/>
                  </a:lnTo>
                  <a:lnTo>
                    <a:pt x="4998" y="5771"/>
                  </a:lnTo>
                  <a:lnTo>
                    <a:pt x="4931" y="5833"/>
                  </a:lnTo>
                  <a:lnTo>
                    <a:pt x="4863" y="5894"/>
                  </a:lnTo>
                  <a:lnTo>
                    <a:pt x="4791" y="5956"/>
                  </a:lnTo>
                  <a:lnTo>
                    <a:pt x="4716" y="6018"/>
                  </a:lnTo>
                  <a:lnTo>
                    <a:pt x="4639" y="6079"/>
                  </a:lnTo>
                  <a:lnTo>
                    <a:pt x="4560" y="6140"/>
                  </a:lnTo>
                  <a:lnTo>
                    <a:pt x="4480" y="6200"/>
                  </a:lnTo>
                  <a:lnTo>
                    <a:pt x="4399" y="6261"/>
                  </a:lnTo>
                  <a:lnTo>
                    <a:pt x="4316" y="6320"/>
                  </a:lnTo>
                  <a:lnTo>
                    <a:pt x="4234" y="6380"/>
                  </a:lnTo>
                  <a:lnTo>
                    <a:pt x="4149" y="6437"/>
                  </a:lnTo>
                  <a:lnTo>
                    <a:pt x="4066" y="6494"/>
                  </a:lnTo>
                  <a:lnTo>
                    <a:pt x="3984" y="6550"/>
                  </a:lnTo>
                  <a:lnTo>
                    <a:pt x="3900" y="6603"/>
                  </a:lnTo>
                  <a:lnTo>
                    <a:pt x="3819" y="6656"/>
                  </a:lnTo>
                  <a:lnTo>
                    <a:pt x="3738" y="6707"/>
                  </a:lnTo>
                  <a:lnTo>
                    <a:pt x="3659" y="6756"/>
                  </a:lnTo>
                  <a:lnTo>
                    <a:pt x="3583" y="6804"/>
                  </a:lnTo>
                  <a:lnTo>
                    <a:pt x="3436" y="6893"/>
                  </a:lnTo>
                  <a:lnTo>
                    <a:pt x="3300" y="6973"/>
                  </a:lnTo>
                  <a:lnTo>
                    <a:pt x="3178" y="7044"/>
                  </a:lnTo>
                  <a:lnTo>
                    <a:pt x="3071" y="7103"/>
                  </a:lnTo>
                  <a:lnTo>
                    <a:pt x="2983" y="7150"/>
                  </a:lnTo>
                  <a:lnTo>
                    <a:pt x="2917" y="7186"/>
                  </a:lnTo>
                  <a:lnTo>
                    <a:pt x="2898" y="7093"/>
                  </a:lnTo>
                  <a:lnTo>
                    <a:pt x="2877" y="6999"/>
                  </a:lnTo>
                  <a:lnTo>
                    <a:pt x="2853" y="6905"/>
                  </a:lnTo>
                  <a:lnTo>
                    <a:pt x="2828" y="6810"/>
                  </a:lnTo>
                  <a:lnTo>
                    <a:pt x="2802" y="6713"/>
                  </a:lnTo>
                  <a:lnTo>
                    <a:pt x="2772" y="6616"/>
                  </a:lnTo>
                  <a:lnTo>
                    <a:pt x="2741" y="6517"/>
                  </a:lnTo>
                  <a:lnTo>
                    <a:pt x="2708" y="6417"/>
                  </a:lnTo>
                  <a:lnTo>
                    <a:pt x="2637" y="6217"/>
                  </a:lnTo>
                  <a:lnTo>
                    <a:pt x="2568" y="6026"/>
                  </a:lnTo>
                  <a:lnTo>
                    <a:pt x="2498" y="5839"/>
                  </a:lnTo>
                  <a:lnTo>
                    <a:pt x="2430" y="5661"/>
                  </a:lnTo>
                  <a:lnTo>
                    <a:pt x="2361" y="5490"/>
                  </a:lnTo>
                  <a:lnTo>
                    <a:pt x="2293" y="5325"/>
                  </a:lnTo>
                  <a:lnTo>
                    <a:pt x="2225" y="5166"/>
                  </a:lnTo>
                  <a:lnTo>
                    <a:pt x="2160" y="5013"/>
                  </a:lnTo>
                  <a:lnTo>
                    <a:pt x="2095" y="4864"/>
                  </a:lnTo>
                  <a:lnTo>
                    <a:pt x="2031" y="4723"/>
                  </a:lnTo>
                  <a:lnTo>
                    <a:pt x="1969" y="4585"/>
                  </a:lnTo>
                  <a:lnTo>
                    <a:pt x="1909" y="4452"/>
                  </a:lnTo>
                  <a:lnTo>
                    <a:pt x="1792" y="4200"/>
                  </a:lnTo>
                  <a:lnTo>
                    <a:pt x="1685" y="3964"/>
                  </a:lnTo>
                  <a:lnTo>
                    <a:pt x="1634" y="3851"/>
                  </a:lnTo>
                  <a:lnTo>
                    <a:pt x="1586" y="3741"/>
                  </a:lnTo>
                  <a:lnTo>
                    <a:pt x="1540" y="3634"/>
                  </a:lnTo>
                  <a:lnTo>
                    <a:pt x="1498" y="3530"/>
                  </a:lnTo>
                  <a:lnTo>
                    <a:pt x="1458" y="3428"/>
                  </a:lnTo>
                  <a:lnTo>
                    <a:pt x="1421" y="3328"/>
                  </a:lnTo>
                  <a:lnTo>
                    <a:pt x="1387" y="3229"/>
                  </a:lnTo>
                  <a:lnTo>
                    <a:pt x="1356" y="3132"/>
                  </a:lnTo>
                  <a:lnTo>
                    <a:pt x="1329" y="3037"/>
                  </a:lnTo>
                  <a:lnTo>
                    <a:pt x="1306" y="2942"/>
                  </a:lnTo>
                  <a:lnTo>
                    <a:pt x="1285" y="2847"/>
                  </a:lnTo>
                  <a:lnTo>
                    <a:pt x="1270" y="2753"/>
                  </a:lnTo>
                  <a:lnTo>
                    <a:pt x="1258" y="2660"/>
                  </a:lnTo>
                  <a:lnTo>
                    <a:pt x="1250" y="2566"/>
                  </a:lnTo>
                  <a:lnTo>
                    <a:pt x="1247" y="2471"/>
                  </a:lnTo>
                  <a:lnTo>
                    <a:pt x="1248" y="2377"/>
                  </a:lnTo>
                  <a:lnTo>
                    <a:pt x="1252" y="2280"/>
                  </a:lnTo>
                  <a:lnTo>
                    <a:pt x="1259" y="2183"/>
                  </a:lnTo>
                  <a:lnTo>
                    <a:pt x="1268" y="2082"/>
                  </a:lnTo>
                  <a:lnTo>
                    <a:pt x="1280" y="1982"/>
                  </a:lnTo>
                  <a:lnTo>
                    <a:pt x="1292" y="1881"/>
                  </a:lnTo>
                  <a:lnTo>
                    <a:pt x="1307" y="1779"/>
                  </a:lnTo>
                  <a:lnTo>
                    <a:pt x="1323" y="1677"/>
                  </a:lnTo>
                  <a:lnTo>
                    <a:pt x="1341" y="1575"/>
                  </a:lnTo>
                  <a:lnTo>
                    <a:pt x="1361" y="1475"/>
                  </a:lnTo>
                  <a:lnTo>
                    <a:pt x="1381" y="1374"/>
                  </a:lnTo>
                  <a:lnTo>
                    <a:pt x="1402" y="1275"/>
                  </a:lnTo>
                  <a:lnTo>
                    <a:pt x="1424" y="1177"/>
                  </a:lnTo>
                  <a:lnTo>
                    <a:pt x="1446" y="1081"/>
                  </a:lnTo>
                  <a:lnTo>
                    <a:pt x="1469" y="987"/>
                  </a:lnTo>
                  <a:lnTo>
                    <a:pt x="1492" y="895"/>
                  </a:lnTo>
                  <a:lnTo>
                    <a:pt x="1515" y="806"/>
                  </a:lnTo>
                  <a:lnTo>
                    <a:pt x="1561" y="638"/>
                  </a:lnTo>
                  <a:lnTo>
                    <a:pt x="1605" y="484"/>
                  </a:lnTo>
                  <a:lnTo>
                    <a:pt x="1645" y="345"/>
                  </a:lnTo>
                  <a:lnTo>
                    <a:pt x="1682" y="228"/>
                  </a:lnTo>
                  <a:lnTo>
                    <a:pt x="1713" y="132"/>
                  </a:lnTo>
                  <a:lnTo>
                    <a:pt x="1737" y="60"/>
                  </a:lnTo>
                  <a:lnTo>
                    <a:pt x="1751" y="15"/>
                  </a:lnTo>
                  <a:lnTo>
                    <a:pt x="1757" y="0"/>
                  </a:lnTo>
                  <a:lnTo>
                    <a:pt x="1748" y="15"/>
                  </a:lnTo>
                  <a:lnTo>
                    <a:pt x="1721" y="63"/>
                  </a:lnTo>
                  <a:lnTo>
                    <a:pt x="1701" y="99"/>
                  </a:lnTo>
                  <a:lnTo>
                    <a:pt x="1679" y="141"/>
                  </a:lnTo>
                  <a:lnTo>
                    <a:pt x="1654" y="191"/>
                  </a:lnTo>
                  <a:lnTo>
                    <a:pt x="1627" y="247"/>
                  </a:lnTo>
                  <a:lnTo>
                    <a:pt x="1597" y="309"/>
                  </a:lnTo>
                  <a:lnTo>
                    <a:pt x="1565" y="379"/>
                  </a:lnTo>
                  <a:lnTo>
                    <a:pt x="1533" y="453"/>
                  </a:lnTo>
                  <a:lnTo>
                    <a:pt x="1499" y="533"/>
                  </a:lnTo>
                  <a:lnTo>
                    <a:pt x="1465" y="619"/>
                  </a:lnTo>
                  <a:lnTo>
                    <a:pt x="1431" y="711"/>
                  </a:lnTo>
                  <a:lnTo>
                    <a:pt x="1396" y="807"/>
                  </a:lnTo>
                  <a:lnTo>
                    <a:pt x="1362" y="908"/>
                  </a:lnTo>
                  <a:lnTo>
                    <a:pt x="1329" y="1013"/>
                  </a:lnTo>
                  <a:lnTo>
                    <a:pt x="1298" y="1124"/>
                  </a:lnTo>
                  <a:lnTo>
                    <a:pt x="1267" y="1238"/>
                  </a:lnTo>
                  <a:lnTo>
                    <a:pt x="1240" y="1356"/>
                  </a:lnTo>
                  <a:lnTo>
                    <a:pt x="1214" y="1478"/>
                  </a:lnTo>
                  <a:lnTo>
                    <a:pt x="1191" y="1602"/>
                  </a:lnTo>
                  <a:lnTo>
                    <a:pt x="1171" y="1730"/>
                  </a:lnTo>
                  <a:lnTo>
                    <a:pt x="1155" y="1862"/>
                  </a:lnTo>
                  <a:lnTo>
                    <a:pt x="1143" y="1995"/>
                  </a:lnTo>
                  <a:lnTo>
                    <a:pt x="1135" y="2132"/>
                  </a:lnTo>
                  <a:lnTo>
                    <a:pt x="1131" y="2270"/>
                  </a:lnTo>
                  <a:lnTo>
                    <a:pt x="1134" y="2411"/>
                  </a:lnTo>
                  <a:lnTo>
                    <a:pt x="1140" y="2554"/>
                  </a:lnTo>
                  <a:lnTo>
                    <a:pt x="1153" y="2696"/>
                  </a:lnTo>
                  <a:lnTo>
                    <a:pt x="1171" y="2841"/>
                  </a:lnTo>
                  <a:lnTo>
                    <a:pt x="1196" y="2987"/>
                  </a:lnTo>
                  <a:lnTo>
                    <a:pt x="1212" y="3063"/>
                  </a:lnTo>
                  <a:lnTo>
                    <a:pt x="1228" y="3136"/>
                  </a:lnTo>
                  <a:lnTo>
                    <a:pt x="1246" y="3210"/>
                  </a:lnTo>
                  <a:lnTo>
                    <a:pt x="1264" y="3282"/>
                  </a:lnTo>
                  <a:lnTo>
                    <a:pt x="1283" y="3354"/>
                  </a:lnTo>
                  <a:lnTo>
                    <a:pt x="1304" y="3425"/>
                  </a:lnTo>
                  <a:lnTo>
                    <a:pt x="1325" y="3495"/>
                  </a:lnTo>
                  <a:lnTo>
                    <a:pt x="1347" y="3566"/>
                  </a:lnTo>
                  <a:lnTo>
                    <a:pt x="1370" y="3635"/>
                  </a:lnTo>
                  <a:lnTo>
                    <a:pt x="1394" y="3704"/>
                  </a:lnTo>
                  <a:lnTo>
                    <a:pt x="1418" y="3773"/>
                  </a:lnTo>
                  <a:lnTo>
                    <a:pt x="1443" y="3840"/>
                  </a:lnTo>
                  <a:lnTo>
                    <a:pt x="1469" y="3908"/>
                  </a:lnTo>
                  <a:lnTo>
                    <a:pt x="1496" y="3975"/>
                  </a:lnTo>
                  <a:lnTo>
                    <a:pt x="1523" y="4041"/>
                  </a:lnTo>
                  <a:lnTo>
                    <a:pt x="1549" y="4107"/>
                  </a:lnTo>
                  <a:lnTo>
                    <a:pt x="1606" y="4239"/>
                  </a:lnTo>
                  <a:lnTo>
                    <a:pt x="1663" y="4369"/>
                  </a:lnTo>
                  <a:lnTo>
                    <a:pt x="1723" y="4499"/>
                  </a:lnTo>
                  <a:lnTo>
                    <a:pt x="1782" y="4627"/>
                  </a:lnTo>
                  <a:lnTo>
                    <a:pt x="1843" y="4755"/>
                  </a:lnTo>
                  <a:lnTo>
                    <a:pt x="1902" y="4883"/>
                  </a:lnTo>
                  <a:lnTo>
                    <a:pt x="1963" y="5009"/>
                  </a:lnTo>
                  <a:lnTo>
                    <a:pt x="2022" y="5136"/>
                  </a:lnTo>
                  <a:lnTo>
                    <a:pt x="1989" y="5137"/>
                  </a:lnTo>
                  <a:lnTo>
                    <a:pt x="1949" y="5136"/>
                  </a:lnTo>
                  <a:lnTo>
                    <a:pt x="1903" y="5136"/>
                  </a:lnTo>
                  <a:lnTo>
                    <a:pt x="1852" y="5135"/>
                  </a:lnTo>
                  <a:lnTo>
                    <a:pt x="1795" y="5133"/>
                  </a:lnTo>
                  <a:lnTo>
                    <a:pt x="1734" y="5129"/>
                  </a:lnTo>
                  <a:lnTo>
                    <a:pt x="1668" y="5126"/>
                  </a:lnTo>
                  <a:lnTo>
                    <a:pt x="1600" y="5120"/>
                  </a:lnTo>
                  <a:lnTo>
                    <a:pt x="1528" y="5114"/>
                  </a:lnTo>
                  <a:lnTo>
                    <a:pt x="1452" y="5106"/>
                  </a:lnTo>
                  <a:lnTo>
                    <a:pt x="1376" y="5096"/>
                  </a:lnTo>
                  <a:lnTo>
                    <a:pt x="1297" y="5086"/>
                  </a:lnTo>
                  <a:lnTo>
                    <a:pt x="1217" y="5072"/>
                  </a:lnTo>
                  <a:lnTo>
                    <a:pt x="1137" y="5057"/>
                  </a:lnTo>
                  <a:lnTo>
                    <a:pt x="1097" y="5049"/>
                  </a:lnTo>
                  <a:lnTo>
                    <a:pt x="1056" y="5040"/>
                  </a:lnTo>
                  <a:lnTo>
                    <a:pt x="1016" y="5031"/>
                  </a:lnTo>
                  <a:lnTo>
                    <a:pt x="976" y="5021"/>
                  </a:lnTo>
                  <a:lnTo>
                    <a:pt x="927" y="5007"/>
                  </a:lnTo>
                  <a:lnTo>
                    <a:pt x="878" y="4993"/>
                  </a:lnTo>
                  <a:lnTo>
                    <a:pt x="830" y="4980"/>
                  </a:lnTo>
                  <a:lnTo>
                    <a:pt x="783" y="4964"/>
                  </a:lnTo>
                  <a:lnTo>
                    <a:pt x="736" y="4948"/>
                  </a:lnTo>
                  <a:lnTo>
                    <a:pt x="691" y="4932"/>
                  </a:lnTo>
                  <a:lnTo>
                    <a:pt x="646" y="4916"/>
                  </a:lnTo>
                  <a:lnTo>
                    <a:pt x="602" y="4899"/>
                  </a:lnTo>
                  <a:lnTo>
                    <a:pt x="516" y="4864"/>
                  </a:lnTo>
                  <a:lnTo>
                    <a:pt x="436" y="4829"/>
                  </a:lnTo>
                  <a:lnTo>
                    <a:pt x="361" y="4795"/>
                  </a:lnTo>
                  <a:lnTo>
                    <a:pt x="291" y="4762"/>
                  </a:lnTo>
                  <a:lnTo>
                    <a:pt x="227" y="4730"/>
                  </a:lnTo>
                  <a:lnTo>
                    <a:pt x="170" y="4701"/>
                  </a:lnTo>
                  <a:lnTo>
                    <a:pt x="120" y="4674"/>
                  </a:lnTo>
                  <a:lnTo>
                    <a:pt x="79" y="4651"/>
                  </a:lnTo>
                  <a:lnTo>
                    <a:pt x="44" y="4632"/>
                  </a:lnTo>
                  <a:lnTo>
                    <a:pt x="20" y="4617"/>
                  </a:lnTo>
                  <a:lnTo>
                    <a:pt x="5" y="4608"/>
                  </a:lnTo>
                  <a:lnTo>
                    <a:pt x="0" y="4605"/>
                  </a:lnTo>
                  <a:lnTo>
                    <a:pt x="8" y="4611"/>
                  </a:lnTo>
                  <a:lnTo>
                    <a:pt x="29" y="4629"/>
                  </a:lnTo>
                  <a:lnTo>
                    <a:pt x="66" y="4657"/>
                  </a:lnTo>
                  <a:lnTo>
                    <a:pt x="114" y="4692"/>
                  </a:lnTo>
                  <a:lnTo>
                    <a:pt x="174" y="4735"/>
                  </a:lnTo>
                  <a:lnTo>
                    <a:pt x="245" y="4785"/>
                  </a:lnTo>
                  <a:lnTo>
                    <a:pt x="284" y="4810"/>
                  </a:lnTo>
                  <a:lnTo>
                    <a:pt x="326" y="4836"/>
                  </a:lnTo>
                  <a:lnTo>
                    <a:pt x="370" y="4863"/>
                  </a:lnTo>
                  <a:lnTo>
                    <a:pt x="414" y="4892"/>
                  </a:lnTo>
                  <a:lnTo>
                    <a:pt x="462" y="4919"/>
                  </a:lnTo>
                  <a:lnTo>
                    <a:pt x="511" y="4948"/>
                  </a:lnTo>
                  <a:lnTo>
                    <a:pt x="562" y="4975"/>
                  </a:lnTo>
                  <a:lnTo>
                    <a:pt x="614" y="5003"/>
                  </a:lnTo>
                  <a:lnTo>
                    <a:pt x="667" y="5030"/>
                  </a:lnTo>
                  <a:lnTo>
                    <a:pt x="721" y="5056"/>
                  </a:lnTo>
                  <a:lnTo>
                    <a:pt x="777" y="5081"/>
                  </a:lnTo>
                  <a:lnTo>
                    <a:pt x="834" y="5106"/>
                  </a:lnTo>
                  <a:lnTo>
                    <a:pt x="892" y="5129"/>
                  </a:lnTo>
                  <a:lnTo>
                    <a:pt x="950" y="5151"/>
                  </a:lnTo>
                  <a:lnTo>
                    <a:pt x="1009" y="5172"/>
                  </a:lnTo>
                  <a:lnTo>
                    <a:pt x="1069" y="5190"/>
                  </a:lnTo>
                  <a:lnTo>
                    <a:pt x="1128" y="5206"/>
                  </a:lnTo>
                  <a:lnTo>
                    <a:pt x="1187" y="5221"/>
                  </a:lnTo>
                  <a:lnTo>
                    <a:pt x="1248" y="5232"/>
                  </a:lnTo>
                  <a:lnTo>
                    <a:pt x="1307" y="5241"/>
                  </a:lnTo>
                  <a:lnTo>
                    <a:pt x="1385" y="5251"/>
                  </a:lnTo>
                  <a:lnTo>
                    <a:pt x="1458" y="5259"/>
                  </a:lnTo>
                  <a:lnTo>
                    <a:pt x="1526" y="5265"/>
                  </a:lnTo>
                  <a:lnTo>
                    <a:pt x="1592" y="5270"/>
                  </a:lnTo>
                  <a:lnTo>
                    <a:pt x="1652" y="5273"/>
                  </a:lnTo>
                  <a:lnTo>
                    <a:pt x="1710" y="5275"/>
                  </a:lnTo>
                  <a:lnTo>
                    <a:pt x="1763" y="5277"/>
                  </a:lnTo>
                  <a:lnTo>
                    <a:pt x="1813" y="5277"/>
                  </a:lnTo>
                  <a:lnTo>
                    <a:pt x="1859" y="5275"/>
                  </a:lnTo>
                  <a:lnTo>
                    <a:pt x="1900" y="5274"/>
                  </a:lnTo>
                  <a:lnTo>
                    <a:pt x="1939" y="5272"/>
                  </a:lnTo>
                  <a:lnTo>
                    <a:pt x="1974" y="5270"/>
                  </a:lnTo>
                  <a:lnTo>
                    <a:pt x="2032" y="5264"/>
                  </a:lnTo>
                  <a:lnTo>
                    <a:pt x="2078" y="5257"/>
                  </a:lnTo>
                  <a:lnTo>
                    <a:pt x="2129" y="5371"/>
                  </a:lnTo>
                  <a:lnTo>
                    <a:pt x="2180" y="5486"/>
                  </a:lnTo>
                  <a:lnTo>
                    <a:pt x="2229" y="5601"/>
                  </a:lnTo>
                  <a:lnTo>
                    <a:pt x="2275" y="5717"/>
                  </a:lnTo>
                  <a:lnTo>
                    <a:pt x="2298" y="5776"/>
                  </a:lnTo>
                  <a:lnTo>
                    <a:pt x="2321" y="5834"/>
                  </a:lnTo>
                  <a:lnTo>
                    <a:pt x="2343" y="5893"/>
                  </a:lnTo>
                  <a:lnTo>
                    <a:pt x="2365" y="5953"/>
                  </a:lnTo>
                  <a:lnTo>
                    <a:pt x="2385" y="6012"/>
                  </a:lnTo>
                  <a:lnTo>
                    <a:pt x="2405" y="6071"/>
                  </a:lnTo>
                  <a:lnTo>
                    <a:pt x="2424" y="6132"/>
                  </a:lnTo>
                  <a:lnTo>
                    <a:pt x="2443" y="6192"/>
                  </a:lnTo>
                  <a:lnTo>
                    <a:pt x="2460" y="6253"/>
                  </a:lnTo>
                  <a:lnTo>
                    <a:pt x="2478" y="6314"/>
                  </a:lnTo>
                  <a:lnTo>
                    <a:pt x="2495" y="6376"/>
                  </a:lnTo>
                  <a:lnTo>
                    <a:pt x="2510" y="6438"/>
                  </a:lnTo>
                  <a:lnTo>
                    <a:pt x="2524" y="6501"/>
                  </a:lnTo>
                  <a:lnTo>
                    <a:pt x="2539" y="6563"/>
                  </a:lnTo>
                  <a:lnTo>
                    <a:pt x="2552" y="6627"/>
                  </a:lnTo>
                  <a:lnTo>
                    <a:pt x="2563" y="6691"/>
                  </a:lnTo>
                  <a:lnTo>
                    <a:pt x="2575" y="6755"/>
                  </a:lnTo>
                  <a:lnTo>
                    <a:pt x="2585" y="6820"/>
                  </a:lnTo>
                  <a:lnTo>
                    <a:pt x="2594" y="6886"/>
                  </a:lnTo>
                  <a:lnTo>
                    <a:pt x="2602" y="6953"/>
                  </a:lnTo>
                  <a:lnTo>
                    <a:pt x="2609" y="7019"/>
                  </a:lnTo>
                  <a:lnTo>
                    <a:pt x="2615" y="7087"/>
                  </a:lnTo>
                  <a:lnTo>
                    <a:pt x="2619" y="7155"/>
                  </a:lnTo>
                  <a:lnTo>
                    <a:pt x="2623" y="7223"/>
                  </a:lnTo>
                  <a:lnTo>
                    <a:pt x="2626" y="7340"/>
                  </a:lnTo>
                  <a:lnTo>
                    <a:pt x="2626" y="7455"/>
                  </a:lnTo>
                  <a:lnTo>
                    <a:pt x="2624" y="7572"/>
                  </a:lnTo>
                  <a:lnTo>
                    <a:pt x="2618" y="7687"/>
                  </a:lnTo>
                  <a:lnTo>
                    <a:pt x="2609" y="7802"/>
                  </a:lnTo>
                  <a:lnTo>
                    <a:pt x="2599" y="7917"/>
                  </a:lnTo>
                  <a:lnTo>
                    <a:pt x="2585" y="8032"/>
                  </a:lnTo>
                  <a:lnTo>
                    <a:pt x="2570" y="8145"/>
                  </a:lnTo>
                  <a:lnTo>
                    <a:pt x="2552" y="8258"/>
                  </a:lnTo>
                  <a:lnTo>
                    <a:pt x="2532" y="8370"/>
                  </a:lnTo>
                  <a:lnTo>
                    <a:pt x="2511" y="8479"/>
                  </a:lnTo>
                  <a:lnTo>
                    <a:pt x="2488" y="8589"/>
                  </a:lnTo>
                  <a:lnTo>
                    <a:pt x="2464" y="8696"/>
                  </a:lnTo>
                  <a:lnTo>
                    <a:pt x="2438" y="8802"/>
                  </a:lnTo>
                  <a:lnTo>
                    <a:pt x="2411" y="8907"/>
                  </a:lnTo>
                  <a:lnTo>
                    <a:pt x="2383" y="9009"/>
                  </a:lnTo>
                  <a:lnTo>
                    <a:pt x="2354" y="9109"/>
                  </a:lnTo>
                  <a:lnTo>
                    <a:pt x="2325" y="9208"/>
                  </a:lnTo>
                  <a:lnTo>
                    <a:pt x="2295" y="9304"/>
                  </a:lnTo>
                  <a:lnTo>
                    <a:pt x="2264" y="9397"/>
                  </a:lnTo>
                  <a:lnTo>
                    <a:pt x="2234" y="9487"/>
                  </a:lnTo>
                  <a:lnTo>
                    <a:pt x="2204" y="9575"/>
                  </a:lnTo>
                  <a:lnTo>
                    <a:pt x="2173" y="9661"/>
                  </a:lnTo>
                  <a:lnTo>
                    <a:pt x="2142" y="9743"/>
                  </a:lnTo>
                  <a:lnTo>
                    <a:pt x="2111" y="9822"/>
                  </a:lnTo>
                  <a:lnTo>
                    <a:pt x="2081" y="9897"/>
                  </a:lnTo>
                  <a:lnTo>
                    <a:pt x="2053" y="9969"/>
                  </a:lnTo>
                  <a:lnTo>
                    <a:pt x="2024" y="10038"/>
                  </a:lnTo>
                  <a:lnTo>
                    <a:pt x="1971" y="10162"/>
                  </a:lnTo>
                  <a:lnTo>
                    <a:pt x="1923" y="10272"/>
                  </a:lnTo>
                  <a:lnTo>
                    <a:pt x="2451" y="10272"/>
                  </a:lnTo>
                  <a:lnTo>
                    <a:pt x="2451" y="10272"/>
                  </a:lnTo>
                  <a:lnTo>
                    <a:pt x="2475" y="10234"/>
                  </a:lnTo>
                  <a:lnTo>
                    <a:pt x="2502" y="10196"/>
                  </a:lnTo>
                  <a:lnTo>
                    <a:pt x="2515" y="10176"/>
                  </a:lnTo>
                  <a:lnTo>
                    <a:pt x="2530" y="10156"/>
                  </a:lnTo>
                  <a:lnTo>
                    <a:pt x="2545" y="10137"/>
                  </a:lnTo>
                  <a:lnTo>
                    <a:pt x="2561" y="10119"/>
                  </a:lnTo>
                  <a:lnTo>
                    <a:pt x="2578" y="10099"/>
                  </a:lnTo>
                  <a:lnTo>
                    <a:pt x="2595" y="10081"/>
                  </a:lnTo>
                  <a:lnTo>
                    <a:pt x="2613" y="10063"/>
                  </a:lnTo>
                  <a:lnTo>
                    <a:pt x="2632" y="10045"/>
                  </a:lnTo>
                  <a:lnTo>
                    <a:pt x="2651" y="10029"/>
                  </a:lnTo>
                  <a:lnTo>
                    <a:pt x="2671" y="10013"/>
                  </a:lnTo>
                  <a:lnTo>
                    <a:pt x="2691" y="9997"/>
                  </a:lnTo>
                  <a:lnTo>
                    <a:pt x="2713" y="9983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40">
            <a:extLst>
              <a:ext uri="{FF2B5EF4-FFF2-40B4-BE49-F238E27FC236}">
                <a16:creationId xmlns:a16="http://schemas.microsoft.com/office/drawing/2014/main" id="{E4591519-D684-36A4-8488-699BEEF37085}"/>
              </a:ext>
            </a:extLst>
          </p:cNvPr>
          <p:cNvGrpSpPr/>
          <p:nvPr/>
        </p:nvGrpSpPr>
        <p:grpSpPr>
          <a:xfrm>
            <a:off x="6564889" y="3555230"/>
            <a:ext cx="1887153" cy="1614336"/>
            <a:chOff x="6129857" y="4031372"/>
            <a:chExt cx="2072125" cy="1772567"/>
          </a:xfrm>
        </p:grpSpPr>
        <p:sp>
          <p:nvSpPr>
            <p:cNvPr id="12" name="Rectangle: Rounded Corners 10">
              <a:extLst>
                <a:ext uri="{FF2B5EF4-FFF2-40B4-BE49-F238E27FC236}">
                  <a16:creationId xmlns:a16="http://schemas.microsoft.com/office/drawing/2014/main" id="{8550A665-F147-F4F0-0E51-E476C01E7931}"/>
                </a:ext>
              </a:extLst>
            </p:cNvPr>
            <p:cNvSpPr/>
            <p:nvPr/>
          </p:nvSpPr>
          <p:spPr>
            <a:xfrm>
              <a:off x="6129857" y="4031372"/>
              <a:ext cx="2072125" cy="177256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635000" dir="5400000" sx="85000" sy="85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13" name="Group 11">
              <a:extLst>
                <a:ext uri="{FF2B5EF4-FFF2-40B4-BE49-F238E27FC236}">
                  <a16:creationId xmlns:a16="http://schemas.microsoft.com/office/drawing/2014/main" id="{F0F1E1AA-CFD8-53E3-A095-F135EF444F19}"/>
                </a:ext>
              </a:extLst>
            </p:cNvPr>
            <p:cNvGrpSpPr/>
            <p:nvPr/>
          </p:nvGrpSpPr>
          <p:grpSpPr>
            <a:xfrm>
              <a:off x="6310831" y="4399263"/>
              <a:ext cx="1710176" cy="1276936"/>
              <a:chOff x="6856737" y="1347191"/>
              <a:chExt cx="3338011" cy="2492392"/>
            </a:xfrm>
          </p:grpSpPr>
          <p:grpSp>
            <p:nvGrpSpPr>
              <p:cNvPr id="14" name="Group 12">
                <a:extLst>
                  <a:ext uri="{FF2B5EF4-FFF2-40B4-BE49-F238E27FC236}">
                    <a16:creationId xmlns:a16="http://schemas.microsoft.com/office/drawing/2014/main" id="{2EA7EDDD-F703-B367-DEF1-4D4851FA79C2}"/>
                  </a:ext>
                </a:extLst>
              </p:cNvPr>
              <p:cNvGrpSpPr/>
              <p:nvPr/>
            </p:nvGrpSpPr>
            <p:grpSpPr>
              <a:xfrm>
                <a:off x="7682956" y="1347191"/>
                <a:ext cx="1685572" cy="1685570"/>
                <a:chOff x="4659086" y="1992088"/>
                <a:chExt cx="2873830" cy="2873826"/>
              </a:xfrm>
            </p:grpSpPr>
            <p:grpSp>
              <p:nvGrpSpPr>
                <p:cNvPr id="16" name="Group 14">
                  <a:extLst>
                    <a:ext uri="{FF2B5EF4-FFF2-40B4-BE49-F238E27FC236}">
                      <a16:creationId xmlns:a16="http://schemas.microsoft.com/office/drawing/2014/main" id="{8CAAE12C-63ED-4823-E23F-88417D633E4B}"/>
                    </a:ext>
                  </a:extLst>
                </p:cNvPr>
                <p:cNvGrpSpPr/>
                <p:nvPr/>
              </p:nvGrpSpPr>
              <p:grpSpPr>
                <a:xfrm>
                  <a:off x="4659086" y="1992088"/>
                  <a:ext cx="2873830" cy="2873826"/>
                  <a:chOff x="2257390" y="2888817"/>
                  <a:chExt cx="1381819" cy="1381817"/>
                </a:xfrm>
              </p:grpSpPr>
              <p:sp>
                <p:nvSpPr>
                  <p:cNvPr id="18" name="Oval 16">
                    <a:extLst>
                      <a:ext uri="{FF2B5EF4-FFF2-40B4-BE49-F238E27FC236}">
                        <a16:creationId xmlns:a16="http://schemas.microsoft.com/office/drawing/2014/main" id="{1854DE15-04E0-E6E8-91B1-392E904A79F7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9" cy="1381817"/>
                  </a:xfrm>
                  <a:prstGeom prst="ellipse">
                    <a:avLst/>
                  </a:prstGeom>
                  <a:solidFill>
                    <a:srgbClr val="368F3C">
                      <a:alpha val="30000"/>
                    </a:srgbClr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19" name="Partial Circle 17">
                    <a:extLst>
                      <a:ext uri="{FF2B5EF4-FFF2-40B4-BE49-F238E27FC236}">
                        <a16:creationId xmlns:a16="http://schemas.microsoft.com/office/drawing/2014/main" id="{86869983-49B5-8BDD-13AD-1D2427D2EBA4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8" cy="1381816"/>
                  </a:xfrm>
                  <a:prstGeom prst="pie">
                    <a:avLst>
                      <a:gd name="adj1" fmla="val 7028905"/>
                      <a:gd name="adj2" fmla="val 11636043"/>
                    </a:avLst>
                  </a:prstGeom>
                  <a:solidFill>
                    <a:srgbClr val="368F3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solidFill>
                        <a:schemeClr val="tx1"/>
                      </a:solidFill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20" name="Oval 18">
                    <a:extLst>
                      <a:ext uri="{FF2B5EF4-FFF2-40B4-BE49-F238E27FC236}">
                        <a16:creationId xmlns:a16="http://schemas.microsoft.com/office/drawing/2014/main" id="{159AEBD6-124F-A4AC-07DB-FFC3A9D42EDA}"/>
                      </a:ext>
                    </a:extLst>
                  </p:cNvPr>
                  <p:cNvSpPr/>
                  <p:nvPr/>
                </p:nvSpPr>
                <p:spPr>
                  <a:xfrm>
                    <a:off x="2382175" y="3013601"/>
                    <a:ext cx="1132249" cy="11322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</p:grpSp>
            <p:sp>
              <p:nvSpPr>
                <p:cNvPr id="17" name="Rectangle 15">
                  <a:extLst>
                    <a:ext uri="{FF2B5EF4-FFF2-40B4-BE49-F238E27FC236}">
                      <a16:creationId xmlns:a16="http://schemas.microsoft.com/office/drawing/2014/main" id="{FD007034-6C2A-3AB0-9623-E98843B37B79}"/>
                    </a:ext>
                  </a:extLst>
                </p:cNvPr>
                <p:cNvSpPr/>
                <p:nvPr/>
              </p:nvSpPr>
              <p:spPr>
                <a:xfrm flipH="1">
                  <a:off x="4826592" y="2722180"/>
                  <a:ext cx="2602210" cy="1536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2000000000000000000" pitchFamily="2" charset="0"/>
                    </a:rPr>
                    <a:t>20</a:t>
                  </a:r>
                  <a:r>
                    <a:rPr lang="en-US" sz="105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2000000000000000000" pitchFamily="2" charset="0"/>
                    </a:rPr>
                    <a:t>%</a:t>
                  </a:r>
                  <a:endParaRPr lang="id-ID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2000000000000000000" pitchFamily="2" charset="0"/>
                  </a:endParaRPr>
                </a:p>
              </p:txBody>
            </p:sp>
          </p:grpSp>
          <p:sp>
            <p:nvSpPr>
              <p:cNvPr id="15" name="Rectangle 13">
                <a:extLst>
                  <a:ext uri="{FF2B5EF4-FFF2-40B4-BE49-F238E27FC236}">
                    <a16:creationId xmlns:a16="http://schemas.microsoft.com/office/drawing/2014/main" id="{4007D14B-D3EB-8BBE-690D-E363ACB570AA}"/>
                  </a:ext>
                </a:extLst>
              </p:cNvPr>
              <p:cNvSpPr/>
              <p:nvPr/>
            </p:nvSpPr>
            <p:spPr>
              <a:xfrm>
                <a:off x="6856737" y="3159764"/>
                <a:ext cx="3338011" cy="6798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添加描述文本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1" name="Group 42">
            <a:extLst>
              <a:ext uri="{FF2B5EF4-FFF2-40B4-BE49-F238E27FC236}">
                <a16:creationId xmlns:a16="http://schemas.microsoft.com/office/drawing/2014/main" id="{FD38ED2B-B970-001F-D3DA-A5A47A7C96B3}"/>
              </a:ext>
            </a:extLst>
          </p:cNvPr>
          <p:cNvGrpSpPr/>
          <p:nvPr/>
        </p:nvGrpSpPr>
        <p:grpSpPr>
          <a:xfrm>
            <a:off x="8614403" y="3555230"/>
            <a:ext cx="1887153" cy="1614336"/>
            <a:chOff x="8380257" y="4031372"/>
            <a:chExt cx="2072125" cy="1772567"/>
          </a:xfrm>
        </p:grpSpPr>
        <p:sp>
          <p:nvSpPr>
            <p:cNvPr id="23" name="Rectangle: Rounded Corners 19">
              <a:extLst>
                <a:ext uri="{FF2B5EF4-FFF2-40B4-BE49-F238E27FC236}">
                  <a16:creationId xmlns:a16="http://schemas.microsoft.com/office/drawing/2014/main" id="{CAFC4734-6B06-15C8-DDF4-D167D1215715}"/>
                </a:ext>
              </a:extLst>
            </p:cNvPr>
            <p:cNvSpPr/>
            <p:nvPr/>
          </p:nvSpPr>
          <p:spPr>
            <a:xfrm>
              <a:off x="8380257" y="4031372"/>
              <a:ext cx="2072125" cy="1772567"/>
            </a:xfrm>
            <a:prstGeom prst="roundRect">
              <a:avLst>
                <a:gd name="adj" fmla="val 4167"/>
              </a:avLst>
            </a:prstGeom>
            <a:solidFill>
              <a:srgbClr val="368F3C"/>
            </a:solidFill>
            <a:ln>
              <a:noFill/>
            </a:ln>
            <a:effectLst>
              <a:outerShdw blurRad="635000" dist="635000" dir="5400000" sx="85000" sy="85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26" name="Group 20">
              <a:extLst>
                <a:ext uri="{FF2B5EF4-FFF2-40B4-BE49-F238E27FC236}">
                  <a16:creationId xmlns:a16="http://schemas.microsoft.com/office/drawing/2014/main" id="{AD545EA8-0223-3748-D924-B399BABEE33B}"/>
                </a:ext>
              </a:extLst>
            </p:cNvPr>
            <p:cNvGrpSpPr/>
            <p:nvPr/>
          </p:nvGrpSpPr>
          <p:grpSpPr>
            <a:xfrm>
              <a:off x="8561231" y="4399263"/>
              <a:ext cx="1710176" cy="1276936"/>
              <a:chOff x="6856737" y="1347191"/>
              <a:chExt cx="3338011" cy="2492392"/>
            </a:xfrm>
          </p:grpSpPr>
          <p:grpSp>
            <p:nvGrpSpPr>
              <p:cNvPr id="27" name="Group 21">
                <a:extLst>
                  <a:ext uri="{FF2B5EF4-FFF2-40B4-BE49-F238E27FC236}">
                    <a16:creationId xmlns:a16="http://schemas.microsoft.com/office/drawing/2014/main" id="{E70C88CD-9120-77D0-60BA-4F7D6F6E29FF}"/>
                  </a:ext>
                </a:extLst>
              </p:cNvPr>
              <p:cNvGrpSpPr/>
              <p:nvPr/>
            </p:nvGrpSpPr>
            <p:grpSpPr>
              <a:xfrm>
                <a:off x="7682956" y="1347191"/>
                <a:ext cx="1685572" cy="1685570"/>
                <a:chOff x="4659086" y="1992088"/>
                <a:chExt cx="2873830" cy="2873826"/>
              </a:xfrm>
            </p:grpSpPr>
            <p:grpSp>
              <p:nvGrpSpPr>
                <p:cNvPr id="30" name="Group 23">
                  <a:extLst>
                    <a:ext uri="{FF2B5EF4-FFF2-40B4-BE49-F238E27FC236}">
                      <a16:creationId xmlns:a16="http://schemas.microsoft.com/office/drawing/2014/main" id="{FCB0CA00-9676-9241-D1B4-092238DDB16A}"/>
                    </a:ext>
                  </a:extLst>
                </p:cNvPr>
                <p:cNvGrpSpPr/>
                <p:nvPr/>
              </p:nvGrpSpPr>
              <p:grpSpPr>
                <a:xfrm>
                  <a:off x="4659086" y="1992088"/>
                  <a:ext cx="2873830" cy="2873826"/>
                  <a:chOff x="2257390" y="2888817"/>
                  <a:chExt cx="1381819" cy="1381817"/>
                </a:xfrm>
              </p:grpSpPr>
              <p:sp>
                <p:nvSpPr>
                  <p:cNvPr id="32" name="Oval 25">
                    <a:extLst>
                      <a:ext uri="{FF2B5EF4-FFF2-40B4-BE49-F238E27FC236}">
                        <a16:creationId xmlns:a16="http://schemas.microsoft.com/office/drawing/2014/main" id="{E3CDE85F-83B6-475E-92BB-2E227DD3C8C7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9" cy="1381817"/>
                  </a:xfrm>
                  <a:prstGeom prst="ellipse">
                    <a:avLst/>
                  </a:prstGeom>
                  <a:solidFill>
                    <a:schemeClr val="bg1">
                      <a:alpha val="30000"/>
                    </a:schemeClr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33" name="Partial Circle 26">
                    <a:extLst>
                      <a:ext uri="{FF2B5EF4-FFF2-40B4-BE49-F238E27FC236}">
                        <a16:creationId xmlns:a16="http://schemas.microsoft.com/office/drawing/2014/main" id="{6C93B6B6-42EF-E14E-408E-6E393418F59F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8" cy="1381816"/>
                  </a:xfrm>
                  <a:prstGeom prst="pie">
                    <a:avLst>
                      <a:gd name="adj1" fmla="val 7028905"/>
                      <a:gd name="adj2" fmla="val 16937872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solidFill>
                        <a:schemeClr val="tx1"/>
                      </a:solidFill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34" name="Oval 27">
                    <a:extLst>
                      <a:ext uri="{FF2B5EF4-FFF2-40B4-BE49-F238E27FC236}">
                        <a16:creationId xmlns:a16="http://schemas.microsoft.com/office/drawing/2014/main" id="{A1E44BC5-1CF2-2CDF-2DDD-65E29989EE55}"/>
                      </a:ext>
                    </a:extLst>
                  </p:cNvPr>
                  <p:cNvSpPr/>
                  <p:nvPr/>
                </p:nvSpPr>
                <p:spPr>
                  <a:xfrm>
                    <a:off x="2382175" y="3013601"/>
                    <a:ext cx="1132249" cy="1132250"/>
                  </a:xfrm>
                  <a:prstGeom prst="ellipse">
                    <a:avLst/>
                  </a:prstGeom>
                  <a:solidFill>
                    <a:srgbClr val="368F3C"/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</p:grpSp>
            <p:sp>
              <p:nvSpPr>
                <p:cNvPr id="31" name="Rectangle 24">
                  <a:extLst>
                    <a:ext uri="{FF2B5EF4-FFF2-40B4-BE49-F238E27FC236}">
                      <a16:creationId xmlns:a16="http://schemas.microsoft.com/office/drawing/2014/main" id="{612E28DF-F7C9-9303-2EF9-74B7E13F0621}"/>
                    </a:ext>
                  </a:extLst>
                </p:cNvPr>
                <p:cNvSpPr/>
                <p:nvPr/>
              </p:nvSpPr>
              <p:spPr>
                <a:xfrm flipH="1">
                  <a:off x="4826592" y="2722180"/>
                  <a:ext cx="2602210" cy="1536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cs typeface="Poppins" panose="02000000000000000000" pitchFamily="2" charset="0"/>
                    </a:rPr>
                    <a:t>60</a:t>
                  </a:r>
                  <a:r>
                    <a:rPr lang="en-US" sz="1050" b="1" dirty="0">
                      <a:solidFill>
                        <a:schemeClr val="bg1"/>
                      </a:solidFill>
                      <a:cs typeface="Poppins" panose="02000000000000000000" pitchFamily="2" charset="0"/>
                    </a:rPr>
                    <a:t>%</a:t>
                  </a:r>
                  <a:endParaRPr lang="id-ID" sz="2400" b="1" dirty="0">
                    <a:solidFill>
                      <a:schemeClr val="bg1"/>
                    </a:solidFill>
                    <a:cs typeface="Poppins" panose="02000000000000000000" pitchFamily="2" charset="0"/>
                  </a:endParaRPr>
                </a:p>
              </p:txBody>
            </p:sp>
          </p:grpSp>
          <p:sp>
            <p:nvSpPr>
              <p:cNvPr id="28" name="Rectangle 22">
                <a:extLst>
                  <a:ext uri="{FF2B5EF4-FFF2-40B4-BE49-F238E27FC236}">
                    <a16:creationId xmlns:a16="http://schemas.microsoft.com/office/drawing/2014/main" id="{20A6F473-9CA9-52E3-3061-CE183CCA4378}"/>
                  </a:ext>
                </a:extLst>
              </p:cNvPr>
              <p:cNvSpPr/>
              <p:nvPr/>
            </p:nvSpPr>
            <p:spPr>
              <a:xfrm>
                <a:off x="6856737" y="3159764"/>
                <a:ext cx="3338011" cy="6798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添加描述文本</a:t>
                </a:r>
                <a:endParaRPr lang="id-ID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5" name="Group 31">
            <a:extLst>
              <a:ext uri="{FF2B5EF4-FFF2-40B4-BE49-F238E27FC236}">
                <a16:creationId xmlns:a16="http://schemas.microsoft.com/office/drawing/2014/main" id="{49666243-3956-C986-90A0-967AA209C1C6}"/>
              </a:ext>
            </a:extLst>
          </p:cNvPr>
          <p:cNvGrpSpPr/>
          <p:nvPr/>
        </p:nvGrpSpPr>
        <p:grpSpPr>
          <a:xfrm flipH="1">
            <a:off x="3388690" y="1388166"/>
            <a:ext cx="237965" cy="850577"/>
            <a:chOff x="7895478" y="1585784"/>
            <a:chExt cx="261290" cy="933948"/>
          </a:xfrm>
        </p:grpSpPr>
        <p:cxnSp>
          <p:nvCxnSpPr>
            <p:cNvPr id="36" name="Straight Connector 32">
              <a:extLst>
                <a:ext uri="{FF2B5EF4-FFF2-40B4-BE49-F238E27FC236}">
                  <a16:creationId xmlns:a16="http://schemas.microsoft.com/office/drawing/2014/main" id="{E90A3B1C-198E-C66F-4AA0-F0F37F156D8D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3">
              <a:extLst>
                <a:ext uri="{FF2B5EF4-FFF2-40B4-BE49-F238E27FC236}">
                  <a16:creationId xmlns:a16="http://schemas.microsoft.com/office/drawing/2014/main" id="{B112FE0D-F174-CC05-252E-14076AEBC6E3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4">
            <a:extLst>
              <a:ext uri="{FF2B5EF4-FFF2-40B4-BE49-F238E27FC236}">
                <a16:creationId xmlns:a16="http://schemas.microsoft.com/office/drawing/2014/main" id="{855B050A-523E-5DB8-5F5C-A41D2B17C992}"/>
              </a:ext>
            </a:extLst>
          </p:cNvPr>
          <p:cNvGrpSpPr/>
          <p:nvPr/>
        </p:nvGrpSpPr>
        <p:grpSpPr>
          <a:xfrm>
            <a:off x="4758718" y="2531388"/>
            <a:ext cx="237965" cy="850577"/>
            <a:chOff x="7895478" y="1585784"/>
            <a:chExt cx="261290" cy="933948"/>
          </a:xfrm>
        </p:grpSpPr>
        <p:cxnSp>
          <p:nvCxnSpPr>
            <p:cNvPr id="39" name="Straight Connector 35">
              <a:extLst>
                <a:ext uri="{FF2B5EF4-FFF2-40B4-BE49-F238E27FC236}">
                  <a16:creationId xmlns:a16="http://schemas.microsoft.com/office/drawing/2014/main" id="{1F9EC361-38DD-9DB4-50C4-7FFA0053E10D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6">
              <a:extLst>
                <a:ext uri="{FF2B5EF4-FFF2-40B4-BE49-F238E27FC236}">
                  <a16:creationId xmlns:a16="http://schemas.microsoft.com/office/drawing/2014/main" id="{7E1DF054-6AEC-09CD-5B5B-67AB295EBA16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37">
            <a:extLst>
              <a:ext uri="{FF2B5EF4-FFF2-40B4-BE49-F238E27FC236}">
                <a16:creationId xmlns:a16="http://schemas.microsoft.com/office/drawing/2014/main" id="{4C576D7E-CF44-DA43-3FB5-F15032A3BFF7}"/>
              </a:ext>
            </a:extLst>
          </p:cNvPr>
          <p:cNvGrpSpPr/>
          <p:nvPr/>
        </p:nvGrpSpPr>
        <p:grpSpPr>
          <a:xfrm flipH="1" flipV="1">
            <a:off x="2702163" y="3298060"/>
            <a:ext cx="237965" cy="850577"/>
            <a:chOff x="7895478" y="1585784"/>
            <a:chExt cx="261290" cy="933948"/>
          </a:xfrm>
        </p:grpSpPr>
        <p:cxnSp>
          <p:nvCxnSpPr>
            <p:cNvPr id="42" name="Straight Connector 38">
              <a:extLst>
                <a:ext uri="{FF2B5EF4-FFF2-40B4-BE49-F238E27FC236}">
                  <a16:creationId xmlns:a16="http://schemas.microsoft.com/office/drawing/2014/main" id="{339D0644-3AC4-2CD5-866D-8BDDC8B6B413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9">
              <a:extLst>
                <a:ext uri="{FF2B5EF4-FFF2-40B4-BE49-F238E27FC236}">
                  <a16:creationId xmlns:a16="http://schemas.microsoft.com/office/drawing/2014/main" id="{30B1A6F0-A55B-CFAC-7A9D-3D2CF26ABA97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2700" cmpd="sng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ctangle 41">
            <a:extLst>
              <a:ext uri="{FF2B5EF4-FFF2-40B4-BE49-F238E27FC236}">
                <a16:creationId xmlns:a16="http://schemas.microsoft.com/office/drawing/2014/main" id="{F7CD38F6-3222-21E5-3C97-BDCAB933CDD0}"/>
              </a:ext>
            </a:extLst>
          </p:cNvPr>
          <p:cNvSpPr/>
          <p:nvPr/>
        </p:nvSpPr>
        <p:spPr>
          <a:xfrm>
            <a:off x="5068721" y="2291288"/>
            <a:ext cx="1078000" cy="71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68F3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da-DK" sz="1600" b="1" dirty="0">
              <a:solidFill>
                <a:srgbClr val="368F3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806420F-C264-AE4B-2F32-533A3E4ABA5E}"/>
              </a:ext>
            </a:extLst>
          </p:cNvPr>
          <p:cNvSpPr/>
          <p:nvPr/>
        </p:nvSpPr>
        <p:spPr>
          <a:xfrm>
            <a:off x="1574249" y="3916852"/>
            <a:ext cx="1078000" cy="71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68F3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da-DK" sz="1600" b="1" dirty="0">
              <a:solidFill>
                <a:srgbClr val="368F3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Rectangle 47">
            <a:extLst>
              <a:ext uri="{FF2B5EF4-FFF2-40B4-BE49-F238E27FC236}">
                <a16:creationId xmlns:a16="http://schemas.microsoft.com/office/drawing/2014/main" id="{C43C8467-EF1D-C1FB-6320-F4D496420154}"/>
              </a:ext>
            </a:extLst>
          </p:cNvPr>
          <p:cNvSpPr/>
          <p:nvPr/>
        </p:nvSpPr>
        <p:spPr>
          <a:xfrm>
            <a:off x="2243391" y="1165386"/>
            <a:ext cx="1078000" cy="71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68F3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da-DK" sz="1600" b="1" dirty="0">
              <a:solidFill>
                <a:srgbClr val="368F3C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7" name="TextBox 45">
            <a:extLst>
              <a:ext uri="{FF2B5EF4-FFF2-40B4-BE49-F238E27FC236}">
                <a16:creationId xmlns:a16="http://schemas.microsoft.com/office/drawing/2014/main" id="{A03A5012-FF44-BCC5-2C01-53632EA56E58}"/>
              </a:ext>
            </a:extLst>
          </p:cNvPr>
          <p:cNvSpPr txBox="1"/>
          <p:nvPr/>
        </p:nvSpPr>
        <p:spPr>
          <a:xfrm>
            <a:off x="6521514" y="832816"/>
            <a:ext cx="42072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40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8" name="TextBox 46">
            <a:extLst>
              <a:ext uri="{FF2B5EF4-FFF2-40B4-BE49-F238E27FC236}">
                <a16:creationId xmlns:a16="http://schemas.microsoft.com/office/drawing/2014/main" id="{28F03382-48F2-C7CF-DFCA-1EF0FF44D593}"/>
              </a:ext>
            </a:extLst>
          </p:cNvPr>
          <p:cNvSpPr txBox="1"/>
          <p:nvPr/>
        </p:nvSpPr>
        <p:spPr>
          <a:xfrm>
            <a:off x="6564889" y="2203883"/>
            <a:ext cx="4163872" cy="914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官网唯一网址：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9859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Freeform 19">
            <a:extLst>
              <a:ext uri="{FF2B5EF4-FFF2-40B4-BE49-F238E27FC236}">
                <a16:creationId xmlns:a16="http://schemas.microsoft.com/office/drawing/2014/main" id="{4744759D-E277-FBFF-90CF-543C3893B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1299395"/>
            <a:ext cx="3460376" cy="1837560"/>
          </a:xfrm>
          <a:custGeom>
            <a:avLst/>
            <a:gdLst>
              <a:gd name="T0" fmla="*/ 0 w 5260"/>
              <a:gd name="T1" fmla="*/ 3425 h 3426"/>
              <a:gd name="T2" fmla="*/ 5259 w 5260"/>
              <a:gd name="T3" fmla="*/ 1353 h 3426"/>
              <a:gd name="T4" fmla="*/ 5259 w 5260"/>
              <a:gd name="T5" fmla="*/ 0 h 3426"/>
              <a:gd name="T6" fmla="*/ 0 w 5260"/>
              <a:gd name="T7" fmla="*/ 2074 h 3426"/>
              <a:gd name="T8" fmla="*/ 0 w 5260"/>
              <a:gd name="T9" fmla="*/ 3425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0" h="3426">
                <a:moveTo>
                  <a:pt x="0" y="3425"/>
                </a:moveTo>
                <a:lnTo>
                  <a:pt x="5259" y="1353"/>
                </a:lnTo>
                <a:lnTo>
                  <a:pt x="5259" y="0"/>
                </a:lnTo>
                <a:lnTo>
                  <a:pt x="0" y="2074"/>
                </a:lnTo>
                <a:lnTo>
                  <a:pt x="0" y="3425"/>
                </a:lnTo>
              </a:path>
            </a:pathLst>
          </a:custGeom>
          <a:solidFill>
            <a:srgbClr val="368F3C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Freeform 20">
            <a:extLst>
              <a:ext uri="{FF2B5EF4-FFF2-40B4-BE49-F238E27FC236}">
                <a16:creationId xmlns:a16="http://schemas.microsoft.com/office/drawing/2014/main" id="{1A3A3563-9787-FDBB-62AE-C99A39613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2396729"/>
            <a:ext cx="3460376" cy="1837560"/>
          </a:xfrm>
          <a:custGeom>
            <a:avLst/>
            <a:gdLst>
              <a:gd name="T0" fmla="*/ 0 w 5260"/>
              <a:gd name="T1" fmla="*/ 3424 h 3425"/>
              <a:gd name="T2" fmla="*/ 5259 w 5260"/>
              <a:gd name="T3" fmla="*/ 1352 h 3425"/>
              <a:gd name="T4" fmla="*/ 5259 w 5260"/>
              <a:gd name="T5" fmla="*/ 0 h 3425"/>
              <a:gd name="T6" fmla="*/ 0 w 5260"/>
              <a:gd name="T7" fmla="*/ 2074 h 3425"/>
              <a:gd name="T8" fmla="*/ 0 w 5260"/>
              <a:gd name="T9" fmla="*/ 3424 h 3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0" h="3425">
                <a:moveTo>
                  <a:pt x="0" y="3424"/>
                </a:moveTo>
                <a:lnTo>
                  <a:pt x="5259" y="1352"/>
                </a:lnTo>
                <a:lnTo>
                  <a:pt x="5259" y="0"/>
                </a:lnTo>
                <a:lnTo>
                  <a:pt x="0" y="2074"/>
                </a:lnTo>
                <a:lnTo>
                  <a:pt x="0" y="3424"/>
                </a:lnTo>
              </a:path>
            </a:pathLst>
          </a:custGeom>
          <a:solidFill>
            <a:srgbClr val="368F3C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21">
            <a:extLst>
              <a:ext uri="{FF2B5EF4-FFF2-40B4-BE49-F238E27FC236}">
                <a16:creationId xmlns:a16="http://schemas.microsoft.com/office/drawing/2014/main" id="{B0D6F4B3-770F-FDB7-1A90-8B80BF54E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3494062"/>
            <a:ext cx="3460376" cy="1837560"/>
          </a:xfrm>
          <a:custGeom>
            <a:avLst/>
            <a:gdLst>
              <a:gd name="T0" fmla="*/ 0 w 5260"/>
              <a:gd name="T1" fmla="*/ 3425 h 3426"/>
              <a:gd name="T2" fmla="*/ 5259 w 5260"/>
              <a:gd name="T3" fmla="*/ 1351 h 3426"/>
              <a:gd name="T4" fmla="*/ 5259 w 5260"/>
              <a:gd name="T5" fmla="*/ 0 h 3426"/>
              <a:gd name="T6" fmla="*/ 0 w 5260"/>
              <a:gd name="T7" fmla="*/ 2072 h 3426"/>
              <a:gd name="T8" fmla="*/ 0 w 5260"/>
              <a:gd name="T9" fmla="*/ 3425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0" h="3426">
                <a:moveTo>
                  <a:pt x="0" y="3425"/>
                </a:moveTo>
                <a:lnTo>
                  <a:pt x="5259" y="1351"/>
                </a:lnTo>
                <a:lnTo>
                  <a:pt x="5259" y="0"/>
                </a:lnTo>
                <a:lnTo>
                  <a:pt x="0" y="2072"/>
                </a:lnTo>
                <a:lnTo>
                  <a:pt x="0" y="3425"/>
                </a:lnTo>
              </a:path>
            </a:pathLst>
          </a:custGeom>
          <a:solidFill>
            <a:srgbClr val="368F3C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8682DDDB-A13B-09F9-B56A-3A639EB35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2410918"/>
            <a:ext cx="3460376" cy="726037"/>
          </a:xfrm>
          <a:custGeom>
            <a:avLst/>
            <a:gdLst>
              <a:gd name="T0" fmla="*/ 5259 w 5260"/>
              <a:gd name="T1" fmla="*/ 1352 h 1353"/>
              <a:gd name="T2" fmla="*/ 0 w 5260"/>
              <a:gd name="T3" fmla="*/ 1352 h 1353"/>
              <a:gd name="T4" fmla="*/ 0 w 5260"/>
              <a:gd name="T5" fmla="*/ 0 h 1353"/>
              <a:gd name="T6" fmla="*/ 5259 w 5260"/>
              <a:gd name="T7" fmla="*/ 0 h 1353"/>
              <a:gd name="T8" fmla="*/ 5259 w 5260"/>
              <a:gd name="T9" fmla="*/ 135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0" h="1353">
                <a:moveTo>
                  <a:pt x="5259" y="1352"/>
                </a:moveTo>
                <a:lnTo>
                  <a:pt x="0" y="1352"/>
                </a:lnTo>
                <a:lnTo>
                  <a:pt x="0" y="0"/>
                </a:lnTo>
                <a:lnTo>
                  <a:pt x="5259" y="0"/>
                </a:lnTo>
                <a:lnTo>
                  <a:pt x="5259" y="1352"/>
                </a:lnTo>
              </a:path>
            </a:pathLst>
          </a:custGeom>
          <a:solidFill>
            <a:srgbClr val="7EBD7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72">
            <a:extLst>
              <a:ext uri="{FF2B5EF4-FFF2-40B4-BE49-F238E27FC236}">
                <a16:creationId xmlns:a16="http://schemas.microsoft.com/office/drawing/2014/main" id="{63A4162B-5FBB-C622-8DF5-3F1F2D9E3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5343" y="2633022"/>
            <a:ext cx="69249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1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2</a:t>
            </a:r>
          </a:p>
        </p:txBody>
      </p:sp>
      <p:sp>
        <p:nvSpPr>
          <p:cNvPr id="7" name="Freeform 25">
            <a:extLst>
              <a:ext uri="{FF2B5EF4-FFF2-40B4-BE49-F238E27FC236}">
                <a16:creationId xmlns:a16="http://schemas.microsoft.com/office/drawing/2014/main" id="{E1BF1271-A892-CBE5-9534-80EB14A4C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3508252"/>
            <a:ext cx="3460376" cy="726037"/>
          </a:xfrm>
          <a:custGeom>
            <a:avLst/>
            <a:gdLst>
              <a:gd name="T0" fmla="*/ 5259 w 5260"/>
              <a:gd name="T1" fmla="*/ 1351 h 1352"/>
              <a:gd name="T2" fmla="*/ 0 w 5260"/>
              <a:gd name="T3" fmla="*/ 1351 h 1352"/>
              <a:gd name="T4" fmla="*/ 0 w 5260"/>
              <a:gd name="T5" fmla="*/ 0 h 1352"/>
              <a:gd name="T6" fmla="*/ 5259 w 5260"/>
              <a:gd name="T7" fmla="*/ 0 h 1352"/>
              <a:gd name="T8" fmla="*/ 5259 w 5260"/>
              <a:gd name="T9" fmla="*/ 1351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0" h="1352">
                <a:moveTo>
                  <a:pt x="5259" y="1351"/>
                </a:moveTo>
                <a:lnTo>
                  <a:pt x="0" y="1351"/>
                </a:lnTo>
                <a:lnTo>
                  <a:pt x="0" y="0"/>
                </a:lnTo>
                <a:lnTo>
                  <a:pt x="5259" y="0"/>
                </a:lnTo>
                <a:lnTo>
                  <a:pt x="5259" y="1351"/>
                </a:lnTo>
              </a:path>
            </a:pathLst>
          </a:custGeom>
          <a:solidFill>
            <a:srgbClr val="7EBD7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2">
            <a:extLst>
              <a:ext uri="{FF2B5EF4-FFF2-40B4-BE49-F238E27FC236}">
                <a16:creationId xmlns:a16="http://schemas.microsoft.com/office/drawing/2014/main" id="{27295A0F-F25C-A599-4E42-22E93D25C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5343" y="3706769"/>
            <a:ext cx="69249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1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3</a:t>
            </a:r>
          </a:p>
        </p:txBody>
      </p:sp>
      <p:sp>
        <p:nvSpPr>
          <p:cNvPr id="9" name="Freeform 27">
            <a:extLst>
              <a:ext uri="{FF2B5EF4-FFF2-40B4-BE49-F238E27FC236}">
                <a16:creationId xmlns:a16="http://schemas.microsoft.com/office/drawing/2014/main" id="{5752D1ED-8CFA-4134-E228-52F480192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4605585"/>
            <a:ext cx="3460376" cy="726037"/>
          </a:xfrm>
          <a:custGeom>
            <a:avLst/>
            <a:gdLst>
              <a:gd name="T0" fmla="*/ 5259 w 5260"/>
              <a:gd name="T1" fmla="*/ 1352 h 1353"/>
              <a:gd name="T2" fmla="*/ 0 w 5260"/>
              <a:gd name="T3" fmla="*/ 1352 h 1353"/>
              <a:gd name="T4" fmla="*/ 0 w 5260"/>
              <a:gd name="T5" fmla="*/ 0 h 1353"/>
              <a:gd name="T6" fmla="*/ 5259 w 5260"/>
              <a:gd name="T7" fmla="*/ 0 h 1353"/>
              <a:gd name="T8" fmla="*/ 4647 w 5260"/>
              <a:gd name="T9" fmla="*/ 677 h 1353"/>
              <a:gd name="T10" fmla="*/ 5259 w 5260"/>
              <a:gd name="T11" fmla="*/ 1352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60" h="1353">
                <a:moveTo>
                  <a:pt x="5259" y="1352"/>
                </a:moveTo>
                <a:lnTo>
                  <a:pt x="0" y="1352"/>
                </a:lnTo>
                <a:lnTo>
                  <a:pt x="0" y="0"/>
                </a:lnTo>
                <a:lnTo>
                  <a:pt x="5259" y="0"/>
                </a:lnTo>
                <a:lnTo>
                  <a:pt x="4647" y="677"/>
                </a:lnTo>
                <a:lnTo>
                  <a:pt x="5259" y="1352"/>
                </a:lnTo>
              </a:path>
            </a:pathLst>
          </a:custGeom>
          <a:solidFill>
            <a:srgbClr val="7EBD7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72">
            <a:extLst>
              <a:ext uri="{FF2B5EF4-FFF2-40B4-BE49-F238E27FC236}">
                <a16:creationId xmlns:a16="http://schemas.microsoft.com/office/drawing/2014/main" id="{C8E83AEE-3E79-B65B-34EA-A5618423C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5342" y="4848203"/>
            <a:ext cx="69249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1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4</a:t>
            </a:r>
          </a:p>
        </p:txBody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3424303A-F9D3-2265-F715-E3684EE3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812" y="1299394"/>
            <a:ext cx="3460376" cy="726037"/>
          </a:xfrm>
          <a:custGeom>
            <a:avLst/>
            <a:gdLst>
              <a:gd name="T0" fmla="*/ 5259 w 5260"/>
              <a:gd name="T1" fmla="*/ 1353 h 1354"/>
              <a:gd name="T2" fmla="*/ 0 w 5260"/>
              <a:gd name="T3" fmla="*/ 1353 h 1354"/>
              <a:gd name="T4" fmla="*/ 603 w 5260"/>
              <a:gd name="T5" fmla="*/ 677 h 1354"/>
              <a:gd name="T6" fmla="*/ 0 w 5260"/>
              <a:gd name="T7" fmla="*/ 0 h 1354"/>
              <a:gd name="T8" fmla="*/ 5259 w 5260"/>
              <a:gd name="T9" fmla="*/ 0 h 1354"/>
              <a:gd name="T10" fmla="*/ 5259 w 5260"/>
              <a:gd name="T11" fmla="*/ 1353 h 1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60" h="1354">
                <a:moveTo>
                  <a:pt x="5259" y="1353"/>
                </a:moveTo>
                <a:lnTo>
                  <a:pt x="0" y="1353"/>
                </a:lnTo>
                <a:lnTo>
                  <a:pt x="603" y="677"/>
                </a:lnTo>
                <a:lnTo>
                  <a:pt x="0" y="0"/>
                </a:lnTo>
                <a:lnTo>
                  <a:pt x="5259" y="0"/>
                </a:lnTo>
                <a:lnTo>
                  <a:pt x="5259" y="1353"/>
                </a:lnTo>
              </a:path>
            </a:pathLst>
          </a:custGeom>
          <a:solidFill>
            <a:srgbClr val="7EBD7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Box 72">
            <a:extLst>
              <a:ext uri="{FF2B5EF4-FFF2-40B4-BE49-F238E27FC236}">
                <a16:creationId xmlns:a16="http://schemas.microsoft.com/office/drawing/2014/main" id="{6FA2EC49-A832-39C3-F7D6-17828355A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5343" y="1505816"/>
            <a:ext cx="69249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18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1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BD86241-6B22-9E4D-171E-811C29FD7767}"/>
              </a:ext>
            </a:extLst>
          </p:cNvPr>
          <p:cNvGrpSpPr/>
          <p:nvPr/>
        </p:nvGrpSpPr>
        <p:grpSpPr>
          <a:xfrm>
            <a:off x="7952489" y="1214132"/>
            <a:ext cx="3575601" cy="1035766"/>
            <a:chOff x="8090264" y="2081100"/>
            <a:chExt cx="3575601" cy="1035766"/>
          </a:xfrm>
        </p:grpSpPr>
        <p:sp>
          <p:nvSpPr>
            <p:cNvPr id="14" name="矩形 3">
              <a:extLst>
                <a:ext uri="{FF2B5EF4-FFF2-40B4-BE49-F238E27FC236}">
                  <a16:creationId xmlns:a16="http://schemas.microsoft.com/office/drawing/2014/main" id="{83779E14-5C32-6FDF-4133-503731764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82B57F1-FA00-3D0D-D74F-3890E1C37319}"/>
                </a:ext>
              </a:extLst>
            </p:cNvPr>
            <p:cNvSpPr txBox="1"/>
            <p:nvPr/>
          </p:nvSpPr>
          <p:spPr>
            <a:xfrm>
              <a:off x="8090264" y="2408402"/>
              <a:ext cx="3575601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C4ECEC8-9094-49EA-8FAF-93242836AEE2}"/>
              </a:ext>
            </a:extLst>
          </p:cNvPr>
          <p:cNvGrpSpPr/>
          <p:nvPr/>
        </p:nvGrpSpPr>
        <p:grpSpPr>
          <a:xfrm>
            <a:off x="7952489" y="3429000"/>
            <a:ext cx="3575601" cy="1035766"/>
            <a:chOff x="8090264" y="2081100"/>
            <a:chExt cx="3575601" cy="1035766"/>
          </a:xfrm>
        </p:grpSpPr>
        <p:sp>
          <p:nvSpPr>
            <p:cNvPr id="17" name="矩形 3">
              <a:extLst>
                <a:ext uri="{FF2B5EF4-FFF2-40B4-BE49-F238E27FC236}">
                  <a16:creationId xmlns:a16="http://schemas.microsoft.com/office/drawing/2014/main" id="{A3CA035B-4C0C-5B6A-D294-E4D6CEDAB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6025645-7D5F-EDB3-EC17-B381DAC61ACF}"/>
                </a:ext>
              </a:extLst>
            </p:cNvPr>
            <p:cNvSpPr txBox="1"/>
            <p:nvPr/>
          </p:nvSpPr>
          <p:spPr>
            <a:xfrm>
              <a:off x="8090264" y="2408402"/>
              <a:ext cx="3575601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572DFE1-6364-E202-D35A-D21CDDF0AE56}"/>
              </a:ext>
            </a:extLst>
          </p:cNvPr>
          <p:cNvGrpSpPr/>
          <p:nvPr/>
        </p:nvGrpSpPr>
        <p:grpSpPr>
          <a:xfrm>
            <a:off x="579305" y="2347838"/>
            <a:ext cx="3677013" cy="1035766"/>
            <a:chOff x="7441996" y="2081100"/>
            <a:chExt cx="3677013" cy="103576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4336E885-6172-922C-B31E-5A5FEDFED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220E45-F3F7-A8C2-F22E-53402061F47E}"/>
                </a:ext>
              </a:extLst>
            </p:cNvPr>
            <p:cNvSpPr txBox="1"/>
            <p:nvPr/>
          </p:nvSpPr>
          <p:spPr>
            <a:xfrm>
              <a:off x="7441996" y="2408402"/>
              <a:ext cx="3676631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1760ECA-29AB-A46E-5C94-D91BF3060833}"/>
              </a:ext>
            </a:extLst>
          </p:cNvPr>
          <p:cNvGrpSpPr/>
          <p:nvPr/>
        </p:nvGrpSpPr>
        <p:grpSpPr>
          <a:xfrm>
            <a:off x="579305" y="4542085"/>
            <a:ext cx="3677013" cy="1035766"/>
            <a:chOff x="7441996" y="2081100"/>
            <a:chExt cx="3677013" cy="1035766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57605A59-337F-7FDE-FC52-D46A67D52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7C1A7E2-24B6-6AE1-1850-4278B1BD8A84}"/>
                </a:ext>
              </a:extLst>
            </p:cNvPr>
            <p:cNvSpPr txBox="1"/>
            <p:nvPr/>
          </p:nvSpPr>
          <p:spPr>
            <a:xfrm>
              <a:off x="7441996" y="2408402"/>
              <a:ext cx="3676631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9199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9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F649A62F-2422-1A23-AC34-D14C4653DE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2101991"/>
              </p:ext>
            </p:extLst>
          </p:nvPr>
        </p:nvGraphicFramePr>
        <p:xfrm>
          <a:off x="947738" y="1120318"/>
          <a:ext cx="6481762" cy="402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9D91D395-BAD4-186C-24A7-4041BA522DD1}"/>
              </a:ext>
            </a:extLst>
          </p:cNvPr>
          <p:cNvGrpSpPr/>
          <p:nvPr/>
        </p:nvGrpSpPr>
        <p:grpSpPr>
          <a:xfrm>
            <a:off x="7756953" y="1967695"/>
            <a:ext cx="3666417" cy="2328427"/>
            <a:chOff x="8090264" y="2081100"/>
            <a:chExt cx="3666417" cy="2328427"/>
          </a:xfrm>
        </p:grpSpPr>
        <p:sp>
          <p:nvSpPr>
            <p:cNvPr id="8" name="矩形 3">
              <a:extLst>
                <a:ext uri="{FF2B5EF4-FFF2-40B4-BE49-F238E27FC236}">
                  <a16:creationId xmlns:a16="http://schemas.microsoft.com/office/drawing/2014/main" id="{57FB2751-ABD8-47C6-1385-95AEC629A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2F6B85-C92D-126B-5CB5-BE3D397A1A28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20011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692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5" name="组合 644">
            <a:extLst>
              <a:ext uri="{FF2B5EF4-FFF2-40B4-BE49-F238E27FC236}">
                <a16:creationId xmlns:a16="http://schemas.microsoft.com/office/drawing/2014/main" id="{E2D3E5EE-E375-F766-86DA-39CE83A8061A}"/>
              </a:ext>
            </a:extLst>
          </p:cNvPr>
          <p:cNvGrpSpPr/>
          <p:nvPr/>
        </p:nvGrpSpPr>
        <p:grpSpPr>
          <a:xfrm>
            <a:off x="2977928" y="726063"/>
            <a:ext cx="6454256" cy="2661138"/>
            <a:chOff x="3637987" y="973554"/>
            <a:chExt cx="5042528" cy="2079072"/>
          </a:xfrm>
        </p:grpSpPr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B276BC86-6F1A-709A-510A-BC5A85603BFC}"/>
                </a:ext>
              </a:extLst>
            </p:cNvPr>
            <p:cNvSpPr/>
            <p:nvPr/>
          </p:nvSpPr>
          <p:spPr>
            <a:xfrm>
              <a:off x="3896360" y="973554"/>
              <a:ext cx="1511533" cy="8595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D04BB59E-8C66-58B0-82ED-D9FEC666ADB6}"/>
                </a:ext>
              </a:extLst>
            </p:cNvPr>
            <p:cNvSpPr/>
            <p:nvPr/>
          </p:nvSpPr>
          <p:spPr>
            <a:xfrm rot="9900000">
              <a:off x="3637987" y="1221812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E27EAB6E-5069-88EC-7601-8A9E4A241A0E}"/>
                </a:ext>
              </a:extLst>
            </p:cNvPr>
            <p:cNvSpPr/>
            <p:nvPr/>
          </p:nvSpPr>
          <p:spPr>
            <a:xfrm>
              <a:off x="3708190" y="2193076"/>
              <a:ext cx="1511533" cy="8595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72374040-D0D9-B245-89CD-BBE64067FB4E}"/>
                </a:ext>
              </a:extLst>
            </p:cNvPr>
            <p:cNvSpPr/>
            <p:nvPr/>
          </p:nvSpPr>
          <p:spPr>
            <a:xfrm>
              <a:off x="4571376" y="977576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C4E95455-EFB2-51F9-C582-2E2B901976A9}"/>
                </a:ext>
              </a:extLst>
            </p:cNvPr>
            <p:cNvSpPr/>
            <p:nvPr/>
          </p:nvSpPr>
          <p:spPr>
            <a:xfrm>
              <a:off x="4655148" y="1588661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522E8237-ECD4-71F7-7F8E-B2F1D9CE6495}"/>
                </a:ext>
              </a:extLst>
            </p:cNvPr>
            <p:cNvSpPr/>
            <p:nvPr/>
          </p:nvSpPr>
          <p:spPr>
            <a:xfrm rot="9900000">
              <a:off x="5342242" y="1037188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C8DDB92E-3831-DDF7-D222-586A7F849799}"/>
                </a:ext>
              </a:extLst>
            </p:cNvPr>
            <p:cNvSpPr/>
            <p:nvPr/>
          </p:nvSpPr>
          <p:spPr>
            <a:xfrm rot="9900000">
              <a:off x="6228351" y="1617980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AC2E52A4-51C5-ECD1-BD70-433E8C73937C}"/>
                </a:ext>
              </a:extLst>
            </p:cNvPr>
            <p:cNvSpPr/>
            <p:nvPr/>
          </p:nvSpPr>
          <p:spPr>
            <a:xfrm rot="9900000">
              <a:off x="6141959" y="1168166"/>
              <a:ext cx="2452164" cy="1394450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0" name="任意多边形: 形状 649">
            <a:extLst>
              <a:ext uri="{FF2B5EF4-FFF2-40B4-BE49-F238E27FC236}">
                <a16:creationId xmlns:a16="http://schemas.microsoft.com/office/drawing/2014/main" id="{10788D31-38F9-FBB3-BA97-0DA9367FD6E1}"/>
              </a:ext>
            </a:extLst>
          </p:cNvPr>
          <p:cNvSpPr/>
          <p:nvPr/>
        </p:nvSpPr>
        <p:spPr>
          <a:xfrm>
            <a:off x="1727904" y="3930901"/>
            <a:ext cx="10464096" cy="2927099"/>
          </a:xfrm>
          <a:custGeom>
            <a:avLst/>
            <a:gdLst>
              <a:gd name="connsiteX0" fmla="*/ 6246953 w 10464096"/>
              <a:gd name="connsiteY0" fmla="*/ 166 h 2927099"/>
              <a:gd name="connsiteX1" fmla="*/ 10464063 w 10464096"/>
              <a:gd name="connsiteY1" fmla="*/ 687387 h 2927099"/>
              <a:gd name="connsiteX2" fmla="*/ 10464096 w 10464096"/>
              <a:gd name="connsiteY2" fmla="*/ 687385 h 2927099"/>
              <a:gd name="connsiteX3" fmla="*/ 10464096 w 10464096"/>
              <a:gd name="connsiteY3" fmla="*/ 2927099 h 2927099"/>
              <a:gd name="connsiteX4" fmla="*/ 1056286 w 10464096"/>
              <a:gd name="connsiteY4" fmla="*/ 2927099 h 2927099"/>
              <a:gd name="connsiteX5" fmla="*/ 0 w 10464096"/>
              <a:gd name="connsiteY5" fmla="*/ 2821039 h 2927099"/>
              <a:gd name="connsiteX6" fmla="*/ 6246953 w 10464096"/>
              <a:gd name="connsiteY6" fmla="*/ 166 h 292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64096" h="2927099">
                <a:moveTo>
                  <a:pt x="6246953" y="166"/>
                </a:moveTo>
                <a:cubicBezTo>
                  <a:pt x="8294262" y="-9955"/>
                  <a:pt x="10087563" y="445964"/>
                  <a:pt x="10464063" y="687387"/>
                </a:cubicBezTo>
                <a:lnTo>
                  <a:pt x="10464096" y="687385"/>
                </a:lnTo>
                <a:lnTo>
                  <a:pt x="10464096" y="2927099"/>
                </a:lnTo>
                <a:lnTo>
                  <a:pt x="1056286" y="2927099"/>
                </a:lnTo>
                <a:lnTo>
                  <a:pt x="0" y="2821039"/>
                </a:lnTo>
                <a:cubicBezTo>
                  <a:pt x="1280124" y="621707"/>
                  <a:pt x="3926668" y="11635"/>
                  <a:pt x="6246953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8" name="任意多边形: 形状 647">
            <a:extLst>
              <a:ext uri="{FF2B5EF4-FFF2-40B4-BE49-F238E27FC236}">
                <a16:creationId xmlns:a16="http://schemas.microsoft.com/office/drawing/2014/main" id="{AC63EE5F-70CD-A07A-5673-9A7BAC3D5B12}"/>
              </a:ext>
            </a:extLst>
          </p:cNvPr>
          <p:cNvSpPr/>
          <p:nvPr/>
        </p:nvSpPr>
        <p:spPr>
          <a:xfrm>
            <a:off x="0" y="4363612"/>
            <a:ext cx="10451585" cy="2494388"/>
          </a:xfrm>
          <a:custGeom>
            <a:avLst/>
            <a:gdLst>
              <a:gd name="connsiteX0" fmla="*/ 2569853 w 10451585"/>
              <a:gd name="connsiteY0" fmla="*/ 292 h 2494388"/>
              <a:gd name="connsiteX1" fmla="*/ 10451585 w 10451585"/>
              <a:gd name="connsiteY1" fmla="*/ 2387977 h 2494388"/>
              <a:gd name="connsiteX2" fmla="*/ 8765630 w 10451585"/>
              <a:gd name="connsiteY2" fmla="*/ 2494388 h 2494388"/>
              <a:gd name="connsiteX3" fmla="*/ 0 w 10451585"/>
              <a:gd name="connsiteY3" fmla="*/ 2494388 h 2494388"/>
              <a:gd name="connsiteX4" fmla="*/ 0 w 10451585"/>
              <a:gd name="connsiteY4" fmla="*/ 177837 h 2494388"/>
              <a:gd name="connsiteX5" fmla="*/ 364673 w 10451585"/>
              <a:gd name="connsiteY5" fmla="*/ 129819 h 2494388"/>
              <a:gd name="connsiteX6" fmla="*/ 2569853 w 10451585"/>
              <a:gd name="connsiteY6" fmla="*/ 292 h 249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51585" h="2494388">
                <a:moveTo>
                  <a:pt x="2569853" y="292"/>
                </a:moveTo>
                <a:cubicBezTo>
                  <a:pt x="5562425" y="18112"/>
                  <a:pt x="8248479" y="850901"/>
                  <a:pt x="10451585" y="2387977"/>
                </a:cubicBezTo>
                <a:lnTo>
                  <a:pt x="8765630" y="2494388"/>
                </a:lnTo>
                <a:lnTo>
                  <a:pt x="0" y="2494388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2" name="任意多边形: 形状 631">
            <a:extLst>
              <a:ext uri="{FF2B5EF4-FFF2-40B4-BE49-F238E27FC236}">
                <a16:creationId xmlns:a16="http://schemas.microsoft.com/office/drawing/2014/main" id="{74E65E49-9C6C-1276-3CF3-6DC040533EC5}"/>
              </a:ext>
            </a:extLst>
          </p:cNvPr>
          <p:cNvSpPr/>
          <p:nvPr/>
        </p:nvSpPr>
        <p:spPr>
          <a:xfrm>
            <a:off x="3910959" y="4182833"/>
            <a:ext cx="8268531" cy="2675167"/>
          </a:xfrm>
          <a:custGeom>
            <a:avLst/>
            <a:gdLst>
              <a:gd name="connsiteX0" fmla="*/ 4630166 w 8268531"/>
              <a:gd name="connsiteY0" fmla="*/ 33 h 2675167"/>
              <a:gd name="connsiteX1" fmla="*/ 4660845 w 8268531"/>
              <a:gd name="connsiteY1" fmla="*/ 45191 h 2675167"/>
              <a:gd name="connsiteX2" fmla="*/ 4769968 w 8268531"/>
              <a:gd name="connsiteY2" fmla="*/ 298321 h 2675167"/>
              <a:gd name="connsiteX3" fmla="*/ 4847896 w 8268531"/>
              <a:gd name="connsiteY3" fmla="*/ 60979 h 2675167"/>
              <a:gd name="connsiteX4" fmla="*/ 4820676 w 8268531"/>
              <a:gd name="connsiteY4" fmla="*/ 417459 h 2675167"/>
              <a:gd name="connsiteX5" fmla="*/ 5228588 w 8268531"/>
              <a:gd name="connsiteY5" fmla="*/ 408080 h 2675167"/>
              <a:gd name="connsiteX6" fmla="*/ 5140592 w 8268531"/>
              <a:gd name="connsiteY6" fmla="*/ 186217 h 2675167"/>
              <a:gd name="connsiteX7" fmla="*/ 5277805 w 8268531"/>
              <a:gd name="connsiteY7" fmla="*/ 407609 h 2675167"/>
              <a:gd name="connsiteX8" fmla="*/ 5315092 w 8268531"/>
              <a:gd name="connsiteY8" fmla="*/ 407609 h 2675167"/>
              <a:gd name="connsiteX9" fmla="*/ 5327023 w 8268531"/>
              <a:gd name="connsiteY9" fmla="*/ 37994 h 2675167"/>
              <a:gd name="connsiteX10" fmla="*/ 5356106 w 8268531"/>
              <a:gd name="connsiteY10" fmla="*/ 374307 h 2675167"/>
              <a:gd name="connsiteX11" fmla="*/ 5492574 w 8268531"/>
              <a:gd name="connsiteY11" fmla="*/ 186686 h 2675167"/>
              <a:gd name="connsiteX12" fmla="*/ 5388172 w 8268531"/>
              <a:gd name="connsiteY12" fmla="*/ 408549 h 2675167"/>
              <a:gd name="connsiteX13" fmla="*/ 6550755 w 8268531"/>
              <a:gd name="connsiteY13" fmla="*/ 473277 h 2675167"/>
              <a:gd name="connsiteX14" fmla="*/ 6429204 w 8268531"/>
              <a:gd name="connsiteY14" fmla="*/ 186686 h 2675167"/>
              <a:gd name="connsiteX15" fmla="*/ 6565672 w 8268531"/>
              <a:gd name="connsiteY15" fmla="*/ 374307 h 2675167"/>
              <a:gd name="connsiteX16" fmla="*/ 6594754 w 8268531"/>
              <a:gd name="connsiteY16" fmla="*/ 37993 h 2675167"/>
              <a:gd name="connsiteX17" fmla="*/ 6610414 w 8268531"/>
              <a:gd name="connsiteY17" fmla="*/ 479375 h 2675167"/>
              <a:gd name="connsiteX18" fmla="*/ 6624956 w 8268531"/>
              <a:gd name="connsiteY18" fmla="*/ 480781 h 2675167"/>
              <a:gd name="connsiteX19" fmla="*/ 6781186 w 8268531"/>
              <a:gd name="connsiteY19" fmla="*/ 186215 h 2675167"/>
              <a:gd name="connsiteX20" fmla="*/ 6681258 w 8268531"/>
              <a:gd name="connsiteY20" fmla="*/ 486879 h 2675167"/>
              <a:gd name="connsiteX21" fmla="*/ 7124963 w 8268531"/>
              <a:gd name="connsiteY21" fmla="*/ 538944 h 2675167"/>
              <a:gd name="connsiteX22" fmla="*/ 7001918 w 8268531"/>
              <a:gd name="connsiteY22" fmla="*/ 246722 h 2675167"/>
              <a:gd name="connsiteX23" fmla="*/ 7138385 w 8268531"/>
              <a:gd name="connsiteY23" fmla="*/ 434345 h 2675167"/>
              <a:gd name="connsiteX24" fmla="*/ 7167469 w 8268531"/>
              <a:gd name="connsiteY24" fmla="*/ 98031 h 2675167"/>
              <a:gd name="connsiteX25" fmla="*/ 7183503 w 8268531"/>
              <a:gd name="connsiteY25" fmla="*/ 546916 h 2675167"/>
              <a:gd name="connsiteX26" fmla="*/ 7196180 w 8268531"/>
              <a:gd name="connsiteY26" fmla="*/ 548792 h 2675167"/>
              <a:gd name="connsiteX27" fmla="*/ 7353903 w 8268531"/>
              <a:gd name="connsiteY27" fmla="*/ 246252 h 2675167"/>
              <a:gd name="connsiteX28" fmla="*/ 7252854 w 8268531"/>
              <a:gd name="connsiteY28" fmla="*/ 556297 h 2675167"/>
              <a:gd name="connsiteX29" fmla="*/ 8268531 w 8268531"/>
              <a:gd name="connsiteY29" fmla="*/ 716715 h 2675167"/>
              <a:gd name="connsiteX30" fmla="*/ 8268531 w 8268531"/>
              <a:gd name="connsiteY30" fmla="*/ 2675167 h 2675167"/>
              <a:gd name="connsiteX31" fmla="*/ 0 w 8268531"/>
              <a:gd name="connsiteY31" fmla="*/ 2675167 h 2675167"/>
              <a:gd name="connsiteX32" fmla="*/ 19405 w 8268531"/>
              <a:gd name="connsiteY32" fmla="*/ 2652702 h 2675167"/>
              <a:gd name="connsiteX33" fmla="*/ 2502235 w 8268531"/>
              <a:gd name="connsiteY33" fmla="*/ 880890 h 2675167"/>
              <a:gd name="connsiteX34" fmla="*/ 2385528 w 8268531"/>
              <a:gd name="connsiteY34" fmla="*/ 771601 h 2675167"/>
              <a:gd name="connsiteX35" fmla="*/ 2541757 w 8268531"/>
              <a:gd name="connsiteY35" fmla="*/ 865413 h 2675167"/>
              <a:gd name="connsiteX36" fmla="*/ 2601043 w 8268531"/>
              <a:gd name="connsiteY36" fmla="*/ 842897 h 2675167"/>
              <a:gd name="connsiteX37" fmla="*/ 2511183 w 8268531"/>
              <a:gd name="connsiteY37" fmla="*/ 544109 h 2675167"/>
              <a:gd name="connsiteX38" fmla="*/ 2638329 w 8268531"/>
              <a:gd name="connsiteY38" fmla="*/ 828825 h 2675167"/>
              <a:gd name="connsiteX39" fmla="*/ 2643921 w 8268531"/>
              <a:gd name="connsiteY39" fmla="*/ 826948 h 2675167"/>
              <a:gd name="connsiteX40" fmla="*/ 2709546 w 8268531"/>
              <a:gd name="connsiteY40" fmla="*/ 600395 h 2675167"/>
              <a:gd name="connsiteX41" fmla="*/ 2680835 w 8268531"/>
              <a:gd name="connsiteY41" fmla="*/ 813816 h 2675167"/>
              <a:gd name="connsiteX42" fmla="*/ 3163691 w 8268531"/>
              <a:gd name="connsiteY42" fmla="*/ 662779 h 2675167"/>
              <a:gd name="connsiteX43" fmla="*/ 3073831 w 8268531"/>
              <a:gd name="connsiteY43" fmla="*/ 430127 h 2675167"/>
              <a:gd name="connsiteX44" fmla="*/ 3210298 w 8268531"/>
              <a:gd name="connsiteY44" fmla="*/ 650583 h 2675167"/>
              <a:gd name="connsiteX45" fmla="*/ 3248705 w 8268531"/>
              <a:gd name="connsiteY45" fmla="*/ 640733 h 2675167"/>
              <a:gd name="connsiteX46" fmla="*/ 3259888 w 8268531"/>
              <a:gd name="connsiteY46" fmla="*/ 282374 h 2675167"/>
              <a:gd name="connsiteX47" fmla="*/ 3289345 w 8268531"/>
              <a:gd name="connsiteY47" fmla="*/ 618219 h 2675167"/>
              <a:gd name="connsiteX48" fmla="*/ 3425441 w 8268531"/>
              <a:gd name="connsiteY48" fmla="*/ 430595 h 2675167"/>
              <a:gd name="connsiteX49" fmla="*/ 3330733 w 8268531"/>
              <a:gd name="connsiteY49" fmla="*/ 620094 h 2675167"/>
              <a:gd name="connsiteX50" fmla="*/ 4671918 w 8268531"/>
              <a:gd name="connsiteY50" fmla="*/ 424968 h 2675167"/>
              <a:gd name="connsiteX51" fmla="*/ 4488470 w 8268531"/>
              <a:gd name="connsiteY51" fmla="*/ 224212 h 2675167"/>
              <a:gd name="connsiteX52" fmla="*/ 4742016 w 8268531"/>
              <a:gd name="connsiteY52" fmla="*/ 421683 h 2675167"/>
              <a:gd name="connsiteX53" fmla="*/ 4759541 w 8268531"/>
              <a:gd name="connsiteY53" fmla="*/ 420746 h 2675167"/>
              <a:gd name="connsiteX54" fmla="*/ 4658113 w 8268531"/>
              <a:gd name="connsiteY54" fmla="*/ 82212 h 2675167"/>
              <a:gd name="connsiteX55" fmla="*/ 4630144 w 8268531"/>
              <a:gd name="connsiteY55" fmla="*/ 0 h 2675167"/>
              <a:gd name="connsiteX56" fmla="*/ 4630156 w 8268531"/>
              <a:gd name="connsiteY56" fmla="*/ 3 h 2675167"/>
              <a:gd name="connsiteX57" fmla="*/ 4630166 w 8268531"/>
              <a:gd name="connsiteY57" fmla="*/ 33 h 267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268531" h="2675167">
                <a:moveTo>
                  <a:pt x="4630166" y="33"/>
                </a:moveTo>
                <a:lnTo>
                  <a:pt x="4660845" y="45191"/>
                </a:lnTo>
                <a:cubicBezTo>
                  <a:pt x="4693599" y="102834"/>
                  <a:pt x="4731879" y="195178"/>
                  <a:pt x="4769968" y="298321"/>
                </a:cubicBezTo>
                <a:cubicBezTo>
                  <a:pt x="4781257" y="218198"/>
                  <a:pt x="4805324" y="137485"/>
                  <a:pt x="4847896" y="60979"/>
                </a:cubicBezTo>
                <a:cubicBezTo>
                  <a:pt x="4810213" y="153183"/>
                  <a:pt x="4807190" y="286605"/>
                  <a:pt x="4820676" y="417459"/>
                </a:cubicBezTo>
                <a:cubicBezTo>
                  <a:pt x="4955043" y="411430"/>
                  <a:pt x="5091050" y="408677"/>
                  <a:pt x="5228588" y="408080"/>
                </a:cubicBezTo>
                <a:cubicBezTo>
                  <a:pt x="5211797" y="318269"/>
                  <a:pt x="5184288" y="237657"/>
                  <a:pt x="5140592" y="186217"/>
                </a:cubicBezTo>
                <a:cubicBezTo>
                  <a:pt x="5208574" y="247688"/>
                  <a:pt x="5251448" y="325393"/>
                  <a:pt x="5277805" y="407609"/>
                </a:cubicBezTo>
                <a:cubicBezTo>
                  <a:pt x="5290242" y="407612"/>
                  <a:pt x="5302628" y="407565"/>
                  <a:pt x="5315092" y="407609"/>
                </a:cubicBezTo>
                <a:cubicBezTo>
                  <a:pt x="5322612" y="262405"/>
                  <a:pt x="5327536" y="124287"/>
                  <a:pt x="5327023" y="37994"/>
                </a:cubicBezTo>
                <a:cubicBezTo>
                  <a:pt x="5346392" y="93415"/>
                  <a:pt x="5354090" y="225267"/>
                  <a:pt x="5356106" y="374307"/>
                </a:cubicBezTo>
                <a:cubicBezTo>
                  <a:pt x="5389398" y="304748"/>
                  <a:pt x="5433978" y="239671"/>
                  <a:pt x="5492574" y="186686"/>
                </a:cubicBezTo>
                <a:cubicBezTo>
                  <a:pt x="5448860" y="238151"/>
                  <a:pt x="5414375" y="318719"/>
                  <a:pt x="5388172" y="408549"/>
                </a:cubicBezTo>
                <a:cubicBezTo>
                  <a:pt x="5763605" y="412383"/>
                  <a:pt x="6150674" y="434355"/>
                  <a:pt x="6550755" y="473277"/>
                </a:cubicBezTo>
                <a:cubicBezTo>
                  <a:pt x="6523260" y="358182"/>
                  <a:pt x="6483222" y="250279"/>
                  <a:pt x="6429204" y="186686"/>
                </a:cubicBezTo>
                <a:cubicBezTo>
                  <a:pt x="6487800" y="239671"/>
                  <a:pt x="6532380" y="304747"/>
                  <a:pt x="6565672" y="374307"/>
                </a:cubicBezTo>
                <a:cubicBezTo>
                  <a:pt x="6567688" y="225265"/>
                  <a:pt x="6575386" y="93414"/>
                  <a:pt x="6594754" y="37993"/>
                </a:cubicBezTo>
                <a:cubicBezTo>
                  <a:pt x="6594159" y="138464"/>
                  <a:pt x="6600661" y="308880"/>
                  <a:pt x="6610414" y="479375"/>
                </a:cubicBezTo>
                <a:cubicBezTo>
                  <a:pt x="6615248" y="479862"/>
                  <a:pt x="6620120" y="480288"/>
                  <a:pt x="6624956" y="480781"/>
                </a:cubicBezTo>
                <a:cubicBezTo>
                  <a:pt x="6647466" y="372283"/>
                  <a:pt x="6693296" y="265690"/>
                  <a:pt x="6781186" y="186215"/>
                </a:cubicBezTo>
                <a:cubicBezTo>
                  <a:pt x="6724985" y="252379"/>
                  <a:pt x="6695261" y="366549"/>
                  <a:pt x="6681258" y="486879"/>
                </a:cubicBezTo>
                <a:cubicBezTo>
                  <a:pt x="6827461" y="502258"/>
                  <a:pt x="6975332" y="519529"/>
                  <a:pt x="7124963" y="538944"/>
                </a:cubicBezTo>
                <a:cubicBezTo>
                  <a:pt x="7097439" y="421718"/>
                  <a:pt x="7056828" y="311365"/>
                  <a:pt x="7001918" y="246722"/>
                </a:cubicBezTo>
                <a:cubicBezTo>
                  <a:pt x="7060514" y="299707"/>
                  <a:pt x="7105095" y="364786"/>
                  <a:pt x="7138385" y="434345"/>
                </a:cubicBezTo>
                <a:cubicBezTo>
                  <a:pt x="7140404" y="285303"/>
                  <a:pt x="7148100" y="153451"/>
                  <a:pt x="7167469" y="98031"/>
                </a:cubicBezTo>
                <a:cubicBezTo>
                  <a:pt x="7166867" y="199983"/>
                  <a:pt x="7173509" y="373918"/>
                  <a:pt x="7183503" y="546916"/>
                </a:cubicBezTo>
                <a:cubicBezTo>
                  <a:pt x="7187731" y="547477"/>
                  <a:pt x="7191951" y="548228"/>
                  <a:pt x="7196180" y="548792"/>
                </a:cubicBezTo>
                <a:cubicBezTo>
                  <a:pt x="7218075" y="437550"/>
                  <a:pt x="7263859" y="327671"/>
                  <a:pt x="7353903" y="246252"/>
                </a:cubicBezTo>
                <a:cubicBezTo>
                  <a:pt x="7296245" y="314129"/>
                  <a:pt x="7266380" y="432551"/>
                  <a:pt x="7252854" y="556297"/>
                </a:cubicBezTo>
                <a:cubicBezTo>
                  <a:pt x="7582908" y="601242"/>
                  <a:pt x="7921263" y="654840"/>
                  <a:pt x="8268531" y="716715"/>
                </a:cubicBezTo>
                <a:lnTo>
                  <a:pt x="8268531" y="2675167"/>
                </a:lnTo>
                <a:lnTo>
                  <a:pt x="0" y="2675167"/>
                </a:lnTo>
                <a:lnTo>
                  <a:pt x="19405" y="2652702"/>
                </a:lnTo>
                <a:cubicBezTo>
                  <a:pt x="784067" y="1802262"/>
                  <a:pt x="1604972" y="1233303"/>
                  <a:pt x="2502235" y="880890"/>
                </a:cubicBezTo>
                <a:cubicBezTo>
                  <a:pt x="2467061" y="830657"/>
                  <a:pt x="2427959" y="791308"/>
                  <a:pt x="2385528" y="771601"/>
                </a:cubicBezTo>
                <a:cubicBezTo>
                  <a:pt x="2447542" y="789427"/>
                  <a:pt x="2498891" y="822788"/>
                  <a:pt x="2541757" y="865413"/>
                </a:cubicBezTo>
                <a:cubicBezTo>
                  <a:pt x="2561458" y="857832"/>
                  <a:pt x="2581268" y="850270"/>
                  <a:pt x="2601043" y="842897"/>
                </a:cubicBezTo>
                <a:cubicBezTo>
                  <a:pt x="2567605" y="723599"/>
                  <a:pt x="2535125" y="614162"/>
                  <a:pt x="2511183" y="544109"/>
                </a:cubicBezTo>
                <a:cubicBezTo>
                  <a:pt x="2545198" y="584614"/>
                  <a:pt x="2591763" y="697120"/>
                  <a:pt x="2638329" y="828825"/>
                </a:cubicBezTo>
                <a:cubicBezTo>
                  <a:pt x="2640172" y="828151"/>
                  <a:pt x="2642078" y="827620"/>
                  <a:pt x="2643921" y="826948"/>
                </a:cubicBezTo>
                <a:cubicBezTo>
                  <a:pt x="2653810" y="750744"/>
                  <a:pt x="2673881" y="673745"/>
                  <a:pt x="2709546" y="600395"/>
                </a:cubicBezTo>
                <a:cubicBezTo>
                  <a:pt x="2688731" y="659043"/>
                  <a:pt x="2680582" y="733854"/>
                  <a:pt x="2680835" y="813816"/>
                </a:cubicBezTo>
                <a:cubicBezTo>
                  <a:pt x="2839498" y="757135"/>
                  <a:pt x="3000177" y="706818"/>
                  <a:pt x="3163691" y="662779"/>
                </a:cubicBezTo>
                <a:cubicBezTo>
                  <a:pt x="3147244" y="568620"/>
                  <a:pt x="3119278" y="483631"/>
                  <a:pt x="3073831" y="430127"/>
                </a:cubicBezTo>
                <a:cubicBezTo>
                  <a:pt x="3141538" y="491355"/>
                  <a:pt x="3184024" y="568736"/>
                  <a:pt x="3210298" y="650583"/>
                </a:cubicBezTo>
                <a:cubicBezTo>
                  <a:pt x="3223059" y="647247"/>
                  <a:pt x="3235913" y="643997"/>
                  <a:pt x="3248705" y="640733"/>
                </a:cubicBezTo>
                <a:cubicBezTo>
                  <a:pt x="3255901" y="499618"/>
                  <a:pt x="3260389" y="366534"/>
                  <a:pt x="3259888" y="282374"/>
                </a:cubicBezTo>
                <a:cubicBezTo>
                  <a:pt x="3279257" y="337795"/>
                  <a:pt x="3287328" y="469176"/>
                  <a:pt x="3289345" y="618219"/>
                </a:cubicBezTo>
                <a:cubicBezTo>
                  <a:pt x="3322636" y="548660"/>
                  <a:pt x="3366845" y="483584"/>
                  <a:pt x="3425441" y="430595"/>
                </a:cubicBezTo>
                <a:cubicBezTo>
                  <a:pt x="3387018" y="475829"/>
                  <a:pt x="3355569" y="543388"/>
                  <a:pt x="3330733" y="620094"/>
                </a:cubicBezTo>
                <a:cubicBezTo>
                  <a:pt x="3760160" y="516341"/>
                  <a:pt x="4206619" y="453316"/>
                  <a:pt x="4671918" y="424968"/>
                </a:cubicBezTo>
                <a:cubicBezTo>
                  <a:pt x="4621262" y="333318"/>
                  <a:pt x="4559480" y="255914"/>
                  <a:pt x="4488470" y="224212"/>
                </a:cubicBezTo>
                <a:cubicBezTo>
                  <a:pt x="4602946" y="256746"/>
                  <a:pt x="4683758" y="332730"/>
                  <a:pt x="4742016" y="421683"/>
                </a:cubicBezTo>
                <a:cubicBezTo>
                  <a:pt x="4747852" y="421372"/>
                  <a:pt x="4753700" y="421046"/>
                  <a:pt x="4759541" y="420746"/>
                </a:cubicBezTo>
                <a:cubicBezTo>
                  <a:pt x="4724994" y="297632"/>
                  <a:pt x="4688446" y="175256"/>
                  <a:pt x="4658113" y="82212"/>
                </a:cubicBezTo>
                <a:close/>
                <a:moveTo>
                  <a:pt x="4630144" y="0"/>
                </a:moveTo>
                <a:lnTo>
                  <a:pt x="4630156" y="3"/>
                </a:lnTo>
                <a:lnTo>
                  <a:pt x="4630166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0" name="任意多边形: 形状 629">
            <a:extLst>
              <a:ext uri="{FF2B5EF4-FFF2-40B4-BE49-F238E27FC236}">
                <a16:creationId xmlns:a16="http://schemas.microsoft.com/office/drawing/2014/main" id="{A0057353-1377-4334-9E41-97A9EB28CDB1}"/>
              </a:ext>
            </a:extLst>
          </p:cNvPr>
          <p:cNvSpPr/>
          <p:nvPr/>
        </p:nvSpPr>
        <p:spPr>
          <a:xfrm>
            <a:off x="0" y="5190514"/>
            <a:ext cx="9099246" cy="1667487"/>
          </a:xfrm>
          <a:custGeom>
            <a:avLst/>
            <a:gdLst>
              <a:gd name="connsiteX0" fmla="*/ 3341584 w 9099246"/>
              <a:gd name="connsiteY0" fmla="*/ 91 h 1667487"/>
              <a:gd name="connsiteX1" fmla="*/ 9024937 w 9099246"/>
              <a:gd name="connsiteY1" fmla="*/ 1610500 h 1667487"/>
              <a:gd name="connsiteX2" fmla="*/ 9099246 w 9099246"/>
              <a:gd name="connsiteY2" fmla="*/ 1667487 h 1667487"/>
              <a:gd name="connsiteX3" fmla="*/ 0 w 9099246"/>
              <a:gd name="connsiteY3" fmla="*/ 1667487 h 1667487"/>
              <a:gd name="connsiteX4" fmla="*/ 0 w 9099246"/>
              <a:gd name="connsiteY4" fmla="*/ 260324 h 1667487"/>
              <a:gd name="connsiteX5" fmla="*/ 861573 w 9099246"/>
              <a:gd name="connsiteY5" fmla="*/ 155384 h 1667487"/>
              <a:gd name="connsiteX6" fmla="*/ 3341584 w 9099246"/>
              <a:gd name="connsiteY6" fmla="*/ 91 h 1667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9246" h="1667487">
                <a:moveTo>
                  <a:pt x="3341584" y="91"/>
                </a:moveTo>
                <a:cubicBezTo>
                  <a:pt x="5550879" y="-7184"/>
                  <a:pt x="7399641" y="419384"/>
                  <a:pt x="9024937" y="1610500"/>
                </a:cubicBezTo>
                <a:lnTo>
                  <a:pt x="9099246" y="1667487"/>
                </a:lnTo>
                <a:lnTo>
                  <a:pt x="0" y="1667487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5462489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5792694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4949489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5940104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183994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3733663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4904467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4604247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4604247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4904467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304025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304025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3703631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412111" y="-1051696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247356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020999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6" name="文本框 635">
            <a:extLst>
              <a:ext uri="{FF2B5EF4-FFF2-40B4-BE49-F238E27FC236}">
                <a16:creationId xmlns:a16="http://schemas.microsoft.com/office/drawing/2014/main" id="{B61A32F1-C5DD-771C-0DBE-8EF7DDDB661B}"/>
              </a:ext>
            </a:extLst>
          </p:cNvPr>
          <p:cNvSpPr txBox="1"/>
          <p:nvPr/>
        </p:nvSpPr>
        <p:spPr>
          <a:xfrm>
            <a:off x="3180198" y="113224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368F3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谢谢观看</a:t>
            </a:r>
          </a:p>
        </p:txBody>
      </p: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11169981" y="1910938"/>
            <a:ext cx="2319860" cy="1319213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1" name="文本框 650">
            <a:extLst>
              <a:ext uri="{FF2B5EF4-FFF2-40B4-BE49-F238E27FC236}">
                <a16:creationId xmlns:a16="http://schemas.microsoft.com/office/drawing/2014/main" id="{25EF040A-C8DA-DAD7-2E16-1841C7611300}"/>
              </a:ext>
            </a:extLst>
          </p:cNvPr>
          <p:cNvSpPr txBox="1"/>
          <p:nvPr/>
        </p:nvSpPr>
        <p:spPr>
          <a:xfrm>
            <a:off x="3807636" y="2758318"/>
            <a:ext cx="4172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植树节活动策划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683" name="组合 682">
            <a:extLst>
              <a:ext uri="{FF2B5EF4-FFF2-40B4-BE49-F238E27FC236}">
                <a16:creationId xmlns:a16="http://schemas.microsoft.com/office/drawing/2014/main" id="{9134810F-08A0-97E4-FC65-6DDAA577E96F}"/>
              </a:ext>
            </a:extLst>
          </p:cNvPr>
          <p:cNvGrpSpPr/>
          <p:nvPr/>
        </p:nvGrpSpPr>
        <p:grpSpPr>
          <a:xfrm>
            <a:off x="4376255" y="3497938"/>
            <a:ext cx="3634324" cy="282881"/>
            <a:chOff x="1851493" y="4929647"/>
            <a:chExt cx="4407348" cy="343051"/>
          </a:xfrm>
        </p:grpSpPr>
        <p:grpSp>
          <p:nvGrpSpPr>
            <p:cNvPr id="678" name="组合 677">
              <a:extLst>
                <a:ext uri="{FF2B5EF4-FFF2-40B4-BE49-F238E27FC236}">
                  <a16:creationId xmlns:a16="http://schemas.microsoft.com/office/drawing/2014/main" id="{492EC3AD-6D6E-B271-6A85-27F14B7A6058}"/>
                </a:ext>
              </a:extLst>
            </p:cNvPr>
            <p:cNvGrpSpPr/>
            <p:nvPr/>
          </p:nvGrpSpPr>
          <p:grpSpPr>
            <a:xfrm>
              <a:off x="2186405" y="4954937"/>
              <a:ext cx="4072436" cy="302583"/>
              <a:chOff x="4289813" y="5868701"/>
              <a:chExt cx="3422940" cy="302583"/>
            </a:xfrm>
          </p:grpSpPr>
          <p:sp>
            <p:nvSpPr>
              <p:cNvPr id="679" name="文本框 678">
                <a:extLst>
                  <a:ext uri="{FF2B5EF4-FFF2-40B4-BE49-F238E27FC236}">
                    <a16:creationId xmlns:a16="http://schemas.microsoft.com/office/drawing/2014/main" id="{B1C27FCF-27B1-3E1A-244B-F55EEF61EEA1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29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680" name="文本框 679">
                <a:extLst>
                  <a:ext uri="{FF2B5EF4-FFF2-40B4-BE49-F238E27FC236}">
                    <a16:creationId xmlns:a16="http://schemas.microsoft.com/office/drawing/2014/main" id="{CE65BEB8-1014-91D8-923B-4BEC66CCBBAD}"/>
                  </a:ext>
                </a:extLst>
              </p:cNvPr>
              <p:cNvSpPr txBox="1"/>
              <p:nvPr/>
            </p:nvSpPr>
            <p:spPr>
              <a:xfrm>
                <a:off x="6106394" y="5872691"/>
                <a:ext cx="1606359" cy="2985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2023.03.08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681" name="iconfont-10471-5111261">
              <a:extLst>
                <a:ext uri="{FF2B5EF4-FFF2-40B4-BE49-F238E27FC236}">
                  <a16:creationId xmlns:a16="http://schemas.microsoft.com/office/drawing/2014/main" id="{A5C23011-BB7B-6322-DECE-13EB0CA2974A}"/>
                </a:ext>
              </a:extLst>
            </p:cNvPr>
            <p:cNvSpPr/>
            <p:nvPr/>
          </p:nvSpPr>
          <p:spPr>
            <a:xfrm>
              <a:off x="1851493" y="4929648"/>
              <a:ext cx="337740" cy="337740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682" name="iconfont-1177-866344">
              <a:extLst>
                <a:ext uri="{FF2B5EF4-FFF2-40B4-BE49-F238E27FC236}">
                  <a16:creationId xmlns:a16="http://schemas.microsoft.com/office/drawing/2014/main" id="{5E262656-DE6A-95CB-05DE-0F7D916E895E}"/>
                </a:ext>
              </a:extLst>
            </p:cNvPr>
            <p:cNvSpPr/>
            <p:nvPr/>
          </p:nvSpPr>
          <p:spPr>
            <a:xfrm>
              <a:off x="3994487" y="4929647"/>
              <a:ext cx="343051" cy="343051"/>
            </a:xfrm>
            <a:custGeom>
              <a:avLst/>
              <a:gdLst>
                <a:gd name="T0" fmla="*/ 12800 w 12800"/>
                <a:gd name="T1" fmla="*/ 6400 h 12800"/>
                <a:gd name="T2" fmla="*/ 6400 w 12800"/>
                <a:gd name="T3" fmla="*/ 0 h 12800"/>
                <a:gd name="T4" fmla="*/ 0 w 12800"/>
                <a:gd name="T5" fmla="*/ 6400 h 12800"/>
                <a:gd name="T6" fmla="*/ 6400 w 12800"/>
                <a:gd name="T7" fmla="*/ 12800 h 12800"/>
                <a:gd name="T8" fmla="*/ 12800 w 12800"/>
                <a:gd name="T9" fmla="*/ 6400 h 12800"/>
                <a:gd name="T10" fmla="*/ 4368 w 12800"/>
                <a:gd name="T11" fmla="*/ 4073 h 12800"/>
                <a:gd name="T12" fmla="*/ 6425 w 12800"/>
                <a:gd name="T13" fmla="*/ 6130 h 12800"/>
                <a:gd name="T14" fmla="*/ 9305 w 12800"/>
                <a:gd name="T15" fmla="*/ 3250 h 12800"/>
                <a:gd name="T16" fmla="*/ 9716 w 12800"/>
                <a:gd name="T17" fmla="*/ 3661 h 12800"/>
                <a:gd name="T18" fmla="*/ 6425 w 12800"/>
                <a:gd name="T19" fmla="*/ 6953 h 12800"/>
                <a:gd name="T20" fmla="*/ 3956 w 12800"/>
                <a:gd name="T21" fmla="*/ 4484 h 12800"/>
                <a:gd name="T22" fmla="*/ 4368 w 12800"/>
                <a:gd name="T23" fmla="*/ 4073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0" h="12800">
                  <a:moveTo>
                    <a:pt x="12800" y="6400"/>
                  </a:moveTo>
                  <a:cubicBezTo>
                    <a:pt x="12800" y="2865"/>
                    <a:pt x="9935" y="0"/>
                    <a:pt x="6400" y="0"/>
                  </a:cubicBez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lose/>
                  <a:moveTo>
                    <a:pt x="4368" y="4073"/>
                  </a:moveTo>
                  <a:lnTo>
                    <a:pt x="6425" y="6130"/>
                  </a:lnTo>
                  <a:lnTo>
                    <a:pt x="9305" y="3250"/>
                  </a:lnTo>
                  <a:lnTo>
                    <a:pt x="9716" y="3661"/>
                  </a:lnTo>
                  <a:lnTo>
                    <a:pt x="6425" y="6953"/>
                  </a:lnTo>
                  <a:lnTo>
                    <a:pt x="3956" y="4484"/>
                  </a:lnTo>
                  <a:lnTo>
                    <a:pt x="4368" y="4073"/>
                  </a:ln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24D8BC-E001-D150-2E8E-7E66A6576933}"/>
              </a:ext>
            </a:extLst>
          </p:cNvPr>
          <p:cNvGrpSpPr/>
          <p:nvPr/>
        </p:nvGrpSpPr>
        <p:grpSpPr>
          <a:xfrm>
            <a:off x="666527" y="1651000"/>
            <a:ext cx="3251423" cy="4273550"/>
            <a:chOff x="666527" y="1651000"/>
            <a:chExt cx="3251423" cy="427355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078995F-3731-EBF5-6211-EE98307D4BAB}"/>
                </a:ext>
              </a:extLst>
            </p:cNvPr>
            <p:cNvSpPr/>
            <p:nvPr/>
          </p:nvSpPr>
          <p:spPr>
            <a:xfrm>
              <a:off x="666527" y="2019444"/>
              <a:ext cx="1052429" cy="598475"/>
            </a:xfrm>
            <a:custGeom>
              <a:avLst/>
              <a:gdLst>
                <a:gd name="connsiteX0" fmla="*/ 881897 w 2003611"/>
                <a:gd name="connsiteY0" fmla="*/ 0 h 1139376"/>
                <a:gd name="connsiteX1" fmla="*/ 536440 w 2003611"/>
                <a:gd name="connsiteY1" fmla="*/ 236305 h 1139376"/>
                <a:gd name="connsiteX2" fmla="*/ 498969 w 2003611"/>
                <a:gd name="connsiteY2" fmla="*/ 233718 h 1139376"/>
                <a:gd name="connsiteX3" fmla="*/ 250694 w 2003611"/>
                <a:gd name="connsiteY3" fmla="*/ 434570 h 1139376"/>
                <a:gd name="connsiteX4" fmla="*/ 0 w 2003611"/>
                <a:gd name="connsiteY4" fmla="*/ 667071 h 1139376"/>
                <a:gd name="connsiteX5" fmla="*/ 317537 w 2003611"/>
                <a:gd name="connsiteY5" fmla="*/ 911288 h 1139376"/>
                <a:gd name="connsiteX6" fmla="*/ 568591 w 2003611"/>
                <a:gd name="connsiteY6" fmla="*/ 1139376 h 1139376"/>
                <a:gd name="connsiteX7" fmla="*/ 782296 w 2003611"/>
                <a:gd name="connsiteY7" fmla="*/ 1026474 h 1139376"/>
                <a:gd name="connsiteX8" fmla="*/ 1071428 w 2003611"/>
                <a:gd name="connsiteY8" fmla="*/ 1110162 h 1139376"/>
                <a:gd name="connsiteX9" fmla="*/ 1398877 w 2003611"/>
                <a:gd name="connsiteY9" fmla="*/ 994824 h 1139376"/>
                <a:gd name="connsiteX10" fmla="*/ 1609077 w 2003611"/>
                <a:gd name="connsiteY10" fmla="*/ 1041994 h 1139376"/>
                <a:gd name="connsiteX11" fmla="*/ 2003611 w 2003611"/>
                <a:gd name="connsiteY11" fmla="*/ 735239 h 1139376"/>
                <a:gd name="connsiteX12" fmla="*/ 1609077 w 2003611"/>
                <a:gd name="connsiteY12" fmla="*/ 428484 h 1139376"/>
                <a:gd name="connsiteX13" fmla="*/ 1523860 w 2003611"/>
                <a:gd name="connsiteY13" fmla="*/ 435636 h 1139376"/>
                <a:gd name="connsiteX14" fmla="*/ 1268695 w 2003611"/>
                <a:gd name="connsiteY14" fmla="*/ 175289 h 1139376"/>
                <a:gd name="connsiteX15" fmla="*/ 1199072 w 2003611"/>
                <a:gd name="connsiteY15" fmla="*/ 185332 h 1139376"/>
                <a:gd name="connsiteX16" fmla="*/ 881897 w 2003611"/>
                <a:gd name="connsiteY16" fmla="*/ 1 h 1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3611" h="1139376">
                  <a:moveTo>
                    <a:pt x="881897" y="0"/>
                  </a:moveTo>
                  <a:cubicBezTo>
                    <a:pt x="733214" y="0"/>
                    <a:pt x="603690" y="95377"/>
                    <a:pt x="536440" y="236305"/>
                  </a:cubicBezTo>
                  <a:cubicBezTo>
                    <a:pt x="524224" y="234574"/>
                    <a:pt x="511694" y="233718"/>
                    <a:pt x="498969" y="233718"/>
                  </a:cubicBezTo>
                  <a:cubicBezTo>
                    <a:pt x="373638" y="233718"/>
                    <a:pt x="269745" y="320723"/>
                    <a:pt x="250694" y="434570"/>
                  </a:cubicBezTo>
                  <a:cubicBezTo>
                    <a:pt x="104244" y="469933"/>
                    <a:pt x="0" y="560687"/>
                    <a:pt x="0" y="667071"/>
                  </a:cubicBezTo>
                  <a:cubicBezTo>
                    <a:pt x="0" y="789026"/>
                    <a:pt x="136993" y="890316"/>
                    <a:pt x="317537" y="911288"/>
                  </a:cubicBezTo>
                  <a:cubicBezTo>
                    <a:pt x="323312" y="1038198"/>
                    <a:pt x="433434" y="1139376"/>
                    <a:pt x="568591" y="1139376"/>
                  </a:cubicBezTo>
                  <a:cubicBezTo>
                    <a:pt x="658834" y="1139376"/>
                    <a:pt x="737947" y="1094234"/>
                    <a:pt x="782296" y="1026474"/>
                  </a:cubicBezTo>
                  <a:cubicBezTo>
                    <a:pt x="854904" y="1077963"/>
                    <a:pt x="957557" y="1110162"/>
                    <a:pt x="1071428" y="1110162"/>
                  </a:cubicBezTo>
                  <a:cubicBezTo>
                    <a:pt x="1207151" y="1110162"/>
                    <a:pt x="1326942" y="1064499"/>
                    <a:pt x="1398877" y="994824"/>
                  </a:cubicBezTo>
                  <a:cubicBezTo>
                    <a:pt x="1459731" y="1024673"/>
                    <a:pt x="1531804" y="1041994"/>
                    <a:pt x="1609077" y="1041994"/>
                  </a:cubicBezTo>
                  <a:cubicBezTo>
                    <a:pt x="1826970" y="1041994"/>
                    <a:pt x="2003611" y="904655"/>
                    <a:pt x="2003611" y="735239"/>
                  </a:cubicBezTo>
                  <a:cubicBezTo>
                    <a:pt x="2003611" y="565823"/>
                    <a:pt x="1826970" y="428484"/>
                    <a:pt x="1609077" y="428484"/>
                  </a:cubicBezTo>
                  <a:cubicBezTo>
                    <a:pt x="1579817" y="428484"/>
                    <a:pt x="1551303" y="430938"/>
                    <a:pt x="1523860" y="435636"/>
                  </a:cubicBezTo>
                  <a:cubicBezTo>
                    <a:pt x="1522504" y="291619"/>
                    <a:pt x="1408841" y="175289"/>
                    <a:pt x="1268695" y="175289"/>
                  </a:cubicBezTo>
                  <a:cubicBezTo>
                    <a:pt x="1244546" y="175289"/>
                    <a:pt x="1221215" y="178878"/>
                    <a:pt x="1199072" y="185332"/>
                  </a:cubicBezTo>
                  <a:cubicBezTo>
                    <a:pt x="1127187" y="72865"/>
                    <a:pt x="1011855" y="1"/>
                    <a:pt x="881897" y="1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D7131DC-CCD7-458E-0FB2-C7220A312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AE9DB52-4E1D-EDFA-1883-768511714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0C62AED-DBE0-E909-2AE2-5A046D06E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DD84181-FD51-D461-9FEC-051C7FFDE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08559562-46A5-ABB5-5805-B1B71E9D867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03525" y="3482975"/>
              <a:ext cx="1114425" cy="2441575"/>
              <a:chOff x="1766" y="2194"/>
              <a:chExt cx="702" cy="1538"/>
            </a:xfrm>
          </p:grpSpPr>
          <p:sp>
            <p:nvSpPr>
              <p:cNvPr id="11" name="AutoShape 10">
                <a:extLst>
                  <a:ext uri="{FF2B5EF4-FFF2-40B4-BE49-F238E27FC236}">
                    <a16:creationId xmlns:a16="http://schemas.microsoft.com/office/drawing/2014/main" id="{AF6AAE33-3C7A-D4D4-1776-B8C531582A5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766" y="2194"/>
                <a:ext cx="702" cy="1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id="{7A550C97-2345-99C5-0BF0-2FB62AB0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9" y="3492"/>
                <a:ext cx="599" cy="238"/>
              </a:xfrm>
              <a:prstGeom prst="ellipse">
                <a:avLst/>
              </a:prstGeom>
              <a:solidFill>
                <a:srgbClr val="0B7358">
                  <a:alpha val="1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90E675C9-5276-C3D4-3FE5-6C6E69835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" y="2139"/>
                <a:ext cx="795" cy="886"/>
              </a:xfrm>
              <a:custGeom>
                <a:avLst/>
                <a:gdLst>
                  <a:gd name="T0" fmla="*/ 164 w 333"/>
                  <a:gd name="T1" fmla="*/ 373 h 373"/>
                  <a:gd name="T2" fmla="*/ 42 w 333"/>
                  <a:gd name="T3" fmla="*/ 309 h 373"/>
                  <a:gd name="T4" fmla="*/ 42 w 333"/>
                  <a:gd name="T5" fmla="*/ 94 h 373"/>
                  <a:gd name="T6" fmla="*/ 219 w 333"/>
                  <a:gd name="T7" fmla="*/ 36 h 373"/>
                  <a:gd name="T8" fmla="*/ 293 w 333"/>
                  <a:gd name="T9" fmla="*/ 287 h 373"/>
                  <a:gd name="T10" fmla="*/ 164 w 333"/>
                  <a:gd name="T11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" h="373">
                    <a:moveTo>
                      <a:pt x="164" y="373"/>
                    </a:moveTo>
                    <a:cubicBezTo>
                      <a:pt x="164" y="373"/>
                      <a:pt x="78" y="362"/>
                      <a:pt x="42" y="309"/>
                    </a:cubicBezTo>
                    <a:cubicBezTo>
                      <a:pt x="5" y="256"/>
                      <a:pt x="0" y="147"/>
                      <a:pt x="42" y="94"/>
                    </a:cubicBezTo>
                    <a:cubicBezTo>
                      <a:pt x="84" y="41"/>
                      <a:pt x="160" y="0"/>
                      <a:pt x="219" y="36"/>
                    </a:cubicBezTo>
                    <a:cubicBezTo>
                      <a:pt x="277" y="73"/>
                      <a:pt x="333" y="216"/>
                      <a:pt x="293" y="287"/>
                    </a:cubicBezTo>
                    <a:cubicBezTo>
                      <a:pt x="253" y="358"/>
                      <a:pt x="195" y="369"/>
                      <a:pt x="164" y="373"/>
                    </a:cubicBezTo>
                    <a:close/>
                  </a:path>
                </a:pathLst>
              </a:cu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74280075-A181-387A-5849-75D20FD96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8" y="2187"/>
                <a:ext cx="694" cy="838"/>
              </a:xfrm>
              <a:custGeom>
                <a:avLst/>
                <a:gdLst>
                  <a:gd name="T0" fmla="*/ 122 w 291"/>
                  <a:gd name="T1" fmla="*/ 353 h 353"/>
                  <a:gd name="T2" fmla="*/ 251 w 291"/>
                  <a:gd name="T3" fmla="*/ 267 h 353"/>
                  <a:gd name="T4" fmla="*/ 177 w 291"/>
                  <a:gd name="T5" fmla="*/ 16 h 353"/>
                  <a:gd name="T6" fmla="*/ 98 w 291"/>
                  <a:gd name="T7" fmla="*/ 7 h 353"/>
                  <a:gd name="T8" fmla="*/ 98 w 291"/>
                  <a:gd name="T9" fmla="*/ 7 h 353"/>
                  <a:gd name="T10" fmla="*/ 162 w 291"/>
                  <a:gd name="T11" fmla="*/ 32 h 353"/>
                  <a:gd name="T12" fmla="*/ 188 w 291"/>
                  <a:gd name="T13" fmla="*/ 274 h 353"/>
                  <a:gd name="T14" fmla="*/ 0 w 291"/>
                  <a:gd name="T15" fmla="*/ 289 h 353"/>
                  <a:gd name="T16" fmla="*/ 122 w 291"/>
                  <a:gd name="T17" fmla="*/ 353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1" h="353">
                    <a:moveTo>
                      <a:pt x="122" y="353"/>
                    </a:moveTo>
                    <a:cubicBezTo>
                      <a:pt x="153" y="349"/>
                      <a:pt x="211" y="338"/>
                      <a:pt x="251" y="267"/>
                    </a:cubicBezTo>
                    <a:cubicBezTo>
                      <a:pt x="291" y="196"/>
                      <a:pt x="235" y="53"/>
                      <a:pt x="177" y="16"/>
                    </a:cubicBezTo>
                    <a:cubicBezTo>
                      <a:pt x="152" y="1"/>
                      <a:pt x="125" y="0"/>
                      <a:pt x="98" y="7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8" y="7"/>
                      <a:pt x="132" y="13"/>
                      <a:pt x="162" y="32"/>
                    </a:cubicBezTo>
                    <a:cubicBezTo>
                      <a:pt x="191" y="52"/>
                      <a:pt x="264" y="218"/>
                      <a:pt x="188" y="274"/>
                    </a:cubicBezTo>
                    <a:cubicBezTo>
                      <a:pt x="113" y="330"/>
                      <a:pt x="0" y="289"/>
                      <a:pt x="0" y="289"/>
                    </a:cubicBezTo>
                    <a:cubicBezTo>
                      <a:pt x="36" y="342"/>
                      <a:pt x="122" y="353"/>
                      <a:pt x="122" y="353"/>
                    </a:cubicBezTo>
                    <a:close/>
                  </a:path>
                </a:pathLst>
              </a:cu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E22B900C-33FB-04F2-CE55-E43EA6093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448"/>
                <a:ext cx="358" cy="1191"/>
              </a:xfrm>
              <a:custGeom>
                <a:avLst/>
                <a:gdLst>
                  <a:gd name="T0" fmla="*/ 35 w 150"/>
                  <a:gd name="T1" fmla="*/ 502 h 502"/>
                  <a:gd name="T2" fmla="*/ 43 w 150"/>
                  <a:gd name="T3" fmla="*/ 177 h 502"/>
                  <a:gd name="T4" fmla="*/ 0 w 150"/>
                  <a:gd name="T5" fmla="*/ 122 h 502"/>
                  <a:gd name="T6" fmla="*/ 55 w 150"/>
                  <a:gd name="T7" fmla="*/ 146 h 502"/>
                  <a:gd name="T8" fmla="*/ 70 w 150"/>
                  <a:gd name="T9" fmla="*/ 0 h 502"/>
                  <a:gd name="T10" fmla="*/ 85 w 150"/>
                  <a:gd name="T11" fmla="*/ 129 h 502"/>
                  <a:gd name="T12" fmla="*/ 150 w 150"/>
                  <a:gd name="T13" fmla="*/ 77 h 502"/>
                  <a:gd name="T14" fmla="*/ 90 w 150"/>
                  <a:gd name="T15" fmla="*/ 170 h 502"/>
                  <a:gd name="T16" fmla="*/ 95 w 150"/>
                  <a:gd name="T17" fmla="*/ 502 h 502"/>
                  <a:gd name="T18" fmla="*/ 35 w 150"/>
                  <a:gd name="T1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502">
                    <a:moveTo>
                      <a:pt x="35" y="502"/>
                    </a:moveTo>
                    <a:cubicBezTo>
                      <a:pt x="35" y="502"/>
                      <a:pt x="46" y="187"/>
                      <a:pt x="43" y="177"/>
                    </a:cubicBezTo>
                    <a:cubicBezTo>
                      <a:pt x="40" y="167"/>
                      <a:pt x="0" y="122"/>
                      <a:pt x="0" y="122"/>
                    </a:cubicBezTo>
                    <a:cubicBezTo>
                      <a:pt x="0" y="122"/>
                      <a:pt x="51" y="163"/>
                      <a:pt x="55" y="146"/>
                    </a:cubicBezTo>
                    <a:cubicBezTo>
                      <a:pt x="60" y="129"/>
                      <a:pt x="70" y="0"/>
                      <a:pt x="70" y="0"/>
                    </a:cubicBezTo>
                    <a:cubicBezTo>
                      <a:pt x="70" y="0"/>
                      <a:pt x="73" y="131"/>
                      <a:pt x="85" y="129"/>
                    </a:cubicBezTo>
                    <a:cubicBezTo>
                      <a:pt x="98" y="128"/>
                      <a:pt x="150" y="77"/>
                      <a:pt x="150" y="77"/>
                    </a:cubicBezTo>
                    <a:cubicBezTo>
                      <a:pt x="150" y="77"/>
                      <a:pt x="90" y="145"/>
                      <a:pt x="90" y="170"/>
                    </a:cubicBezTo>
                    <a:cubicBezTo>
                      <a:pt x="90" y="196"/>
                      <a:pt x="95" y="502"/>
                      <a:pt x="95" y="502"/>
                    </a:cubicBezTo>
                    <a:lnTo>
                      <a:pt x="35" y="502"/>
                    </a:lnTo>
                    <a:close/>
                  </a:path>
                </a:pathLst>
              </a:custGeom>
              <a:solidFill>
                <a:srgbClr val="695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78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B50CEFF-4987-2C97-C58D-9424C44FD2BD}"/>
              </a:ext>
            </a:extLst>
          </p:cNvPr>
          <p:cNvSpPr txBox="1"/>
          <p:nvPr/>
        </p:nvSpPr>
        <p:spPr>
          <a:xfrm>
            <a:off x="695325" y="3933056"/>
            <a:ext cx="64508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682329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9F4087-F2E0-42E1-90E2-F81B2064BFF7}"/>
              </a:ext>
            </a:extLst>
          </p:cNvPr>
          <p:cNvSpPr/>
          <p:nvPr/>
        </p:nvSpPr>
        <p:spPr>
          <a:xfrm>
            <a:off x="2080410" y="4558797"/>
            <a:ext cx="10111591" cy="2299203"/>
          </a:xfrm>
          <a:custGeom>
            <a:avLst/>
            <a:gdLst>
              <a:gd name="connsiteX0" fmla="*/ 5894448 w 10111591"/>
              <a:gd name="connsiteY0" fmla="*/ 166 h 2299203"/>
              <a:gd name="connsiteX1" fmla="*/ 10111558 w 10111591"/>
              <a:gd name="connsiteY1" fmla="*/ 687387 h 2299203"/>
              <a:gd name="connsiteX2" fmla="*/ 10111591 w 10111591"/>
              <a:gd name="connsiteY2" fmla="*/ 687385 h 2299203"/>
              <a:gd name="connsiteX3" fmla="*/ 10111591 w 10111591"/>
              <a:gd name="connsiteY3" fmla="*/ 2299203 h 2299203"/>
              <a:gd name="connsiteX4" fmla="*/ 0 w 10111591"/>
              <a:gd name="connsiteY4" fmla="*/ 2299203 h 2299203"/>
              <a:gd name="connsiteX5" fmla="*/ 42164 w 10111591"/>
              <a:gd name="connsiteY5" fmla="*/ 2243565 h 2299203"/>
              <a:gd name="connsiteX6" fmla="*/ 5894448 w 10111591"/>
              <a:gd name="connsiteY6" fmla="*/ 166 h 22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591" h="2299203">
                <a:moveTo>
                  <a:pt x="5894448" y="166"/>
                </a:moveTo>
                <a:cubicBezTo>
                  <a:pt x="7941757" y="-9955"/>
                  <a:pt x="9735058" y="445964"/>
                  <a:pt x="10111558" y="687387"/>
                </a:cubicBezTo>
                <a:lnTo>
                  <a:pt x="10111591" y="687385"/>
                </a:lnTo>
                <a:lnTo>
                  <a:pt x="10111591" y="2299203"/>
                </a:lnTo>
                <a:lnTo>
                  <a:pt x="0" y="2299203"/>
                </a:lnTo>
                <a:lnTo>
                  <a:pt x="42164" y="2243565"/>
                </a:lnTo>
                <a:cubicBezTo>
                  <a:pt x="1420979" y="512580"/>
                  <a:pt x="3791690" y="10560"/>
                  <a:pt x="5894448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1A517C-DD96-DD02-AF5F-F1AF7599B367}"/>
              </a:ext>
            </a:extLst>
          </p:cNvPr>
          <p:cNvSpPr/>
          <p:nvPr/>
        </p:nvSpPr>
        <p:spPr>
          <a:xfrm>
            <a:off x="0" y="4991508"/>
            <a:ext cx="9638534" cy="1866492"/>
          </a:xfrm>
          <a:custGeom>
            <a:avLst/>
            <a:gdLst>
              <a:gd name="connsiteX0" fmla="*/ 2569853 w 9638534"/>
              <a:gd name="connsiteY0" fmla="*/ 292 h 1866492"/>
              <a:gd name="connsiteX1" fmla="*/ 9603127 w 9638534"/>
              <a:gd name="connsiteY1" fmla="*/ 1844803 h 1866492"/>
              <a:gd name="connsiteX2" fmla="*/ 9638534 w 9638534"/>
              <a:gd name="connsiteY2" fmla="*/ 1866492 h 1866492"/>
              <a:gd name="connsiteX3" fmla="*/ 0 w 9638534"/>
              <a:gd name="connsiteY3" fmla="*/ 1866492 h 1866492"/>
              <a:gd name="connsiteX4" fmla="*/ 0 w 9638534"/>
              <a:gd name="connsiteY4" fmla="*/ 177837 h 1866492"/>
              <a:gd name="connsiteX5" fmla="*/ 364673 w 9638534"/>
              <a:gd name="connsiteY5" fmla="*/ 129819 h 1866492"/>
              <a:gd name="connsiteX6" fmla="*/ 2569853 w 9638534"/>
              <a:gd name="connsiteY6" fmla="*/ 292 h 18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8534" h="1866492">
                <a:moveTo>
                  <a:pt x="2569853" y="292"/>
                </a:moveTo>
                <a:cubicBezTo>
                  <a:pt x="5188354" y="15885"/>
                  <a:pt x="7572177" y="655438"/>
                  <a:pt x="9603127" y="1844803"/>
                </a:cubicBezTo>
                <a:lnTo>
                  <a:pt x="9638534" y="1866492"/>
                </a:lnTo>
                <a:lnTo>
                  <a:pt x="0" y="1866492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BA715F-EA5E-7983-EF01-7DB46F086514}"/>
              </a:ext>
            </a:extLst>
          </p:cNvPr>
          <p:cNvSpPr/>
          <p:nvPr/>
        </p:nvSpPr>
        <p:spPr>
          <a:xfrm>
            <a:off x="4537522" y="4810729"/>
            <a:ext cx="7641968" cy="2047271"/>
          </a:xfrm>
          <a:custGeom>
            <a:avLst/>
            <a:gdLst>
              <a:gd name="connsiteX0" fmla="*/ 4003603 w 7641968"/>
              <a:gd name="connsiteY0" fmla="*/ 33 h 2047271"/>
              <a:gd name="connsiteX1" fmla="*/ 4034282 w 7641968"/>
              <a:gd name="connsiteY1" fmla="*/ 45191 h 2047271"/>
              <a:gd name="connsiteX2" fmla="*/ 4143405 w 7641968"/>
              <a:gd name="connsiteY2" fmla="*/ 298321 h 2047271"/>
              <a:gd name="connsiteX3" fmla="*/ 4221333 w 7641968"/>
              <a:gd name="connsiteY3" fmla="*/ 60979 h 2047271"/>
              <a:gd name="connsiteX4" fmla="*/ 4194113 w 7641968"/>
              <a:gd name="connsiteY4" fmla="*/ 417459 h 2047271"/>
              <a:gd name="connsiteX5" fmla="*/ 4602025 w 7641968"/>
              <a:gd name="connsiteY5" fmla="*/ 408080 h 2047271"/>
              <a:gd name="connsiteX6" fmla="*/ 4514029 w 7641968"/>
              <a:gd name="connsiteY6" fmla="*/ 186217 h 2047271"/>
              <a:gd name="connsiteX7" fmla="*/ 4651242 w 7641968"/>
              <a:gd name="connsiteY7" fmla="*/ 407609 h 2047271"/>
              <a:gd name="connsiteX8" fmla="*/ 4688529 w 7641968"/>
              <a:gd name="connsiteY8" fmla="*/ 407609 h 2047271"/>
              <a:gd name="connsiteX9" fmla="*/ 4700460 w 7641968"/>
              <a:gd name="connsiteY9" fmla="*/ 37994 h 2047271"/>
              <a:gd name="connsiteX10" fmla="*/ 4729543 w 7641968"/>
              <a:gd name="connsiteY10" fmla="*/ 374307 h 2047271"/>
              <a:gd name="connsiteX11" fmla="*/ 4866011 w 7641968"/>
              <a:gd name="connsiteY11" fmla="*/ 186686 h 2047271"/>
              <a:gd name="connsiteX12" fmla="*/ 4761609 w 7641968"/>
              <a:gd name="connsiteY12" fmla="*/ 408549 h 2047271"/>
              <a:gd name="connsiteX13" fmla="*/ 5924192 w 7641968"/>
              <a:gd name="connsiteY13" fmla="*/ 473277 h 2047271"/>
              <a:gd name="connsiteX14" fmla="*/ 5802641 w 7641968"/>
              <a:gd name="connsiteY14" fmla="*/ 186686 h 2047271"/>
              <a:gd name="connsiteX15" fmla="*/ 5939109 w 7641968"/>
              <a:gd name="connsiteY15" fmla="*/ 374307 h 2047271"/>
              <a:gd name="connsiteX16" fmla="*/ 5968191 w 7641968"/>
              <a:gd name="connsiteY16" fmla="*/ 37993 h 2047271"/>
              <a:gd name="connsiteX17" fmla="*/ 5983851 w 7641968"/>
              <a:gd name="connsiteY17" fmla="*/ 479375 h 2047271"/>
              <a:gd name="connsiteX18" fmla="*/ 5998393 w 7641968"/>
              <a:gd name="connsiteY18" fmla="*/ 480781 h 2047271"/>
              <a:gd name="connsiteX19" fmla="*/ 6154623 w 7641968"/>
              <a:gd name="connsiteY19" fmla="*/ 186215 h 2047271"/>
              <a:gd name="connsiteX20" fmla="*/ 6054695 w 7641968"/>
              <a:gd name="connsiteY20" fmla="*/ 486879 h 2047271"/>
              <a:gd name="connsiteX21" fmla="*/ 6498400 w 7641968"/>
              <a:gd name="connsiteY21" fmla="*/ 538944 h 2047271"/>
              <a:gd name="connsiteX22" fmla="*/ 6375355 w 7641968"/>
              <a:gd name="connsiteY22" fmla="*/ 246722 h 2047271"/>
              <a:gd name="connsiteX23" fmla="*/ 6511822 w 7641968"/>
              <a:gd name="connsiteY23" fmla="*/ 434345 h 2047271"/>
              <a:gd name="connsiteX24" fmla="*/ 6540906 w 7641968"/>
              <a:gd name="connsiteY24" fmla="*/ 98031 h 2047271"/>
              <a:gd name="connsiteX25" fmla="*/ 6556940 w 7641968"/>
              <a:gd name="connsiteY25" fmla="*/ 546916 h 2047271"/>
              <a:gd name="connsiteX26" fmla="*/ 6569617 w 7641968"/>
              <a:gd name="connsiteY26" fmla="*/ 548792 h 2047271"/>
              <a:gd name="connsiteX27" fmla="*/ 6727340 w 7641968"/>
              <a:gd name="connsiteY27" fmla="*/ 246252 h 2047271"/>
              <a:gd name="connsiteX28" fmla="*/ 6626291 w 7641968"/>
              <a:gd name="connsiteY28" fmla="*/ 556297 h 2047271"/>
              <a:gd name="connsiteX29" fmla="*/ 7641968 w 7641968"/>
              <a:gd name="connsiteY29" fmla="*/ 716715 h 2047271"/>
              <a:gd name="connsiteX30" fmla="*/ 7641968 w 7641968"/>
              <a:gd name="connsiteY30" fmla="*/ 2047271 h 2047271"/>
              <a:gd name="connsiteX31" fmla="*/ 0 w 7641968"/>
              <a:gd name="connsiteY31" fmla="*/ 2047271 h 2047271"/>
              <a:gd name="connsiteX32" fmla="*/ 277875 w 7641968"/>
              <a:gd name="connsiteY32" fmla="*/ 1811283 h 2047271"/>
              <a:gd name="connsiteX33" fmla="*/ 1875672 w 7641968"/>
              <a:gd name="connsiteY33" fmla="*/ 880890 h 2047271"/>
              <a:gd name="connsiteX34" fmla="*/ 1758965 w 7641968"/>
              <a:gd name="connsiteY34" fmla="*/ 771601 h 2047271"/>
              <a:gd name="connsiteX35" fmla="*/ 1915194 w 7641968"/>
              <a:gd name="connsiteY35" fmla="*/ 865413 h 2047271"/>
              <a:gd name="connsiteX36" fmla="*/ 1974480 w 7641968"/>
              <a:gd name="connsiteY36" fmla="*/ 842897 h 2047271"/>
              <a:gd name="connsiteX37" fmla="*/ 1884620 w 7641968"/>
              <a:gd name="connsiteY37" fmla="*/ 544109 h 2047271"/>
              <a:gd name="connsiteX38" fmla="*/ 2011766 w 7641968"/>
              <a:gd name="connsiteY38" fmla="*/ 828825 h 2047271"/>
              <a:gd name="connsiteX39" fmla="*/ 2017358 w 7641968"/>
              <a:gd name="connsiteY39" fmla="*/ 826948 h 2047271"/>
              <a:gd name="connsiteX40" fmla="*/ 2082983 w 7641968"/>
              <a:gd name="connsiteY40" fmla="*/ 600395 h 2047271"/>
              <a:gd name="connsiteX41" fmla="*/ 2054272 w 7641968"/>
              <a:gd name="connsiteY41" fmla="*/ 813816 h 2047271"/>
              <a:gd name="connsiteX42" fmla="*/ 2537128 w 7641968"/>
              <a:gd name="connsiteY42" fmla="*/ 662779 h 2047271"/>
              <a:gd name="connsiteX43" fmla="*/ 2447268 w 7641968"/>
              <a:gd name="connsiteY43" fmla="*/ 430127 h 2047271"/>
              <a:gd name="connsiteX44" fmla="*/ 2583735 w 7641968"/>
              <a:gd name="connsiteY44" fmla="*/ 650583 h 2047271"/>
              <a:gd name="connsiteX45" fmla="*/ 2622142 w 7641968"/>
              <a:gd name="connsiteY45" fmla="*/ 640733 h 2047271"/>
              <a:gd name="connsiteX46" fmla="*/ 2633325 w 7641968"/>
              <a:gd name="connsiteY46" fmla="*/ 282374 h 2047271"/>
              <a:gd name="connsiteX47" fmla="*/ 2662782 w 7641968"/>
              <a:gd name="connsiteY47" fmla="*/ 618219 h 2047271"/>
              <a:gd name="connsiteX48" fmla="*/ 2798878 w 7641968"/>
              <a:gd name="connsiteY48" fmla="*/ 430595 h 2047271"/>
              <a:gd name="connsiteX49" fmla="*/ 2704170 w 7641968"/>
              <a:gd name="connsiteY49" fmla="*/ 620094 h 2047271"/>
              <a:gd name="connsiteX50" fmla="*/ 4045355 w 7641968"/>
              <a:gd name="connsiteY50" fmla="*/ 424968 h 2047271"/>
              <a:gd name="connsiteX51" fmla="*/ 3861907 w 7641968"/>
              <a:gd name="connsiteY51" fmla="*/ 224212 h 2047271"/>
              <a:gd name="connsiteX52" fmla="*/ 4115453 w 7641968"/>
              <a:gd name="connsiteY52" fmla="*/ 421683 h 2047271"/>
              <a:gd name="connsiteX53" fmla="*/ 4132978 w 7641968"/>
              <a:gd name="connsiteY53" fmla="*/ 420746 h 2047271"/>
              <a:gd name="connsiteX54" fmla="*/ 4031550 w 7641968"/>
              <a:gd name="connsiteY54" fmla="*/ 82212 h 2047271"/>
              <a:gd name="connsiteX55" fmla="*/ 4003581 w 7641968"/>
              <a:gd name="connsiteY55" fmla="*/ 0 h 2047271"/>
              <a:gd name="connsiteX56" fmla="*/ 4003593 w 7641968"/>
              <a:gd name="connsiteY56" fmla="*/ 3 h 2047271"/>
              <a:gd name="connsiteX57" fmla="*/ 4003603 w 7641968"/>
              <a:gd name="connsiteY57" fmla="*/ 33 h 20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641968" h="2047271">
                <a:moveTo>
                  <a:pt x="4003603" y="33"/>
                </a:moveTo>
                <a:lnTo>
                  <a:pt x="4034282" y="45191"/>
                </a:lnTo>
                <a:cubicBezTo>
                  <a:pt x="4067036" y="102834"/>
                  <a:pt x="4105316" y="195178"/>
                  <a:pt x="4143405" y="298321"/>
                </a:cubicBezTo>
                <a:cubicBezTo>
                  <a:pt x="4154694" y="218198"/>
                  <a:pt x="4178761" y="137485"/>
                  <a:pt x="4221333" y="60979"/>
                </a:cubicBezTo>
                <a:cubicBezTo>
                  <a:pt x="4183650" y="153183"/>
                  <a:pt x="4180627" y="286605"/>
                  <a:pt x="4194113" y="417459"/>
                </a:cubicBezTo>
                <a:cubicBezTo>
                  <a:pt x="4328480" y="411430"/>
                  <a:pt x="4464487" y="408677"/>
                  <a:pt x="4602025" y="408080"/>
                </a:cubicBezTo>
                <a:cubicBezTo>
                  <a:pt x="4585234" y="318269"/>
                  <a:pt x="4557725" y="237657"/>
                  <a:pt x="4514029" y="186217"/>
                </a:cubicBezTo>
                <a:cubicBezTo>
                  <a:pt x="4582011" y="247688"/>
                  <a:pt x="4624885" y="325393"/>
                  <a:pt x="4651242" y="407609"/>
                </a:cubicBezTo>
                <a:cubicBezTo>
                  <a:pt x="4663679" y="407612"/>
                  <a:pt x="4676065" y="407565"/>
                  <a:pt x="4688529" y="407609"/>
                </a:cubicBezTo>
                <a:cubicBezTo>
                  <a:pt x="4696049" y="262405"/>
                  <a:pt x="4700973" y="124287"/>
                  <a:pt x="4700460" y="37994"/>
                </a:cubicBezTo>
                <a:cubicBezTo>
                  <a:pt x="4719829" y="93415"/>
                  <a:pt x="4727527" y="225267"/>
                  <a:pt x="4729543" y="374307"/>
                </a:cubicBezTo>
                <a:cubicBezTo>
                  <a:pt x="4762835" y="304748"/>
                  <a:pt x="4807415" y="239671"/>
                  <a:pt x="4866011" y="186686"/>
                </a:cubicBezTo>
                <a:cubicBezTo>
                  <a:pt x="4822297" y="238151"/>
                  <a:pt x="4787812" y="318719"/>
                  <a:pt x="4761609" y="408549"/>
                </a:cubicBezTo>
                <a:cubicBezTo>
                  <a:pt x="5137042" y="412383"/>
                  <a:pt x="5524111" y="434355"/>
                  <a:pt x="5924192" y="473277"/>
                </a:cubicBezTo>
                <a:cubicBezTo>
                  <a:pt x="5896697" y="358182"/>
                  <a:pt x="5856659" y="250279"/>
                  <a:pt x="5802641" y="186686"/>
                </a:cubicBezTo>
                <a:cubicBezTo>
                  <a:pt x="5861237" y="239671"/>
                  <a:pt x="5905817" y="304747"/>
                  <a:pt x="5939109" y="374307"/>
                </a:cubicBezTo>
                <a:cubicBezTo>
                  <a:pt x="5941125" y="225265"/>
                  <a:pt x="5948823" y="93414"/>
                  <a:pt x="5968191" y="37993"/>
                </a:cubicBezTo>
                <a:cubicBezTo>
                  <a:pt x="5967596" y="138464"/>
                  <a:pt x="5974098" y="308880"/>
                  <a:pt x="5983851" y="479375"/>
                </a:cubicBezTo>
                <a:cubicBezTo>
                  <a:pt x="5988685" y="479862"/>
                  <a:pt x="5993557" y="480288"/>
                  <a:pt x="5998393" y="480781"/>
                </a:cubicBezTo>
                <a:cubicBezTo>
                  <a:pt x="6020903" y="372283"/>
                  <a:pt x="6066733" y="265690"/>
                  <a:pt x="6154623" y="186215"/>
                </a:cubicBezTo>
                <a:cubicBezTo>
                  <a:pt x="6098422" y="252379"/>
                  <a:pt x="6068698" y="366549"/>
                  <a:pt x="6054695" y="486879"/>
                </a:cubicBezTo>
                <a:cubicBezTo>
                  <a:pt x="6200898" y="502258"/>
                  <a:pt x="6348769" y="519529"/>
                  <a:pt x="6498400" y="538944"/>
                </a:cubicBezTo>
                <a:cubicBezTo>
                  <a:pt x="6470876" y="421718"/>
                  <a:pt x="6430265" y="311365"/>
                  <a:pt x="6375355" y="246722"/>
                </a:cubicBezTo>
                <a:cubicBezTo>
                  <a:pt x="6433951" y="299707"/>
                  <a:pt x="6478532" y="364786"/>
                  <a:pt x="6511822" y="434345"/>
                </a:cubicBezTo>
                <a:cubicBezTo>
                  <a:pt x="6513841" y="285303"/>
                  <a:pt x="6521537" y="153451"/>
                  <a:pt x="6540906" y="98031"/>
                </a:cubicBezTo>
                <a:cubicBezTo>
                  <a:pt x="6540304" y="199983"/>
                  <a:pt x="6546946" y="373918"/>
                  <a:pt x="6556940" y="546916"/>
                </a:cubicBezTo>
                <a:cubicBezTo>
                  <a:pt x="6561168" y="547477"/>
                  <a:pt x="6565388" y="548228"/>
                  <a:pt x="6569617" y="548792"/>
                </a:cubicBezTo>
                <a:cubicBezTo>
                  <a:pt x="6591512" y="437550"/>
                  <a:pt x="6637296" y="327671"/>
                  <a:pt x="6727340" y="246252"/>
                </a:cubicBezTo>
                <a:cubicBezTo>
                  <a:pt x="6669682" y="314129"/>
                  <a:pt x="6639817" y="432551"/>
                  <a:pt x="6626291" y="556297"/>
                </a:cubicBezTo>
                <a:cubicBezTo>
                  <a:pt x="6956345" y="601242"/>
                  <a:pt x="7294700" y="654840"/>
                  <a:pt x="7641968" y="716715"/>
                </a:cubicBezTo>
                <a:lnTo>
                  <a:pt x="7641968" y="2047271"/>
                </a:lnTo>
                <a:lnTo>
                  <a:pt x="0" y="2047271"/>
                </a:lnTo>
                <a:lnTo>
                  <a:pt x="277875" y="1811283"/>
                </a:lnTo>
                <a:cubicBezTo>
                  <a:pt x="783921" y="1405995"/>
                  <a:pt x="1314883" y="1101148"/>
                  <a:pt x="1875672" y="880890"/>
                </a:cubicBezTo>
                <a:cubicBezTo>
                  <a:pt x="1840498" y="830657"/>
                  <a:pt x="1801396" y="791308"/>
                  <a:pt x="1758965" y="771601"/>
                </a:cubicBezTo>
                <a:cubicBezTo>
                  <a:pt x="1820979" y="789427"/>
                  <a:pt x="1872328" y="822788"/>
                  <a:pt x="1915194" y="865413"/>
                </a:cubicBezTo>
                <a:cubicBezTo>
                  <a:pt x="1934895" y="857832"/>
                  <a:pt x="1954705" y="850270"/>
                  <a:pt x="1974480" y="842897"/>
                </a:cubicBezTo>
                <a:cubicBezTo>
                  <a:pt x="1941042" y="723599"/>
                  <a:pt x="1908562" y="614162"/>
                  <a:pt x="1884620" y="544109"/>
                </a:cubicBezTo>
                <a:cubicBezTo>
                  <a:pt x="1918635" y="584614"/>
                  <a:pt x="1965200" y="697120"/>
                  <a:pt x="2011766" y="828825"/>
                </a:cubicBezTo>
                <a:cubicBezTo>
                  <a:pt x="2013609" y="828151"/>
                  <a:pt x="2015515" y="827620"/>
                  <a:pt x="2017358" y="826948"/>
                </a:cubicBezTo>
                <a:cubicBezTo>
                  <a:pt x="2027247" y="750744"/>
                  <a:pt x="2047318" y="673745"/>
                  <a:pt x="2082983" y="600395"/>
                </a:cubicBezTo>
                <a:cubicBezTo>
                  <a:pt x="2062168" y="659043"/>
                  <a:pt x="2054019" y="733854"/>
                  <a:pt x="2054272" y="813816"/>
                </a:cubicBezTo>
                <a:cubicBezTo>
                  <a:pt x="2212935" y="757135"/>
                  <a:pt x="2373614" y="706818"/>
                  <a:pt x="2537128" y="662779"/>
                </a:cubicBezTo>
                <a:cubicBezTo>
                  <a:pt x="2520681" y="568620"/>
                  <a:pt x="2492715" y="483631"/>
                  <a:pt x="2447268" y="430127"/>
                </a:cubicBezTo>
                <a:cubicBezTo>
                  <a:pt x="2514975" y="491355"/>
                  <a:pt x="2557461" y="568736"/>
                  <a:pt x="2583735" y="650583"/>
                </a:cubicBezTo>
                <a:cubicBezTo>
                  <a:pt x="2596496" y="647247"/>
                  <a:pt x="2609350" y="643997"/>
                  <a:pt x="2622142" y="640733"/>
                </a:cubicBezTo>
                <a:cubicBezTo>
                  <a:pt x="2629338" y="499618"/>
                  <a:pt x="2633826" y="366534"/>
                  <a:pt x="2633325" y="282374"/>
                </a:cubicBezTo>
                <a:cubicBezTo>
                  <a:pt x="2652694" y="337795"/>
                  <a:pt x="2660765" y="469176"/>
                  <a:pt x="2662782" y="618219"/>
                </a:cubicBezTo>
                <a:cubicBezTo>
                  <a:pt x="2696073" y="548660"/>
                  <a:pt x="2740282" y="483584"/>
                  <a:pt x="2798878" y="430595"/>
                </a:cubicBezTo>
                <a:cubicBezTo>
                  <a:pt x="2760455" y="475829"/>
                  <a:pt x="2729006" y="543388"/>
                  <a:pt x="2704170" y="620094"/>
                </a:cubicBezTo>
                <a:cubicBezTo>
                  <a:pt x="3133597" y="516341"/>
                  <a:pt x="3580056" y="453316"/>
                  <a:pt x="4045355" y="424968"/>
                </a:cubicBezTo>
                <a:cubicBezTo>
                  <a:pt x="3994699" y="333318"/>
                  <a:pt x="3932917" y="255914"/>
                  <a:pt x="3861907" y="224212"/>
                </a:cubicBezTo>
                <a:cubicBezTo>
                  <a:pt x="3976383" y="256746"/>
                  <a:pt x="4057195" y="332730"/>
                  <a:pt x="4115453" y="421683"/>
                </a:cubicBezTo>
                <a:cubicBezTo>
                  <a:pt x="4121289" y="421372"/>
                  <a:pt x="4127137" y="421046"/>
                  <a:pt x="4132978" y="420746"/>
                </a:cubicBezTo>
                <a:cubicBezTo>
                  <a:pt x="4098431" y="297632"/>
                  <a:pt x="4061883" y="175256"/>
                  <a:pt x="4031550" y="82212"/>
                </a:cubicBezTo>
                <a:close/>
                <a:moveTo>
                  <a:pt x="4003581" y="0"/>
                </a:moveTo>
                <a:lnTo>
                  <a:pt x="4003593" y="3"/>
                </a:lnTo>
                <a:lnTo>
                  <a:pt x="4003603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BCC83-1B0D-59D5-3466-E06CE927A681}"/>
              </a:ext>
            </a:extLst>
          </p:cNvPr>
          <p:cNvSpPr/>
          <p:nvPr/>
        </p:nvSpPr>
        <p:spPr>
          <a:xfrm>
            <a:off x="0" y="5818410"/>
            <a:ext cx="8122734" cy="1039590"/>
          </a:xfrm>
          <a:custGeom>
            <a:avLst/>
            <a:gdLst>
              <a:gd name="connsiteX0" fmla="*/ 3341584 w 8122734"/>
              <a:gd name="connsiteY0" fmla="*/ 91 h 1039590"/>
              <a:gd name="connsiteX1" fmla="*/ 8086236 w 8122734"/>
              <a:gd name="connsiteY1" fmla="*/ 1018953 h 1039590"/>
              <a:gd name="connsiteX2" fmla="*/ 8122734 w 8122734"/>
              <a:gd name="connsiteY2" fmla="*/ 1039590 h 1039590"/>
              <a:gd name="connsiteX3" fmla="*/ 0 w 8122734"/>
              <a:gd name="connsiteY3" fmla="*/ 1039590 h 1039590"/>
              <a:gd name="connsiteX4" fmla="*/ 0 w 8122734"/>
              <a:gd name="connsiteY4" fmla="*/ 260324 h 1039590"/>
              <a:gd name="connsiteX5" fmla="*/ 861573 w 8122734"/>
              <a:gd name="connsiteY5" fmla="*/ 155384 h 1039590"/>
              <a:gd name="connsiteX6" fmla="*/ 3341584 w 8122734"/>
              <a:gd name="connsiteY6" fmla="*/ 91 h 10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2734" h="1039590">
                <a:moveTo>
                  <a:pt x="3341584" y="91"/>
                </a:moveTo>
                <a:cubicBezTo>
                  <a:pt x="5136637" y="-5820"/>
                  <a:pt x="6693681" y="274674"/>
                  <a:pt x="8086236" y="1018953"/>
                </a:cubicBezTo>
                <a:lnTo>
                  <a:pt x="8122734" y="1039590"/>
                </a:lnTo>
                <a:lnTo>
                  <a:pt x="0" y="1039590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5577385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811890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4361559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5532363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5232143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5232143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5532363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931921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931921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4331527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2816980" y="868498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6" name="任意多边形: 形状 625">
            <a:extLst>
              <a:ext uri="{FF2B5EF4-FFF2-40B4-BE49-F238E27FC236}">
                <a16:creationId xmlns:a16="http://schemas.microsoft.com/office/drawing/2014/main" id="{BB1FB0F6-EFDC-C0DF-1D48-02FFA111F35C}"/>
              </a:ext>
            </a:extLst>
          </p:cNvPr>
          <p:cNvSpPr/>
          <p:nvPr/>
        </p:nvSpPr>
        <p:spPr>
          <a:xfrm>
            <a:off x="-981899" y="732426"/>
            <a:ext cx="1801384" cy="1024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505313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278956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7093799" y="1998441"/>
            <a:ext cx="1449810" cy="824450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C31C8-4CE9-A5D8-E1E3-AD390DD3DD8C}"/>
              </a:ext>
            </a:extLst>
          </p:cNvPr>
          <p:cNvGrpSpPr/>
          <p:nvPr/>
        </p:nvGrpSpPr>
        <p:grpSpPr>
          <a:xfrm>
            <a:off x="885930" y="2190492"/>
            <a:ext cx="1941596" cy="3045003"/>
            <a:chOff x="1069975" y="1651000"/>
            <a:chExt cx="2463801" cy="3863977"/>
          </a:xfrm>
        </p:grpSpPr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61D4A1C-1B93-7AB9-62B9-D232ED80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6" name="Freeform 6">
              <a:extLst>
                <a:ext uri="{FF2B5EF4-FFF2-40B4-BE49-F238E27FC236}">
                  <a16:creationId xmlns:a16="http://schemas.microsoft.com/office/drawing/2014/main" id="{A4323770-7BB4-FD1B-C710-DD81DFB58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">
              <a:extLst>
                <a:ext uri="{FF2B5EF4-FFF2-40B4-BE49-F238E27FC236}">
                  <a16:creationId xmlns:a16="http://schemas.microsoft.com/office/drawing/2014/main" id="{F0BDD028-EC4B-7332-2F5C-C1D3B85E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">
              <a:extLst>
                <a:ext uri="{FF2B5EF4-FFF2-40B4-BE49-F238E27FC236}">
                  <a16:creationId xmlns:a16="http://schemas.microsoft.com/office/drawing/2014/main" id="{08C54B25-79BB-4D6D-82A6-68A01B0F1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Group 11">
            <a:extLst>
              <a:ext uri="{FF2B5EF4-FFF2-40B4-BE49-F238E27FC236}">
                <a16:creationId xmlns:a16="http://schemas.microsoft.com/office/drawing/2014/main" id="{2E6D833F-B245-C984-0EDB-2A7A77091E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97720" y="3934700"/>
            <a:ext cx="1009954" cy="2212692"/>
            <a:chOff x="1766" y="2194"/>
            <a:chExt cx="702" cy="1538"/>
          </a:xfrm>
        </p:grpSpPr>
        <p:sp>
          <p:nvSpPr>
            <p:cNvPr id="673" name="AutoShape 10">
              <a:extLst>
                <a:ext uri="{FF2B5EF4-FFF2-40B4-BE49-F238E27FC236}">
                  <a16:creationId xmlns:a16="http://schemas.microsoft.com/office/drawing/2014/main" id="{D110C47D-E029-E640-4C3D-C062C1C9581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2">
              <a:extLst>
                <a:ext uri="{FF2B5EF4-FFF2-40B4-BE49-F238E27FC236}">
                  <a16:creationId xmlns:a16="http://schemas.microsoft.com/office/drawing/2014/main" id="{069F52F6-DB6D-B3F8-F22A-DD47D83D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5" name="Freeform 13">
              <a:extLst>
                <a:ext uri="{FF2B5EF4-FFF2-40B4-BE49-F238E27FC236}">
                  <a16:creationId xmlns:a16="http://schemas.microsoft.com/office/drawing/2014/main" id="{E836C4FB-D1A6-07B8-996B-2AAF129F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4">
              <a:extLst>
                <a:ext uri="{FF2B5EF4-FFF2-40B4-BE49-F238E27FC236}">
                  <a16:creationId xmlns:a16="http://schemas.microsoft.com/office/drawing/2014/main" id="{DF32C483-4EBB-769B-A072-5B7EAF78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5">
              <a:extLst>
                <a:ext uri="{FF2B5EF4-FFF2-40B4-BE49-F238E27FC236}">
                  <a16:creationId xmlns:a16="http://schemas.microsoft.com/office/drawing/2014/main" id="{80E5116B-144B-5202-0033-10D0C35B8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81DB26-94A3-444F-B616-51B447878068}"/>
              </a:ext>
            </a:extLst>
          </p:cNvPr>
          <p:cNvGrpSpPr/>
          <p:nvPr/>
        </p:nvGrpSpPr>
        <p:grpSpPr>
          <a:xfrm>
            <a:off x="3888684" y="1806508"/>
            <a:ext cx="3837415" cy="649206"/>
            <a:chOff x="1801385" y="1761240"/>
            <a:chExt cx="3837415" cy="64920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C0AF5D-7F0A-2337-C7FB-B5C850651659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11" name="矩形: 对角圆角 10">
                <a:extLst>
                  <a:ext uri="{FF2B5EF4-FFF2-40B4-BE49-F238E27FC236}">
                    <a16:creationId xmlns:a16="http://schemas.microsoft.com/office/drawing/2014/main" id="{E7A2B586-C339-9CDD-8E11-6E89FE2DFD6E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: 对角圆角 11">
                <a:extLst>
                  <a:ext uri="{FF2B5EF4-FFF2-40B4-BE49-F238E27FC236}">
                    <a16:creationId xmlns:a16="http://schemas.microsoft.com/office/drawing/2014/main" id="{59FF0013-9105-CA80-0101-CD05F804B48E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0D8749-00C0-C113-94ED-4CDE06FAB44C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528A4-959C-5DE0-C33B-889CCC3ACD48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6295F16-A3F8-5CAE-2BD8-2ED4CF8FBD36}"/>
              </a:ext>
            </a:extLst>
          </p:cNvPr>
          <p:cNvSpPr txBox="1"/>
          <p:nvPr/>
        </p:nvSpPr>
        <p:spPr>
          <a:xfrm>
            <a:off x="2716298" y="2762090"/>
            <a:ext cx="658948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80726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E15358B0-2C6E-BCF9-5003-64585E685E46}"/>
              </a:ext>
            </a:extLst>
          </p:cNvPr>
          <p:cNvSpPr/>
          <p:nvPr/>
        </p:nvSpPr>
        <p:spPr>
          <a:xfrm>
            <a:off x="6096000" y="1202169"/>
            <a:ext cx="2917371" cy="64920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68F3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EE195BEE-FB0E-FDDA-1A71-E83047FF36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97" b="95156" l="5852" r="95697">
                        <a14:foregroundMark x1="7659" y1="32031" x2="6196" y2="52578"/>
                        <a14:foregroundMark x1="12306" y1="31094" x2="17728" y2="23125"/>
                        <a14:foregroundMark x1="17728" y1="23125" x2="32444" y2="11641"/>
                        <a14:foregroundMark x1="32444" y1="11641" x2="43029" y2="8516"/>
                        <a14:foregroundMark x1="43029" y1="8516" x2="65835" y2="11797"/>
                        <a14:foregroundMark x1="65835" y1="11797" x2="81842" y2="29297"/>
                        <a14:foregroundMark x1="81842" y1="29297" x2="85456" y2="48359"/>
                        <a14:foregroundMark x1="85456" y1="48359" x2="79432" y2="70000"/>
                        <a14:foregroundMark x1="79432" y1="70000" x2="80723" y2="79063"/>
                        <a14:foregroundMark x1="80723" y1="79063" x2="82960" y2="83672"/>
                        <a14:foregroundMark x1="57229" y1="17734" x2="76420" y2="47969"/>
                        <a14:foregroundMark x1="67212" y1="12188" x2="89157" y2="29141"/>
                        <a14:foregroundMark x1="89157" y1="29141" x2="90275" y2="50781"/>
                        <a14:foregroundMark x1="90275" y1="50781" x2="83907" y2="71641"/>
                        <a14:foregroundMark x1="61102" y1="7578" x2="39243" y2="6797"/>
                        <a14:foregroundMark x1="39243" y1="6797" x2="24613" y2="13672"/>
                        <a14:foregroundMark x1="24613" y1="13672" x2="17470" y2="20000"/>
                        <a14:foregroundMark x1="17470" y1="20000" x2="10585" y2="38828"/>
                        <a14:foregroundMark x1="10585" y1="38828" x2="12392" y2="63516"/>
                        <a14:foregroundMark x1="12392" y1="63516" x2="25818" y2="84063"/>
                        <a14:foregroundMark x1="94320" y1="50703" x2="91910" y2="40547"/>
                        <a14:foregroundMark x1="56368" y1="17031" x2="47246" y2="14453"/>
                        <a14:foregroundMark x1="47246" y1="14453" x2="47246" y2="14453"/>
                        <a14:foregroundMark x1="55422" y1="57422" x2="37608" y2="53125"/>
                        <a14:foregroundMark x1="57229" y1="61250" x2="35800" y2="59531"/>
                        <a14:foregroundMark x1="35800" y1="59531" x2="35628" y2="59453"/>
                        <a14:foregroundMark x1="71687" y1="75938" x2="34596" y2="75938"/>
                        <a14:foregroundMark x1="73752" y1="78672" x2="48279" y2="79453"/>
                        <a14:foregroundMark x1="79432" y1="80313" x2="79690" y2="87188"/>
                        <a14:foregroundMark x1="84940" y1="83125" x2="85800" y2="90078"/>
                        <a14:foregroundMark x1="85800" y1="90078" x2="21601" y2="91875"/>
                        <a14:foregroundMark x1="21601" y1="91875" x2="12478" y2="86016"/>
                        <a14:foregroundMark x1="12478" y1="86016" x2="20224" y2="80859"/>
                        <a14:foregroundMark x1="20224" y1="80859" x2="22978" y2="80547"/>
                        <a14:foregroundMark x1="85370" y1="81797" x2="91910" y2="87031"/>
                        <a14:foregroundMark x1="91910" y1="87031" x2="75559" y2="90938"/>
                        <a14:foregroundMark x1="89673" y1="82031" x2="95783" y2="87969"/>
                        <a14:foregroundMark x1="95783" y1="87969" x2="95783" y2="87969"/>
                        <a14:foregroundMark x1="94578" y1="87422" x2="71859" y2="95156"/>
                        <a14:foregroundMark x1="71859" y1="95156" x2="41308" y2="95156"/>
                        <a14:foregroundMark x1="41136" y1="93125" x2="21515" y2="92969"/>
                        <a14:foregroundMark x1="22978" y1="93125" x2="13597" y2="90703"/>
                        <a14:foregroundMark x1="13597" y1="90703" x2="11446" y2="83516"/>
                        <a14:foregroundMark x1="11446" y1="83516" x2="15577" y2="82422"/>
                        <a14:foregroundMark x1="12565" y1="86484" x2="12134" y2="90938"/>
                        <a14:foregroundMark x1="9725" y1="86484" x2="7057" y2="85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1338262"/>
            <a:ext cx="3527942" cy="3886201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9426A272-7BC4-46EB-E80E-5A939DC6DCC8}"/>
              </a:ext>
            </a:extLst>
          </p:cNvPr>
          <p:cNvGrpSpPr/>
          <p:nvPr/>
        </p:nvGrpSpPr>
        <p:grpSpPr>
          <a:xfrm>
            <a:off x="5927261" y="1338262"/>
            <a:ext cx="5317003" cy="3803157"/>
            <a:chOff x="7264064" y="1351923"/>
            <a:chExt cx="3261148" cy="3803157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A86834EE-48CA-2152-3AEC-639A7A4FB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7959" y="1351923"/>
              <a:ext cx="1628549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8CDF29F-156E-15BB-BF05-E118EC289258}"/>
                </a:ext>
              </a:extLst>
            </p:cNvPr>
            <p:cNvSpPr txBox="1"/>
            <p:nvPr/>
          </p:nvSpPr>
          <p:spPr>
            <a:xfrm>
              <a:off x="7366000" y="2001129"/>
              <a:ext cx="3159212" cy="11678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endPara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DD96E1-5254-DB3D-910E-ABAF48498E43}"/>
                </a:ext>
              </a:extLst>
            </p:cNvPr>
            <p:cNvSpPr txBox="1"/>
            <p:nvPr/>
          </p:nvSpPr>
          <p:spPr>
            <a:xfrm>
              <a:off x="7264064" y="3287136"/>
              <a:ext cx="326114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D897EFD-4F77-F552-B767-7A2AEF470CBF}"/>
                </a:ext>
              </a:extLst>
            </p:cNvPr>
            <p:cNvSpPr txBox="1"/>
            <p:nvPr/>
          </p:nvSpPr>
          <p:spPr>
            <a:xfrm>
              <a:off x="7264064" y="3910895"/>
              <a:ext cx="326114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E415F02-0830-2351-C7A9-4B839723C978}"/>
                </a:ext>
              </a:extLst>
            </p:cNvPr>
            <p:cNvSpPr txBox="1"/>
            <p:nvPr/>
          </p:nvSpPr>
          <p:spPr>
            <a:xfrm>
              <a:off x="7264064" y="4534654"/>
              <a:ext cx="282007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840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4EF5CDF-EC90-7E29-67B4-7E2D6C30A185}"/>
              </a:ext>
            </a:extLst>
          </p:cNvPr>
          <p:cNvGrpSpPr/>
          <p:nvPr/>
        </p:nvGrpSpPr>
        <p:grpSpPr>
          <a:xfrm>
            <a:off x="4224143" y="1537148"/>
            <a:ext cx="3692914" cy="3677590"/>
            <a:chOff x="6548869" y="1917320"/>
            <a:chExt cx="4082266" cy="4065326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5F1730D9-6CA3-EA56-230F-BEEAB20297AF}"/>
                </a:ext>
              </a:extLst>
            </p:cNvPr>
            <p:cNvSpPr/>
            <p:nvPr/>
          </p:nvSpPr>
          <p:spPr bwMode="auto">
            <a:xfrm>
              <a:off x="6548869" y="3311953"/>
              <a:ext cx="1736233" cy="2608584"/>
            </a:xfrm>
            <a:custGeom>
              <a:avLst/>
              <a:gdLst>
                <a:gd name="T0" fmla="*/ 269 w 362"/>
                <a:gd name="T1" fmla="*/ 425 h 546"/>
                <a:gd name="T2" fmla="*/ 362 w 362"/>
                <a:gd name="T3" fmla="*/ 279 h 546"/>
                <a:gd name="T4" fmla="*/ 280 w 362"/>
                <a:gd name="T5" fmla="*/ 199 h 546"/>
                <a:gd name="T6" fmla="*/ 266 w 362"/>
                <a:gd name="T7" fmla="*/ 133 h 546"/>
                <a:gd name="T8" fmla="*/ 266 w 362"/>
                <a:gd name="T9" fmla="*/ 133 h 546"/>
                <a:gd name="T10" fmla="*/ 133 w 362"/>
                <a:gd name="T11" fmla="*/ 0 h 546"/>
                <a:gd name="T12" fmla="*/ 0 w 362"/>
                <a:gd name="T13" fmla="*/ 133 h 546"/>
                <a:gd name="T14" fmla="*/ 0 w 362"/>
                <a:gd name="T15" fmla="*/ 133 h 546"/>
                <a:gd name="T16" fmla="*/ 14 w 362"/>
                <a:gd name="T17" fmla="*/ 241 h 546"/>
                <a:gd name="T18" fmla="*/ 224 w 362"/>
                <a:gd name="T19" fmla="*/ 508 h 546"/>
                <a:gd name="T20" fmla="*/ 324 w 362"/>
                <a:gd name="T21" fmla="*/ 546 h 546"/>
                <a:gd name="T22" fmla="*/ 269 w 362"/>
                <a:gd name="T23" fmla="*/ 425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2" h="546">
                  <a:moveTo>
                    <a:pt x="269" y="425"/>
                  </a:moveTo>
                  <a:cubicBezTo>
                    <a:pt x="269" y="361"/>
                    <a:pt x="307" y="305"/>
                    <a:pt x="362" y="279"/>
                  </a:cubicBezTo>
                  <a:cubicBezTo>
                    <a:pt x="326" y="264"/>
                    <a:pt x="297" y="235"/>
                    <a:pt x="280" y="199"/>
                  </a:cubicBezTo>
                  <a:cubicBezTo>
                    <a:pt x="271" y="179"/>
                    <a:pt x="266" y="157"/>
                    <a:pt x="266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66" y="60"/>
                    <a:pt x="207" y="0"/>
                    <a:pt x="133" y="0"/>
                  </a:cubicBezTo>
                  <a:cubicBezTo>
                    <a:pt x="60" y="0"/>
                    <a:pt x="0" y="60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71"/>
                    <a:pt x="5" y="207"/>
                    <a:pt x="14" y="241"/>
                  </a:cubicBezTo>
                  <a:cubicBezTo>
                    <a:pt x="44" y="357"/>
                    <a:pt x="121" y="453"/>
                    <a:pt x="224" y="508"/>
                  </a:cubicBezTo>
                  <a:cubicBezTo>
                    <a:pt x="255" y="525"/>
                    <a:pt x="289" y="538"/>
                    <a:pt x="324" y="546"/>
                  </a:cubicBezTo>
                  <a:cubicBezTo>
                    <a:pt x="290" y="517"/>
                    <a:pt x="269" y="474"/>
                    <a:pt x="269" y="425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AD38EF2-D6AA-3B02-53A3-FD7D6DE3FA4B}"/>
                </a:ext>
              </a:extLst>
            </p:cNvPr>
            <p:cNvSpPr/>
            <p:nvPr/>
          </p:nvSpPr>
          <p:spPr bwMode="auto">
            <a:xfrm>
              <a:off x="8904312" y="1988840"/>
              <a:ext cx="1726823" cy="2565296"/>
            </a:xfrm>
            <a:custGeom>
              <a:avLst/>
              <a:gdLst>
                <a:gd name="T0" fmla="*/ 359 w 360"/>
                <a:gd name="T1" fmla="*/ 396 h 537"/>
                <a:gd name="T2" fmla="*/ 343 w 360"/>
                <a:gd name="T3" fmla="*/ 293 h 537"/>
                <a:gd name="T4" fmla="*/ 151 w 360"/>
                <a:gd name="T5" fmla="*/ 44 h 537"/>
                <a:gd name="T6" fmla="*/ 45 w 360"/>
                <a:gd name="T7" fmla="*/ 0 h 537"/>
                <a:gd name="T8" fmla="*/ 97 w 360"/>
                <a:gd name="T9" fmla="*/ 118 h 537"/>
                <a:gd name="T10" fmla="*/ 0 w 360"/>
                <a:gd name="T11" fmla="*/ 266 h 537"/>
                <a:gd name="T12" fmla="*/ 8 w 360"/>
                <a:gd name="T13" fmla="*/ 269 h 537"/>
                <a:gd name="T14" fmla="*/ 78 w 360"/>
                <a:gd name="T15" fmla="*/ 342 h 537"/>
                <a:gd name="T16" fmla="*/ 93 w 360"/>
                <a:gd name="T17" fmla="*/ 404 h 537"/>
                <a:gd name="T18" fmla="*/ 93 w 360"/>
                <a:gd name="T19" fmla="*/ 404 h 537"/>
                <a:gd name="T20" fmla="*/ 226 w 360"/>
                <a:gd name="T21" fmla="*/ 537 h 537"/>
                <a:gd name="T22" fmla="*/ 360 w 360"/>
                <a:gd name="T23" fmla="*/ 407 h 537"/>
                <a:gd name="T24" fmla="*/ 360 w 360"/>
                <a:gd name="T25" fmla="*/ 404 h 537"/>
                <a:gd name="T26" fmla="*/ 359 w 360"/>
                <a:gd name="T27" fmla="*/ 39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0" h="537">
                  <a:moveTo>
                    <a:pt x="359" y="396"/>
                  </a:moveTo>
                  <a:cubicBezTo>
                    <a:pt x="358" y="361"/>
                    <a:pt x="353" y="326"/>
                    <a:pt x="343" y="293"/>
                  </a:cubicBezTo>
                  <a:cubicBezTo>
                    <a:pt x="313" y="188"/>
                    <a:pt x="243" y="99"/>
                    <a:pt x="151" y="44"/>
                  </a:cubicBezTo>
                  <a:cubicBezTo>
                    <a:pt x="118" y="25"/>
                    <a:pt x="82" y="10"/>
                    <a:pt x="45" y="0"/>
                  </a:cubicBezTo>
                  <a:cubicBezTo>
                    <a:pt x="77" y="29"/>
                    <a:pt x="97" y="71"/>
                    <a:pt x="97" y="118"/>
                  </a:cubicBezTo>
                  <a:cubicBezTo>
                    <a:pt x="97" y="184"/>
                    <a:pt x="57" y="241"/>
                    <a:pt x="0" y="266"/>
                  </a:cubicBezTo>
                  <a:cubicBezTo>
                    <a:pt x="3" y="267"/>
                    <a:pt x="5" y="268"/>
                    <a:pt x="8" y="269"/>
                  </a:cubicBezTo>
                  <a:cubicBezTo>
                    <a:pt x="38" y="285"/>
                    <a:pt x="63" y="311"/>
                    <a:pt x="78" y="342"/>
                  </a:cubicBezTo>
                  <a:cubicBezTo>
                    <a:pt x="87" y="361"/>
                    <a:pt x="92" y="382"/>
                    <a:pt x="93" y="404"/>
                  </a:cubicBezTo>
                  <a:cubicBezTo>
                    <a:pt x="93" y="404"/>
                    <a:pt x="93" y="404"/>
                    <a:pt x="93" y="404"/>
                  </a:cubicBezTo>
                  <a:cubicBezTo>
                    <a:pt x="93" y="478"/>
                    <a:pt x="153" y="537"/>
                    <a:pt x="226" y="537"/>
                  </a:cubicBezTo>
                  <a:cubicBezTo>
                    <a:pt x="299" y="537"/>
                    <a:pt x="358" y="479"/>
                    <a:pt x="360" y="407"/>
                  </a:cubicBezTo>
                  <a:cubicBezTo>
                    <a:pt x="360" y="406"/>
                    <a:pt x="360" y="405"/>
                    <a:pt x="360" y="404"/>
                  </a:cubicBezTo>
                  <a:cubicBezTo>
                    <a:pt x="360" y="401"/>
                    <a:pt x="360" y="399"/>
                    <a:pt x="359" y="396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1B937C94-C3FD-A9C8-D6D5-5109F7FE83A5}"/>
                </a:ext>
              </a:extLst>
            </p:cNvPr>
            <p:cNvSpPr/>
            <p:nvPr/>
          </p:nvSpPr>
          <p:spPr bwMode="auto">
            <a:xfrm>
              <a:off x="6615683" y="1917320"/>
              <a:ext cx="2619877" cy="1719294"/>
            </a:xfrm>
            <a:custGeom>
              <a:avLst/>
              <a:gdLst>
                <a:gd name="T0" fmla="*/ 417 w 546"/>
                <a:gd name="T1" fmla="*/ 0 h 360"/>
                <a:gd name="T2" fmla="*/ 416 w 546"/>
                <a:gd name="T3" fmla="*/ 0 h 360"/>
                <a:gd name="T4" fmla="*/ 413 w 546"/>
                <a:gd name="T5" fmla="*/ 0 h 360"/>
                <a:gd name="T6" fmla="*/ 412 w 546"/>
                <a:gd name="T7" fmla="*/ 0 h 360"/>
                <a:gd name="T8" fmla="*/ 411 w 546"/>
                <a:gd name="T9" fmla="*/ 0 h 360"/>
                <a:gd name="T10" fmla="*/ 306 w 546"/>
                <a:gd name="T11" fmla="*/ 13 h 360"/>
                <a:gd name="T12" fmla="*/ 23 w 546"/>
                <a:gd name="T13" fmla="*/ 252 h 360"/>
                <a:gd name="T14" fmla="*/ 0 w 546"/>
                <a:gd name="T15" fmla="*/ 317 h 360"/>
                <a:gd name="T16" fmla="*/ 119 w 546"/>
                <a:gd name="T17" fmla="*/ 264 h 360"/>
                <a:gd name="T18" fmla="*/ 266 w 546"/>
                <a:gd name="T19" fmla="*/ 360 h 360"/>
                <a:gd name="T20" fmla="*/ 347 w 546"/>
                <a:gd name="T21" fmla="*/ 280 h 360"/>
                <a:gd name="T22" fmla="*/ 411 w 546"/>
                <a:gd name="T23" fmla="*/ 266 h 360"/>
                <a:gd name="T24" fmla="*/ 416 w 546"/>
                <a:gd name="T25" fmla="*/ 267 h 360"/>
                <a:gd name="T26" fmla="*/ 416 w 546"/>
                <a:gd name="T27" fmla="*/ 266 h 360"/>
                <a:gd name="T28" fmla="*/ 546 w 546"/>
                <a:gd name="T29" fmla="*/ 133 h 360"/>
                <a:gd name="T30" fmla="*/ 417 w 546"/>
                <a:gd name="T3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6" h="360">
                  <a:moveTo>
                    <a:pt x="417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15" y="0"/>
                    <a:pt x="414" y="0"/>
                    <a:pt x="413" y="0"/>
                  </a:cubicBezTo>
                  <a:cubicBezTo>
                    <a:pt x="413" y="0"/>
                    <a:pt x="413" y="0"/>
                    <a:pt x="412" y="0"/>
                  </a:cubicBezTo>
                  <a:cubicBezTo>
                    <a:pt x="412" y="0"/>
                    <a:pt x="412" y="0"/>
                    <a:pt x="411" y="0"/>
                  </a:cubicBezTo>
                  <a:cubicBezTo>
                    <a:pt x="375" y="0"/>
                    <a:pt x="340" y="5"/>
                    <a:pt x="306" y="13"/>
                  </a:cubicBezTo>
                  <a:cubicBezTo>
                    <a:pt x="179" y="45"/>
                    <a:pt x="75" y="135"/>
                    <a:pt x="23" y="252"/>
                  </a:cubicBezTo>
                  <a:cubicBezTo>
                    <a:pt x="13" y="273"/>
                    <a:pt x="6" y="295"/>
                    <a:pt x="0" y="317"/>
                  </a:cubicBezTo>
                  <a:cubicBezTo>
                    <a:pt x="29" y="285"/>
                    <a:pt x="72" y="264"/>
                    <a:pt x="119" y="264"/>
                  </a:cubicBezTo>
                  <a:cubicBezTo>
                    <a:pt x="185" y="264"/>
                    <a:pt x="241" y="304"/>
                    <a:pt x="266" y="360"/>
                  </a:cubicBezTo>
                  <a:cubicBezTo>
                    <a:pt x="282" y="324"/>
                    <a:pt x="311" y="296"/>
                    <a:pt x="347" y="280"/>
                  </a:cubicBezTo>
                  <a:cubicBezTo>
                    <a:pt x="367" y="271"/>
                    <a:pt x="388" y="266"/>
                    <a:pt x="411" y="266"/>
                  </a:cubicBezTo>
                  <a:cubicBezTo>
                    <a:pt x="413" y="266"/>
                    <a:pt x="414" y="266"/>
                    <a:pt x="416" y="267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88" y="265"/>
                    <a:pt x="546" y="206"/>
                    <a:pt x="546" y="133"/>
                  </a:cubicBezTo>
                  <a:cubicBezTo>
                    <a:pt x="546" y="61"/>
                    <a:pt x="489" y="2"/>
                    <a:pt x="417" y="0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A6383EB8-4E8E-3D3E-847E-58BC97CC892D}"/>
                </a:ext>
              </a:extLst>
            </p:cNvPr>
            <p:cNvSpPr/>
            <p:nvPr/>
          </p:nvSpPr>
          <p:spPr bwMode="auto">
            <a:xfrm>
              <a:off x="7973616" y="4243590"/>
              <a:ext cx="2600115" cy="1739056"/>
            </a:xfrm>
            <a:custGeom>
              <a:avLst/>
              <a:gdLst>
                <a:gd name="T0" fmla="*/ 420 w 542"/>
                <a:gd name="T1" fmla="*/ 93 h 364"/>
                <a:gd name="T2" fmla="*/ 275 w 542"/>
                <a:gd name="T3" fmla="*/ 0 h 364"/>
                <a:gd name="T4" fmla="*/ 196 w 542"/>
                <a:gd name="T5" fmla="*/ 82 h 364"/>
                <a:gd name="T6" fmla="*/ 133 w 542"/>
                <a:gd name="T7" fmla="*/ 97 h 364"/>
                <a:gd name="T8" fmla="*/ 133 w 542"/>
                <a:gd name="T9" fmla="*/ 97 h 364"/>
                <a:gd name="T10" fmla="*/ 0 w 542"/>
                <a:gd name="T11" fmla="*/ 230 h 364"/>
                <a:gd name="T12" fmla="*/ 131 w 542"/>
                <a:gd name="T13" fmla="*/ 364 h 364"/>
                <a:gd name="T14" fmla="*/ 133 w 542"/>
                <a:gd name="T15" fmla="*/ 364 h 364"/>
                <a:gd name="T16" fmla="*/ 140 w 542"/>
                <a:gd name="T17" fmla="*/ 363 h 364"/>
                <a:gd name="T18" fmla="*/ 243 w 542"/>
                <a:gd name="T19" fmla="*/ 348 h 364"/>
                <a:gd name="T20" fmla="*/ 520 w 542"/>
                <a:gd name="T21" fmla="*/ 105 h 364"/>
                <a:gd name="T22" fmla="*/ 542 w 542"/>
                <a:gd name="T23" fmla="*/ 37 h 364"/>
                <a:gd name="T24" fmla="*/ 420 w 542"/>
                <a:gd name="T25" fmla="*/ 9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2" h="364">
                  <a:moveTo>
                    <a:pt x="420" y="93"/>
                  </a:moveTo>
                  <a:cubicBezTo>
                    <a:pt x="356" y="93"/>
                    <a:pt x="300" y="55"/>
                    <a:pt x="275" y="0"/>
                  </a:cubicBezTo>
                  <a:cubicBezTo>
                    <a:pt x="259" y="36"/>
                    <a:pt x="231" y="66"/>
                    <a:pt x="196" y="82"/>
                  </a:cubicBezTo>
                  <a:cubicBezTo>
                    <a:pt x="177" y="91"/>
                    <a:pt x="155" y="96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59" y="97"/>
                    <a:pt x="0" y="157"/>
                    <a:pt x="0" y="230"/>
                  </a:cubicBezTo>
                  <a:cubicBezTo>
                    <a:pt x="0" y="303"/>
                    <a:pt x="58" y="363"/>
                    <a:pt x="131" y="364"/>
                  </a:cubicBezTo>
                  <a:cubicBezTo>
                    <a:pt x="132" y="364"/>
                    <a:pt x="132" y="364"/>
                    <a:pt x="133" y="364"/>
                  </a:cubicBezTo>
                  <a:cubicBezTo>
                    <a:pt x="135" y="364"/>
                    <a:pt x="138" y="364"/>
                    <a:pt x="140" y="363"/>
                  </a:cubicBezTo>
                  <a:cubicBezTo>
                    <a:pt x="176" y="362"/>
                    <a:pt x="210" y="357"/>
                    <a:pt x="243" y="348"/>
                  </a:cubicBezTo>
                  <a:cubicBezTo>
                    <a:pt x="368" y="313"/>
                    <a:pt x="469" y="223"/>
                    <a:pt x="520" y="105"/>
                  </a:cubicBezTo>
                  <a:cubicBezTo>
                    <a:pt x="529" y="84"/>
                    <a:pt x="536" y="61"/>
                    <a:pt x="542" y="37"/>
                  </a:cubicBezTo>
                  <a:cubicBezTo>
                    <a:pt x="513" y="71"/>
                    <a:pt x="469" y="93"/>
                    <a:pt x="420" y="9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Oval 9">
              <a:extLst>
                <a:ext uri="{FF2B5EF4-FFF2-40B4-BE49-F238E27FC236}">
                  <a16:creationId xmlns:a16="http://schemas.microsoft.com/office/drawing/2014/main" id="{CDB237EF-68FD-3F92-7D69-60010D6E5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179" y="2075416"/>
              <a:ext cx="944812" cy="9354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0">
              <a:extLst>
                <a:ext uri="{FF2B5EF4-FFF2-40B4-BE49-F238E27FC236}">
                  <a16:creationId xmlns:a16="http://schemas.microsoft.com/office/drawing/2014/main" id="{A956E89B-5817-7E70-DE76-0F84F1579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2891" y="4903264"/>
              <a:ext cx="940107" cy="9363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Oval 11">
              <a:extLst>
                <a:ext uri="{FF2B5EF4-FFF2-40B4-BE49-F238E27FC236}">
                  <a16:creationId xmlns:a16="http://schemas.microsoft.com/office/drawing/2014/main" id="{4D07717E-D080-65CA-5F41-8EFC37CB7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1670" y="3450287"/>
              <a:ext cx="940107" cy="9363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8F1A0AB6-CB46-7C4B-E57D-62CB7FF1C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8227" y="3479459"/>
              <a:ext cx="944812" cy="9363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TextBox 123">
              <a:extLst>
                <a:ext uri="{FF2B5EF4-FFF2-40B4-BE49-F238E27FC236}">
                  <a16:creationId xmlns:a16="http://schemas.microsoft.com/office/drawing/2014/main" id="{80267247-991D-A9D5-71E5-EDD57054A057}"/>
                </a:ext>
              </a:extLst>
            </p:cNvPr>
            <p:cNvSpPr txBox="1"/>
            <p:nvPr/>
          </p:nvSpPr>
          <p:spPr>
            <a:xfrm>
              <a:off x="8375794" y="2204864"/>
              <a:ext cx="528518" cy="58689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endParaRPr lang="en-US" sz="30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2761088-E953-512D-3342-431785F63775}"/>
                </a:ext>
              </a:extLst>
            </p:cNvPr>
            <p:cNvSpPr txBox="1"/>
            <p:nvPr/>
          </p:nvSpPr>
          <p:spPr>
            <a:xfrm>
              <a:off x="7990085" y="3589471"/>
              <a:ext cx="1175368" cy="714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添加描述文本</a:t>
              </a:r>
            </a:p>
          </p:txBody>
        </p:sp>
      </p:grpSp>
      <p:sp>
        <p:nvSpPr>
          <p:cNvPr id="16" name="TextBox 6">
            <a:extLst>
              <a:ext uri="{FF2B5EF4-FFF2-40B4-BE49-F238E27FC236}">
                <a16:creationId xmlns:a16="http://schemas.microsoft.com/office/drawing/2014/main" id="{A8D76C2D-BFB9-B5A5-240A-112624342231}"/>
              </a:ext>
            </a:extLst>
          </p:cNvPr>
          <p:cNvSpPr txBox="1"/>
          <p:nvPr/>
        </p:nvSpPr>
        <p:spPr>
          <a:xfrm>
            <a:off x="5754675" y="1861275"/>
            <a:ext cx="64807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dirty="0">
                <a:latin typeface="MiSans Medium" panose="00000600000000000000" pitchFamily="2" charset="-122"/>
                <a:ea typeface="MiSans Medium" panose="00000600000000000000" pitchFamily="2" charset="-122"/>
                <a:cs typeface="Lato Black" charset="0"/>
                <a:sym typeface="FontAwesome"/>
              </a:rPr>
              <a:t>01</a:t>
            </a:r>
            <a:endParaRPr lang="en-US" sz="2500" b="1" dirty="0">
              <a:latin typeface="MiSans Medium" panose="00000600000000000000" pitchFamily="2" charset="-122"/>
              <a:ea typeface="MiSans Medium" panose="00000600000000000000" pitchFamily="2" charset="-122"/>
              <a:cs typeface="Lato Black" charset="0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66F82444-6ABE-865D-9807-0ADC165ABA7C}"/>
              </a:ext>
            </a:extLst>
          </p:cNvPr>
          <p:cNvSpPr txBox="1"/>
          <p:nvPr/>
        </p:nvSpPr>
        <p:spPr>
          <a:xfrm>
            <a:off x="5754675" y="4445938"/>
            <a:ext cx="64807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dirty="0">
                <a:latin typeface="MiSans Medium" panose="00000600000000000000" pitchFamily="2" charset="-122"/>
                <a:ea typeface="MiSans Medium" panose="00000600000000000000" pitchFamily="2" charset="-122"/>
                <a:cs typeface="Lato Black" charset="0"/>
                <a:sym typeface="FontAwesome"/>
              </a:rPr>
              <a:t>04</a:t>
            </a:r>
            <a:endParaRPr lang="en-US" sz="2500" b="1" dirty="0">
              <a:latin typeface="MiSans Medium" panose="00000600000000000000" pitchFamily="2" charset="-122"/>
              <a:ea typeface="MiSans Medium" panose="00000600000000000000" pitchFamily="2" charset="-122"/>
              <a:cs typeface="Lato Black" charset="0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C9EEA59D-D447-0FCC-10AF-64E4498F53DE}"/>
              </a:ext>
            </a:extLst>
          </p:cNvPr>
          <p:cNvSpPr txBox="1"/>
          <p:nvPr/>
        </p:nvSpPr>
        <p:spPr>
          <a:xfrm>
            <a:off x="4460139" y="3115961"/>
            <a:ext cx="64807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dirty="0">
                <a:latin typeface="MiSans Medium" panose="00000600000000000000" pitchFamily="2" charset="-122"/>
                <a:ea typeface="MiSans Medium" panose="00000600000000000000" pitchFamily="2" charset="-122"/>
                <a:cs typeface="Lato Black" charset="0"/>
                <a:sym typeface="FontAwesome"/>
              </a:rPr>
              <a:t>02</a:t>
            </a:r>
            <a:endParaRPr lang="en-US" sz="2500" b="1" dirty="0">
              <a:latin typeface="MiSans Medium" panose="00000600000000000000" pitchFamily="2" charset="-122"/>
              <a:ea typeface="MiSans Medium" panose="00000600000000000000" pitchFamily="2" charset="-122"/>
              <a:cs typeface="Lato Black" charset="0"/>
            </a:endParaRP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3F46FC7E-E41E-B4B4-064E-F1F8C279B5C8}"/>
              </a:ext>
            </a:extLst>
          </p:cNvPr>
          <p:cNvSpPr txBox="1"/>
          <p:nvPr/>
        </p:nvSpPr>
        <p:spPr>
          <a:xfrm>
            <a:off x="7022653" y="3141902"/>
            <a:ext cx="64807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dirty="0">
                <a:latin typeface="MiSans Medium" panose="00000600000000000000" pitchFamily="2" charset="-122"/>
                <a:ea typeface="MiSans Medium" panose="00000600000000000000" pitchFamily="2" charset="-122"/>
                <a:cs typeface="Lato Black" charset="0"/>
                <a:sym typeface="FontAwesome"/>
              </a:rPr>
              <a:t>03</a:t>
            </a:r>
            <a:endParaRPr lang="en-US" sz="2500" b="1" dirty="0">
              <a:latin typeface="MiSans Medium" panose="00000600000000000000" pitchFamily="2" charset="-122"/>
              <a:ea typeface="MiSans Medium" panose="00000600000000000000" pitchFamily="2" charset="-122"/>
              <a:cs typeface="Lato Black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29EB29A-3821-58E6-CB45-677ECCA2F37E}"/>
              </a:ext>
            </a:extLst>
          </p:cNvPr>
          <p:cNvGrpSpPr/>
          <p:nvPr/>
        </p:nvGrpSpPr>
        <p:grpSpPr>
          <a:xfrm>
            <a:off x="7756953" y="1529875"/>
            <a:ext cx="3666417" cy="1035766"/>
            <a:chOff x="8090264" y="2081100"/>
            <a:chExt cx="3666417" cy="1035766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1B0F543E-4535-891C-9CD2-A075B955AC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5BDECA8-14D2-A950-839B-29AB946E2391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27E950D-3724-5EBD-D6A3-443B723602C5}"/>
              </a:ext>
            </a:extLst>
          </p:cNvPr>
          <p:cNvGrpSpPr/>
          <p:nvPr/>
        </p:nvGrpSpPr>
        <p:grpSpPr>
          <a:xfrm>
            <a:off x="816394" y="1172350"/>
            <a:ext cx="3807156" cy="1035766"/>
            <a:chOff x="7311853" y="2081100"/>
            <a:chExt cx="3807156" cy="1035766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085104FE-DD50-2865-31EF-95D050E4C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2C579CF-7F32-8770-5870-EBA8A71F7285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170249A-C65B-D4C8-3683-B6DAEBBD371A}"/>
              </a:ext>
            </a:extLst>
          </p:cNvPr>
          <p:cNvGrpSpPr/>
          <p:nvPr/>
        </p:nvGrpSpPr>
        <p:grpSpPr>
          <a:xfrm>
            <a:off x="7135994" y="4753040"/>
            <a:ext cx="3666417" cy="1035766"/>
            <a:chOff x="8090264" y="2081100"/>
            <a:chExt cx="3666417" cy="1035766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69FF1E80-6AC5-ED3E-A6A4-C92DD2DE9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3DADDB3-2358-188D-275D-EC7B93D0F55B}"/>
                </a:ext>
              </a:extLst>
            </p:cNvPr>
            <p:cNvSpPr txBox="1"/>
            <p:nvPr/>
          </p:nvSpPr>
          <p:spPr>
            <a:xfrm>
              <a:off x="8090264" y="2408402"/>
              <a:ext cx="3666417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C462732-D01E-0054-6FF7-E40969A47A38}"/>
              </a:ext>
            </a:extLst>
          </p:cNvPr>
          <p:cNvGrpSpPr/>
          <p:nvPr/>
        </p:nvGrpSpPr>
        <p:grpSpPr>
          <a:xfrm>
            <a:off x="641623" y="4211751"/>
            <a:ext cx="3807156" cy="1035766"/>
            <a:chOff x="7311853" y="2081100"/>
            <a:chExt cx="3807156" cy="1035766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8AAF2A5F-7BF1-22A5-661F-41CE796CE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22C4D2C-04C2-64C6-B86A-D95F89191809}"/>
                </a:ext>
              </a:extLst>
            </p:cNvPr>
            <p:cNvSpPr txBox="1"/>
            <p:nvPr/>
          </p:nvSpPr>
          <p:spPr>
            <a:xfrm>
              <a:off x="7311853" y="2408402"/>
              <a:ext cx="3806774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55378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A87606CF-2A85-279D-3127-F830606BAA62}"/>
              </a:ext>
            </a:extLst>
          </p:cNvPr>
          <p:cNvGrpSpPr/>
          <p:nvPr/>
        </p:nvGrpSpPr>
        <p:grpSpPr>
          <a:xfrm>
            <a:off x="8534697" y="996555"/>
            <a:ext cx="1943896" cy="2476592"/>
            <a:chOff x="3640930" y="1565275"/>
            <a:chExt cx="2204245" cy="2808288"/>
          </a:xfrm>
          <a:solidFill>
            <a:srgbClr val="7EBD72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050A3E8-3223-EE35-4F65-C8938748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20223D8-0FD0-07E6-2398-338BDEFC9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D99511C-B928-80B8-634D-129A4F59F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9CFE5BA-1E98-7B7B-B043-24DE1F733E57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7" name="Group 9">
            <a:extLst>
              <a:ext uri="{FF2B5EF4-FFF2-40B4-BE49-F238E27FC236}">
                <a16:creationId xmlns:a16="http://schemas.microsoft.com/office/drawing/2014/main" id="{C197B9E0-78BA-43CA-2EB0-C782E5E6E8A0}"/>
              </a:ext>
            </a:extLst>
          </p:cNvPr>
          <p:cNvGrpSpPr/>
          <p:nvPr/>
        </p:nvGrpSpPr>
        <p:grpSpPr>
          <a:xfrm>
            <a:off x="5347937" y="1751157"/>
            <a:ext cx="1397796" cy="1780841"/>
            <a:chOff x="3640930" y="1565275"/>
            <a:chExt cx="2204245" cy="2808288"/>
          </a:xfrm>
          <a:solidFill>
            <a:srgbClr val="7EBD72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5F398D6-41C2-C7E1-D72F-30C2DA00B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71FE3A4-257E-E7C9-AD8A-E01157905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A2FD876-9B25-6740-28F9-BE1A61AA9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51CB579-0148-3782-9BE9-031B931D827C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7B4A9A81-326D-7F4D-4475-8FDD62DF30A7}"/>
              </a:ext>
            </a:extLst>
          </p:cNvPr>
          <p:cNvGrpSpPr/>
          <p:nvPr/>
        </p:nvGrpSpPr>
        <p:grpSpPr>
          <a:xfrm>
            <a:off x="2118379" y="2326133"/>
            <a:ext cx="900300" cy="1147014"/>
            <a:chOff x="3640930" y="1565275"/>
            <a:chExt cx="2204245" cy="2808288"/>
          </a:xfrm>
          <a:solidFill>
            <a:srgbClr val="7EBD7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BA97803-EC1C-AFFF-BCA5-2791E9024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5" y="3925888"/>
              <a:ext cx="1371600" cy="447675"/>
            </a:xfrm>
            <a:custGeom>
              <a:avLst/>
              <a:gdLst>
                <a:gd name="T0" fmla="*/ 0 w 468"/>
                <a:gd name="T1" fmla="*/ 153 h 153"/>
                <a:gd name="T2" fmla="*/ 468 w 468"/>
                <a:gd name="T3" fmla="*/ 153 h 153"/>
                <a:gd name="T4" fmla="*/ 0 w 468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8" h="153">
                  <a:moveTo>
                    <a:pt x="0" y="153"/>
                  </a:moveTo>
                  <a:cubicBezTo>
                    <a:pt x="468" y="153"/>
                    <a:pt x="468" y="153"/>
                    <a:pt x="468" y="153"/>
                  </a:cubicBezTo>
                  <a:cubicBezTo>
                    <a:pt x="468" y="153"/>
                    <a:pt x="257" y="0"/>
                    <a:pt x="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5462A4AD-0E28-959E-E808-DF3C3B465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2667000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5D3F48D-BE0D-B280-BBA2-F404418AB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150" y="1565275"/>
              <a:ext cx="1438275" cy="2627313"/>
            </a:xfrm>
            <a:custGeom>
              <a:avLst/>
              <a:gdLst>
                <a:gd name="T0" fmla="*/ 256 w 491"/>
                <a:gd name="T1" fmla="*/ 0 h 897"/>
                <a:gd name="T2" fmla="*/ 244 w 491"/>
                <a:gd name="T3" fmla="*/ 408 h 897"/>
                <a:gd name="T4" fmla="*/ 165 w 491"/>
                <a:gd name="T5" fmla="*/ 897 h 897"/>
                <a:gd name="T6" fmla="*/ 304 w 491"/>
                <a:gd name="T7" fmla="*/ 897 h 897"/>
                <a:gd name="T8" fmla="*/ 267 w 491"/>
                <a:gd name="T9" fmla="*/ 448 h 897"/>
                <a:gd name="T10" fmla="*/ 256 w 491"/>
                <a:gd name="T1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1" h="897">
                  <a:moveTo>
                    <a:pt x="256" y="0"/>
                  </a:moveTo>
                  <a:cubicBezTo>
                    <a:pt x="256" y="0"/>
                    <a:pt x="427" y="103"/>
                    <a:pt x="244" y="408"/>
                  </a:cubicBezTo>
                  <a:cubicBezTo>
                    <a:pt x="244" y="408"/>
                    <a:pt x="0" y="678"/>
                    <a:pt x="165" y="897"/>
                  </a:cubicBezTo>
                  <a:cubicBezTo>
                    <a:pt x="304" y="897"/>
                    <a:pt x="304" y="897"/>
                    <a:pt x="304" y="897"/>
                  </a:cubicBezTo>
                  <a:cubicBezTo>
                    <a:pt x="304" y="897"/>
                    <a:pt x="140" y="712"/>
                    <a:pt x="267" y="448"/>
                  </a:cubicBezTo>
                  <a:cubicBezTo>
                    <a:pt x="267" y="448"/>
                    <a:pt x="491" y="123"/>
                    <a:pt x="25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17250C24-6317-AF7F-B979-3E5E3B7C7EA0}"/>
                </a:ext>
              </a:extLst>
            </p:cNvPr>
            <p:cNvSpPr>
              <a:spLocks/>
            </p:cNvSpPr>
            <p:nvPr/>
          </p:nvSpPr>
          <p:spPr bwMode="auto">
            <a:xfrm rot="15108940">
              <a:off x="3602036" y="1673225"/>
              <a:ext cx="1406525" cy="1328738"/>
            </a:xfrm>
            <a:custGeom>
              <a:avLst/>
              <a:gdLst>
                <a:gd name="T0" fmla="*/ 480 w 480"/>
                <a:gd name="T1" fmla="*/ 35 h 454"/>
                <a:gd name="T2" fmla="*/ 51 w 480"/>
                <a:gd name="T3" fmla="*/ 262 h 454"/>
                <a:gd name="T4" fmla="*/ 480 w 480"/>
                <a:gd name="T5" fmla="*/ 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0" h="454">
                  <a:moveTo>
                    <a:pt x="480" y="35"/>
                  </a:moveTo>
                  <a:cubicBezTo>
                    <a:pt x="480" y="35"/>
                    <a:pt x="312" y="454"/>
                    <a:pt x="51" y="262"/>
                  </a:cubicBezTo>
                  <a:cubicBezTo>
                    <a:pt x="51" y="262"/>
                    <a:pt x="0" y="0"/>
                    <a:pt x="480" y="3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3FA9BB0-ADAB-2FA0-152A-0362CA429BFE}"/>
              </a:ext>
            </a:extLst>
          </p:cNvPr>
          <p:cNvGrpSpPr/>
          <p:nvPr/>
        </p:nvGrpSpPr>
        <p:grpSpPr>
          <a:xfrm>
            <a:off x="1194572" y="3705283"/>
            <a:ext cx="2590028" cy="1560504"/>
            <a:chOff x="1194572" y="3705283"/>
            <a:chExt cx="2590028" cy="1560504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69C1FCA2-4BE7-B274-50FF-8B0EE500B23E}"/>
                </a:ext>
              </a:extLst>
            </p:cNvPr>
            <p:cNvSpPr/>
            <p:nvPr/>
          </p:nvSpPr>
          <p:spPr>
            <a:xfrm>
              <a:off x="1509677" y="3705283"/>
              <a:ext cx="1959817" cy="44668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70179B1-9E24-AA54-CF59-4F8ECC164461}"/>
                </a:ext>
              </a:extLst>
            </p:cNvPr>
            <p:cNvGrpSpPr/>
            <p:nvPr/>
          </p:nvGrpSpPr>
          <p:grpSpPr>
            <a:xfrm>
              <a:off x="1194572" y="3732054"/>
              <a:ext cx="2590028" cy="1533733"/>
              <a:chOff x="7836452" y="2065573"/>
              <a:chExt cx="2590028" cy="1533733"/>
            </a:xfrm>
          </p:grpSpPr>
          <p:sp>
            <p:nvSpPr>
              <p:cNvPr id="18" name="矩形 3">
                <a:extLst>
                  <a:ext uri="{FF2B5EF4-FFF2-40B4-BE49-F238E27FC236}">
                    <a16:creationId xmlns:a16="http://schemas.microsoft.com/office/drawing/2014/main" id="{FCC109E2-5EB3-7403-9314-7D1BA0511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7209" y="2065573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C81AEE7-83DC-F5E7-E87B-91B8D5DBA340}"/>
                  </a:ext>
                </a:extLst>
              </p:cNvPr>
              <p:cNvSpPr txBox="1"/>
              <p:nvPr/>
            </p:nvSpPr>
            <p:spPr>
              <a:xfrm>
                <a:off x="7836452" y="2567677"/>
                <a:ext cx="2590028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D283A70-CE0A-D48C-8B13-16E2B50E58A3}"/>
              </a:ext>
            </a:extLst>
          </p:cNvPr>
          <p:cNvGrpSpPr/>
          <p:nvPr/>
        </p:nvGrpSpPr>
        <p:grpSpPr>
          <a:xfrm>
            <a:off x="4629256" y="3705283"/>
            <a:ext cx="2590028" cy="1560504"/>
            <a:chOff x="1194572" y="3705283"/>
            <a:chExt cx="2590028" cy="1560504"/>
          </a:xfrm>
        </p:grpSpPr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97E05CE5-CA9E-400D-17D7-994655347C88}"/>
                </a:ext>
              </a:extLst>
            </p:cNvPr>
            <p:cNvSpPr/>
            <p:nvPr/>
          </p:nvSpPr>
          <p:spPr>
            <a:xfrm>
              <a:off x="1509677" y="3705283"/>
              <a:ext cx="1959817" cy="44668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C4EF479-1796-FEE8-151C-8468424098F8}"/>
                </a:ext>
              </a:extLst>
            </p:cNvPr>
            <p:cNvGrpSpPr/>
            <p:nvPr/>
          </p:nvGrpSpPr>
          <p:grpSpPr>
            <a:xfrm>
              <a:off x="1194572" y="3732054"/>
              <a:ext cx="2590028" cy="1533733"/>
              <a:chOff x="7836452" y="2065573"/>
              <a:chExt cx="2590028" cy="1533733"/>
            </a:xfrm>
          </p:grpSpPr>
          <p:sp>
            <p:nvSpPr>
              <p:cNvPr id="28" name="矩形 3">
                <a:extLst>
                  <a:ext uri="{FF2B5EF4-FFF2-40B4-BE49-F238E27FC236}">
                    <a16:creationId xmlns:a16="http://schemas.microsoft.com/office/drawing/2014/main" id="{82C64329-FB3F-0365-1C50-321360F34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7209" y="2065573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BFE3468-CA3C-5704-B6E5-723B0391BD87}"/>
                  </a:ext>
                </a:extLst>
              </p:cNvPr>
              <p:cNvSpPr txBox="1"/>
              <p:nvPr/>
            </p:nvSpPr>
            <p:spPr>
              <a:xfrm>
                <a:off x="7836452" y="2567677"/>
                <a:ext cx="2590028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681AEDF-48E3-844D-CB4F-255661587554}"/>
              </a:ext>
            </a:extLst>
          </p:cNvPr>
          <p:cNvGrpSpPr/>
          <p:nvPr/>
        </p:nvGrpSpPr>
        <p:grpSpPr>
          <a:xfrm>
            <a:off x="8063940" y="3705283"/>
            <a:ext cx="2590028" cy="1560504"/>
            <a:chOff x="1194572" y="3705283"/>
            <a:chExt cx="2590028" cy="1560504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4E3F5963-DF04-1625-F0FE-6B3F8B2FC92B}"/>
                </a:ext>
              </a:extLst>
            </p:cNvPr>
            <p:cNvSpPr/>
            <p:nvPr/>
          </p:nvSpPr>
          <p:spPr>
            <a:xfrm>
              <a:off x="1509677" y="3705283"/>
              <a:ext cx="1959817" cy="44668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E53A800-3F1F-D295-7E7E-571FA4706B79}"/>
                </a:ext>
              </a:extLst>
            </p:cNvPr>
            <p:cNvGrpSpPr/>
            <p:nvPr/>
          </p:nvGrpSpPr>
          <p:grpSpPr>
            <a:xfrm>
              <a:off x="1194572" y="3732054"/>
              <a:ext cx="2590028" cy="1533733"/>
              <a:chOff x="7836452" y="2065573"/>
              <a:chExt cx="2590028" cy="1533733"/>
            </a:xfrm>
          </p:grpSpPr>
          <p:sp>
            <p:nvSpPr>
              <p:cNvPr id="34" name="矩形 3">
                <a:extLst>
                  <a:ext uri="{FF2B5EF4-FFF2-40B4-BE49-F238E27FC236}">
                    <a16:creationId xmlns:a16="http://schemas.microsoft.com/office/drawing/2014/main" id="{CA7EC771-6C60-83C8-95B8-8B4BC23C77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7209" y="2065573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F5CDAFC-D11A-4729-95DA-98D06AC1F37C}"/>
                  </a:ext>
                </a:extLst>
              </p:cNvPr>
              <p:cNvSpPr txBox="1"/>
              <p:nvPr/>
            </p:nvSpPr>
            <p:spPr>
              <a:xfrm>
                <a:off x="7836452" y="2567677"/>
                <a:ext cx="2590028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9813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559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Group 52">
            <a:extLst>
              <a:ext uri="{FF2B5EF4-FFF2-40B4-BE49-F238E27FC236}">
                <a16:creationId xmlns:a16="http://schemas.microsoft.com/office/drawing/2014/main" id="{7D5DB954-B6B4-9BFA-77DA-88F1309EE6BF}"/>
              </a:ext>
            </a:extLst>
          </p:cNvPr>
          <p:cNvGrpSpPr/>
          <p:nvPr/>
        </p:nvGrpSpPr>
        <p:grpSpPr>
          <a:xfrm>
            <a:off x="2345048" y="3249519"/>
            <a:ext cx="461692" cy="968603"/>
            <a:chOff x="10306050" y="1760148"/>
            <a:chExt cx="381000" cy="395463"/>
          </a:xfrm>
        </p:grpSpPr>
        <p:cxnSp>
          <p:nvCxnSpPr>
            <p:cNvPr id="3" name="Straight Connector 47">
              <a:extLst>
                <a:ext uri="{FF2B5EF4-FFF2-40B4-BE49-F238E27FC236}">
                  <a16:creationId xmlns:a16="http://schemas.microsoft.com/office/drawing/2014/main" id="{0B89A07E-EC08-2518-35C4-AC1AD02A4203}"/>
                </a:ext>
              </a:extLst>
            </p:cNvPr>
            <p:cNvCxnSpPr/>
            <p:nvPr/>
          </p:nvCxnSpPr>
          <p:spPr>
            <a:xfrm>
              <a:off x="10306050" y="1763042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9">
              <a:extLst>
                <a:ext uri="{FF2B5EF4-FFF2-40B4-BE49-F238E27FC236}">
                  <a16:creationId xmlns:a16="http://schemas.microsoft.com/office/drawing/2014/main" id="{91D8075B-6C93-ED51-D184-11A677B768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87050" y="1760148"/>
              <a:ext cx="0" cy="3954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56">
            <a:extLst>
              <a:ext uri="{FF2B5EF4-FFF2-40B4-BE49-F238E27FC236}">
                <a16:creationId xmlns:a16="http://schemas.microsoft.com/office/drawing/2014/main" id="{55FA6208-244D-C3A5-7D10-7AF7345B9C60}"/>
              </a:ext>
            </a:extLst>
          </p:cNvPr>
          <p:cNvGrpSpPr/>
          <p:nvPr/>
        </p:nvGrpSpPr>
        <p:grpSpPr>
          <a:xfrm>
            <a:off x="5061194" y="3249519"/>
            <a:ext cx="461692" cy="968603"/>
            <a:chOff x="10306050" y="1760148"/>
            <a:chExt cx="381000" cy="395463"/>
          </a:xfrm>
        </p:grpSpPr>
        <p:cxnSp>
          <p:nvCxnSpPr>
            <p:cNvPr id="6" name="Straight Connector 57">
              <a:extLst>
                <a:ext uri="{FF2B5EF4-FFF2-40B4-BE49-F238E27FC236}">
                  <a16:creationId xmlns:a16="http://schemas.microsoft.com/office/drawing/2014/main" id="{FA8CF4E0-DDDF-7F61-4F2B-E05590EF3F07}"/>
                </a:ext>
              </a:extLst>
            </p:cNvPr>
            <p:cNvCxnSpPr/>
            <p:nvPr/>
          </p:nvCxnSpPr>
          <p:spPr>
            <a:xfrm>
              <a:off x="10306050" y="1763042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8">
              <a:extLst>
                <a:ext uri="{FF2B5EF4-FFF2-40B4-BE49-F238E27FC236}">
                  <a16:creationId xmlns:a16="http://schemas.microsoft.com/office/drawing/2014/main" id="{46BB708A-1407-192A-B158-8BAF8171E1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87050" y="1760148"/>
              <a:ext cx="0" cy="3954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2">
            <a:extLst>
              <a:ext uri="{FF2B5EF4-FFF2-40B4-BE49-F238E27FC236}">
                <a16:creationId xmlns:a16="http://schemas.microsoft.com/office/drawing/2014/main" id="{35EBE1E1-0CCD-B2A3-E12D-952593B78C44}"/>
              </a:ext>
            </a:extLst>
          </p:cNvPr>
          <p:cNvGrpSpPr/>
          <p:nvPr/>
        </p:nvGrpSpPr>
        <p:grpSpPr>
          <a:xfrm>
            <a:off x="7777340" y="3249519"/>
            <a:ext cx="461692" cy="968603"/>
            <a:chOff x="10306050" y="1760148"/>
            <a:chExt cx="381000" cy="395463"/>
          </a:xfrm>
        </p:grpSpPr>
        <p:cxnSp>
          <p:nvCxnSpPr>
            <p:cNvPr id="9" name="Straight Connector 63">
              <a:extLst>
                <a:ext uri="{FF2B5EF4-FFF2-40B4-BE49-F238E27FC236}">
                  <a16:creationId xmlns:a16="http://schemas.microsoft.com/office/drawing/2014/main" id="{7B10E868-A6EC-BD03-70A9-E7B03DE3F313}"/>
                </a:ext>
              </a:extLst>
            </p:cNvPr>
            <p:cNvCxnSpPr/>
            <p:nvPr/>
          </p:nvCxnSpPr>
          <p:spPr>
            <a:xfrm>
              <a:off x="10306050" y="1763042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4">
              <a:extLst>
                <a:ext uri="{FF2B5EF4-FFF2-40B4-BE49-F238E27FC236}">
                  <a16:creationId xmlns:a16="http://schemas.microsoft.com/office/drawing/2014/main" id="{39319A03-B271-4703-9F62-3943716FD1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87050" y="1760148"/>
              <a:ext cx="0" cy="3954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68">
            <a:extLst>
              <a:ext uri="{FF2B5EF4-FFF2-40B4-BE49-F238E27FC236}">
                <a16:creationId xmlns:a16="http://schemas.microsoft.com/office/drawing/2014/main" id="{67D252FC-D240-16A3-5B1C-C086EE04D9CB}"/>
              </a:ext>
            </a:extLst>
          </p:cNvPr>
          <p:cNvGrpSpPr/>
          <p:nvPr/>
        </p:nvGrpSpPr>
        <p:grpSpPr>
          <a:xfrm>
            <a:off x="10493485" y="3249519"/>
            <a:ext cx="461692" cy="968603"/>
            <a:chOff x="10306050" y="1760148"/>
            <a:chExt cx="381000" cy="395463"/>
          </a:xfrm>
        </p:grpSpPr>
        <p:cxnSp>
          <p:nvCxnSpPr>
            <p:cNvPr id="12" name="Straight Connector 69">
              <a:extLst>
                <a:ext uri="{FF2B5EF4-FFF2-40B4-BE49-F238E27FC236}">
                  <a16:creationId xmlns:a16="http://schemas.microsoft.com/office/drawing/2014/main" id="{38086910-4B8C-0657-BD28-DFCC78ED895B}"/>
                </a:ext>
              </a:extLst>
            </p:cNvPr>
            <p:cNvCxnSpPr/>
            <p:nvPr/>
          </p:nvCxnSpPr>
          <p:spPr>
            <a:xfrm>
              <a:off x="10306050" y="1763042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70">
              <a:extLst>
                <a:ext uri="{FF2B5EF4-FFF2-40B4-BE49-F238E27FC236}">
                  <a16:creationId xmlns:a16="http://schemas.microsoft.com/office/drawing/2014/main" id="{36E267DD-3229-F93C-37C3-FF87294FF8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87050" y="1760148"/>
              <a:ext cx="0" cy="3954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80">
            <a:extLst>
              <a:ext uri="{FF2B5EF4-FFF2-40B4-BE49-F238E27FC236}">
                <a16:creationId xmlns:a16="http://schemas.microsoft.com/office/drawing/2014/main" id="{4FDCFCE0-BAAB-86F9-C742-7B0B796DB148}"/>
              </a:ext>
            </a:extLst>
          </p:cNvPr>
          <p:cNvGrpSpPr/>
          <p:nvPr/>
        </p:nvGrpSpPr>
        <p:grpSpPr>
          <a:xfrm>
            <a:off x="1260561" y="1708400"/>
            <a:ext cx="1410520" cy="1790802"/>
            <a:chOff x="2426125" y="3031199"/>
            <a:chExt cx="1410520" cy="1790802"/>
          </a:xfrm>
        </p:grpSpPr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E380F538-80EF-F19D-F94D-B10F2A26F432}"/>
                </a:ext>
              </a:extLst>
            </p:cNvPr>
            <p:cNvGrpSpPr/>
            <p:nvPr/>
          </p:nvGrpSpPr>
          <p:grpSpPr>
            <a:xfrm>
              <a:off x="2426125" y="3122886"/>
              <a:ext cx="1410520" cy="1699115"/>
              <a:chOff x="2426125" y="3122886"/>
              <a:chExt cx="1410520" cy="1699115"/>
            </a:xfrm>
          </p:grpSpPr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13E5D559-2518-CF31-C9AD-0261309E8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783" y="3375720"/>
                <a:ext cx="1380862" cy="1446281"/>
              </a:xfrm>
              <a:custGeom>
                <a:avLst/>
                <a:gdLst>
                  <a:gd name="T0" fmla="*/ 1516 w 1562"/>
                  <a:gd name="T1" fmla="*/ 0 h 1636"/>
                  <a:gd name="T2" fmla="*/ 1562 w 1562"/>
                  <a:gd name="T3" fmla="*/ 11 h 1636"/>
                  <a:gd name="T4" fmla="*/ 781 w 1562"/>
                  <a:gd name="T5" fmla="*/ 1636 h 1636"/>
                  <a:gd name="T6" fmla="*/ 0 w 1562"/>
                  <a:gd name="T7" fmla="*/ 11 h 1636"/>
                  <a:gd name="T8" fmla="*/ 57 w 1562"/>
                  <a:gd name="T9" fmla="*/ 0 h 1636"/>
                  <a:gd name="T10" fmla="*/ 1516 w 1562"/>
                  <a:gd name="T11" fmla="*/ 0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2" h="1636">
                    <a:moveTo>
                      <a:pt x="1516" y="0"/>
                    </a:moveTo>
                    <a:lnTo>
                      <a:pt x="1562" y="11"/>
                    </a:lnTo>
                    <a:lnTo>
                      <a:pt x="781" y="1636"/>
                    </a:lnTo>
                    <a:lnTo>
                      <a:pt x="0" y="11"/>
                    </a:lnTo>
                    <a:lnTo>
                      <a:pt x="57" y="0"/>
                    </a:lnTo>
                    <a:lnTo>
                      <a:pt x="15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B7358"/>
                  </a:gs>
                  <a:gs pos="50000">
                    <a:srgbClr val="368F3C"/>
                  </a:gs>
                  <a:gs pos="100000">
                    <a:srgbClr val="7EBD7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27" name="Oval 6">
                <a:extLst>
                  <a:ext uri="{FF2B5EF4-FFF2-40B4-BE49-F238E27FC236}">
                    <a16:creationId xmlns:a16="http://schemas.microsoft.com/office/drawing/2014/main" id="{956EF216-A8FD-1770-C2F0-8800880C76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125" y="3122886"/>
                <a:ext cx="1402079" cy="455278"/>
              </a:xfrm>
              <a:prstGeom prst="ellipse">
                <a:avLst/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51">
              <a:extLst>
                <a:ext uri="{FF2B5EF4-FFF2-40B4-BE49-F238E27FC236}">
                  <a16:creationId xmlns:a16="http://schemas.microsoft.com/office/drawing/2014/main" id="{F20FBCE8-9B20-F871-BD99-181151F14224}"/>
                </a:ext>
              </a:extLst>
            </p:cNvPr>
            <p:cNvGrpSpPr/>
            <p:nvPr/>
          </p:nvGrpSpPr>
          <p:grpSpPr>
            <a:xfrm>
              <a:off x="2924017" y="3031199"/>
              <a:ext cx="547080" cy="470174"/>
              <a:chOff x="2924017" y="3031199"/>
              <a:chExt cx="547080" cy="470174"/>
            </a:xfrm>
          </p:grpSpPr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D7A7BBF0-564D-F63D-01D6-9C600581C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2087" y="3130951"/>
                <a:ext cx="61307" cy="105468"/>
              </a:xfrm>
              <a:custGeom>
                <a:avLst/>
                <a:gdLst>
                  <a:gd name="T0" fmla="*/ 0 w 24"/>
                  <a:gd name="T1" fmla="*/ 0 h 41"/>
                  <a:gd name="T2" fmla="*/ 16 w 24"/>
                  <a:gd name="T3" fmla="*/ 21 h 41"/>
                  <a:gd name="T4" fmla="*/ 18 w 24"/>
                  <a:gd name="T5" fmla="*/ 41 h 41"/>
                  <a:gd name="T6" fmla="*/ 20 w 24"/>
                  <a:gd name="T7" fmla="*/ 20 h 41"/>
                  <a:gd name="T8" fmla="*/ 0 w 24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0" y="0"/>
                    </a:moveTo>
                    <a:cubicBezTo>
                      <a:pt x="0" y="0"/>
                      <a:pt x="11" y="11"/>
                      <a:pt x="16" y="21"/>
                    </a:cubicBezTo>
                    <a:cubicBezTo>
                      <a:pt x="21" y="31"/>
                      <a:pt x="18" y="41"/>
                      <a:pt x="18" y="41"/>
                    </a:cubicBezTo>
                    <a:cubicBezTo>
                      <a:pt x="18" y="41"/>
                      <a:pt x="24" y="29"/>
                      <a:pt x="20" y="20"/>
                    </a:cubicBezTo>
                    <a:cubicBezTo>
                      <a:pt x="15" y="1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771B1453-3B25-158A-3219-49C8AC035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382" y="3031199"/>
                <a:ext cx="324715" cy="220287"/>
              </a:xfrm>
              <a:custGeom>
                <a:avLst/>
                <a:gdLst>
                  <a:gd name="T0" fmla="*/ 127 w 127"/>
                  <a:gd name="T1" fmla="*/ 0 h 86"/>
                  <a:gd name="T2" fmla="*/ 106 w 127"/>
                  <a:gd name="T3" fmla="*/ 8 h 86"/>
                  <a:gd name="T4" fmla="*/ 35 w 127"/>
                  <a:gd name="T5" fmla="*/ 7 h 86"/>
                  <a:gd name="T6" fmla="*/ 0 w 127"/>
                  <a:gd name="T7" fmla="*/ 46 h 86"/>
                  <a:gd name="T8" fmla="*/ 9 w 127"/>
                  <a:gd name="T9" fmla="*/ 58 h 86"/>
                  <a:gd name="T10" fmla="*/ 23 w 127"/>
                  <a:gd name="T11" fmla="*/ 76 h 86"/>
                  <a:gd name="T12" fmla="*/ 127 w 127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86">
                    <a:moveTo>
                      <a:pt x="127" y="0"/>
                    </a:moveTo>
                    <a:cubicBezTo>
                      <a:pt x="127" y="0"/>
                      <a:pt x="120" y="7"/>
                      <a:pt x="106" y="8"/>
                    </a:cubicBezTo>
                    <a:cubicBezTo>
                      <a:pt x="91" y="9"/>
                      <a:pt x="63" y="0"/>
                      <a:pt x="35" y="7"/>
                    </a:cubicBezTo>
                    <a:cubicBezTo>
                      <a:pt x="7" y="14"/>
                      <a:pt x="1" y="38"/>
                      <a:pt x="0" y="46"/>
                    </a:cubicBezTo>
                    <a:cubicBezTo>
                      <a:pt x="0" y="54"/>
                      <a:pt x="9" y="58"/>
                      <a:pt x="9" y="58"/>
                    </a:cubicBezTo>
                    <a:cubicBezTo>
                      <a:pt x="9" y="58"/>
                      <a:pt x="2" y="70"/>
                      <a:pt x="23" y="76"/>
                    </a:cubicBezTo>
                    <a:cubicBezTo>
                      <a:pt x="96" y="86"/>
                      <a:pt x="127" y="0"/>
                      <a:pt x="127" y="0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9CAFC88C-C89C-C5FE-9114-9697AF31E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740" y="3121080"/>
                <a:ext cx="196907" cy="171449"/>
              </a:xfrm>
              <a:custGeom>
                <a:avLst/>
                <a:gdLst>
                  <a:gd name="T0" fmla="*/ 77 w 77"/>
                  <a:gd name="T1" fmla="*/ 0 h 67"/>
                  <a:gd name="T2" fmla="*/ 28 w 77"/>
                  <a:gd name="T3" fmla="*/ 25 h 67"/>
                  <a:gd name="T4" fmla="*/ 0 w 77"/>
                  <a:gd name="T5" fmla="*/ 67 h 67"/>
                  <a:gd name="T6" fmla="*/ 21 w 77"/>
                  <a:gd name="T7" fmla="*/ 20 h 67"/>
                  <a:gd name="T8" fmla="*/ 77 w 77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77" y="0"/>
                    </a:moveTo>
                    <a:cubicBezTo>
                      <a:pt x="77" y="0"/>
                      <a:pt x="49" y="9"/>
                      <a:pt x="28" y="25"/>
                    </a:cubicBezTo>
                    <a:cubicBezTo>
                      <a:pt x="6" y="41"/>
                      <a:pt x="0" y="67"/>
                      <a:pt x="0" y="67"/>
                    </a:cubicBezTo>
                    <a:cubicBezTo>
                      <a:pt x="0" y="67"/>
                      <a:pt x="1" y="34"/>
                      <a:pt x="21" y="20"/>
                    </a:cubicBezTo>
                    <a:cubicBezTo>
                      <a:pt x="41" y="5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:a16="http://schemas.microsoft.com/office/drawing/2014/main" id="{92D60F10-200C-935E-CD29-3F4E869D9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615" y="3146537"/>
                <a:ext cx="142875" cy="136120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22">
                <a:extLst>
                  <a:ext uri="{FF2B5EF4-FFF2-40B4-BE49-F238E27FC236}">
                    <a16:creationId xmlns:a16="http://schemas.microsoft.com/office/drawing/2014/main" id="{4D071E3B-D295-63C1-B294-57CA056C3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10" y="3210441"/>
                <a:ext cx="112222" cy="69619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C394E71E-ED19-0C70-C8A1-051E54044E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4017" y="3261357"/>
                <a:ext cx="342986" cy="240016"/>
              </a:xfrm>
              <a:custGeom>
                <a:avLst/>
                <a:gdLst>
                  <a:gd name="T0" fmla="*/ 136 w 193"/>
                  <a:gd name="T1" fmla="*/ 15 h 134"/>
                  <a:gd name="T2" fmla="*/ 108 w 193"/>
                  <a:gd name="T3" fmla="*/ 4 h 134"/>
                  <a:gd name="T4" fmla="*/ 90 w 193"/>
                  <a:gd name="T5" fmla="*/ 6 h 134"/>
                  <a:gd name="T6" fmla="*/ 73 w 193"/>
                  <a:gd name="T7" fmla="*/ 24 h 134"/>
                  <a:gd name="T8" fmla="*/ 27 w 193"/>
                  <a:gd name="T9" fmla="*/ 40 h 134"/>
                  <a:gd name="T10" fmla="*/ 59 w 193"/>
                  <a:gd name="T11" fmla="*/ 31 h 134"/>
                  <a:gd name="T12" fmla="*/ 23 w 193"/>
                  <a:gd name="T13" fmla="*/ 68 h 134"/>
                  <a:gd name="T14" fmla="*/ 40 w 193"/>
                  <a:gd name="T15" fmla="*/ 51 h 134"/>
                  <a:gd name="T16" fmla="*/ 25 w 193"/>
                  <a:gd name="T17" fmla="*/ 96 h 134"/>
                  <a:gd name="T18" fmla="*/ 32 w 193"/>
                  <a:gd name="T19" fmla="*/ 72 h 134"/>
                  <a:gd name="T20" fmla="*/ 46 w 193"/>
                  <a:gd name="T21" fmla="*/ 65 h 134"/>
                  <a:gd name="T22" fmla="*/ 45 w 193"/>
                  <a:gd name="T23" fmla="*/ 72 h 134"/>
                  <a:gd name="T24" fmla="*/ 65 w 193"/>
                  <a:gd name="T25" fmla="*/ 36 h 134"/>
                  <a:gd name="T26" fmla="*/ 27 w 193"/>
                  <a:gd name="T27" fmla="*/ 119 h 134"/>
                  <a:gd name="T28" fmla="*/ 45 w 193"/>
                  <a:gd name="T29" fmla="*/ 99 h 134"/>
                  <a:gd name="T30" fmla="*/ 48 w 193"/>
                  <a:gd name="T31" fmla="*/ 101 h 134"/>
                  <a:gd name="T32" fmla="*/ 49 w 193"/>
                  <a:gd name="T33" fmla="*/ 101 h 134"/>
                  <a:gd name="T34" fmla="*/ 59 w 193"/>
                  <a:gd name="T35" fmla="*/ 56 h 134"/>
                  <a:gd name="T36" fmla="*/ 83 w 193"/>
                  <a:gd name="T37" fmla="*/ 32 h 134"/>
                  <a:gd name="T38" fmla="*/ 76 w 193"/>
                  <a:gd name="T39" fmla="*/ 41 h 134"/>
                  <a:gd name="T40" fmla="*/ 68 w 193"/>
                  <a:gd name="T41" fmla="*/ 79 h 134"/>
                  <a:gd name="T42" fmla="*/ 75 w 193"/>
                  <a:gd name="T43" fmla="*/ 74 h 134"/>
                  <a:gd name="T44" fmla="*/ 75 w 193"/>
                  <a:gd name="T45" fmla="*/ 67 h 134"/>
                  <a:gd name="T46" fmla="*/ 78 w 193"/>
                  <a:gd name="T47" fmla="*/ 41 h 134"/>
                  <a:gd name="T48" fmla="*/ 80 w 193"/>
                  <a:gd name="T49" fmla="*/ 52 h 134"/>
                  <a:gd name="T50" fmla="*/ 76 w 193"/>
                  <a:gd name="T51" fmla="*/ 67 h 134"/>
                  <a:gd name="T52" fmla="*/ 79 w 193"/>
                  <a:gd name="T53" fmla="*/ 75 h 134"/>
                  <a:gd name="T54" fmla="*/ 85 w 193"/>
                  <a:gd name="T55" fmla="*/ 35 h 134"/>
                  <a:gd name="T56" fmla="*/ 90 w 193"/>
                  <a:gd name="T57" fmla="*/ 28 h 134"/>
                  <a:gd name="T58" fmla="*/ 87 w 193"/>
                  <a:gd name="T59" fmla="*/ 48 h 134"/>
                  <a:gd name="T60" fmla="*/ 96 w 193"/>
                  <a:gd name="T61" fmla="*/ 20 h 134"/>
                  <a:gd name="T62" fmla="*/ 97 w 193"/>
                  <a:gd name="T63" fmla="*/ 19 h 134"/>
                  <a:gd name="T64" fmla="*/ 104 w 193"/>
                  <a:gd name="T65" fmla="*/ 42 h 134"/>
                  <a:gd name="T66" fmla="*/ 98 w 193"/>
                  <a:gd name="T67" fmla="*/ 61 h 134"/>
                  <a:gd name="T68" fmla="*/ 105 w 193"/>
                  <a:gd name="T69" fmla="*/ 53 h 134"/>
                  <a:gd name="T70" fmla="*/ 108 w 193"/>
                  <a:gd name="T71" fmla="*/ 69 h 134"/>
                  <a:gd name="T72" fmla="*/ 111 w 193"/>
                  <a:gd name="T73" fmla="*/ 70 h 134"/>
                  <a:gd name="T74" fmla="*/ 116 w 193"/>
                  <a:gd name="T75" fmla="*/ 25 h 134"/>
                  <a:gd name="T76" fmla="*/ 117 w 193"/>
                  <a:gd name="T77" fmla="*/ 54 h 134"/>
                  <a:gd name="T78" fmla="*/ 121 w 193"/>
                  <a:gd name="T79" fmla="*/ 30 h 134"/>
                  <a:gd name="T80" fmla="*/ 139 w 193"/>
                  <a:gd name="T81" fmla="*/ 64 h 134"/>
                  <a:gd name="T82" fmla="*/ 138 w 193"/>
                  <a:gd name="T83" fmla="*/ 97 h 134"/>
                  <a:gd name="T84" fmla="*/ 150 w 193"/>
                  <a:gd name="T85" fmla="*/ 126 h 134"/>
                  <a:gd name="T86" fmla="*/ 146 w 193"/>
                  <a:gd name="T87" fmla="*/ 84 h 134"/>
                  <a:gd name="T88" fmla="*/ 157 w 193"/>
                  <a:gd name="T89" fmla="*/ 90 h 134"/>
                  <a:gd name="T90" fmla="*/ 132 w 193"/>
                  <a:gd name="T91" fmla="*/ 31 h 134"/>
                  <a:gd name="T92" fmla="*/ 128 w 193"/>
                  <a:gd name="T93" fmla="*/ 28 h 134"/>
                  <a:gd name="T94" fmla="*/ 142 w 193"/>
                  <a:gd name="T95" fmla="*/ 50 h 134"/>
                  <a:gd name="T96" fmla="*/ 146 w 193"/>
                  <a:gd name="T97" fmla="*/ 57 h 134"/>
                  <a:gd name="T98" fmla="*/ 147 w 193"/>
                  <a:gd name="T99" fmla="*/ 39 h 134"/>
                  <a:gd name="T100" fmla="*/ 166 w 193"/>
                  <a:gd name="T101" fmla="*/ 83 h 134"/>
                  <a:gd name="T102" fmla="*/ 175 w 193"/>
                  <a:gd name="T103" fmla="*/ 74 h 134"/>
                  <a:gd name="T104" fmla="*/ 161 w 193"/>
                  <a:gd name="T105" fmla="*/ 48 h 134"/>
                  <a:gd name="T106" fmla="*/ 175 w 193"/>
                  <a:gd name="T107" fmla="*/ 47 h 134"/>
                  <a:gd name="T108" fmla="*/ 160 w 193"/>
                  <a:gd name="T109" fmla="*/ 30 h 134"/>
                  <a:gd name="T110" fmla="*/ 83 w 193"/>
                  <a:gd name="T111" fmla="*/ 4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3" h="134">
                    <a:moveTo>
                      <a:pt x="166" y="32"/>
                    </a:moveTo>
                    <a:cubicBezTo>
                      <a:pt x="175" y="34"/>
                      <a:pt x="184" y="25"/>
                      <a:pt x="193" y="34"/>
                    </a:cubicBezTo>
                    <a:cubicBezTo>
                      <a:pt x="184" y="23"/>
                      <a:pt x="174" y="31"/>
                      <a:pt x="164" y="27"/>
                    </a:cubicBezTo>
                    <a:cubicBezTo>
                      <a:pt x="155" y="23"/>
                      <a:pt x="145" y="17"/>
                      <a:pt x="136" y="15"/>
                    </a:cubicBezTo>
                    <a:cubicBezTo>
                      <a:pt x="131" y="14"/>
                      <a:pt x="125" y="18"/>
                      <a:pt x="120" y="16"/>
                    </a:cubicBezTo>
                    <a:cubicBezTo>
                      <a:pt x="117" y="15"/>
                      <a:pt x="115" y="13"/>
                      <a:pt x="113" y="11"/>
                    </a:cubicBezTo>
                    <a:cubicBezTo>
                      <a:pt x="113" y="8"/>
                      <a:pt x="111" y="5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7" y="3"/>
                      <a:pt x="105" y="2"/>
                      <a:pt x="104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9" y="0"/>
                      <a:pt x="94" y="2"/>
                      <a:pt x="90" y="6"/>
                    </a:cubicBezTo>
                    <a:cubicBezTo>
                      <a:pt x="89" y="7"/>
                      <a:pt x="89" y="7"/>
                      <a:pt x="88" y="8"/>
                    </a:cubicBezTo>
                    <a:cubicBezTo>
                      <a:pt x="88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7" y="11"/>
                    </a:cubicBezTo>
                    <a:cubicBezTo>
                      <a:pt x="82" y="16"/>
                      <a:pt x="78" y="22"/>
                      <a:pt x="73" y="24"/>
                    </a:cubicBezTo>
                    <a:cubicBezTo>
                      <a:pt x="67" y="26"/>
                      <a:pt x="62" y="22"/>
                      <a:pt x="56" y="23"/>
                    </a:cubicBezTo>
                    <a:cubicBezTo>
                      <a:pt x="47" y="25"/>
                      <a:pt x="38" y="31"/>
                      <a:pt x="28" y="35"/>
                    </a:cubicBezTo>
                    <a:cubicBezTo>
                      <a:pt x="19" y="39"/>
                      <a:pt x="9" y="31"/>
                      <a:pt x="0" y="42"/>
                    </a:cubicBezTo>
                    <a:cubicBezTo>
                      <a:pt x="8" y="33"/>
                      <a:pt x="17" y="42"/>
                      <a:pt x="27" y="40"/>
                    </a:cubicBezTo>
                    <a:cubicBezTo>
                      <a:pt x="21" y="46"/>
                      <a:pt x="15" y="53"/>
                      <a:pt x="9" y="52"/>
                    </a:cubicBezTo>
                    <a:cubicBezTo>
                      <a:pt x="17" y="54"/>
                      <a:pt x="24" y="43"/>
                      <a:pt x="32" y="38"/>
                    </a:cubicBezTo>
                    <a:cubicBezTo>
                      <a:pt x="36" y="36"/>
                      <a:pt x="41" y="35"/>
                      <a:pt x="45" y="34"/>
                    </a:cubicBezTo>
                    <a:cubicBezTo>
                      <a:pt x="49" y="32"/>
                      <a:pt x="54" y="31"/>
                      <a:pt x="59" y="31"/>
                    </a:cubicBezTo>
                    <a:cubicBezTo>
                      <a:pt x="51" y="36"/>
                      <a:pt x="44" y="46"/>
                      <a:pt x="36" y="51"/>
                    </a:cubicBezTo>
                    <a:cubicBezTo>
                      <a:pt x="30" y="55"/>
                      <a:pt x="24" y="56"/>
                      <a:pt x="17" y="55"/>
                    </a:cubicBezTo>
                    <a:cubicBezTo>
                      <a:pt x="22" y="56"/>
                      <a:pt x="26" y="57"/>
                      <a:pt x="31" y="56"/>
                    </a:cubicBezTo>
                    <a:cubicBezTo>
                      <a:pt x="30" y="63"/>
                      <a:pt x="26" y="66"/>
                      <a:pt x="23" y="68"/>
                    </a:cubicBezTo>
                    <a:cubicBezTo>
                      <a:pt x="26" y="67"/>
                      <a:pt x="29" y="65"/>
                      <a:pt x="31" y="60"/>
                    </a:cubicBezTo>
                    <a:cubicBezTo>
                      <a:pt x="31" y="58"/>
                      <a:pt x="31" y="57"/>
                      <a:pt x="32" y="56"/>
                    </a:cubicBezTo>
                    <a:cubicBezTo>
                      <a:pt x="32" y="55"/>
                      <a:pt x="33" y="55"/>
                      <a:pt x="34" y="55"/>
                    </a:cubicBezTo>
                    <a:cubicBezTo>
                      <a:pt x="36" y="54"/>
                      <a:pt x="38" y="53"/>
                      <a:pt x="40" y="51"/>
                    </a:cubicBezTo>
                    <a:cubicBezTo>
                      <a:pt x="37" y="58"/>
                      <a:pt x="34" y="67"/>
                      <a:pt x="30" y="74"/>
                    </a:cubicBezTo>
                    <a:cubicBezTo>
                      <a:pt x="27" y="80"/>
                      <a:pt x="22" y="87"/>
                      <a:pt x="18" y="82"/>
                    </a:cubicBezTo>
                    <a:cubicBezTo>
                      <a:pt x="20" y="85"/>
                      <a:pt x="23" y="85"/>
                      <a:pt x="26" y="82"/>
                    </a:cubicBezTo>
                    <a:cubicBezTo>
                      <a:pt x="26" y="87"/>
                      <a:pt x="26" y="91"/>
                      <a:pt x="25" y="96"/>
                    </a:cubicBezTo>
                    <a:cubicBezTo>
                      <a:pt x="24" y="101"/>
                      <a:pt x="22" y="105"/>
                      <a:pt x="21" y="110"/>
                    </a:cubicBezTo>
                    <a:cubicBezTo>
                      <a:pt x="23" y="104"/>
                      <a:pt x="25" y="98"/>
                      <a:pt x="26" y="91"/>
                    </a:cubicBezTo>
                    <a:cubicBezTo>
                      <a:pt x="27" y="89"/>
                      <a:pt x="26" y="82"/>
                      <a:pt x="27" y="81"/>
                    </a:cubicBezTo>
                    <a:cubicBezTo>
                      <a:pt x="29" y="78"/>
                      <a:pt x="31" y="75"/>
                      <a:pt x="32" y="72"/>
                    </a:cubicBezTo>
                    <a:cubicBezTo>
                      <a:pt x="36" y="66"/>
                      <a:pt x="39" y="59"/>
                      <a:pt x="42" y="52"/>
                    </a:cubicBezTo>
                    <a:cubicBezTo>
                      <a:pt x="43" y="51"/>
                      <a:pt x="44" y="49"/>
                      <a:pt x="45" y="47"/>
                    </a:cubicBezTo>
                    <a:cubicBezTo>
                      <a:pt x="48" y="45"/>
                      <a:pt x="50" y="43"/>
                      <a:pt x="53" y="41"/>
                    </a:cubicBezTo>
                    <a:cubicBezTo>
                      <a:pt x="50" y="49"/>
                      <a:pt x="50" y="58"/>
                      <a:pt x="46" y="65"/>
                    </a:cubicBezTo>
                    <a:cubicBezTo>
                      <a:pt x="42" y="70"/>
                      <a:pt x="38" y="73"/>
                      <a:pt x="35" y="77"/>
                    </a:cubicBezTo>
                    <a:cubicBezTo>
                      <a:pt x="39" y="73"/>
                      <a:pt x="43" y="71"/>
                      <a:pt x="46" y="65"/>
                    </a:cubicBezTo>
                    <a:cubicBezTo>
                      <a:pt x="44" y="73"/>
                      <a:pt x="41" y="76"/>
                      <a:pt x="37" y="79"/>
                    </a:cubicBezTo>
                    <a:cubicBezTo>
                      <a:pt x="40" y="78"/>
                      <a:pt x="43" y="76"/>
                      <a:pt x="45" y="72"/>
                    </a:cubicBezTo>
                    <a:cubicBezTo>
                      <a:pt x="46" y="70"/>
                      <a:pt x="47" y="67"/>
                      <a:pt x="48" y="65"/>
                    </a:cubicBezTo>
                    <a:cubicBezTo>
                      <a:pt x="48" y="62"/>
                      <a:pt x="49" y="60"/>
                      <a:pt x="50" y="58"/>
                    </a:cubicBezTo>
                    <a:cubicBezTo>
                      <a:pt x="52" y="52"/>
                      <a:pt x="53" y="44"/>
                      <a:pt x="56" y="40"/>
                    </a:cubicBezTo>
                    <a:cubicBezTo>
                      <a:pt x="58" y="36"/>
                      <a:pt x="62" y="36"/>
                      <a:pt x="65" y="36"/>
                    </a:cubicBezTo>
                    <a:cubicBezTo>
                      <a:pt x="61" y="41"/>
                      <a:pt x="59" y="47"/>
                      <a:pt x="56" y="54"/>
                    </a:cubicBezTo>
                    <a:cubicBezTo>
                      <a:pt x="54" y="62"/>
                      <a:pt x="52" y="70"/>
                      <a:pt x="48" y="77"/>
                    </a:cubicBezTo>
                    <a:cubicBezTo>
                      <a:pt x="44" y="85"/>
                      <a:pt x="40" y="91"/>
                      <a:pt x="35" y="98"/>
                    </a:cubicBezTo>
                    <a:cubicBezTo>
                      <a:pt x="31" y="104"/>
                      <a:pt x="28" y="110"/>
                      <a:pt x="27" y="119"/>
                    </a:cubicBezTo>
                    <a:cubicBezTo>
                      <a:pt x="28" y="112"/>
                      <a:pt x="31" y="107"/>
                      <a:pt x="34" y="102"/>
                    </a:cubicBezTo>
                    <a:cubicBezTo>
                      <a:pt x="38" y="96"/>
                      <a:pt x="43" y="91"/>
                      <a:pt x="47" y="85"/>
                    </a:cubicBezTo>
                    <a:cubicBezTo>
                      <a:pt x="47" y="87"/>
                      <a:pt x="47" y="90"/>
                      <a:pt x="47" y="92"/>
                    </a:cubicBezTo>
                    <a:cubicBezTo>
                      <a:pt x="47" y="95"/>
                      <a:pt x="46" y="96"/>
                      <a:pt x="45" y="99"/>
                    </a:cubicBezTo>
                    <a:cubicBezTo>
                      <a:pt x="43" y="104"/>
                      <a:pt x="41" y="109"/>
                      <a:pt x="38" y="113"/>
                    </a:cubicBezTo>
                    <a:cubicBezTo>
                      <a:pt x="42" y="109"/>
                      <a:pt x="44" y="103"/>
                      <a:pt x="47" y="97"/>
                    </a:cubicBezTo>
                    <a:cubicBezTo>
                      <a:pt x="47" y="111"/>
                      <a:pt x="48" y="124"/>
                      <a:pt x="42" y="134"/>
                    </a:cubicBezTo>
                    <a:cubicBezTo>
                      <a:pt x="48" y="126"/>
                      <a:pt x="48" y="114"/>
                      <a:pt x="48" y="101"/>
                    </a:cubicBezTo>
                    <a:cubicBezTo>
                      <a:pt x="50" y="107"/>
                      <a:pt x="53" y="104"/>
                      <a:pt x="56" y="109"/>
                    </a:cubicBezTo>
                    <a:cubicBezTo>
                      <a:pt x="58" y="112"/>
                      <a:pt x="58" y="119"/>
                      <a:pt x="58" y="124"/>
                    </a:cubicBezTo>
                    <a:cubicBezTo>
                      <a:pt x="58" y="117"/>
                      <a:pt x="58" y="108"/>
                      <a:pt x="54" y="105"/>
                    </a:cubicBezTo>
                    <a:cubicBezTo>
                      <a:pt x="53" y="104"/>
                      <a:pt x="51" y="104"/>
                      <a:pt x="49" y="101"/>
                    </a:cubicBezTo>
                    <a:cubicBezTo>
                      <a:pt x="48" y="98"/>
                      <a:pt x="48" y="94"/>
                      <a:pt x="48" y="90"/>
                    </a:cubicBezTo>
                    <a:cubicBezTo>
                      <a:pt x="48" y="87"/>
                      <a:pt x="49" y="84"/>
                      <a:pt x="50" y="81"/>
                    </a:cubicBezTo>
                    <a:cubicBezTo>
                      <a:pt x="51" y="77"/>
                      <a:pt x="52" y="75"/>
                      <a:pt x="54" y="72"/>
                    </a:cubicBezTo>
                    <a:cubicBezTo>
                      <a:pt x="56" y="67"/>
                      <a:pt x="57" y="61"/>
                      <a:pt x="59" y="56"/>
                    </a:cubicBezTo>
                    <a:cubicBezTo>
                      <a:pt x="61" y="50"/>
                      <a:pt x="64" y="45"/>
                      <a:pt x="67" y="42"/>
                    </a:cubicBezTo>
                    <a:cubicBezTo>
                      <a:pt x="71" y="37"/>
                      <a:pt x="75" y="34"/>
                      <a:pt x="79" y="31"/>
                    </a:cubicBezTo>
                    <a:cubicBezTo>
                      <a:pt x="81" y="30"/>
                      <a:pt x="82" y="29"/>
                      <a:pt x="84" y="28"/>
                    </a:cubicBezTo>
                    <a:cubicBezTo>
                      <a:pt x="84" y="30"/>
                      <a:pt x="84" y="30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3"/>
                      <a:pt x="81" y="34"/>
                      <a:pt x="80" y="35"/>
                    </a:cubicBezTo>
                    <a:cubicBezTo>
                      <a:pt x="79" y="36"/>
                      <a:pt x="79" y="37"/>
                      <a:pt x="78" y="37"/>
                    </a:cubicBezTo>
                    <a:cubicBezTo>
                      <a:pt x="77" y="38"/>
                      <a:pt x="76" y="40"/>
                      <a:pt x="76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2"/>
                      <a:pt x="75" y="43"/>
                      <a:pt x="74" y="43"/>
                    </a:cubicBezTo>
                    <a:cubicBezTo>
                      <a:pt x="73" y="45"/>
                      <a:pt x="72" y="48"/>
                      <a:pt x="71" y="50"/>
                    </a:cubicBezTo>
                    <a:cubicBezTo>
                      <a:pt x="68" y="59"/>
                      <a:pt x="67" y="71"/>
                      <a:pt x="68" y="79"/>
                    </a:cubicBezTo>
                    <a:cubicBezTo>
                      <a:pt x="67" y="71"/>
                      <a:pt x="69" y="61"/>
                      <a:pt x="72" y="53"/>
                    </a:cubicBezTo>
                    <a:cubicBezTo>
                      <a:pt x="73" y="50"/>
                      <a:pt x="74" y="47"/>
                      <a:pt x="75" y="44"/>
                    </a:cubicBezTo>
                    <a:cubicBezTo>
                      <a:pt x="75" y="48"/>
                      <a:pt x="75" y="52"/>
                      <a:pt x="75" y="56"/>
                    </a:cubicBezTo>
                    <a:cubicBezTo>
                      <a:pt x="75" y="62"/>
                      <a:pt x="75" y="68"/>
                      <a:pt x="75" y="74"/>
                    </a:cubicBezTo>
                    <a:cubicBezTo>
                      <a:pt x="73" y="85"/>
                      <a:pt x="69" y="91"/>
                      <a:pt x="64" y="97"/>
                    </a:cubicBezTo>
                    <a:cubicBezTo>
                      <a:pt x="66" y="94"/>
                      <a:pt x="69" y="91"/>
                      <a:pt x="71" y="87"/>
                    </a:cubicBezTo>
                    <a:cubicBezTo>
                      <a:pt x="74" y="81"/>
                      <a:pt x="75" y="74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0"/>
                      <a:pt x="76" y="53"/>
                      <a:pt x="77" y="46"/>
                    </a:cubicBezTo>
                    <a:cubicBezTo>
                      <a:pt x="77" y="44"/>
                      <a:pt x="77" y="43"/>
                      <a:pt x="78" y="41"/>
                    </a:cubicBezTo>
                    <a:cubicBezTo>
                      <a:pt x="79" y="39"/>
                      <a:pt x="81" y="37"/>
                      <a:pt x="83" y="35"/>
                    </a:cubicBezTo>
                    <a:cubicBezTo>
                      <a:pt x="83" y="35"/>
                      <a:pt x="83" y="36"/>
                      <a:pt x="83" y="36"/>
                    </a:cubicBezTo>
                    <a:cubicBezTo>
                      <a:pt x="83" y="39"/>
                      <a:pt x="83" y="39"/>
                      <a:pt x="82" y="42"/>
                    </a:cubicBezTo>
                    <a:cubicBezTo>
                      <a:pt x="81" y="45"/>
                      <a:pt x="81" y="49"/>
                      <a:pt x="80" y="52"/>
                    </a:cubicBezTo>
                    <a:cubicBezTo>
                      <a:pt x="79" y="56"/>
                      <a:pt x="78" y="61"/>
                      <a:pt x="78" y="65"/>
                    </a:cubicBezTo>
                    <a:cubicBezTo>
                      <a:pt x="77" y="66"/>
                      <a:pt x="77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7" y="67"/>
                      <a:pt x="77" y="66"/>
                      <a:pt x="78" y="66"/>
                    </a:cubicBezTo>
                    <a:cubicBezTo>
                      <a:pt x="77" y="70"/>
                      <a:pt x="78" y="73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5"/>
                    </a:cubicBezTo>
                    <a:cubicBezTo>
                      <a:pt x="78" y="73"/>
                      <a:pt x="78" y="69"/>
                      <a:pt x="78" y="65"/>
                    </a:cubicBezTo>
                    <a:cubicBezTo>
                      <a:pt x="81" y="61"/>
                      <a:pt x="83" y="51"/>
                      <a:pt x="84" y="44"/>
                    </a:cubicBezTo>
                    <a:cubicBezTo>
                      <a:pt x="84" y="44"/>
                      <a:pt x="84" y="44"/>
                      <a:pt x="84" y="43"/>
                    </a:cubicBezTo>
                    <a:cubicBezTo>
                      <a:pt x="85" y="41"/>
                      <a:pt x="85" y="38"/>
                      <a:pt x="85" y="35"/>
                    </a:cubicBezTo>
                    <a:cubicBezTo>
                      <a:pt x="85" y="32"/>
                      <a:pt x="85" y="30"/>
                      <a:pt x="85" y="27"/>
                    </a:cubicBezTo>
                    <a:cubicBezTo>
                      <a:pt x="87" y="25"/>
                      <a:pt x="89" y="23"/>
                      <a:pt x="92" y="21"/>
                    </a:cubicBezTo>
                    <a:cubicBezTo>
                      <a:pt x="92" y="21"/>
                      <a:pt x="92" y="21"/>
                      <a:pt x="93" y="21"/>
                    </a:cubicBezTo>
                    <a:cubicBezTo>
                      <a:pt x="92" y="24"/>
                      <a:pt x="91" y="26"/>
                      <a:pt x="90" y="28"/>
                    </a:cubicBezTo>
                    <a:cubicBezTo>
                      <a:pt x="88" y="33"/>
                      <a:pt x="87" y="38"/>
                      <a:pt x="87" y="43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5"/>
                      <a:pt x="87" y="47"/>
                      <a:pt x="87" y="48"/>
                    </a:cubicBezTo>
                    <a:cubicBezTo>
                      <a:pt x="88" y="53"/>
                      <a:pt x="90" y="56"/>
                      <a:pt x="91" y="60"/>
                    </a:cubicBezTo>
                    <a:cubicBezTo>
                      <a:pt x="89" y="53"/>
                      <a:pt x="86" y="45"/>
                      <a:pt x="89" y="35"/>
                    </a:cubicBezTo>
                    <a:cubicBezTo>
                      <a:pt x="91" y="30"/>
                      <a:pt x="93" y="25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7" y="24"/>
                      <a:pt x="97" y="28"/>
                      <a:pt x="96" y="33"/>
                    </a:cubicBezTo>
                    <a:cubicBezTo>
                      <a:pt x="96" y="41"/>
                      <a:pt x="94" y="51"/>
                      <a:pt x="91" y="58"/>
                    </a:cubicBezTo>
                    <a:cubicBezTo>
                      <a:pt x="96" y="48"/>
                      <a:pt x="99" y="30"/>
                      <a:pt x="97" y="20"/>
                    </a:cubicBezTo>
                    <a:cubicBezTo>
                      <a:pt x="97" y="20"/>
                      <a:pt x="97" y="20"/>
                      <a:pt x="97" y="19"/>
                    </a:cubicBezTo>
                    <a:cubicBezTo>
                      <a:pt x="98" y="19"/>
                      <a:pt x="100" y="19"/>
                      <a:pt x="101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23"/>
                      <a:pt x="102" y="28"/>
                      <a:pt x="103" y="32"/>
                    </a:cubicBezTo>
                    <a:cubicBezTo>
                      <a:pt x="103" y="35"/>
                      <a:pt x="104" y="39"/>
                      <a:pt x="104" y="42"/>
                    </a:cubicBezTo>
                    <a:cubicBezTo>
                      <a:pt x="104" y="44"/>
                      <a:pt x="104" y="46"/>
                      <a:pt x="103" y="48"/>
                    </a:cubicBezTo>
                    <a:cubicBezTo>
                      <a:pt x="102" y="53"/>
                      <a:pt x="101" y="58"/>
                      <a:pt x="100" y="62"/>
                    </a:cubicBezTo>
                    <a:cubicBezTo>
                      <a:pt x="99" y="62"/>
                      <a:pt x="99" y="61"/>
                      <a:pt x="99" y="60"/>
                    </a:cubicBezTo>
                    <a:cubicBezTo>
                      <a:pt x="99" y="60"/>
                      <a:pt x="98" y="61"/>
                      <a:pt x="98" y="61"/>
                    </a:cubicBezTo>
                    <a:cubicBezTo>
                      <a:pt x="99" y="64"/>
                      <a:pt x="100" y="67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0" y="67"/>
                      <a:pt x="101" y="67"/>
                      <a:pt x="102" y="64"/>
                    </a:cubicBezTo>
                    <a:cubicBezTo>
                      <a:pt x="103" y="60"/>
                      <a:pt x="104" y="57"/>
                      <a:pt x="105" y="53"/>
                    </a:cubicBezTo>
                    <a:cubicBezTo>
                      <a:pt x="106" y="60"/>
                      <a:pt x="106" y="67"/>
                      <a:pt x="106" y="75"/>
                    </a:cubicBezTo>
                    <a:cubicBezTo>
                      <a:pt x="106" y="77"/>
                      <a:pt x="105" y="79"/>
                      <a:pt x="105" y="81"/>
                    </a:cubicBezTo>
                    <a:cubicBezTo>
                      <a:pt x="106" y="82"/>
                      <a:pt x="106" y="82"/>
                      <a:pt x="106" y="83"/>
                    </a:cubicBezTo>
                    <a:cubicBezTo>
                      <a:pt x="107" y="78"/>
                      <a:pt x="108" y="74"/>
                      <a:pt x="108" y="69"/>
                    </a:cubicBezTo>
                    <a:cubicBezTo>
                      <a:pt x="110" y="81"/>
                      <a:pt x="113" y="92"/>
                      <a:pt x="117" y="101"/>
                    </a:cubicBezTo>
                    <a:cubicBezTo>
                      <a:pt x="121" y="109"/>
                      <a:pt x="125" y="114"/>
                      <a:pt x="130" y="118"/>
                    </a:cubicBezTo>
                    <a:cubicBezTo>
                      <a:pt x="126" y="114"/>
                      <a:pt x="122" y="108"/>
                      <a:pt x="118" y="101"/>
                    </a:cubicBezTo>
                    <a:cubicBezTo>
                      <a:pt x="115" y="92"/>
                      <a:pt x="112" y="81"/>
                      <a:pt x="111" y="70"/>
                    </a:cubicBezTo>
                    <a:cubicBezTo>
                      <a:pt x="108" y="53"/>
                      <a:pt x="107" y="35"/>
                      <a:pt x="105" y="17"/>
                    </a:cubicBezTo>
                    <a:cubicBezTo>
                      <a:pt x="105" y="17"/>
                      <a:pt x="106" y="18"/>
                      <a:pt x="106" y="18"/>
                    </a:cubicBezTo>
                    <a:cubicBezTo>
                      <a:pt x="108" y="20"/>
                      <a:pt x="111" y="22"/>
                      <a:pt x="113" y="23"/>
                    </a:cubicBezTo>
                    <a:cubicBezTo>
                      <a:pt x="114" y="24"/>
                      <a:pt x="115" y="25"/>
                      <a:pt x="116" y="25"/>
                    </a:cubicBezTo>
                    <a:cubicBezTo>
                      <a:pt x="117" y="26"/>
                      <a:pt x="117" y="28"/>
                      <a:pt x="117" y="30"/>
                    </a:cubicBezTo>
                    <a:cubicBezTo>
                      <a:pt x="117" y="33"/>
                      <a:pt x="116" y="37"/>
                      <a:pt x="116" y="40"/>
                    </a:cubicBezTo>
                    <a:cubicBezTo>
                      <a:pt x="114" y="54"/>
                      <a:pt x="121" y="63"/>
                      <a:pt x="123" y="75"/>
                    </a:cubicBezTo>
                    <a:cubicBezTo>
                      <a:pt x="122" y="67"/>
                      <a:pt x="119" y="61"/>
                      <a:pt x="117" y="54"/>
                    </a:cubicBezTo>
                    <a:cubicBezTo>
                      <a:pt x="116" y="49"/>
                      <a:pt x="116" y="45"/>
                      <a:pt x="117" y="41"/>
                    </a:cubicBezTo>
                    <a:cubicBezTo>
                      <a:pt x="117" y="37"/>
                      <a:pt x="119" y="33"/>
                      <a:pt x="118" y="28"/>
                    </a:cubicBezTo>
                    <a:cubicBezTo>
                      <a:pt x="124" y="39"/>
                      <a:pt x="127" y="54"/>
                      <a:pt x="134" y="64"/>
                    </a:cubicBezTo>
                    <a:cubicBezTo>
                      <a:pt x="128" y="54"/>
                      <a:pt x="126" y="41"/>
                      <a:pt x="121" y="30"/>
                    </a:cubicBezTo>
                    <a:cubicBezTo>
                      <a:pt x="122" y="30"/>
                      <a:pt x="122" y="30"/>
                      <a:pt x="123" y="30"/>
                    </a:cubicBezTo>
                    <a:cubicBezTo>
                      <a:pt x="123" y="31"/>
                      <a:pt x="124" y="32"/>
                      <a:pt x="125" y="34"/>
                    </a:cubicBezTo>
                    <a:cubicBezTo>
                      <a:pt x="128" y="37"/>
                      <a:pt x="131" y="42"/>
                      <a:pt x="133" y="48"/>
                    </a:cubicBezTo>
                    <a:cubicBezTo>
                      <a:pt x="135" y="53"/>
                      <a:pt x="137" y="59"/>
                      <a:pt x="139" y="64"/>
                    </a:cubicBezTo>
                    <a:cubicBezTo>
                      <a:pt x="140" y="67"/>
                      <a:pt x="142" y="69"/>
                      <a:pt x="143" y="73"/>
                    </a:cubicBezTo>
                    <a:cubicBezTo>
                      <a:pt x="144" y="76"/>
                      <a:pt x="144" y="79"/>
                      <a:pt x="144" y="82"/>
                    </a:cubicBezTo>
                    <a:cubicBezTo>
                      <a:pt x="144" y="86"/>
                      <a:pt x="144" y="90"/>
                      <a:pt x="143" y="93"/>
                    </a:cubicBezTo>
                    <a:cubicBezTo>
                      <a:pt x="142" y="96"/>
                      <a:pt x="140" y="96"/>
                      <a:pt x="138" y="97"/>
                    </a:cubicBezTo>
                    <a:cubicBezTo>
                      <a:pt x="134" y="100"/>
                      <a:pt x="134" y="109"/>
                      <a:pt x="134" y="116"/>
                    </a:cubicBezTo>
                    <a:cubicBezTo>
                      <a:pt x="134" y="111"/>
                      <a:pt x="135" y="104"/>
                      <a:pt x="137" y="101"/>
                    </a:cubicBezTo>
                    <a:cubicBezTo>
                      <a:pt x="139" y="96"/>
                      <a:pt x="142" y="99"/>
                      <a:pt x="144" y="93"/>
                    </a:cubicBezTo>
                    <a:cubicBezTo>
                      <a:pt x="144" y="106"/>
                      <a:pt x="145" y="118"/>
                      <a:pt x="150" y="126"/>
                    </a:cubicBezTo>
                    <a:cubicBezTo>
                      <a:pt x="144" y="116"/>
                      <a:pt x="145" y="103"/>
                      <a:pt x="146" y="89"/>
                    </a:cubicBezTo>
                    <a:cubicBezTo>
                      <a:pt x="148" y="95"/>
                      <a:pt x="151" y="101"/>
                      <a:pt x="154" y="105"/>
                    </a:cubicBezTo>
                    <a:cubicBezTo>
                      <a:pt x="151" y="101"/>
                      <a:pt x="149" y="96"/>
                      <a:pt x="147" y="91"/>
                    </a:cubicBezTo>
                    <a:cubicBezTo>
                      <a:pt x="146" y="88"/>
                      <a:pt x="146" y="87"/>
                      <a:pt x="146" y="84"/>
                    </a:cubicBezTo>
                    <a:cubicBezTo>
                      <a:pt x="146" y="82"/>
                      <a:pt x="146" y="79"/>
                      <a:pt x="145" y="77"/>
                    </a:cubicBezTo>
                    <a:cubicBezTo>
                      <a:pt x="150" y="83"/>
                      <a:pt x="154" y="88"/>
                      <a:pt x="159" y="94"/>
                    </a:cubicBezTo>
                    <a:cubicBezTo>
                      <a:pt x="162" y="99"/>
                      <a:pt x="164" y="104"/>
                      <a:pt x="165" y="111"/>
                    </a:cubicBezTo>
                    <a:cubicBezTo>
                      <a:pt x="164" y="102"/>
                      <a:pt x="161" y="96"/>
                      <a:pt x="157" y="90"/>
                    </a:cubicBezTo>
                    <a:cubicBezTo>
                      <a:pt x="153" y="83"/>
                      <a:pt x="148" y="77"/>
                      <a:pt x="144" y="69"/>
                    </a:cubicBezTo>
                    <a:cubicBezTo>
                      <a:pt x="141" y="62"/>
                      <a:pt x="139" y="54"/>
                      <a:pt x="136" y="46"/>
                    </a:cubicBezTo>
                    <a:cubicBezTo>
                      <a:pt x="134" y="40"/>
                      <a:pt x="132" y="35"/>
                      <a:pt x="129" y="30"/>
                    </a:cubicBezTo>
                    <a:cubicBezTo>
                      <a:pt x="130" y="30"/>
                      <a:pt x="131" y="30"/>
                      <a:pt x="132" y="31"/>
                    </a:cubicBezTo>
                    <a:cubicBezTo>
                      <a:pt x="135" y="33"/>
                      <a:pt x="136" y="38"/>
                      <a:pt x="137" y="41"/>
                    </a:cubicBezTo>
                    <a:cubicBezTo>
                      <a:pt x="139" y="44"/>
                      <a:pt x="140" y="46"/>
                      <a:pt x="141" y="48"/>
                    </a:cubicBezTo>
                    <a:cubicBezTo>
                      <a:pt x="139" y="44"/>
                      <a:pt x="137" y="40"/>
                      <a:pt x="136" y="36"/>
                    </a:cubicBezTo>
                    <a:cubicBezTo>
                      <a:pt x="134" y="30"/>
                      <a:pt x="132" y="27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4" y="28"/>
                      <a:pt x="136" y="32"/>
                    </a:cubicBezTo>
                    <a:cubicBezTo>
                      <a:pt x="139" y="36"/>
                      <a:pt x="140" y="44"/>
                      <a:pt x="142" y="50"/>
                    </a:cubicBezTo>
                    <a:cubicBezTo>
                      <a:pt x="143" y="52"/>
                      <a:pt x="144" y="54"/>
                      <a:pt x="145" y="57"/>
                    </a:cubicBezTo>
                    <a:cubicBezTo>
                      <a:pt x="145" y="59"/>
                      <a:pt x="146" y="62"/>
                      <a:pt x="147" y="64"/>
                    </a:cubicBezTo>
                    <a:cubicBezTo>
                      <a:pt x="149" y="68"/>
                      <a:pt x="152" y="70"/>
                      <a:pt x="155" y="71"/>
                    </a:cubicBezTo>
                    <a:cubicBezTo>
                      <a:pt x="151" y="68"/>
                      <a:pt x="148" y="65"/>
                      <a:pt x="146" y="57"/>
                    </a:cubicBezTo>
                    <a:cubicBezTo>
                      <a:pt x="150" y="63"/>
                      <a:pt x="154" y="65"/>
                      <a:pt x="158" y="69"/>
                    </a:cubicBezTo>
                    <a:cubicBezTo>
                      <a:pt x="154" y="65"/>
                      <a:pt x="150" y="62"/>
                      <a:pt x="147" y="57"/>
                    </a:cubicBezTo>
                    <a:cubicBezTo>
                      <a:pt x="143" y="50"/>
                      <a:pt x="142" y="41"/>
                      <a:pt x="139" y="33"/>
                    </a:cubicBezTo>
                    <a:cubicBezTo>
                      <a:pt x="142" y="35"/>
                      <a:pt x="144" y="37"/>
                      <a:pt x="147" y="39"/>
                    </a:cubicBezTo>
                    <a:cubicBezTo>
                      <a:pt x="148" y="41"/>
                      <a:pt x="149" y="43"/>
                      <a:pt x="150" y="44"/>
                    </a:cubicBezTo>
                    <a:cubicBezTo>
                      <a:pt x="153" y="51"/>
                      <a:pt x="157" y="58"/>
                      <a:pt x="160" y="64"/>
                    </a:cubicBezTo>
                    <a:cubicBezTo>
                      <a:pt x="162" y="67"/>
                      <a:pt x="164" y="70"/>
                      <a:pt x="165" y="73"/>
                    </a:cubicBezTo>
                    <a:cubicBezTo>
                      <a:pt x="166" y="74"/>
                      <a:pt x="166" y="81"/>
                      <a:pt x="166" y="83"/>
                    </a:cubicBezTo>
                    <a:cubicBezTo>
                      <a:pt x="167" y="90"/>
                      <a:pt x="170" y="96"/>
                      <a:pt x="171" y="102"/>
                    </a:cubicBezTo>
                    <a:cubicBezTo>
                      <a:pt x="170" y="97"/>
                      <a:pt x="169" y="93"/>
                      <a:pt x="168" y="88"/>
                    </a:cubicBezTo>
                    <a:cubicBezTo>
                      <a:pt x="166" y="83"/>
                      <a:pt x="167" y="79"/>
                      <a:pt x="167" y="74"/>
                    </a:cubicBezTo>
                    <a:cubicBezTo>
                      <a:pt x="169" y="77"/>
                      <a:pt x="172" y="77"/>
                      <a:pt x="175" y="74"/>
                    </a:cubicBezTo>
                    <a:cubicBezTo>
                      <a:pt x="170" y="79"/>
                      <a:pt x="166" y="72"/>
                      <a:pt x="162" y="66"/>
                    </a:cubicBezTo>
                    <a:cubicBezTo>
                      <a:pt x="159" y="59"/>
                      <a:pt x="156" y="50"/>
                      <a:pt x="152" y="43"/>
                    </a:cubicBezTo>
                    <a:cubicBezTo>
                      <a:pt x="154" y="45"/>
                      <a:pt x="156" y="46"/>
                      <a:pt x="158" y="47"/>
                    </a:cubicBezTo>
                    <a:cubicBezTo>
                      <a:pt x="159" y="47"/>
                      <a:pt x="160" y="47"/>
                      <a:pt x="161" y="48"/>
                    </a:cubicBezTo>
                    <a:cubicBezTo>
                      <a:pt x="161" y="49"/>
                      <a:pt x="161" y="50"/>
                      <a:pt x="162" y="52"/>
                    </a:cubicBezTo>
                    <a:cubicBezTo>
                      <a:pt x="164" y="57"/>
                      <a:pt x="167" y="59"/>
                      <a:pt x="170" y="60"/>
                    </a:cubicBezTo>
                    <a:cubicBezTo>
                      <a:pt x="167" y="58"/>
                      <a:pt x="163" y="55"/>
                      <a:pt x="162" y="48"/>
                    </a:cubicBezTo>
                    <a:cubicBezTo>
                      <a:pt x="166" y="49"/>
                      <a:pt x="170" y="48"/>
                      <a:pt x="175" y="47"/>
                    </a:cubicBezTo>
                    <a:cubicBezTo>
                      <a:pt x="168" y="48"/>
                      <a:pt x="162" y="47"/>
                      <a:pt x="156" y="43"/>
                    </a:cubicBezTo>
                    <a:cubicBezTo>
                      <a:pt x="148" y="38"/>
                      <a:pt x="142" y="28"/>
                      <a:pt x="134" y="23"/>
                    </a:cubicBezTo>
                    <a:cubicBezTo>
                      <a:pt x="138" y="23"/>
                      <a:pt x="143" y="24"/>
                      <a:pt x="147" y="26"/>
                    </a:cubicBezTo>
                    <a:cubicBezTo>
                      <a:pt x="152" y="27"/>
                      <a:pt x="156" y="28"/>
                      <a:pt x="160" y="30"/>
                    </a:cubicBezTo>
                    <a:cubicBezTo>
                      <a:pt x="168" y="35"/>
                      <a:pt x="175" y="46"/>
                      <a:pt x="184" y="44"/>
                    </a:cubicBezTo>
                    <a:cubicBezTo>
                      <a:pt x="177" y="45"/>
                      <a:pt x="172" y="38"/>
                      <a:pt x="166" y="32"/>
                    </a:cubicBezTo>
                    <a:close/>
                    <a:moveTo>
                      <a:pt x="78" y="65"/>
                    </a:moveTo>
                    <a:cubicBezTo>
                      <a:pt x="79" y="57"/>
                      <a:pt x="81" y="49"/>
                      <a:pt x="83" y="43"/>
                    </a:cubicBezTo>
                    <a:cubicBezTo>
                      <a:pt x="83" y="51"/>
                      <a:pt x="81" y="60"/>
                      <a:pt x="78" y="6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79">
            <a:extLst>
              <a:ext uri="{FF2B5EF4-FFF2-40B4-BE49-F238E27FC236}">
                <a16:creationId xmlns:a16="http://schemas.microsoft.com/office/drawing/2014/main" id="{D0DC40E2-EBDD-0F59-43D2-7EFFF6FC89B9}"/>
              </a:ext>
            </a:extLst>
          </p:cNvPr>
          <p:cNvGrpSpPr/>
          <p:nvPr/>
        </p:nvGrpSpPr>
        <p:grpSpPr>
          <a:xfrm>
            <a:off x="4005535" y="1636256"/>
            <a:ext cx="1402079" cy="1862946"/>
            <a:chOff x="4305263" y="2584476"/>
            <a:chExt cx="1402079" cy="1862946"/>
          </a:xfrm>
        </p:grpSpPr>
        <p:grpSp>
          <p:nvGrpSpPr>
            <p:cNvPr id="33" name="Group 46">
              <a:extLst>
                <a:ext uri="{FF2B5EF4-FFF2-40B4-BE49-F238E27FC236}">
                  <a16:creationId xmlns:a16="http://schemas.microsoft.com/office/drawing/2014/main" id="{F91639DD-027E-7104-06E8-5E7D9B89C650}"/>
                </a:ext>
              </a:extLst>
            </p:cNvPr>
            <p:cNvGrpSpPr/>
            <p:nvPr/>
          </p:nvGrpSpPr>
          <p:grpSpPr>
            <a:xfrm>
              <a:off x="4305263" y="2748307"/>
              <a:ext cx="1402079" cy="1699115"/>
              <a:chOff x="4305263" y="2748307"/>
              <a:chExt cx="1402079" cy="1699115"/>
            </a:xfrm>
          </p:grpSpPr>
          <p:sp>
            <p:nvSpPr>
              <p:cNvPr id="42" name="Freeform 10">
                <a:extLst>
                  <a:ext uri="{FF2B5EF4-FFF2-40B4-BE49-F238E27FC236}">
                    <a16:creationId xmlns:a16="http://schemas.microsoft.com/office/drawing/2014/main" id="{DA567557-7068-97CB-8C35-C4522879C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5871" y="3001141"/>
                <a:ext cx="1380862" cy="1446281"/>
              </a:xfrm>
              <a:custGeom>
                <a:avLst/>
                <a:gdLst>
                  <a:gd name="T0" fmla="*/ 1516 w 1562"/>
                  <a:gd name="T1" fmla="*/ 0 h 1636"/>
                  <a:gd name="T2" fmla="*/ 1562 w 1562"/>
                  <a:gd name="T3" fmla="*/ 11 h 1636"/>
                  <a:gd name="T4" fmla="*/ 781 w 1562"/>
                  <a:gd name="T5" fmla="*/ 1636 h 1636"/>
                  <a:gd name="T6" fmla="*/ 0 w 1562"/>
                  <a:gd name="T7" fmla="*/ 11 h 1636"/>
                  <a:gd name="T8" fmla="*/ 57 w 1562"/>
                  <a:gd name="T9" fmla="*/ 0 h 1636"/>
                  <a:gd name="T10" fmla="*/ 1516 w 1562"/>
                  <a:gd name="T11" fmla="*/ 0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2" h="1636">
                    <a:moveTo>
                      <a:pt x="1516" y="0"/>
                    </a:moveTo>
                    <a:lnTo>
                      <a:pt x="1562" y="11"/>
                    </a:lnTo>
                    <a:lnTo>
                      <a:pt x="781" y="1636"/>
                    </a:lnTo>
                    <a:lnTo>
                      <a:pt x="0" y="11"/>
                    </a:lnTo>
                    <a:lnTo>
                      <a:pt x="57" y="0"/>
                    </a:lnTo>
                    <a:lnTo>
                      <a:pt x="15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B7358"/>
                  </a:gs>
                  <a:gs pos="50000">
                    <a:srgbClr val="368F3C"/>
                  </a:gs>
                  <a:gs pos="100000">
                    <a:srgbClr val="7EBD7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43" name="Oval 6">
                <a:extLst>
                  <a:ext uri="{FF2B5EF4-FFF2-40B4-BE49-F238E27FC236}">
                    <a16:creationId xmlns:a16="http://schemas.microsoft.com/office/drawing/2014/main" id="{201B7D82-3EA4-E480-AB27-B7197E324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5263" y="2748307"/>
                <a:ext cx="1402079" cy="455278"/>
              </a:xfrm>
              <a:prstGeom prst="ellipse">
                <a:avLst/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40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74">
              <a:extLst>
                <a:ext uri="{FF2B5EF4-FFF2-40B4-BE49-F238E27FC236}">
                  <a16:creationId xmlns:a16="http://schemas.microsoft.com/office/drawing/2014/main" id="{9D746B07-2FD5-3253-CD51-08E40878D092}"/>
                </a:ext>
              </a:extLst>
            </p:cNvPr>
            <p:cNvGrpSpPr/>
            <p:nvPr/>
          </p:nvGrpSpPr>
          <p:grpSpPr>
            <a:xfrm>
              <a:off x="4783975" y="2584476"/>
              <a:ext cx="692993" cy="595577"/>
              <a:chOff x="4783975" y="2584476"/>
              <a:chExt cx="692993" cy="595577"/>
            </a:xfrm>
          </p:grpSpPr>
          <p:sp>
            <p:nvSpPr>
              <p:cNvPr id="35" name="Freeform 16">
                <a:extLst>
                  <a:ext uri="{FF2B5EF4-FFF2-40B4-BE49-F238E27FC236}">
                    <a16:creationId xmlns:a16="http://schemas.microsoft.com/office/drawing/2014/main" id="{7840A449-7398-A520-4D8F-E18920673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7043" y="2639757"/>
                <a:ext cx="148734" cy="155973"/>
              </a:xfrm>
              <a:custGeom>
                <a:avLst/>
                <a:gdLst>
                  <a:gd name="T0" fmla="*/ 4 w 46"/>
                  <a:gd name="T1" fmla="*/ 0 h 48"/>
                  <a:gd name="T2" fmla="*/ 10 w 46"/>
                  <a:gd name="T3" fmla="*/ 7 h 48"/>
                  <a:gd name="T4" fmla="*/ 36 w 46"/>
                  <a:gd name="T5" fmla="*/ 19 h 48"/>
                  <a:gd name="T6" fmla="*/ 42 w 46"/>
                  <a:gd name="T7" fmla="*/ 39 h 48"/>
                  <a:gd name="T8" fmla="*/ 37 w 46"/>
                  <a:gd name="T9" fmla="*/ 42 h 48"/>
                  <a:gd name="T10" fmla="*/ 29 w 46"/>
                  <a:gd name="T11" fmla="*/ 47 h 48"/>
                  <a:gd name="T12" fmla="*/ 4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4" y="0"/>
                    </a:moveTo>
                    <a:cubicBezTo>
                      <a:pt x="4" y="0"/>
                      <a:pt x="5" y="4"/>
                      <a:pt x="10" y="7"/>
                    </a:cubicBezTo>
                    <a:cubicBezTo>
                      <a:pt x="15" y="10"/>
                      <a:pt x="27" y="11"/>
                      <a:pt x="36" y="19"/>
                    </a:cubicBezTo>
                    <a:cubicBezTo>
                      <a:pt x="46" y="27"/>
                      <a:pt x="44" y="36"/>
                      <a:pt x="42" y="39"/>
                    </a:cubicBezTo>
                    <a:cubicBezTo>
                      <a:pt x="41" y="42"/>
                      <a:pt x="37" y="42"/>
                      <a:pt x="37" y="42"/>
                    </a:cubicBezTo>
                    <a:cubicBezTo>
                      <a:pt x="37" y="42"/>
                      <a:pt x="37" y="48"/>
                      <a:pt x="29" y="47"/>
                    </a:cubicBezTo>
                    <a:cubicBezTo>
                      <a:pt x="0" y="37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 17">
                <a:extLst>
                  <a:ext uri="{FF2B5EF4-FFF2-40B4-BE49-F238E27FC236}">
                    <a16:creationId xmlns:a16="http://schemas.microsoft.com/office/drawing/2014/main" id="{DF3AA3CA-72B6-8FEE-1A96-BAD7BB1AB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1538" y="2710833"/>
                <a:ext cx="77658" cy="133598"/>
              </a:xfrm>
              <a:custGeom>
                <a:avLst/>
                <a:gdLst>
                  <a:gd name="T0" fmla="*/ 0 w 24"/>
                  <a:gd name="T1" fmla="*/ 0 h 41"/>
                  <a:gd name="T2" fmla="*/ 16 w 24"/>
                  <a:gd name="T3" fmla="*/ 21 h 41"/>
                  <a:gd name="T4" fmla="*/ 18 w 24"/>
                  <a:gd name="T5" fmla="*/ 41 h 41"/>
                  <a:gd name="T6" fmla="*/ 20 w 24"/>
                  <a:gd name="T7" fmla="*/ 20 h 41"/>
                  <a:gd name="T8" fmla="*/ 0 w 24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0" y="0"/>
                    </a:moveTo>
                    <a:cubicBezTo>
                      <a:pt x="0" y="0"/>
                      <a:pt x="11" y="11"/>
                      <a:pt x="16" y="21"/>
                    </a:cubicBezTo>
                    <a:cubicBezTo>
                      <a:pt x="21" y="31"/>
                      <a:pt x="18" y="41"/>
                      <a:pt x="18" y="41"/>
                    </a:cubicBezTo>
                    <a:cubicBezTo>
                      <a:pt x="18" y="41"/>
                      <a:pt x="24" y="29"/>
                      <a:pt x="20" y="20"/>
                    </a:cubicBezTo>
                    <a:cubicBezTo>
                      <a:pt x="15" y="1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18">
                <a:extLst>
                  <a:ext uri="{FF2B5EF4-FFF2-40B4-BE49-F238E27FC236}">
                    <a16:creationId xmlns:a16="http://schemas.microsoft.com/office/drawing/2014/main" id="{2A8AD628-F7A2-0E70-BE3F-C6C35193F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647" y="2584476"/>
                <a:ext cx="411321" cy="279040"/>
              </a:xfrm>
              <a:custGeom>
                <a:avLst/>
                <a:gdLst>
                  <a:gd name="T0" fmla="*/ 127 w 127"/>
                  <a:gd name="T1" fmla="*/ 0 h 86"/>
                  <a:gd name="T2" fmla="*/ 106 w 127"/>
                  <a:gd name="T3" fmla="*/ 8 h 86"/>
                  <a:gd name="T4" fmla="*/ 35 w 127"/>
                  <a:gd name="T5" fmla="*/ 7 h 86"/>
                  <a:gd name="T6" fmla="*/ 0 w 127"/>
                  <a:gd name="T7" fmla="*/ 46 h 86"/>
                  <a:gd name="T8" fmla="*/ 9 w 127"/>
                  <a:gd name="T9" fmla="*/ 58 h 86"/>
                  <a:gd name="T10" fmla="*/ 23 w 127"/>
                  <a:gd name="T11" fmla="*/ 76 h 86"/>
                  <a:gd name="T12" fmla="*/ 127 w 127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86">
                    <a:moveTo>
                      <a:pt x="127" y="0"/>
                    </a:moveTo>
                    <a:cubicBezTo>
                      <a:pt x="127" y="0"/>
                      <a:pt x="120" y="7"/>
                      <a:pt x="106" y="8"/>
                    </a:cubicBezTo>
                    <a:cubicBezTo>
                      <a:pt x="91" y="9"/>
                      <a:pt x="63" y="0"/>
                      <a:pt x="35" y="7"/>
                    </a:cubicBezTo>
                    <a:cubicBezTo>
                      <a:pt x="7" y="14"/>
                      <a:pt x="1" y="38"/>
                      <a:pt x="0" y="46"/>
                    </a:cubicBezTo>
                    <a:cubicBezTo>
                      <a:pt x="0" y="54"/>
                      <a:pt x="9" y="58"/>
                      <a:pt x="9" y="58"/>
                    </a:cubicBezTo>
                    <a:cubicBezTo>
                      <a:pt x="9" y="58"/>
                      <a:pt x="2" y="70"/>
                      <a:pt x="23" y="76"/>
                    </a:cubicBezTo>
                    <a:cubicBezTo>
                      <a:pt x="96" y="86"/>
                      <a:pt x="127" y="0"/>
                      <a:pt x="127" y="0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19">
                <a:extLst>
                  <a:ext uri="{FF2B5EF4-FFF2-40B4-BE49-F238E27FC236}">
                    <a16:creationId xmlns:a16="http://schemas.microsoft.com/office/drawing/2014/main" id="{25CF2AA4-4D60-8E62-16CB-076713DC7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366" y="2698329"/>
                <a:ext cx="249425" cy="217177"/>
              </a:xfrm>
              <a:custGeom>
                <a:avLst/>
                <a:gdLst>
                  <a:gd name="T0" fmla="*/ 77 w 77"/>
                  <a:gd name="T1" fmla="*/ 0 h 67"/>
                  <a:gd name="T2" fmla="*/ 28 w 77"/>
                  <a:gd name="T3" fmla="*/ 25 h 67"/>
                  <a:gd name="T4" fmla="*/ 0 w 77"/>
                  <a:gd name="T5" fmla="*/ 67 h 67"/>
                  <a:gd name="T6" fmla="*/ 21 w 77"/>
                  <a:gd name="T7" fmla="*/ 20 h 67"/>
                  <a:gd name="T8" fmla="*/ 77 w 77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77" y="0"/>
                    </a:moveTo>
                    <a:cubicBezTo>
                      <a:pt x="77" y="0"/>
                      <a:pt x="49" y="9"/>
                      <a:pt x="28" y="25"/>
                    </a:cubicBezTo>
                    <a:cubicBezTo>
                      <a:pt x="6" y="41"/>
                      <a:pt x="0" y="67"/>
                      <a:pt x="0" y="67"/>
                    </a:cubicBezTo>
                    <a:cubicBezTo>
                      <a:pt x="0" y="67"/>
                      <a:pt x="1" y="34"/>
                      <a:pt x="21" y="20"/>
                    </a:cubicBezTo>
                    <a:cubicBezTo>
                      <a:pt x="41" y="5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0D4F1780-CE9C-EF10-9D9F-11E28FA61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7266" y="2730577"/>
                <a:ext cx="180981" cy="172426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66231EC5-C45A-639D-BD11-3984E26C3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376" y="2811524"/>
                <a:ext cx="142153" cy="88187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26">
                <a:extLst>
                  <a:ext uri="{FF2B5EF4-FFF2-40B4-BE49-F238E27FC236}">
                    <a16:creationId xmlns:a16="http://schemas.microsoft.com/office/drawing/2014/main" id="{BBE8E58D-49E1-C27B-17B3-608A7D9D51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83975" y="2876020"/>
                <a:ext cx="434466" cy="304033"/>
              </a:xfrm>
              <a:custGeom>
                <a:avLst/>
                <a:gdLst>
                  <a:gd name="T0" fmla="*/ 136 w 193"/>
                  <a:gd name="T1" fmla="*/ 15 h 134"/>
                  <a:gd name="T2" fmla="*/ 108 w 193"/>
                  <a:gd name="T3" fmla="*/ 4 h 134"/>
                  <a:gd name="T4" fmla="*/ 90 w 193"/>
                  <a:gd name="T5" fmla="*/ 6 h 134"/>
                  <a:gd name="T6" fmla="*/ 73 w 193"/>
                  <a:gd name="T7" fmla="*/ 24 h 134"/>
                  <a:gd name="T8" fmla="*/ 27 w 193"/>
                  <a:gd name="T9" fmla="*/ 40 h 134"/>
                  <a:gd name="T10" fmla="*/ 59 w 193"/>
                  <a:gd name="T11" fmla="*/ 31 h 134"/>
                  <a:gd name="T12" fmla="*/ 23 w 193"/>
                  <a:gd name="T13" fmla="*/ 68 h 134"/>
                  <a:gd name="T14" fmla="*/ 40 w 193"/>
                  <a:gd name="T15" fmla="*/ 51 h 134"/>
                  <a:gd name="T16" fmla="*/ 25 w 193"/>
                  <a:gd name="T17" fmla="*/ 96 h 134"/>
                  <a:gd name="T18" fmla="*/ 32 w 193"/>
                  <a:gd name="T19" fmla="*/ 72 h 134"/>
                  <a:gd name="T20" fmla="*/ 46 w 193"/>
                  <a:gd name="T21" fmla="*/ 65 h 134"/>
                  <a:gd name="T22" fmla="*/ 45 w 193"/>
                  <a:gd name="T23" fmla="*/ 72 h 134"/>
                  <a:gd name="T24" fmla="*/ 65 w 193"/>
                  <a:gd name="T25" fmla="*/ 36 h 134"/>
                  <a:gd name="T26" fmla="*/ 27 w 193"/>
                  <a:gd name="T27" fmla="*/ 119 h 134"/>
                  <a:gd name="T28" fmla="*/ 45 w 193"/>
                  <a:gd name="T29" fmla="*/ 99 h 134"/>
                  <a:gd name="T30" fmla="*/ 48 w 193"/>
                  <a:gd name="T31" fmla="*/ 101 h 134"/>
                  <a:gd name="T32" fmla="*/ 49 w 193"/>
                  <a:gd name="T33" fmla="*/ 101 h 134"/>
                  <a:gd name="T34" fmla="*/ 59 w 193"/>
                  <a:gd name="T35" fmla="*/ 56 h 134"/>
                  <a:gd name="T36" fmla="*/ 83 w 193"/>
                  <a:gd name="T37" fmla="*/ 32 h 134"/>
                  <a:gd name="T38" fmla="*/ 76 w 193"/>
                  <a:gd name="T39" fmla="*/ 41 h 134"/>
                  <a:gd name="T40" fmla="*/ 68 w 193"/>
                  <a:gd name="T41" fmla="*/ 79 h 134"/>
                  <a:gd name="T42" fmla="*/ 75 w 193"/>
                  <a:gd name="T43" fmla="*/ 74 h 134"/>
                  <a:gd name="T44" fmla="*/ 75 w 193"/>
                  <a:gd name="T45" fmla="*/ 67 h 134"/>
                  <a:gd name="T46" fmla="*/ 78 w 193"/>
                  <a:gd name="T47" fmla="*/ 41 h 134"/>
                  <a:gd name="T48" fmla="*/ 80 w 193"/>
                  <a:gd name="T49" fmla="*/ 52 h 134"/>
                  <a:gd name="T50" fmla="*/ 76 w 193"/>
                  <a:gd name="T51" fmla="*/ 67 h 134"/>
                  <a:gd name="T52" fmla="*/ 79 w 193"/>
                  <a:gd name="T53" fmla="*/ 75 h 134"/>
                  <a:gd name="T54" fmla="*/ 85 w 193"/>
                  <a:gd name="T55" fmla="*/ 35 h 134"/>
                  <a:gd name="T56" fmla="*/ 90 w 193"/>
                  <a:gd name="T57" fmla="*/ 28 h 134"/>
                  <a:gd name="T58" fmla="*/ 87 w 193"/>
                  <a:gd name="T59" fmla="*/ 48 h 134"/>
                  <a:gd name="T60" fmla="*/ 96 w 193"/>
                  <a:gd name="T61" fmla="*/ 20 h 134"/>
                  <a:gd name="T62" fmla="*/ 97 w 193"/>
                  <a:gd name="T63" fmla="*/ 19 h 134"/>
                  <a:gd name="T64" fmla="*/ 104 w 193"/>
                  <a:gd name="T65" fmla="*/ 42 h 134"/>
                  <a:gd name="T66" fmla="*/ 98 w 193"/>
                  <a:gd name="T67" fmla="*/ 61 h 134"/>
                  <a:gd name="T68" fmla="*/ 105 w 193"/>
                  <a:gd name="T69" fmla="*/ 53 h 134"/>
                  <a:gd name="T70" fmla="*/ 108 w 193"/>
                  <a:gd name="T71" fmla="*/ 69 h 134"/>
                  <a:gd name="T72" fmla="*/ 111 w 193"/>
                  <a:gd name="T73" fmla="*/ 70 h 134"/>
                  <a:gd name="T74" fmla="*/ 116 w 193"/>
                  <a:gd name="T75" fmla="*/ 25 h 134"/>
                  <a:gd name="T76" fmla="*/ 117 w 193"/>
                  <a:gd name="T77" fmla="*/ 54 h 134"/>
                  <a:gd name="T78" fmla="*/ 121 w 193"/>
                  <a:gd name="T79" fmla="*/ 30 h 134"/>
                  <a:gd name="T80" fmla="*/ 139 w 193"/>
                  <a:gd name="T81" fmla="*/ 64 h 134"/>
                  <a:gd name="T82" fmla="*/ 138 w 193"/>
                  <a:gd name="T83" fmla="*/ 97 h 134"/>
                  <a:gd name="T84" fmla="*/ 150 w 193"/>
                  <a:gd name="T85" fmla="*/ 126 h 134"/>
                  <a:gd name="T86" fmla="*/ 146 w 193"/>
                  <a:gd name="T87" fmla="*/ 84 h 134"/>
                  <a:gd name="T88" fmla="*/ 157 w 193"/>
                  <a:gd name="T89" fmla="*/ 90 h 134"/>
                  <a:gd name="T90" fmla="*/ 132 w 193"/>
                  <a:gd name="T91" fmla="*/ 31 h 134"/>
                  <a:gd name="T92" fmla="*/ 128 w 193"/>
                  <a:gd name="T93" fmla="*/ 28 h 134"/>
                  <a:gd name="T94" fmla="*/ 142 w 193"/>
                  <a:gd name="T95" fmla="*/ 50 h 134"/>
                  <a:gd name="T96" fmla="*/ 146 w 193"/>
                  <a:gd name="T97" fmla="*/ 57 h 134"/>
                  <a:gd name="T98" fmla="*/ 147 w 193"/>
                  <a:gd name="T99" fmla="*/ 39 h 134"/>
                  <a:gd name="T100" fmla="*/ 166 w 193"/>
                  <a:gd name="T101" fmla="*/ 83 h 134"/>
                  <a:gd name="T102" fmla="*/ 175 w 193"/>
                  <a:gd name="T103" fmla="*/ 74 h 134"/>
                  <a:gd name="T104" fmla="*/ 161 w 193"/>
                  <a:gd name="T105" fmla="*/ 48 h 134"/>
                  <a:gd name="T106" fmla="*/ 175 w 193"/>
                  <a:gd name="T107" fmla="*/ 47 h 134"/>
                  <a:gd name="T108" fmla="*/ 160 w 193"/>
                  <a:gd name="T109" fmla="*/ 30 h 134"/>
                  <a:gd name="T110" fmla="*/ 83 w 193"/>
                  <a:gd name="T111" fmla="*/ 4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3" h="134">
                    <a:moveTo>
                      <a:pt x="166" y="32"/>
                    </a:moveTo>
                    <a:cubicBezTo>
                      <a:pt x="175" y="34"/>
                      <a:pt x="184" y="25"/>
                      <a:pt x="193" y="34"/>
                    </a:cubicBezTo>
                    <a:cubicBezTo>
                      <a:pt x="184" y="23"/>
                      <a:pt x="174" y="31"/>
                      <a:pt x="164" y="27"/>
                    </a:cubicBezTo>
                    <a:cubicBezTo>
                      <a:pt x="155" y="23"/>
                      <a:pt x="145" y="17"/>
                      <a:pt x="136" y="15"/>
                    </a:cubicBezTo>
                    <a:cubicBezTo>
                      <a:pt x="131" y="14"/>
                      <a:pt x="125" y="18"/>
                      <a:pt x="120" y="16"/>
                    </a:cubicBezTo>
                    <a:cubicBezTo>
                      <a:pt x="117" y="15"/>
                      <a:pt x="115" y="13"/>
                      <a:pt x="113" y="11"/>
                    </a:cubicBezTo>
                    <a:cubicBezTo>
                      <a:pt x="113" y="8"/>
                      <a:pt x="111" y="5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7" y="3"/>
                      <a:pt x="105" y="2"/>
                      <a:pt x="104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9" y="0"/>
                      <a:pt x="94" y="2"/>
                      <a:pt x="90" y="6"/>
                    </a:cubicBezTo>
                    <a:cubicBezTo>
                      <a:pt x="89" y="7"/>
                      <a:pt x="89" y="7"/>
                      <a:pt x="88" y="8"/>
                    </a:cubicBezTo>
                    <a:cubicBezTo>
                      <a:pt x="88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7" y="11"/>
                    </a:cubicBezTo>
                    <a:cubicBezTo>
                      <a:pt x="82" y="16"/>
                      <a:pt x="78" y="22"/>
                      <a:pt x="73" y="24"/>
                    </a:cubicBezTo>
                    <a:cubicBezTo>
                      <a:pt x="67" y="26"/>
                      <a:pt x="62" y="22"/>
                      <a:pt x="56" y="23"/>
                    </a:cubicBezTo>
                    <a:cubicBezTo>
                      <a:pt x="47" y="25"/>
                      <a:pt x="38" y="31"/>
                      <a:pt x="28" y="35"/>
                    </a:cubicBezTo>
                    <a:cubicBezTo>
                      <a:pt x="19" y="39"/>
                      <a:pt x="9" y="31"/>
                      <a:pt x="0" y="42"/>
                    </a:cubicBezTo>
                    <a:cubicBezTo>
                      <a:pt x="8" y="33"/>
                      <a:pt x="17" y="42"/>
                      <a:pt x="27" y="40"/>
                    </a:cubicBezTo>
                    <a:cubicBezTo>
                      <a:pt x="21" y="46"/>
                      <a:pt x="15" y="53"/>
                      <a:pt x="9" y="52"/>
                    </a:cubicBezTo>
                    <a:cubicBezTo>
                      <a:pt x="17" y="54"/>
                      <a:pt x="24" y="43"/>
                      <a:pt x="32" y="38"/>
                    </a:cubicBezTo>
                    <a:cubicBezTo>
                      <a:pt x="36" y="36"/>
                      <a:pt x="41" y="35"/>
                      <a:pt x="45" y="34"/>
                    </a:cubicBezTo>
                    <a:cubicBezTo>
                      <a:pt x="49" y="32"/>
                      <a:pt x="54" y="31"/>
                      <a:pt x="59" y="31"/>
                    </a:cubicBezTo>
                    <a:cubicBezTo>
                      <a:pt x="51" y="36"/>
                      <a:pt x="44" y="46"/>
                      <a:pt x="36" y="51"/>
                    </a:cubicBezTo>
                    <a:cubicBezTo>
                      <a:pt x="30" y="55"/>
                      <a:pt x="24" y="56"/>
                      <a:pt x="17" y="55"/>
                    </a:cubicBezTo>
                    <a:cubicBezTo>
                      <a:pt x="22" y="56"/>
                      <a:pt x="26" y="57"/>
                      <a:pt x="31" y="56"/>
                    </a:cubicBezTo>
                    <a:cubicBezTo>
                      <a:pt x="30" y="63"/>
                      <a:pt x="26" y="66"/>
                      <a:pt x="23" y="68"/>
                    </a:cubicBezTo>
                    <a:cubicBezTo>
                      <a:pt x="26" y="67"/>
                      <a:pt x="29" y="65"/>
                      <a:pt x="31" y="60"/>
                    </a:cubicBezTo>
                    <a:cubicBezTo>
                      <a:pt x="31" y="58"/>
                      <a:pt x="31" y="57"/>
                      <a:pt x="32" y="56"/>
                    </a:cubicBezTo>
                    <a:cubicBezTo>
                      <a:pt x="32" y="55"/>
                      <a:pt x="33" y="55"/>
                      <a:pt x="34" y="55"/>
                    </a:cubicBezTo>
                    <a:cubicBezTo>
                      <a:pt x="36" y="54"/>
                      <a:pt x="38" y="53"/>
                      <a:pt x="40" y="51"/>
                    </a:cubicBezTo>
                    <a:cubicBezTo>
                      <a:pt x="37" y="58"/>
                      <a:pt x="34" y="67"/>
                      <a:pt x="30" y="74"/>
                    </a:cubicBezTo>
                    <a:cubicBezTo>
                      <a:pt x="27" y="80"/>
                      <a:pt x="22" y="87"/>
                      <a:pt x="18" y="82"/>
                    </a:cubicBezTo>
                    <a:cubicBezTo>
                      <a:pt x="20" y="85"/>
                      <a:pt x="23" y="85"/>
                      <a:pt x="26" y="82"/>
                    </a:cubicBezTo>
                    <a:cubicBezTo>
                      <a:pt x="26" y="87"/>
                      <a:pt x="26" y="91"/>
                      <a:pt x="25" y="96"/>
                    </a:cubicBezTo>
                    <a:cubicBezTo>
                      <a:pt x="24" y="101"/>
                      <a:pt x="22" y="105"/>
                      <a:pt x="21" y="110"/>
                    </a:cubicBezTo>
                    <a:cubicBezTo>
                      <a:pt x="23" y="104"/>
                      <a:pt x="25" y="98"/>
                      <a:pt x="26" y="91"/>
                    </a:cubicBezTo>
                    <a:cubicBezTo>
                      <a:pt x="27" y="89"/>
                      <a:pt x="26" y="82"/>
                      <a:pt x="27" y="81"/>
                    </a:cubicBezTo>
                    <a:cubicBezTo>
                      <a:pt x="29" y="78"/>
                      <a:pt x="31" y="75"/>
                      <a:pt x="32" y="72"/>
                    </a:cubicBezTo>
                    <a:cubicBezTo>
                      <a:pt x="36" y="66"/>
                      <a:pt x="39" y="59"/>
                      <a:pt x="42" y="52"/>
                    </a:cubicBezTo>
                    <a:cubicBezTo>
                      <a:pt x="43" y="51"/>
                      <a:pt x="44" y="49"/>
                      <a:pt x="45" y="47"/>
                    </a:cubicBezTo>
                    <a:cubicBezTo>
                      <a:pt x="48" y="45"/>
                      <a:pt x="50" y="43"/>
                      <a:pt x="53" y="41"/>
                    </a:cubicBezTo>
                    <a:cubicBezTo>
                      <a:pt x="50" y="49"/>
                      <a:pt x="50" y="58"/>
                      <a:pt x="46" y="65"/>
                    </a:cubicBezTo>
                    <a:cubicBezTo>
                      <a:pt x="42" y="70"/>
                      <a:pt x="38" y="73"/>
                      <a:pt x="35" y="77"/>
                    </a:cubicBezTo>
                    <a:cubicBezTo>
                      <a:pt x="39" y="73"/>
                      <a:pt x="43" y="71"/>
                      <a:pt x="46" y="65"/>
                    </a:cubicBezTo>
                    <a:cubicBezTo>
                      <a:pt x="44" y="73"/>
                      <a:pt x="41" y="76"/>
                      <a:pt x="37" y="79"/>
                    </a:cubicBezTo>
                    <a:cubicBezTo>
                      <a:pt x="40" y="78"/>
                      <a:pt x="43" y="76"/>
                      <a:pt x="45" y="72"/>
                    </a:cubicBezTo>
                    <a:cubicBezTo>
                      <a:pt x="46" y="70"/>
                      <a:pt x="47" y="67"/>
                      <a:pt x="48" y="65"/>
                    </a:cubicBezTo>
                    <a:cubicBezTo>
                      <a:pt x="48" y="62"/>
                      <a:pt x="49" y="60"/>
                      <a:pt x="50" y="58"/>
                    </a:cubicBezTo>
                    <a:cubicBezTo>
                      <a:pt x="52" y="52"/>
                      <a:pt x="53" y="44"/>
                      <a:pt x="56" y="40"/>
                    </a:cubicBezTo>
                    <a:cubicBezTo>
                      <a:pt x="58" y="36"/>
                      <a:pt x="62" y="36"/>
                      <a:pt x="65" y="36"/>
                    </a:cubicBezTo>
                    <a:cubicBezTo>
                      <a:pt x="61" y="41"/>
                      <a:pt x="59" y="47"/>
                      <a:pt x="56" y="54"/>
                    </a:cubicBezTo>
                    <a:cubicBezTo>
                      <a:pt x="54" y="62"/>
                      <a:pt x="52" y="70"/>
                      <a:pt x="48" y="77"/>
                    </a:cubicBezTo>
                    <a:cubicBezTo>
                      <a:pt x="44" y="85"/>
                      <a:pt x="40" y="91"/>
                      <a:pt x="35" y="98"/>
                    </a:cubicBezTo>
                    <a:cubicBezTo>
                      <a:pt x="31" y="104"/>
                      <a:pt x="28" y="110"/>
                      <a:pt x="27" y="119"/>
                    </a:cubicBezTo>
                    <a:cubicBezTo>
                      <a:pt x="28" y="112"/>
                      <a:pt x="31" y="107"/>
                      <a:pt x="34" y="102"/>
                    </a:cubicBezTo>
                    <a:cubicBezTo>
                      <a:pt x="38" y="96"/>
                      <a:pt x="43" y="91"/>
                      <a:pt x="47" y="85"/>
                    </a:cubicBezTo>
                    <a:cubicBezTo>
                      <a:pt x="47" y="87"/>
                      <a:pt x="47" y="90"/>
                      <a:pt x="47" y="92"/>
                    </a:cubicBezTo>
                    <a:cubicBezTo>
                      <a:pt x="47" y="95"/>
                      <a:pt x="46" y="96"/>
                      <a:pt x="45" y="99"/>
                    </a:cubicBezTo>
                    <a:cubicBezTo>
                      <a:pt x="43" y="104"/>
                      <a:pt x="41" y="109"/>
                      <a:pt x="38" y="113"/>
                    </a:cubicBezTo>
                    <a:cubicBezTo>
                      <a:pt x="42" y="109"/>
                      <a:pt x="44" y="103"/>
                      <a:pt x="47" y="97"/>
                    </a:cubicBezTo>
                    <a:cubicBezTo>
                      <a:pt x="47" y="111"/>
                      <a:pt x="48" y="124"/>
                      <a:pt x="42" y="134"/>
                    </a:cubicBezTo>
                    <a:cubicBezTo>
                      <a:pt x="48" y="126"/>
                      <a:pt x="48" y="114"/>
                      <a:pt x="48" y="101"/>
                    </a:cubicBezTo>
                    <a:cubicBezTo>
                      <a:pt x="50" y="107"/>
                      <a:pt x="53" y="104"/>
                      <a:pt x="56" y="109"/>
                    </a:cubicBezTo>
                    <a:cubicBezTo>
                      <a:pt x="58" y="112"/>
                      <a:pt x="58" y="119"/>
                      <a:pt x="58" y="124"/>
                    </a:cubicBezTo>
                    <a:cubicBezTo>
                      <a:pt x="58" y="117"/>
                      <a:pt x="58" y="108"/>
                      <a:pt x="54" y="105"/>
                    </a:cubicBezTo>
                    <a:cubicBezTo>
                      <a:pt x="53" y="104"/>
                      <a:pt x="51" y="104"/>
                      <a:pt x="49" y="101"/>
                    </a:cubicBezTo>
                    <a:cubicBezTo>
                      <a:pt x="48" y="98"/>
                      <a:pt x="48" y="94"/>
                      <a:pt x="48" y="90"/>
                    </a:cubicBezTo>
                    <a:cubicBezTo>
                      <a:pt x="48" y="87"/>
                      <a:pt x="49" y="84"/>
                      <a:pt x="50" y="81"/>
                    </a:cubicBezTo>
                    <a:cubicBezTo>
                      <a:pt x="51" y="77"/>
                      <a:pt x="52" y="75"/>
                      <a:pt x="54" y="72"/>
                    </a:cubicBezTo>
                    <a:cubicBezTo>
                      <a:pt x="56" y="67"/>
                      <a:pt x="57" y="61"/>
                      <a:pt x="59" y="56"/>
                    </a:cubicBezTo>
                    <a:cubicBezTo>
                      <a:pt x="61" y="50"/>
                      <a:pt x="64" y="45"/>
                      <a:pt x="67" y="42"/>
                    </a:cubicBezTo>
                    <a:cubicBezTo>
                      <a:pt x="71" y="37"/>
                      <a:pt x="75" y="34"/>
                      <a:pt x="79" y="31"/>
                    </a:cubicBezTo>
                    <a:cubicBezTo>
                      <a:pt x="81" y="30"/>
                      <a:pt x="82" y="29"/>
                      <a:pt x="84" y="28"/>
                    </a:cubicBezTo>
                    <a:cubicBezTo>
                      <a:pt x="84" y="30"/>
                      <a:pt x="84" y="30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3"/>
                      <a:pt x="81" y="34"/>
                      <a:pt x="80" y="35"/>
                    </a:cubicBezTo>
                    <a:cubicBezTo>
                      <a:pt x="79" y="36"/>
                      <a:pt x="79" y="37"/>
                      <a:pt x="78" y="37"/>
                    </a:cubicBezTo>
                    <a:cubicBezTo>
                      <a:pt x="77" y="38"/>
                      <a:pt x="76" y="40"/>
                      <a:pt x="76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2"/>
                      <a:pt x="75" y="43"/>
                      <a:pt x="74" y="43"/>
                    </a:cubicBezTo>
                    <a:cubicBezTo>
                      <a:pt x="73" y="45"/>
                      <a:pt x="72" y="48"/>
                      <a:pt x="71" y="50"/>
                    </a:cubicBezTo>
                    <a:cubicBezTo>
                      <a:pt x="68" y="59"/>
                      <a:pt x="67" y="71"/>
                      <a:pt x="68" y="79"/>
                    </a:cubicBezTo>
                    <a:cubicBezTo>
                      <a:pt x="67" y="71"/>
                      <a:pt x="69" y="61"/>
                      <a:pt x="72" y="53"/>
                    </a:cubicBezTo>
                    <a:cubicBezTo>
                      <a:pt x="73" y="50"/>
                      <a:pt x="74" y="47"/>
                      <a:pt x="75" y="44"/>
                    </a:cubicBezTo>
                    <a:cubicBezTo>
                      <a:pt x="75" y="48"/>
                      <a:pt x="75" y="52"/>
                      <a:pt x="75" y="56"/>
                    </a:cubicBezTo>
                    <a:cubicBezTo>
                      <a:pt x="75" y="62"/>
                      <a:pt x="75" y="68"/>
                      <a:pt x="75" y="74"/>
                    </a:cubicBezTo>
                    <a:cubicBezTo>
                      <a:pt x="73" y="85"/>
                      <a:pt x="69" y="91"/>
                      <a:pt x="64" y="97"/>
                    </a:cubicBezTo>
                    <a:cubicBezTo>
                      <a:pt x="66" y="94"/>
                      <a:pt x="69" y="91"/>
                      <a:pt x="71" y="87"/>
                    </a:cubicBezTo>
                    <a:cubicBezTo>
                      <a:pt x="74" y="81"/>
                      <a:pt x="75" y="74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0"/>
                      <a:pt x="76" y="53"/>
                      <a:pt x="77" y="46"/>
                    </a:cubicBezTo>
                    <a:cubicBezTo>
                      <a:pt x="77" y="44"/>
                      <a:pt x="77" y="43"/>
                      <a:pt x="78" y="41"/>
                    </a:cubicBezTo>
                    <a:cubicBezTo>
                      <a:pt x="79" y="39"/>
                      <a:pt x="81" y="37"/>
                      <a:pt x="83" y="35"/>
                    </a:cubicBezTo>
                    <a:cubicBezTo>
                      <a:pt x="83" y="35"/>
                      <a:pt x="83" y="36"/>
                      <a:pt x="83" y="36"/>
                    </a:cubicBezTo>
                    <a:cubicBezTo>
                      <a:pt x="83" y="39"/>
                      <a:pt x="83" y="39"/>
                      <a:pt x="82" y="42"/>
                    </a:cubicBezTo>
                    <a:cubicBezTo>
                      <a:pt x="81" y="45"/>
                      <a:pt x="81" y="49"/>
                      <a:pt x="80" y="52"/>
                    </a:cubicBezTo>
                    <a:cubicBezTo>
                      <a:pt x="79" y="56"/>
                      <a:pt x="78" y="61"/>
                      <a:pt x="78" y="65"/>
                    </a:cubicBezTo>
                    <a:cubicBezTo>
                      <a:pt x="77" y="66"/>
                      <a:pt x="77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7" y="67"/>
                      <a:pt x="77" y="66"/>
                      <a:pt x="78" y="66"/>
                    </a:cubicBezTo>
                    <a:cubicBezTo>
                      <a:pt x="77" y="70"/>
                      <a:pt x="78" y="73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5"/>
                    </a:cubicBezTo>
                    <a:cubicBezTo>
                      <a:pt x="78" y="73"/>
                      <a:pt x="78" y="69"/>
                      <a:pt x="78" y="65"/>
                    </a:cubicBezTo>
                    <a:cubicBezTo>
                      <a:pt x="81" y="61"/>
                      <a:pt x="83" y="51"/>
                      <a:pt x="84" y="44"/>
                    </a:cubicBezTo>
                    <a:cubicBezTo>
                      <a:pt x="84" y="44"/>
                      <a:pt x="84" y="44"/>
                      <a:pt x="84" y="43"/>
                    </a:cubicBezTo>
                    <a:cubicBezTo>
                      <a:pt x="85" y="41"/>
                      <a:pt x="85" y="38"/>
                      <a:pt x="85" y="35"/>
                    </a:cubicBezTo>
                    <a:cubicBezTo>
                      <a:pt x="85" y="32"/>
                      <a:pt x="85" y="30"/>
                      <a:pt x="85" y="27"/>
                    </a:cubicBezTo>
                    <a:cubicBezTo>
                      <a:pt x="87" y="25"/>
                      <a:pt x="89" y="23"/>
                      <a:pt x="92" y="21"/>
                    </a:cubicBezTo>
                    <a:cubicBezTo>
                      <a:pt x="92" y="21"/>
                      <a:pt x="92" y="21"/>
                      <a:pt x="93" y="21"/>
                    </a:cubicBezTo>
                    <a:cubicBezTo>
                      <a:pt x="92" y="24"/>
                      <a:pt x="91" y="26"/>
                      <a:pt x="90" y="28"/>
                    </a:cubicBezTo>
                    <a:cubicBezTo>
                      <a:pt x="88" y="33"/>
                      <a:pt x="87" y="38"/>
                      <a:pt x="87" y="43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5"/>
                      <a:pt x="87" y="47"/>
                      <a:pt x="87" y="48"/>
                    </a:cubicBezTo>
                    <a:cubicBezTo>
                      <a:pt x="88" y="53"/>
                      <a:pt x="90" y="56"/>
                      <a:pt x="91" y="60"/>
                    </a:cubicBezTo>
                    <a:cubicBezTo>
                      <a:pt x="89" y="53"/>
                      <a:pt x="86" y="45"/>
                      <a:pt x="89" y="35"/>
                    </a:cubicBezTo>
                    <a:cubicBezTo>
                      <a:pt x="91" y="30"/>
                      <a:pt x="93" y="25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7" y="24"/>
                      <a:pt x="97" y="28"/>
                      <a:pt x="96" y="33"/>
                    </a:cubicBezTo>
                    <a:cubicBezTo>
                      <a:pt x="96" y="41"/>
                      <a:pt x="94" y="51"/>
                      <a:pt x="91" y="58"/>
                    </a:cubicBezTo>
                    <a:cubicBezTo>
                      <a:pt x="96" y="48"/>
                      <a:pt x="99" y="30"/>
                      <a:pt x="97" y="20"/>
                    </a:cubicBezTo>
                    <a:cubicBezTo>
                      <a:pt x="97" y="20"/>
                      <a:pt x="97" y="20"/>
                      <a:pt x="97" y="19"/>
                    </a:cubicBezTo>
                    <a:cubicBezTo>
                      <a:pt x="98" y="19"/>
                      <a:pt x="100" y="19"/>
                      <a:pt x="101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23"/>
                      <a:pt x="102" y="28"/>
                      <a:pt x="103" y="32"/>
                    </a:cubicBezTo>
                    <a:cubicBezTo>
                      <a:pt x="103" y="35"/>
                      <a:pt x="104" y="39"/>
                      <a:pt x="104" y="42"/>
                    </a:cubicBezTo>
                    <a:cubicBezTo>
                      <a:pt x="104" y="44"/>
                      <a:pt x="104" y="46"/>
                      <a:pt x="103" y="48"/>
                    </a:cubicBezTo>
                    <a:cubicBezTo>
                      <a:pt x="102" y="53"/>
                      <a:pt x="101" y="58"/>
                      <a:pt x="100" y="62"/>
                    </a:cubicBezTo>
                    <a:cubicBezTo>
                      <a:pt x="99" y="62"/>
                      <a:pt x="99" y="61"/>
                      <a:pt x="99" y="60"/>
                    </a:cubicBezTo>
                    <a:cubicBezTo>
                      <a:pt x="99" y="60"/>
                      <a:pt x="98" y="61"/>
                      <a:pt x="98" y="61"/>
                    </a:cubicBezTo>
                    <a:cubicBezTo>
                      <a:pt x="99" y="64"/>
                      <a:pt x="100" y="67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0" y="67"/>
                      <a:pt x="101" y="67"/>
                      <a:pt x="102" y="64"/>
                    </a:cubicBezTo>
                    <a:cubicBezTo>
                      <a:pt x="103" y="60"/>
                      <a:pt x="104" y="57"/>
                      <a:pt x="105" y="53"/>
                    </a:cubicBezTo>
                    <a:cubicBezTo>
                      <a:pt x="106" y="60"/>
                      <a:pt x="106" y="67"/>
                      <a:pt x="106" y="75"/>
                    </a:cubicBezTo>
                    <a:cubicBezTo>
                      <a:pt x="106" y="77"/>
                      <a:pt x="105" y="79"/>
                      <a:pt x="105" y="81"/>
                    </a:cubicBezTo>
                    <a:cubicBezTo>
                      <a:pt x="106" y="82"/>
                      <a:pt x="106" y="82"/>
                      <a:pt x="106" y="83"/>
                    </a:cubicBezTo>
                    <a:cubicBezTo>
                      <a:pt x="107" y="78"/>
                      <a:pt x="108" y="74"/>
                      <a:pt x="108" y="69"/>
                    </a:cubicBezTo>
                    <a:cubicBezTo>
                      <a:pt x="110" y="81"/>
                      <a:pt x="113" y="92"/>
                      <a:pt x="117" y="101"/>
                    </a:cubicBezTo>
                    <a:cubicBezTo>
                      <a:pt x="121" y="109"/>
                      <a:pt x="125" y="114"/>
                      <a:pt x="130" y="118"/>
                    </a:cubicBezTo>
                    <a:cubicBezTo>
                      <a:pt x="126" y="114"/>
                      <a:pt x="122" y="108"/>
                      <a:pt x="118" y="101"/>
                    </a:cubicBezTo>
                    <a:cubicBezTo>
                      <a:pt x="115" y="92"/>
                      <a:pt x="112" y="81"/>
                      <a:pt x="111" y="70"/>
                    </a:cubicBezTo>
                    <a:cubicBezTo>
                      <a:pt x="108" y="53"/>
                      <a:pt x="107" y="35"/>
                      <a:pt x="105" y="17"/>
                    </a:cubicBezTo>
                    <a:cubicBezTo>
                      <a:pt x="105" y="17"/>
                      <a:pt x="106" y="18"/>
                      <a:pt x="106" y="18"/>
                    </a:cubicBezTo>
                    <a:cubicBezTo>
                      <a:pt x="108" y="20"/>
                      <a:pt x="111" y="22"/>
                      <a:pt x="113" y="23"/>
                    </a:cubicBezTo>
                    <a:cubicBezTo>
                      <a:pt x="114" y="24"/>
                      <a:pt x="115" y="25"/>
                      <a:pt x="116" y="25"/>
                    </a:cubicBezTo>
                    <a:cubicBezTo>
                      <a:pt x="117" y="26"/>
                      <a:pt x="117" y="28"/>
                      <a:pt x="117" y="30"/>
                    </a:cubicBezTo>
                    <a:cubicBezTo>
                      <a:pt x="117" y="33"/>
                      <a:pt x="116" y="37"/>
                      <a:pt x="116" y="40"/>
                    </a:cubicBezTo>
                    <a:cubicBezTo>
                      <a:pt x="114" y="54"/>
                      <a:pt x="121" y="63"/>
                      <a:pt x="123" y="75"/>
                    </a:cubicBezTo>
                    <a:cubicBezTo>
                      <a:pt x="122" y="67"/>
                      <a:pt x="119" y="61"/>
                      <a:pt x="117" y="54"/>
                    </a:cubicBezTo>
                    <a:cubicBezTo>
                      <a:pt x="116" y="49"/>
                      <a:pt x="116" y="45"/>
                      <a:pt x="117" y="41"/>
                    </a:cubicBezTo>
                    <a:cubicBezTo>
                      <a:pt x="117" y="37"/>
                      <a:pt x="119" y="33"/>
                      <a:pt x="118" y="28"/>
                    </a:cubicBezTo>
                    <a:cubicBezTo>
                      <a:pt x="124" y="39"/>
                      <a:pt x="127" y="54"/>
                      <a:pt x="134" y="64"/>
                    </a:cubicBezTo>
                    <a:cubicBezTo>
                      <a:pt x="128" y="54"/>
                      <a:pt x="126" y="41"/>
                      <a:pt x="121" y="30"/>
                    </a:cubicBezTo>
                    <a:cubicBezTo>
                      <a:pt x="122" y="30"/>
                      <a:pt x="122" y="30"/>
                      <a:pt x="123" y="30"/>
                    </a:cubicBezTo>
                    <a:cubicBezTo>
                      <a:pt x="123" y="31"/>
                      <a:pt x="124" y="32"/>
                      <a:pt x="125" y="34"/>
                    </a:cubicBezTo>
                    <a:cubicBezTo>
                      <a:pt x="128" y="37"/>
                      <a:pt x="131" y="42"/>
                      <a:pt x="133" y="48"/>
                    </a:cubicBezTo>
                    <a:cubicBezTo>
                      <a:pt x="135" y="53"/>
                      <a:pt x="137" y="59"/>
                      <a:pt x="139" y="64"/>
                    </a:cubicBezTo>
                    <a:cubicBezTo>
                      <a:pt x="140" y="67"/>
                      <a:pt x="142" y="69"/>
                      <a:pt x="143" y="73"/>
                    </a:cubicBezTo>
                    <a:cubicBezTo>
                      <a:pt x="144" y="76"/>
                      <a:pt x="144" y="79"/>
                      <a:pt x="144" y="82"/>
                    </a:cubicBezTo>
                    <a:cubicBezTo>
                      <a:pt x="144" y="86"/>
                      <a:pt x="144" y="90"/>
                      <a:pt x="143" y="93"/>
                    </a:cubicBezTo>
                    <a:cubicBezTo>
                      <a:pt x="142" y="96"/>
                      <a:pt x="140" y="96"/>
                      <a:pt x="138" y="97"/>
                    </a:cubicBezTo>
                    <a:cubicBezTo>
                      <a:pt x="134" y="100"/>
                      <a:pt x="134" y="109"/>
                      <a:pt x="134" y="116"/>
                    </a:cubicBezTo>
                    <a:cubicBezTo>
                      <a:pt x="134" y="111"/>
                      <a:pt x="135" y="104"/>
                      <a:pt x="137" y="101"/>
                    </a:cubicBezTo>
                    <a:cubicBezTo>
                      <a:pt x="139" y="96"/>
                      <a:pt x="142" y="99"/>
                      <a:pt x="144" y="93"/>
                    </a:cubicBezTo>
                    <a:cubicBezTo>
                      <a:pt x="144" y="106"/>
                      <a:pt x="145" y="118"/>
                      <a:pt x="150" y="126"/>
                    </a:cubicBezTo>
                    <a:cubicBezTo>
                      <a:pt x="144" y="116"/>
                      <a:pt x="145" y="103"/>
                      <a:pt x="146" y="89"/>
                    </a:cubicBezTo>
                    <a:cubicBezTo>
                      <a:pt x="148" y="95"/>
                      <a:pt x="151" y="101"/>
                      <a:pt x="154" y="105"/>
                    </a:cubicBezTo>
                    <a:cubicBezTo>
                      <a:pt x="151" y="101"/>
                      <a:pt x="149" y="96"/>
                      <a:pt x="147" y="91"/>
                    </a:cubicBezTo>
                    <a:cubicBezTo>
                      <a:pt x="146" y="88"/>
                      <a:pt x="146" y="87"/>
                      <a:pt x="146" y="84"/>
                    </a:cubicBezTo>
                    <a:cubicBezTo>
                      <a:pt x="146" y="82"/>
                      <a:pt x="146" y="79"/>
                      <a:pt x="145" y="77"/>
                    </a:cubicBezTo>
                    <a:cubicBezTo>
                      <a:pt x="150" y="83"/>
                      <a:pt x="154" y="88"/>
                      <a:pt x="159" y="94"/>
                    </a:cubicBezTo>
                    <a:cubicBezTo>
                      <a:pt x="162" y="99"/>
                      <a:pt x="164" y="104"/>
                      <a:pt x="165" y="111"/>
                    </a:cubicBezTo>
                    <a:cubicBezTo>
                      <a:pt x="164" y="102"/>
                      <a:pt x="161" y="96"/>
                      <a:pt x="157" y="90"/>
                    </a:cubicBezTo>
                    <a:cubicBezTo>
                      <a:pt x="153" y="83"/>
                      <a:pt x="148" y="77"/>
                      <a:pt x="144" y="69"/>
                    </a:cubicBezTo>
                    <a:cubicBezTo>
                      <a:pt x="141" y="62"/>
                      <a:pt x="139" y="54"/>
                      <a:pt x="136" y="46"/>
                    </a:cubicBezTo>
                    <a:cubicBezTo>
                      <a:pt x="134" y="40"/>
                      <a:pt x="132" y="35"/>
                      <a:pt x="129" y="30"/>
                    </a:cubicBezTo>
                    <a:cubicBezTo>
                      <a:pt x="130" y="30"/>
                      <a:pt x="131" y="30"/>
                      <a:pt x="132" y="31"/>
                    </a:cubicBezTo>
                    <a:cubicBezTo>
                      <a:pt x="135" y="33"/>
                      <a:pt x="136" y="38"/>
                      <a:pt x="137" y="41"/>
                    </a:cubicBezTo>
                    <a:cubicBezTo>
                      <a:pt x="139" y="44"/>
                      <a:pt x="140" y="46"/>
                      <a:pt x="141" y="48"/>
                    </a:cubicBezTo>
                    <a:cubicBezTo>
                      <a:pt x="139" y="44"/>
                      <a:pt x="137" y="40"/>
                      <a:pt x="136" y="36"/>
                    </a:cubicBezTo>
                    <a:cubicBezTo>
                      <a:pt x="134" y="30"/>
                      <a:pt x="132" y="27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4" y="28"/>
                      <a:pt x="136" y="32"/>
                    </a:cubicBezTo>
                    <a:cubicBezTo>
                      <a:pt x="139" y="36"/>
                      <a:pt x="140" y="44"/>
                      <a:pt x="142" y="50"/>
                    </a:cubicBezTo>
                    <a:cubicBezTo>
                      <a:pt x="143" y="52"/>
                      <a:pt x="144" y="54"/>
                      <a:pt x="145" y="57"/>
                    </a:cubicBezTo>
                    <a:cubicBezTo>
                      <a:pt x="145" y="59"/>
                      <a:pt x="146" y="62"/>
                      <a:pt x="147" y="64"/>
                    </a:cubicBezTo>
                    <a:cubicBezTo>
                      <a:pt x="149" y="68"/>
                      <a:pt x="152" y="70"/>
                      <a:pt x="155" y="71"/>
                    </a:cubicBezTo>
                    <a:cubicBezTo>
                      <a:pt x="151" y="68"/>
                      <a:pt x="148" y="65"/>
                      <a:pt x="146" y="57"/>
                    </a:cubicBezTo>
                    <a:cubicBezTo>
                      <a:pt x="150" y="63"/>
                      <a:pt x="154" y="65"/>
                      <a:pt x="158" y="69"/>
                    </a:cubicBezTo>
                    <a:cubicBezTo>
                      <a:pt x="154" y="65"/>
                      <a:pt x="150" y="62"/>
                      <a:pt x="147" y="57"/>
                    </a:cubicBezTo>
                    <a:cubicBezTo>
                      <a:pt x="143" y="50"/>
                      <a:pt x="142" y="41"/>
                      <a:pt x="139" y="33"/>
                    </a:cubicBezTo>
                    <a:cubicBezTo>
                      <a:pt x="142" y="35"/>
                      <a:pt x="144" y="37"/>
                      <a:pt x="147" y="39"/>
                    </a:cubicBezTo>
                    <a:cubicBezTo>
                      <a:pt x="148" y="41"/>
                      <a:pt x="149" y="43"/>
                      <a:pt x="150" y="44"/>
                    </a:cubicBezTo>
                    <a:cubicBezTo>
                      <a:pt x="153" y="51"/>
                      <a:pt x="157" y="58"/>
                      <a:pt x="160" y="64"/>
                    </a:cubicBezTo>
                    <a:cubicBezTo>
                      <a:pt x="162" y="67"/>
                      <a:pt x="164" y="70"/>
                      <a:pt x="165" y="73"/>
                    </a:cubicBezTo>
                    <a:cubicBezTo>
                      <a:pt x="166" y="74"/>
                      <a:pt x="166" y="81"/>
                      <a:pt x="166" y="83"/>
                    </a:cubicBezTo>
                    <a:cubicBezTo>
                      <a:pt x="167" y="90"/>
                      <a:pt x="170" y="96"/>
                      <a:pt x="171" y="102"/>
                    </a:cubicBezTo>
                    <a:cubicBezTo>
                      <a:pt x="170" y="97"/>
                      <a:pt x="169" y="93"/>
                      <a:pt x="168" y="88"/>
                    </a:cubicBezTo>
                    <a:cubicBezTo>
                      <a:pt x="166" y="83"/>
                      <a:pt x="167" y="79"/>
                      <a:pt x="167" y="74"/>
                    </a:cubicBezTo>
                    <a:cubicBezTo>
                      <a:pt x="169" y="77"/>
                      <a:pt x="172" y="77"/>
                      <a:pt x="175" y="74"/>
                    </a:cubicBezTo>
                    <a:cubicBezTo>
                      <a:pt x="170" y="79"/>
                      <a:pt x="166" y="72"/>
                      <a:pt x="162" y="66"/>
                    </a:cubicBezTo>
                    <a:cubicBezTo>
                      <a:pt x="159" y="59"/>
                      <a:pt x="156" y="50"/>
                      <a:pt x="152" y="43"/>
                    </a:cubicBezTo>
                    <a:cubicBezTo>
                      <a:pt x="154" y="45"/>
                      <a:pt x="156" y="46"/>
                      <a:pt x="158" y="47"/>
                    </a:cubicBezTo>
                    <a:cubicBezTo>
                      <a:pt x="159" y="47"/>
                      <a:pt x="160" y="47"/>
                      <a:pt x="161" y="48"/>
                    </a:cubicBezTo>
                    <a:cubicBezTo>
                      <a:pt x="161" y="49"/>
                      <a:pt x="161" y="50"/>
                      <a:pt x="162" y="52"/>
                    </a:cubicBezTo>
                    <a:cubicBezTo>
                      <a:pt x="164" y="57"/>
                      <a:pt x="167" y="59"/>
                      <a:pt x="170" y="60"/>
                    </a:cubicBezTo>
                    <a:cubicBezTo>
                      <a:pt x="167" y="58"/>
                      <a:pt x="163" y="55"/>
                      <a:pt x="162" y="48"/>
                    </a:cubicBezTo>
                    <a:cubicBezTo>
                      <a:pt x="166" y="49"/>
                      <a:pt x="170" y="48"/>
                      <a:pt x="175" y="47"/>
                    </a:cubicBezTo>
                    <a:cubicBezTo>
                      <a:pt x="168" y="48"/>
                      <a:pt x="162" y="47"/>
                      <a:pt x="156" y="43"/>
                    </a:cubicBezTo>
                    <a:cubicBezTo>
                      <a:pt x="148" y="38"/>
                      <a:pt x="142" y="28"/>
                      <a:pt x="134" y="23"/>
                    </a:cubicBezTo>
                    <a:cubicBezTo>
                      <a:pt x="138" y="23"/>
                      <a:pt x="143" y="24"/>
                      <a:pt x="147" y="26"/>
                    </a:cubicBezTo>
                    <a:cubicBezTo>
                      <a:pt x="152" y="27"/>
                      <a:pt x="156" y="28"/>
                      <a:pt x="160" y="30"/>
                    </a:cubicBezTo>
                    <a:cubicBezTo>
                      <a:pt x="168" y="35"/>
                      <a:pt x="175" y="46"/>
                      <a:pt x="184" y="44"/>
                    </a:cubicBezTo>
                    <a:cubicBezTo>
                      <a:pt x="177" y="45"/>
                      <a:pt x="172" y="38"/>
                      <a:pt x="166" y="32"/>
                    </a:cubicBezTo>
                    <a:close/>
                    <a:moveTo>
                      <a:pt x="78" y="65"/>
                    </a:moveTo>
                    <a:cubicBezTo>
                      <a:pt x="79" y="57"/>
                      <a:pt x="81" y="49"/>
                      <a:pt x="83" y="43"/>
                    </a:cubicBezTo>
                    <a:cubicBezTo>
                      <a:pt x="83" y="51"/>
                      <a:pt x="81" y="60"/>
                      <a:pt x="78" y="6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78">
            <a:extLst>
              <a:ext uri="{FF2B5EF4-FFF2-40B4-BE49-F238E27FC236}">
                <a16:creationId xmlns:a16="http://schemas.microsoft.com/office/drawing/2014/main" id="{975CD830-9AF9-1658-F52D-B5BDAE6EABD3}"/>
              </a:ext>
            </a:extLst>
          </p:cNvPr>
          <p:cNvGrpSpPr/>
          <p:nvPr/>
        </p:nvGrpSpPr>
        <p:grpSpPr>
          <a:xfrm>
            <a:off x="6746288" y="1135884"/>
            <a:ext cx="1402079" cy="2363318"/>
            <a:chOff x="6184401" y="1709526"/>
            <a:chExt cx="1402079" cy="2363318"/>
          </a:xfrm>
        </p:grpSpPr>
        <p:grpSp>
          <p:nvGrpSpPr>
            <p:cNvPr id="48" name="Group 48">
              <a:extLst>
                <a:ext uri="{FF2B5EF4-FFF2-40B4-BE49-F238E27FC236}">
                  <a16:creationId xmlns:a16="http://schemas.microsoft.com/office/drawing/2014/main" id="{3F8F1FB2-272C-BA10-28CD-7B6967CD6EDE}"/>
                </a:ext>
              </a:extLst>
            </p:cNvPr>
            <p:cNvGrpSpPr/>
            <p:nvPr/>
          </p:nvGrpSpPr>
          <p:grpSpPr>
            <a:xfrm>
              <a:off x="6184401" y="2373728"/>
              <a:ext cx="1402079" cy="1699116"/>
              <a:chOff x="6184401" y="2373728"/>
              <a:chExt cx="1402079" cy="1699116"/>
            </a:xfrm>
          </p:grpSpPr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67016489-EAA2-1A7E-9904-898B46EE7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009" y="2626563"/>
                <a:ext cx="1380862" cy="1446281"/>
              </a:xfrm>
              <a:custGeom>
                <a:avLst/>
                <a:gdLst>
                  <a:gd name="T0" fmla="*/ 1516 w 1562"/>
                  <a:gd name="T1" fmla="*/ 0 h 1636"/>
                  <a:gd name="T2" fmla="*/ 1562 w 1562"/>
                  <a:gd name="T3" fmla="*/ 11 h 1636"/>
                  <a:gd name="T4" fmla="*/ 781 w 1562"/>
                  <a:gd name="T5" fmla="*/ 1636 h 1636"/>
                  <a:gd name="T6" fmla="*/ 0 w 1562"/>
                  <a:gd name="T7" fmla="*/ 11 h 1636"/>
                  <a:gd name="T8" fmla="*/ 57 w 1562"/>
                  <a:gd name="T9" fmla="*/ 0 h 1636"/>
                  <a:gd name="T10" fmla="*/ 1516 w 1562"/>
                  <a:gd name="T11" fmla="*/ 0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2" h="1636">
                    <a:moveTo>
                      <a:pt x="1516" y="0"/>
                    </a:moveTo>
                    <a:lnTo>
                      <a:pt x="1562" y="11"/>
                    </a:lnTo>
                    <a:lnTo>
                      <a:pt x="781" y="1636"/>
                    </a:lnTo>
                    <a:lnTo>
                      <a:pt x="0" y="11"/>
                    </a:lnTo>
                    <a:lnTo>
                      <a:pt x="57" y="0"/>
                    </a:lnTo>
                    <a:lnTo>
                      <a:pt x="15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B7358"/>
                  </a:gs>
                  <a:gs pos="50000">
                    <a:srgbClr val="368F3C"/>
                  </a:gs>
                  <a:gs pos="100000">
                    <a:srgbClr val="7EBD7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6" name="Oval 5">
                <a:extLst>
                  <a:ext uri="{FF2B5EF4-FFF2-40B4-BE49-F238E27FC236}">
                    <a16:creationId xmlns:a16="http://schemas.microsoft.com/office/drawing/2014/main" id="{B856394C-4839-DA36-D56A-60085CDC7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4401" y="2373728"/>
                <a:ext cx="1402079" cy="455278"/>
              </a:xfrm>
              <a:prstGeom prst="ellipse">
                <a:avLst/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40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75">
              <a:extLst>
                <a:ext uri="{FF2B5EF4-FFF2-40B4-BE49-F238E27FC236}">
                  <a16:creationId xmlns:a16="http://schemas.microsoft.com/office/drawing/2014/main" id="{4299D180-83EC-6156-C928-78A10C0BB720}"/>
                </a:ext>
              </a:extLst>
            </p:cNvPr>
            <p:cNvGrpSpPr/>
            <p:nvPr/>
          </p:nvGrpSpPr>
          <p:grpSpPr>
            <a:xfrm>
              <a:off x="6555426" y="1709526"/>
              <a:ext cx="660027" cy="1038258"/>
              <a:chOff x="6555426" y="1709526"/>
              <a:chExt cx="660027" cy="1038258"/>
            </a:xfrm>
          </p:grpSpPr>
          <p:sp>
            <p:nvSpPr>
              <p:cNvPr id="50" name="Freeform 26">
                <a:extLst>
                  <a:ext uri="{FF2B5EF4-FFF2-40B4-BE49-F238E27FC236}">
                    <a16:creationId xmlns:a16="http://schemas.microsoft.com/office/drawing/2014/main" id="{046E790F-05AE-C8C0-EE92-9EC1471311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9655" y="2516185"/>
                <a:ext cx="414924" cy="231599"/>
              </a:xfrm>
              <a:custGeom>
                <a:avLst/>
                <a:gdLst>
                  <a:gd name="T0" fmla="*/ 136 w 193"/>
                  <a:gd name="T1" fmla="*/ 15 h 134"/>
                  <a:gd name="T2" fmla="*/ 108 w 193"/>
                  <a:gd name="T3" fmla="*/ 4 h 134"/>
                  <a:gd name="T4" fmla="*/ 90 w 193"/>
                  <a:gd name="T5" fmla="*/ 6 h 134"/>
                  <a:gd name="T6" fmla="*/ 73 w 193"/>
                  <a:gd name="T7" fmla="*/ 24 h 134"/>
                  <a:gd name="T8" fmla="*/ 27 w 193"/>
                  <a:gd name="T9" fmla="*/ 40 h 134"/>
                  <a:gd name="T10" fmla="*/ 59 w 193"/>
                  <a:gd name="T11" fmla="*/ 31 h 134"/>
                  <a:gd name="T12" fmla="*/ 23 w 193"/>
                  <a:gd name="T13" fmla="*/ 68 h 134"/>
                  <a:gd name="T14" fmla="*/ 40 w 193"/>
                  <a:gd name="T15" fmla="*/ 51 h 134"/>
                  <a:gd name="T16" fmla="*/ 25 w 193"/>
                  <a:gd name="T17" fmla="*/ 96 h 134"/>
                  <a:gd name="T18" fmla="*/ 32 w 193"/>
                  <a:gd name="T19" fmla="*/ 72 h 134"/>
                  <a:gd name="T20" fmla="*/ 46 w 193"/>
                  <a:gd name="T21" fmla="*/ 65 h 134"/>
                  <a:gd name="T22" fmla="*/ 45 w 193"/>
                  <a:gd name="T23" fmla="*/ 72 h 134"/>
                  <a:gd name="T24" fmla="*/ 65 w 193"/>
                  <a:gd name="T25" fmla="*/ 36 h 134"/>
                  <a:gd name="T26" fmla="*/ 27 w 193"/>
                  <a:gd name="T27" fmla="*/ 119 h 134"/>
                  <a:gd name="T28" fmla="*/ 45 w 193"/>
                  <a:gd name="T29" fmla="*/ 99 h 134"/>
                  <a:gd name="T30" fmla="*/ 48 w 193"/>
                  <a:gd name="T31" fmla="*/ 101 h 134"/>
                  <a:gd name="T32" fmla="*/ 49 w 193"/>
                  <a:gd name="T33" fmla="*/ 101 h 134"/>
                  <a:gd name="T34" fmla="*/ 59 w 193"/>
                  <a:gd name="T35" fmla="*/ 56 h 134"/>
                  <a:gd name="T36" fmla="*/ 83 w 193"/>
                  <a:gd name="T37" fmla="*/ 32 h 134"/>
                  <a:gd name="T38" fmla="*/ 76 w 193"/>
                  <a:gd name="T39" fmla="*/ 41 h 134"/>
                  <a:gd name="T40" fmla="*/ 68 w 193"/>
                  <a:gd name="T41" fmla="*/ 79 h 134"/>
                  <a:gd name="T42" fmla="*/ 75 w 193"/>
                  <a:gd name="T43" fmla="*/ 74 h 134"/>
                  <a:gd name="T44" fmla="*/ 75 w 193"/>
                  <a:gd name="T45" fmla="*/ 67 h 134"/>
                  <a:gd name="T46" fmla="*/ 78 w 193"/>
                  <a:gd name="T47" fmla="*/ 41 h 134"/>
                  <a:gd name="T48" fmla="*/ 80 w 193"/>
                  <a:gd name="T49" fmla="*/ 52 h 134"/>
                  <a:gd name="T50" fmla="*/ 76 w 193"/>
                  <a:gd name="T51" fmla="*/ 67 h 134"/>
                  <a:gd name="T52" fmla="*/ 79 w 193"/>
                  <a:gd name="T53" fmla="*/ 75 h 134"/>
                  <a:gd name="T54" fmla="*/ 85 w 193"/>
                  <a:gd name="T55" fmla="*/ 35 h 134"/>
                  <a:gd name="T56" fmla="*/ 90 w 193"/>
                  <a:gd name="T57" fmla="*/ 28 h 134"/>
                  <a:gd name="T58" fmla="*/ 87 w 193"/>
                  <a:gd name="T59" fmla="*/ 48 h 134"/>
                  <a:gd name="T60" fmla="*/ 96 w 193"/>
                  <a:gd name="T61" fmla="*/ 20 h 134"/>
                  <a:gd name="T62" fmla="*/ 97 w 193"/>
                  <a:gd name="T63" fmla="*/ 19 h 134"/>
                  <a:gd name="T64" fmla="*/ 104 w 193"/>
                  <a:gd name="T65" fmla="*/ 42 h 134"/>
                  <a:gd name="T66" fmla="*/ 98 w 193"/>
                  <a:gd name="T67" fmla="*/ 61 h 134"/>
                  <a:gd name="T68" fmla="*/ 105 w 193"/>
                  <a:gd name="T69" fmla="*/ 53 h 134"/>
                  <a:gd name="T70" fmla="*/ 108 w 193"/>
                  <a:gd name="T71" fmla="*/ 69 h 134"/>
                  <a:gd name="T72" fmla="*/ 111 w 193"/>
                  <a:gd name="T73" fmla="*/ 70 h 134"/>
                  <a:gd name="T74" fmla="*/ 116 w 193"/>
                  <a:gd name="T75" fmla="*/ 25 h 134"/>
                  <a:gd name="T76" fmla="*/ 117 w 193"/>
                  <a:gd name="T77" fmla="*/ 54 h 134"/>
                  <a:gd name="T78" fmla="*/ 121 w 193"/>
                  <a:gd name="T79" fmla="*/ 30 h 134"/>
                  <a:gd name="T80" fmla="*/ 139 w 193"/>
                  <a:gd name="T81" fmla="*/ 64 h 134"/>
                  <a:gd name="T82" fmla="*/ 138 w 193"/>
                  <a:gd name="T83" fmla="*/ 97 h 134"/>
                  <a:gd name="T84" fmla="*/ 150 w 193"/>
                  <a:gd name="T85" fmla="*/ 126 h 134"/>
                  <a:gd name="T86" fmla="*/ 146 w 193"/>
                  <a:gd name="T87" fmla="*/ 84 h 134"/>
                  <a:gd name="T88" fmla="*/ 157 w 193"/>
                  <a:gd name="T89" fmla="*/ 90 h 134"/>
                  <a:gd name="T90" fmla="*/ 132 w 193"/>
                  <a:gd name="T91" fmla="*/ 31 h 134"/>
                  <a:gd name="T92" fmla="*/ 128 w 193"/>
                  <a:gd name="T93" fmla="*/ 28 h 134"/>
                  <a:gd name="T94" fmla="*/ 142 w 193"/>
                  <a:gd name="T95" fmla="*/ 50 h 134"/>
                  <a:gd name="T96" fmla="*/ 146 w 193"/>
                  <a:gd name="T97" fmla="*/ 57 h 134"/>
                  <a:gd name="T98" fmla="*/ 147 w 193"/>
                  <a:gd name="T99" fmla="*/ 39 h 134"/>
                  <a:gd name="T100" fmla="*/ 166 w 193"/>
                  <a:gd name="T101" fmla="*/ 83 h 134"/>
                  <a:gd name="T102" fmla="*/ 175 w 193"/>
                  <a:gd name="T103" fmla="*/ 74 h 134"/>
                  <a:gd name="T104" fmla="*/ 161 w 193"/>
                  <a:gd name="T105" fmla="*/ 48 h 134"/>
                  <a:gd name="T106" fmla="*/ 175 w 193"/>
                  <a:gd name="T107" fmla="*/ 47 h 134"/>
                  <a:gd name="T108" fmla="*/ 160 w 193"/>
                  <a:gd name="T109" fmla="*/ 30 h 134"/>
                  <a:gd name="T110" fmla="*/ 83 w 193"/>
                  <a:gd name="T111" fmla="*/ 4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3" h="134">
                    <a:moveTo>
                      <a:pt x="166" y="32"/>
                    </a:moveTo>
                    <a:cubicBezTo>
                      <a:pt x="175" y="34"/>
                      <a:pt x="184" y="25"/>
                      <a:pt x="193" y="34"/>
                    </a:cubicBezTo>
                    <a:cubicBezTo>
                      <a:pt x="184" y="23"/>
                      <a:pt x="174" y="31"/>
                      <a:pt x="164" y="27"/>
                    </a:cubicBezTo>
                    <a:cubicBezTo>
                      <a:pt x="155" y="23"/>
                      <a:pt x="145" y="17"/>
                      <a:pt x="136" y="15"/>
                    </a:cubicBezTo>
                    <a:cubicBezTo>
                      <a:pt x="131" y="14"/>
                      <a:pt x="125" y="18"/>
                      <a:pt x="120" y="16"/>
                    </a:cubicBezTo>
                    <a:cubicBezTo>
                      <a:pt x="117" y="15"/>
                      <a:pt x="115" y="13"/>
                      <a:pt x="113" y="11"/>
                    </a:cubicBezTo>
                    <a:cubicBezTo>
                      <a:pt x="113" y="8"/>
                      <a:pt x="111" y="5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7" y="3"/>
                      <a:pt x="105" y="2"/>
                      <a:pt x="104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9" y="0"/>
                      <a:pt x="94" y="2"/>
                      <a:pt x="90" y="6"/>
                    </a:cubicBezTo>
                    <a:cubicBezTo>
                      <a:pt x="89" y="7"/>
                      <a:pt x="89" y="7"/>
                      <a:pt x="88" y="8"/>
                    </a:cubicBezTo>
                    <a:cubicBezTo>
                      <a:pt x="88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7" y="11"/>
                    </a:cubicBezTo>
                    <a:cubicBezTo>
                      <a:pt x="82" y="16"/>
                      <a:pt x="78" y="22"/>
                      <a:pt x="73" y="24"/>
                    </a:cubicBezTo>
                    <a:cubicBezTo>
                      <a:pt x="67" y="26"/>
                      <a:pt x="62" y="22"/>
                      <a:pt x="56" y="23"/>
                    </a:cubicBezTo>
                    <a:cubicBezTo>
                      <a:pt x="47" y="25"/>
                      <a:pt x="38" y="31"/>
                      <a:pt x="28" y="35"/>
                    </a:cubicBezTo>
                    <a:cubicBezTo>
                      <a:pt x="19" y="39"/>
                      <a:pt x="9" y="31"/>
                      <a:pt x="0" y="42"/>
                    </a:cubicBezTo>
                    <a:cubicBezTo>
                      <a:pt x="8" y="33"/>
                      <a:pt x="17" y="42"/>
                      <a:pt x="27" y="40"/>
                    </a:cubicBezTo>
                    <a:cubicBezTo>
                      <a:pt x="21" y="46"/>
                      <a:pt x="15" y="53"/>
                      <a:pt x="9" y="52"/>
                    </a:cubicBezTo>
                    <a:cubicBezTo>
                      <a:pt x="17" y="54"/>
                      <a:pt x="24" y="43"/>
                      <a:pt x="32" y="38"/>
                    </a:cubicBezTo>
                    <a:cubicBezTo>
                      <a:pt x="36" y="36"/>
                      <a:pt x="41" y="35"/>
                      <a:pt x="45" y="34"/>
                    </a:cubicBezTo>
                    <a:cubicBezTo>
                      <a:pt x="49" y="32"/>
                      <a:pt x="54" y="31"/>
                      <a:pt x="59" y="31"/>
                    </a:cubicBezTo>
                    <a:cubicBezTo>
                      <a:pt x="51" y="36"/>
                      <a:pt x="44" y="46"/>
                      <a:pt x="36" y="51"/>
                    </a:cubicBezTo>
                    <a:cubicBezTo>
                      <a:pt x="30" y="55"/>
                      <a:pt x="24" y="56"/>
                      <a:pt x="17" y="55"/>
                    </a:cubicBezTo>
                    <a:cubicBezTo>
                      <a:pt x="22" y="56"/>
                      <a:pt x="26" y="57"/>
                      <a:pt x="31" y="56"/>
                    </a:cubicBezTo>
                    <a:cubicBezTo>
                      <a:pt x="30" y="63"/>
                      <a:pt x="26" y="66"/>
                      <a:pt x="23" y="68"/>
                    </a:cubicBezTo>
                    <a:cubicBezTo>
                      <a:pt x="26" y="67"/>
                      <a:pt x="29" y="65"/>
                      <a:pt x="31" y="60"/>
                    </a:cubicBezTo>
                    <a:cubicBezTo>
                      <a:pt x="31" y="58"/>
                      <a:pt x="31" y="57"/>
                      <a:pt x="32" y="56"/>
                    </a:cubicBezTo>
                    <a:cubicBezTo>
                      <a:pt x="32" y="55"/>
                      <a:pt x="33" y="55"/>
                      <a:pt x="34" y="55"/>
                    </a:cubicBezTo>
                    <a:cubicBezTo>
                      <a:pt x="36" y="54"/>
                      <a:pt x="38" y="53"/>
                      <a:pt x="40" y="51"/>
                    </a:cubicBezTo>
                    <a:cubicBezTo>
                      <a:pt x="37" y="58"/>
                      <a:pt x="34" y="67"/>
                      <a:pt x="30" y="74"/>
                    </a:cubicBezTo>
                    <a:cubicBezTo>
                      <a:pt x="27" y="80"/>
                      <a:pt x="22" y="87"/>
                      <a:pt x="18" y="82"/>
                    </a:cubicBezTo>
                    <a:cubicBezTo>
                      <a:pt x="20" y="85"/>
                      <a:pt x="23" y="85"/>
                      <a:pt x="26" y="82"/>
                    </a:cubicBezTo>
                    <a:cubicBezTo>
                      <a:pt x="26" y="87"/>
                      <a:pt x="26" y="91"/>
                      <a:pt x="25" y="96"/>
                    </a:cubicBezTo>
                    <a:cubicBezTo>
                      <a:pt x="24" y="101"/>
                      <a:pt x="22" y="105"/>
                      <a:pt x="21" y="110"/>
                    </a:cubicBezTo>
                    <a:cubicBezTo>
                      <a:pt x="23" y="104"/>
                      <a:pt x="25" y="98"/>
                      <a:pt x="26" y="91"/>
                    </a:cubicBezTo>
                    <a:cubicBezTo>
                      <a:pt x="27" y="89"/>
                      <a:pt x="26" y="82"/>
                      <a:pt x="27" y="81"/>
                    </a:cubicBezTo>
                    <a:cubicBezTo>
                      <a:pt x="29" y="78"/>
                      <a:pt x="31" y="75"/>
                      <a:pt x="32" y="72"/>
                    </a:cubicBezTo>
                    <a:cubicBezTo>
                      <a:pt x="36" y="66"/>
                      <a:pt x="39" y="59"/>
                      <a:pt x="42" y="52"/>
                    </a:cubicBezTo>
                    <a:cubicBezTo>
                      <a:pt x="43" y="51"/>
                      <a:pt x="44" y="49"/>
                      <a:pt x="45" y="47"/>
                    </a:cubicBezTo>
                    <a:cubicBezTo>
                      <a:pt x="48" y="45"/>
                      <a:pt x="50" y="43"/>
                      <a:pt x="53" y="41"/>
                    </a:cubicBezTo>
                    <a:cubicBezTo>
                      <a:pt x="50" y="49"/>
                      <a:pt x="50" y="58"/>
                      <a:pt x="46" y="65"/>
                    </a:cubicBezTo>
                    <a:cubicBezTo>
                      <a:pt x="42" y="70"/>
                      <a:pt x="38" y="73"/>
                      <a:pt x="35" y="77"/>
                    </a:cubicBezTo>
                    <a:cubicBezTo>
                      <a:pt x="39" y="73"/>
                      <a:pt x="43" y="71"/>
                      <a:pt x="46" y="65"/>
                    </a:cubicBezTo>
                    <a:cubicBezTo>
                      <a:pt x="44" y="73"/>
                      <a:pt x="41" y="76"/>
                      <a:pt x="37" y="79"/>
                    </a:cubicBezTo>
                    <a:cubicBezTo>
                      <a:pt x="40" y="78"/>
                      <a:pt x="43" y="76"/>
                      <a:pt x="45" y="72"/>
                    </a:cubicBezTo>
                    <a:cubicBezTo>
                      <a:pt x="46" y="70"/>
                      <a:pt x="47" y="67"/>
                      <a:pt x="48" y="65"/>
                    </a:cubicBezTo>
                    <a:cubicBezTo>
                      <a:pt x="48" y="62"/>
                      <a:pt x="49" y="60"/>
                      <a:pt x="50" y="58"/>
                    </a:cubicBezTo>
                    <a:cubicBezTo>
                      <a:pt x="52" y="52"/>
                      <a:pt x="53" y="44"/>
                      <a:pt x="56" y="40"/>
                    </a:cubicBezTo>
                    <a:cubicBezTo>
                      <a:pt x="58" y="36"/>
                      <a:pt x="62" y="36"/>
                      <a:pt x="65" y="36"/>
                    </a:cubicBezTo>
                    <a:cubicBezTo>
                      <a:pt x="61" y="41"/>
                      <a:pt x="59" y="47"/>
                      <a:pt x="56" y="54"/>
                    </a:cubicBezTo>
                    <a:cubicBezTo>
                      <a:pt x="54" y="62"/>
                      <a:pt x="52" y="70"/>
                      <a:pt x="48" y="77"/>
                    </a:cubicBezTo>
                    <a:cubicBezTo>
                      <a:pt x="44" y="85"/>
                      <a:pt x="40" y="91"/>
                      <a:pt x="35" y="98"/>
                    </a:cubicBezTo>
                    <a:cubicBezTo>
                      <a:pt x="31" y="104"/>
                      <a:pt x="28" y="110"/>
                      <a:pt x="27" y="119"/>
                    </a:cubicBezTo>
                    <a:cubicBezTo>
                      <a:pt x="28" y="112"/>
                      <a:pt x="31" y="107"/>
                      <a:pt x="34" y="102"/>
                    </a:cubicBezTo>
                    <a:cubicBezTo>
                      <a:pt x="38" y="96"/>
                      <a:pt x="43" y="91"/>
                      <a:pt x="47" y="85"/>
                    </a:cubicBezTo>
                    <a:cubicBezTo>
                      <a:pt x="47" y="87"/>
                      <a:pt x="47" y="90"/>
                      <a:pt x="47" y="92"/>
                    </a:cubicBezTo>
                    <a:cubicBezTo>
                      <a:pt x="47" y="95"/>
                      <a:pt x="46" y="96"/>
                      <a:pt x="45" y="99"/>
                    </a:cubicBezTo>
                    <a:cubicBezTo>
                      <a:pt x="43" y="104"/>
                      <a:pt x="41" y="109"/>
                      <a:pt x="38" y="113"/>
                    </a:cubicBezTo>
                    <a:cubicBezTo>
                      <a:pt x="42" y="109"/>
                      <a:pt x="44" y="103"/>
                      <a:pt x="47" y="97"/>
                    </a:cubicBezTo>
                    <a:cubicBezTo>
                      <a:pt x="47" y="111"/>
                      <a:pt x="48" y="124"/>
                      <a:pt x="42" y="134"/>
                    </a:cubicBezTo>
                    <a:cubicBezTo>
                      <a:pt x="48" y="126"/>
                      <a:pt x="48" y="114"/>
                      <a:pt x="48" y="101"/>
                    </a:cubicBezTo>
                    <a:cubicBezTo>
                      <a:pt x="50" y="107"/>
                      <a:pt x="53" y="104"/>
                      <a:pt x="56" y="109"/>
                    </a:cubicBezTo>
                    <a:cubicBezTo>
                      <a:pt x="58" y="112"/>
                      <a:pt x="58" y="119"/>
                      <a:pt x="58" y="124"/>
                    </a:cubicBezTo>
                    <a:cubicBezTo>
                      <a:pt x="58" y="117"/>
                      <a:pt x="58" y="108"/>
                      <a:pt x="54" y="105"/>
                    </a:cubicBezTo>
                    <a:cubicBezTo>
                      <a:pt x="53" y="104"/>
                      <a:pt x="51" y="104"/>
                      <a:pt x="49" y="101"/>
                    </a:cubicBezTo>
                    <a:cubicBezTo>
                      <a:pt x="48" y="98"/>
                      <a:pt x="48" y="94"/>
                      <a:pt x="48" y="90"/>
                    </a:cubicBezTo>
                    <a:cubicBezTo>
                      <a:pt x="48" y="87"/>
                      <a:pt x="49" y="84"/>
                      <a:pt x="50" y="81"/>
                    </a:cubicBezTo>
                    <a:cubicBezTo>
                      <a:pt x="51" y="77"/>
                      <a:pt x="52" y="75"/>
                      <a:pt x="54" y="72"/>
                    </a:cubicBezTo>
                    <a:cubicBezTo>
                      <a:pt x="56" y="67"/>
                      <a:pt x="57" y="61"/>
                      <a:pt x="59" y="56"/>
                    </a:cubicBezTo>
                    <a:cubicBezTo>
                      <a:pt x="61" y="50"/>
                      <a:pt x="64" y="45"/>
                      <a:pt x="67" y="42"/>
                    </a:cubicBezTo>
                    <a:cubicBezTo>
                      <a:pt x="71" y="37"/>
                      <a:pt x="75" y="34"/>
                      <a:pt x="79" y="31"/>
                    </a:cubicBezTo>
                    <a:cubicBezTo>
                      <a:pt x="81" y="30"/>
                      <a:pt x="82" y="29"/>
                      <a:pt x="84" y="28"/>
                    </a:cubicBezTo>
                    <a:cubicBezTo>
                      <a:pt x="84" y="30"/>
                      <a:pt x="84" y="30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3"/>
                      <a:pt x="81" y="34"/>
                      <a:pt x="80" y="35"/>
                    </a:cubicBezTo>
                    <a:cubicBezTo>
                      <a:pt x="79" y="36"/>
                      <a:pt x="79" y="37"/>
                      <a:pt x="78" y="37"/>
                    </a:cubicBezTo>
                    <a:cubicBezTo>
                      <a:pt x="77" y="38"/>
                      <a:pt x="76" y="40"/>
                      <a:pt x="76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2"/>
                      <a:pt x="75" y="43"/>
                      <a:pt x="74" y="43"/>
                    </a:cubicBezTo>
                    <a:cubicBezTo>
                      <a:pt x="73" y="45"/>
                      <a:pt x="72" y="48"/>
                      <a:pt x="71" y="50"/>
                    </a:cubicBezTo>
                    <a:cubicBezTo>
                      <a:pt x="68" y="59"/>
                      <a:pt x="67" y="71"/>
                      <a:pt x="68" y="79"/>
                    </a:cubicBezTo>
                    <a:cubicBezTo>
                      <a:pt x="67" y="71"/>
                      <a:pt x="69" y="61"/>
                      <a:pt x="72" y="53"/>
                    </a:cubicBezTo>
                    <a:cubicBezTo>
                      <a:pt x="73" y="50"/>
                      <a:pt x="74" y="47"/>
                      <a:pt x="75" y="44"/>
                    </a:cubicBezTo>
                    <a:cubicBezTo>
                      <a:pt x="75" y="48"/>
                      <a:pt x="75" y="52"/>
                      <a:pt x="75" y="56"/>
                    </a:cubicBezTo>
                    <a:cubicBezTo>
                      <a:pt x="75" y="62"/>
                      <a:pt x="75" y="68"/>
                      <a:pt x="75" y="74"/>
                    </a:cubicBezTo>
                    <a:cubicBezTo>
                      <a:pt x="73" y="85"/>
                      <a:pt x="69" y="91"/>
                      <a:pt x="64" y="97"/>
                    </a:cubicBezTo>
                    <a:cubicBezTo>
                      <a:pt x="66" y="94"/>
                      <a:pt x="69" y="91"/>
                      <a:pt x="71" y="87"/>
                    </a:cubicBezTo>
                    <a:cubicBezTo>
                      <a:pt x="74" y="81"/>
                      <a:pt x="75" y="74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0"/>
                      <a:pt x="76" y="53"/>
                      <a:pt x="77" y="46"/>
                    </a:cubicBezTo>
                    <a:cubicBezTo>
                      <a:pt x="77" y="44"/>
                      <a:pt x="77" y="43"/>
                      <a:pt x="78" y="41"/>
                    </a:cubicBezTo>
                    <a:cubicBezTo>
                      <a:pt x="79" y="39"/>
                      <a:pt x="81" y="37"/>
                      <a:pt x="83" y="35"/>
                    </a:cubicBezTo>
                    <a:cubicBezTo>
                      <a:pt x="83" y="35"/>
                      <a:pt x="83" y="36"/>
                      <a:pt x="83" y="36"/>
                    </a:cubicBezTo>
                    <a:cubicBezTo>
                      <a:pt x="83" y="39"/>
                      <a:pt x="83" y="39"/>
                      <a:pt x="82" y="42"/>
                    </a:cubicBezTo>
                    <a:cubicBezTo>
                      <a:pt x="81" y="45"/>
                      <a:pt x="81" y="49"/>
                      <a:pt x="80" y="52"/>
                    </a:cubicBezTo>
                    <a:cubicBezTo>
                      <a:pt x="79" y="56"/>
                      <a:pt x="78" y="61"/>
                      <a:pt x="78" y="65"/>
                    </a:cubicBezTo>
                    <a:cubicBezTo>
                      <a:pt x="77" y="66"/>
                      <a:pt x="77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7" y="67"/>
                      <a:pt x="77" y="66"/>
                      <a:pt x="78" y="66"/>
                    </a:cubicBezTo>
                    <a:cubicBezTo>
                      <a:pt x="77" y="70"/>
                      <a:pt x="78" y="73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5"/>
                    </a:cubicBezTo>
                    <a:cubicBezTo>
                      <a:pt x="78" y="73"/>
                      <a:pt x="78" y="69"/>
                      <a:pt x="78" y="65"/>
                    </a:cubicBezTo>
                    <a:cubicBezTo>
                      <a:pt x="81" y="61"/>
                      <a:pt x="83" y="51"/>
                      <a:pt x="84" y="44"/>
                    </a:cubicBezTo>
                    <a:cubicBezTo>
                      <a:pt x="84" y="44"/>
                      <a:pt x="84" y="44"/>
                      <a:pt x="84" y="43"/>
                    </a:cubicBezTo>
                    <a:cubicBezTo>
                      <a:pt x="85" y="41"/>
                      <a:pt x="85" y="38"/>
                      <a:pt x="85" y="35"/>
                    </a:cubicBezTo>
                    <a:cubicBezTo>
                      <a:pt x="85" y="32"/>
                      <a:pt x="85" y="30"/>
                      <a:pt x="85" y="27"/>
                    </a:cubicBezTo>
                    <a:cubicBezTo>
                      <a:pt x="87" y="25"/>
                      <a:pt x="89" y="23"/>
                      <a:pt x="92" y="21"/>
                    </a:cubicBezTo>
                    <a:cubicBezTo>
                      <a:pt x="92" y="21"/>
                      <a:pt x="92" y="21"/>
                      <a:pt x="93" y="21"/>
                    </a:cubicBezTo>
                    <a:cubicBezTo>
                      <a:pt x="92" y="24"/>
                      <a:pt x="91" y="26"/>
                      <a:pt x="90" y="28"/>
                    </a:cubicBezTo>
                    <a:cubicBezTo>
                      <a:pt x="88" y="33"/>
                      <a:pt x="87" y="38"/>
                      <a:pt x="87" y="43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5"/>
                      <a:pt x="87" y="47"/>
                      <a:pt x="87" y="48"/>
                    </a:cubicBezTo>
                    <a:cubicBezTo>
                      <a:pt x="88" y="53"/>
                      <a:pt x="90" y="56"/>
                      <a:pt x="91" y="60"/>
                    </a:cubicBezTo>
                    <a:cubicBezTo>
                      <a:pt x="89" y="53"/>
                      <a:pt x="86" y="45"/>
                      <a:pt x="89" y="35"/>
                    </a:cubicBezTo>
                    <a:cubicBezTo>
                      <a:pt x="91" y="30"/>
                      <a:pt x="93" y="25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7" y="24"/>
                      <a:pt x="97" y="28"/>
                      <a:pt x="96" y="33"/>
                    </a:cubicBezTo>
                    <a:cubicBezTo>
                      <a:pt x="96" y="41"/>
                      <a:pt x="94" y="51"/>
                      <a:pt x="91" y="58"/>
                    </a:cubicBezTo>
                    <a:cubicBezTo>
                      <a:pt x="96" y="48"/>
                      <a:pt x="99" y="30"/>
                      <a:pt x="97" y="20"/>
                    </a:cubicBezTo>
                    <a:cubicBezTo>
                      <a:pt x="97" y="20"/>
                      <a:pt x="97" y="20"/>
                      <a:pt x="97" y="19"/>
                    </a:cubicBezTo>
                    <a:cubicBezTo>
                      <a:pt x="98" y="19"/>
                      <a:pt x="100" y="19"/>
                      <a:pt x="101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23"/>
                      <a:pt x="102" y="28"/>
                      <a:pt x="103" y="32"/>
                    </a:cubicBezTo>
                    <a:cubicBezTo>
                      <a:pt x="103" y="35"/>
                      <a:pt x="104" y="39"/>
                      <a:pt x="104" y="42"/>
                    </a:cubicBezTo>
                    <a:cubicBezTo>
                      <a:pt x="104" y="44"/>
                      <a:pt x="104" y="46"/>
                      <a:pt x="103" y="48"/>
                    </a:cubicBezTo>
                    <a:cubicBezTo>
                      <a:pt x="102" y="53"/>
                      <a:pt x="101" y="58"/>
                      <a:pt x="100" y="62"/>
                    </a:cubicBezTo>
                    <a:cubicBezTo>
                      <a:pt x="99" y="62"/>
                      <a:pt x="99" y="61"/>
                      <a:pt x="99" y="60"/>
                    </a:cubicBezTo>
                    <a:cubicBezTo>
                      <a:pt x="99" y="60"/>
                      <a:pt x="98" y="61"/>
                      <a:pt x="98" y="61"/>
                    </a:cubicBezTo>
                    <a:cubicBezTo>
                      <a:pt x="99" y="64"/>
                      <a:pt x="100" y="67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0" y="67"/>
                      <a:pt x="101" y="67"/>
                      <a:pt x="102" y="64"/>
                    </a:cubicBezTo>
                    <a:cubicBezTo>
                      <a:pt x="103" y="60"/>
                      <a:pt x="104" y="57"/>
                      <a:pt x="105" y="53"/>
                    </a:cubicBezTo>
                    <a:cubicBezTo>
                      <a:pt x="106" y="60"/>
                      <a:pt x="106" y="67"/>
                      <a:pt x="106" y="75"/>
                    </a:cubicBezTo>
                    <a:cubicBezTo>
                      <a:pt x="106" y="77"/>
                      <a:pt x="105" y="79"/>
                      <a:pt x="105" y="81"/>
                    </a:cubicBezTo>
                    <a:cubicBezTo>
                      <a:pt x="106" y="82"/>
                      <a:pt x="106" y="82"/>
                      <a:pt x="106" y="83"/>
                    </a:cubicBezTo>
                    <a:cubicBezTo>
                      <a:pt x="107" y="78"/>
                      <a:pt x="108" y="74"/>
                      <a:pt x="108" y="69"/>
                    </a:cubicBezTo>
                    <a:cubicBezTo>
                      <a:pt x="110" y="81"/>
                      <a:pt x="113" y="92"/>
                      <a:pt x="117" y="101"/>
                    </a:cubicBezTo>
                    <a:cubicBezTo>
                      <a:pt x="121" y="109"/>
                      <a:pt x="125" y="114"/>
                      <a:pt x="130" y="118"/>
                    </a:cubicBezTo>
                    <a:cubicBezTo>
                      <a:pt x="126" y="114"/>
                      <a:pt x="122" y="108"/>
                      <a:pt x="118" y="101"/>
                    </a:cubicBezTo>
                    <a:cubicBezTo>
                      <a:pt x="115" y="92"/>
                      <a:pt x="112" y="81"/>
                      <a:pt x="111" y="70"/>
                    </a:cubicBezTo>
                    <a:cubicBezTo>
                      <a:pt x="108" y="53"/>
                      <a:pt x="107" y="35"/>
                      <a:pt x="105" y="17"/>
                    </a:cubicBezTo>
                    <a:cubicBezTo>
                      <a:pt x="105" y="17"/>
                      <a:pt x="106" y="18"/>
                      <a:pt x="106" y="18"/>
                    </a:cubicBezTo>
                    <a:cubicBezTo>
                      <a:pt x="108" y="20"/>
                      <a:pt x="111" y="22"/>
                      <a:pt x="113" y="23"/>
                    </a:cubicBezTo>
                    <a:cubicBezTo>
                      <a:pt x="114" y="24"/>
                      <a:pt x="115" y="25"/>
                      <a:pt x="116" y="25"/>
                    </a:cubicBezTo>
                    <a:cubicBezTo>
                      <a:pt x="117" y="26"/>
                      <a:pt x="117" y="28"/>
                      <a:pt x="117" y="30"/>
                    </a:cubicBezTo>
                    <a:cubicBezTo>
                      <a:pt x="117" y="33"/>
                      <a:pt x="116" y="37"/>
                      <a:pt x="116" y="40"/>
                    </a:cubicBezTo>
                    <a:cubicBezTo>
                      <a:pt x="114" y="54"/>
                      <a:pt x="121" y="63"/>
                      <a:pt x="123" y="75"/>
                    </a:cubicBezTo>
                    <a:cubicBezTo>
                      <a:pt x="122" y="67"/>
                      <a:pt x="119" y="61"/>
                      <a:pt x="117" y="54"/>
                    </a:cubicBezTo>
                    <a:cubicBezTo>
                      <a:pt x="116" y="49"/>
                      <a:pt x="116" y="45"/>
                      <a:pt x="117" y="41"/>
                    </a:cubicBezTo>
                    <a:cubicBezTo>
                      <a:pt x="117" y="37"/>
                      <a:pt x="119" y="33"/>
                      <a:pt x="118" y="28"/>
                    </a:cubicBezTo>
                    <a:cubicBezTo>
                      <a:pt x="124" y="39"/>
                      <a:pt x="127" y="54"/>
                      <a:pt x="134" y="64"/>
                    </a:cubicBezTo>
                    <a:cubicBezTo>
                      <a:pt x="128" y="54"/>
                      <a:pt x="126" y="41"/>
                      <a:pt x="121" y="30"/>
                    </a:cubicBezTo>
                    <a:cubicBezTo>
                      <a:pt x="122" y="30"/>
                      <a:pt x="122" y="30"/>
                      <a:pt x="123" y="30"/>
                    </a:cubicBezTo>
                    <a:cubicBezTo>
                      <a:pt x="123" y="31"/>
                      <a:pt x="124" y="32"/>
                      <a:pt x="125" y="34"/>
                    </a:cubicBezTo>
                    <a:cubicBezTo>
                      <a:pt x="128" y="37"/>
                      <a:pt x="131" y="42"/>
                      <a:pt x="133" y="48"/>
                    </a:cubicBezTo>
                    <a:cubicBezTo>
                      <a:pt x="135" y="53"/>
                      <a:pt x="137" y="59"/>
                      <a:pt x="139" y="64"/>
                    </a:cubicBezTo>
                    <a:cubicBezTo>
                      <a:pt x="140" y="67"/>
                      <a:pt x="142" y="69"/>
                      <a:pt x="143" y="73"/>
                    </a:cubicBezTo>
                    <a:cubicBezTo>
                      <a:pt x="144" y="76"/>
                      <a:pt x="144" y="79"/>
                      <a:pt x="144" y="82"/>
                    </a:cubicBezTo>
                    <a:cubicBezTo>
                      <a:pt x="144" y="86"/>
                      <a:pt x="144" y="90"/>
                      <a:pt x="143" y="93"/>
                    </a:cubicBezTo>
                    <a:cubicBezTo>
                      <a:pt x="142" y="96"/>
                      <a:pt x="140" y="96"/>
                      <a:pt x="138" y="97"/>
                    </a:cubicBezTo>
                    <a:cubicBezTo>
                      <a:pt x="134" y="100"/>
                      <a:pt x="134" y="109"/>
                      <a:pt x="134" y="116"/>
                    </a:cubicBezTo>
                    <a:cubicBezTo>
                      <a:pt x="134" y="111"/>
                      <a:pt x="135" y="104"/>
                      <a:pt x="137" y="101"/>
                    </a:cubicBezTo>
                    <a:cubicBezTo>
                      <a:pt x="139" y="96"/>
                      <a:pt x="142" y="99"/>
                      <a:pt x="144" y="93"/>
                    </a:cubicBezTo>
                    <a:cubicBezTo>
                      <a:pt x="144" y="106"/>
                      <a:pt x="145" y="118"/>
                      <a:pt x="150" y="126"/>
                    </a:cubicBezTo>
                    <a:cubicBezTo>
                      <a:pt x="144" y="116"/>
                      <a:pt x="145" y="103"/>
                      <a:pt x="146" y="89"/>
                    </a:cubicBezTo>
                    <a:cubicBezTo>
                      <a:pt x="148" y="95"/>
                      <a:pt x="151" y="101"/>
                      <a:pt x="154" y="105"/>
                    </a:cubicBezTo>
                    <a:cubicBezTo>
                      <a:pt x="151" y="101"/>
                      <a:pt x="149" y="96"/>
                      <a:pt x="147" y="91"/>
                    </a:cubicBezTo>
                    <a:cubicBezTo>
                      <a:pt x="146" y="88"/>
                      <a:pt x="146" y="87"/>
                      <a:pt x="146" y="84"/>
                    </a:cubicBezTo>
                    <a:cubicBezTo>
                      <a:pt x="146" y="82"/>
                      <a:pt x="146" y="79"/>
                      <a:pt x="145" y="77"/>
                    </a:cubicBezTo>
                    <a:cubicBezTo>
                      <a:pt x="150" y="83"/>
                      <a:pt x="154" y="88"/>
                      <a:pt x="159" y="94"/>
                    </a:cubicBezTo>
                    <a:cubicBezTo>
                      <a:pt x="162" y="99"/>
                      <a:pt x="164" y="104"/>
                      <a:pt x="165" y="111"/>
                    </a:cubicBezTo>
                    <a:cubicBezTo>
                      <a:pt x="164" y="102"/>
                      <a:pt x="161" y="96"/>
                      <a:pt x="157" y="90"/>
                    </a:cubicBezTo>
                    <a:cubicBezTo>
                      <a:pt x="153" y="83"/>
                      <a:pt x="148" y="77"/>
                      <a:pt x="144" y="69"/>
                    </a:cubicBezTo>
                    <a:cubicBezTo>
                      <a:pt x="141" y="62"/>
                      <a:pt x="139" y="54"/>
                      <a:pt x="136" y="46"/>
                    </a:cubicBezTo>
                    <a:cubicBezTo>
                      <a:pt x="134" y="40"/>
                      <a:pt x="132" y="35"/>
                      <a:pt x="129" y="30"/>
                    </a:cubicBezTo>
                    <a:cubicBezTo>
                      <a:pt x="130" y="30"/>
                      <a:pt x="131" y="30"/>
                      <a:pt x="132" y="31"/>
                    </a:cubicBezTo>
                    <a:cubicBezTo>
                      <a:pt x="135" y="33"/>
                      <a:pt x="136" y="38"/>
                      <a:pt x="137" y="41"/>
                    </a:cubicBezTo>
                    <a:cubicBezTo>
                      <a:pt x="139" y="44"/>
                      <a:pt x="140" y="46"/>
                      <a:pt x="141" y="48"/>
                    </a:cubicBezTo>
                    <a:cubicBezTo>
                      <a:pt x="139" y="44"/>
                      <a:pt x="137" y="40"/>
                      <a:pt x="136" y="36"/>
                    </a:cubicBezTo>
                    <a:cubicBezTo>
                      <a:pt x="134" y="30"/>
                      <a:pt x="132" y="27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4" y="28"/>
                      <a:pt x="136" y="32"/>
                    </a:cubicBezTo>
                    <a:cubicBezTo>
                      <a:pt x="139" y="36"/>
                      <a:pt x="140" y="44"/>
                      <a:pt x="142" y="50"/>
                    </a:cubicBezTo>
                    <a:cubicBezTo>
                      <a:pt x="143" y="52"/>
                      <a:pt x="144" y="54"/>
                      <a:pt x="145" y="57"/>
                    </a:cubicBezTo>
                    <a:cubicBezTo>
                      <a:pt x="145" y="59"/>
                      <a:pt x="146" y="62"/>
                      <a:pt x="147" y="64"/>
                    </a:cubicBezTo>
                    <a:cubicBezTo>
                      <a:pt x="149" y="68"/>
                      <a:pt x="152" y="70"/>
                      <a:pt x="155" y="71"/>
                    </a:cubicBezTo>
                    <a:cubicBezTo>
                      <a:pt x="151" y="68"/>
                      <a:pt x="148" y="65"/>
                      <a:pt x="146" y="57"/>
                    </a:cubicBezTo>
                    <a:cubicBezTo>
                      <a:pt x="150" y="63"/>
                      <a:pt x="154" y="65"/>
                      <a:pt x="158" y="69"/>
                    </a:cubicBezTo>
                    <a:cubicBezTo>
                      <a:pt x="154" y="65"/>
                      <a:pt x="150" y="62"/>
                      <a:pt x="147" y="57"/>
                    </a:cubicBezTo>
                    <a:cubicBezTo>
                      <a:pt x="143" y="50"/>
                      <a:pt x="142" y="41"/>
                      <a:pt x="139" y="33"/>
                    </a:cubicBezTo>
                    <a:cubicBezTo>
                      <a:pt x="142" y="35"/>
                      <a:pt x="144" y="37"/>
                      <a:pt x="147" y="39"/>
                    </a:cubicBezTo>
                    <a:cubicBezTo>
                      <a:pt x="148" y="41"/>
                      <a:pt x="149" y="43"/>
                      <a:pt x="150" y="44"/>
                    </a:cubicBezTo>
                    <a:cubicBezTo>
                      <a:pt x="153" y="51"/>
                      <a:pt x="157" y="58"/>
                      <a:pt x="160" y="64"/>
                    </a:cubicBezTo>
                    <a:cubicBezTo>
                      <a:pt x="162" y="67"/>
                      <a:pt x="164" y="70"/>
                      <a:pt x="165" y="73"/>
                    </a:cubicBezTo>
                    <a:cubicBezTo>
                      <a:pt x="166" y="74"/>
                      <a:pt x="166" y="81"/>
                      <a:pt x="166" y="83"/>
                    </a:cubicBezTo>
                    <a:cubicBezTo>
                      <a:pt x="167" y="90"/>
                      <a:pt x="170" y="96"/>
                      <a:pt x="171" y="102"/>
                    </a:cubicBezTo>
                    <a:cubicBezTo>
                      <a:pt x="170" y="97"/>
                      <a:pt x="169" y="93"/>
                      <a:pt x="168" y="88"/>
                    </a:cubicBezTo>
                    <a:cubicBezTo>
                      <a:pt x="166" y="83"/>
                      <a:pt x="167" y="79"/>
                      <a:pt x="167" y="74"/>
                    </a:cubicBezTo>
                    <a:cubicBezTo>
                      <a:pt x="169" y="77"/>
                      <a:pt x="172" y="77"/>
                      <a:pt x="175" y="74"/>
                    </a:cubicBezTo>
                    <a:cubicBezTo>
                      <a:pt x="170" y="79"/>
                      <a:pt x="166" y="72"/>
                      <a:pt x="162" y="66"/>
                    </a:cubicBezTo>
                    <a:cubicBezTo>
                      <a:pt x="159" y="59"/>
                      <a:pt x="156" y="50"/>
                      <a:pt x="152" y="43"/>
                    </a:cubicBezTo>
                    <a:cubicBezTo>
                      <a:pt x="154" y="45"/>
                      <a:pt x="156" y="46"/>
                      <a:pt x="158" y="47"/>
                    </a:cubicBezTo>
                    <a:cubicBezTo>
                      <a:pt x="159" y="47"/>
                      <a:pt x="160" y="47"/>
                      <a:pt x="161" y="48"/>
                    </a:cubicBezTo>
                    <a:cubicBezTo>
                      <a:pt x="161" y="49"/>
                      <a:pt x="161" y="50"/>
                      <a:pt x="162" y="52"/>
                    </a:cubicBezTo>
                    <a:cubicBezTo>
                      <a:pt x="164" y="57"/>
                      <a:pt x="167" y="59"/>
                      <a:pt x="170" y="60"/>
                    </a:cubicBezTo>
                    <a:cubicBezTo>
                      <a:pt x="167" y="58"/>
                      <a:pt x="163" y="55"/>
                      <a:pt x="162" y="48"/>
                    </a:cubicBezTo>
                    <a:cubicBezTo>
                      <a:pt x="166" y="49"/>
                      <a:pt x="170" y="48"/>
                      <a:pt x="175" y="47"/>
                    </a:cubicBezTo>
                    <a:cubicBezTo>
                      <a:pt x="168" y="48"/>
                      <a:pt x="162" y="47"/>
                      <a:pt x="156" y="43"/>
                    </a:cubicBezTo>
                    <a:cubicBezTo>
                      <a:pt x="148" y="38"/>
                      <a:pt x="142" y="28"/>
                      <a:pt x="134" y="23"/>
                    </a:cubicBezTo>
                    <a:cubicBezTo>
                      <a:pt x="138" y="23"/>
                      <a:pt x="143" y="24"/>
                      <a:pt x="147" y="26"/>
                    </a:cubicBezTo>
                    <a:cubicBezTo>
                      <a:pt x="152" y="27"/>
                      <a:pt x="156" y="28"/>
                      <a:pt x="160" y="30"/>
                    </a:cubicBezTo>
                    <a:cubicBezTo>
                      <a:pt x="168" y="35"/>
                      <a:pt x="175" y="46"/>
                      <a:pt x="184" y="44"/>
                    </a:cubicBezTo>
                    <a:cubicBezTo>
                      <a:pt x="177" y="45"/>
                      <a:pt x="172" y="38"/>
                      <a:pt x="166" y="32"/>
                    </a:cubicBezTo>
                    <a:close/>
                    <a:moveTo>
                      <a:pt x="78" y="65"/>
                    </a:moveTo>
                    <a:cubicBezTo>
                      <a:pt x="79" y="57"/>
                      <a:pt x="81" y="49"/>
                      <a:pt x="83" y="43"/>
                    </a:cubicBezTo>
                    <a:cubicBezTo>
                      <a:pt x="83" y="51"/>
                      <a:pt x="81" y="60"/>
                      <a:pt x="78" y="6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434C75ED-6A14-ADDC-0D55-908C30062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4068" y="1709526"/>
                <a:ext cx="133049" cy="237774"/>
              </a:xfrm>
              <a:custGeom>
                <a:avLst/>
                <a:gdLst>
                  <a:gd name="T0" fmla="*/ 565 w 1789"/>
                  <a:gd name="T1" fmla="*/ 3151 h 3192"/>
                  <a:gd name="T2" fmla="*/ 487 w 1789"/>
                  <a:gd name="T3" fmla="*/ 3071 h 3192"/>
                  <a:gd name="T4" fmla="*/ 388 w 1789"/>
                  <a:gd name="T5" fmla="*/ 2951 h 3192"/>
                  <a:gd name="T6" fmla="*/ 277 w 1789"/>
                  <a:gd name="T7" fmla="*/ 2796 h 3192"/>
                  <a:gd name="T8" fmla="*/ 170 w 1789"/>
                  <a:gd name="T9" fmla="*/ 2609 h 3192"/>
                  <a:gd name="T10" fmla="*/ 80 w 1789"/>
                  <a:gd name="T11" fmla="*/ 2393 h 3192"/>
                  <a:gd name="T12" fmla="*/ 18 w 1789"/>
                  <a:gd name="T13" fmla="*/ 2151 h 3192"/>
                  <a:gd name="T14" fmla="*/ 0 w 1789"/>
                  <a:gd name="T15" fmla="*/ 1887 h 3192"/>
                  <a:gd name="T16" fmla="*/ 38 w 1789"/>
                  <a:gd name="T17" fmla="*/ 1605 h 3192"/>
                  <a:gd name="T18" fmla="*/ 144 w 1789"/>
                  <a:gd name="T19" fmla="*/ 1307 h 3192"/>
                  <a:gd name="T20" fmla="*/ 316 w 1789"/>
                  <a:gd name="T21" fmla="*/ 1012 h 3192"/>
                  <a:gd name="T22" fmla="*/ 503 w 1789"/>
                  <a:gd name="T23" fmla="*/ 760 h 3192"/>
                  <a:gd name="T24" fmla="*/ 695 w 1789"/>
                  <a:gd name="T25" fmla="*/ 555 h 3192"/>
                  <a:gd name="T26" fmla="*/ 886 w 1789"/>
                  <a:gd name="T27" fmla="*/ 389 h 3192"/>
                  <a:gd name="T28" fmla="*/ 1070 w 1789"/>
                  <a:gd name="T29" fmla="*/ 260 h 3192"/>
                  <a:gd name="T30" fmla="*/ 1241 w 1789"/>
                  <a:gd name="T31" fmla="*/ 163 h 3192"/>
                  <a:gd name="T32" fmla="*/ 1394 w 1789"/>
                  <a:gd name="T33" fmla="*/ 92 h 3192"/>
                  <a:gd name="T34" fmla="*/ 1523 w 1789"/>
                  <a:gd name="T35" fmla="*/ 46 h 3192"/>
                  <a:gd name="T36" fmla="*/ 1622 w 1789"/>
                  <a:gd name="T37" fmla="*/ 17 h 3192"/>
                  <a:gd name="T38" fmla="*/ 1699 w 1789"/>
                  <a:gd name="T39" fmla="*/ 1 h 3192"/>
                  <a:gd name="T40" fmla="*/ 1692 w 1789"/>
                  <a:gd name="T41" fmla="*/ 32 h 3192"/>
                  <a:gd name="T42" fmla="*/ 1640 w 1789"/>
                  <a:gd name="T43" fmla="*/ 151 h 3192"/>
                  <a:gd name="T44" fmla="*/ 1600 w 1789"/>
                  <a:gd name="T45" fmla="*/ 257 h 3192"/>
                  <a:gd name="T46" fmla="*/ 1559 w 1789"/>
                  <a:gd name="T47" fmla="*/ 387 h 3192"/>
                  <a:gd name="T48" fmla="*/ 1523 w 1789"/>
                  <a:gd name="T49" fmla="*/ 534 h 3192"/>
                  <a:gd name="T50" fmla="*/ 1496 w 1789"/>
                  <a:gd name="T51" fmla="*/ 696 h 3192"/>
                  <a:gd name="T52" fmla="*/ 1483 w 1789"/>
                  <a:gd name="T53" fmla="*/ 870 h 3192"/>
                  <a:gd name="T54" fmla="*/ 1489 w 1789"/>
                  <a:gd name="T55" fmla="*/ 1052 h 3192"/>
                  <a:gd name="T56" fmla="*/ 1520 w 1789"/>
                  <a:gd name="T57" fmla="*/ 1235 h 3192"/>
                  <a:gd name="T58" fmla="*/ 1597 w 1789"/>
                  <a:gd name="T59" fmla="*/ 1475 h 3192"/>
                  <a:gd name="T60" fmla="*/ 1702 w 1789"/>
                  <a:gd name="T61" fmla="*/ 1774 h 3192"/>
                  <a:gd name="T62" fmla="*/ 1741 w 1789"/>
                  <a:gd name="T63" fmla="*/ 1901 h 3192"/>
                  <a:gd name="T64" fmla="*/ 1770 w 1789"/>
                  <a:gd name="T65" fmla="*/ 2017 h 3192"/>
                  <a:gd name="T66" fmla="*/ 1786 w 1789"/>
                  <a:gd name="T67" fmla="*/ 2128 h 3192"/>
                  <a:gd name="T68" fmla="*/ 1788 w 1789"/>
                  <a:gd name="T69" fmla="*/ 2236 h 3192"/>
                  <a:gd name="T70" fmla="*/ 1775 w 1789"/>
                  <a:gd name="T71" fmla="*/ 2344 h 3192"/>
                  <a:gd name="T72" fmla="*/ 1746 w 1789"/>
                  <a:gd name="T73" fmla="*/ 2458 h 3192"/>
                  <a:gd name="T74" fmla="*/ 1699 w 1789"/>
                  <a:gd name="T75" fmla="*/ 2581 h 3192"/>
                  <a:gd name="T76" fmla="*/ 1632 w 1789"/>
                  <a:gd name="T77" fmla="*/ 2716 h 3192"/>
                  <a:gd name="T78" fmla="*/ 1544 w 1789"/>
                  <a:gd name="T79" fmla="*/ 2846 h 3192"/>
                  <a:gd name="T80" fmla="*/ 1436 w 1789"/>
                  <a:gd name="T81" fmla="*/ 2949 h 3192"/>
                  <a:gd name="T82" fmla="*/ 1316 w 1789"/>
                  <a:gd name="T83" fmla="*/ 3030 h 3192"/>
                  <a:gd name="T84" fmla="*/ 1189 w 1789"/>
                  <a:gd name="T85" fmla="*/ 3091 h 3192"/>
                  <a:gd name="T86" fmla="*/ 1060 w 1789"/>
                  <a:gd name="T87" fmla="*/ 3134 h 3192"/>
                  <a:gd name="T88" fmla="*/ 936 w 1789"/>
                  <a:gd name="T89" fmla="*/ 3163 h 3192"/>
                  <a:gd name="T90" fmla="*/ 824 w 1789"/>
                  <a:gd name="T91" fmla="*/ 3181 h 3192"/>
                  <a:gd name="T92" fmla="*/ 730 w 1789"/>
                  <a:gd name="T93" fmla="*/ 3189 h 3192"/>
                  <a:gd name="T94" fmla="*/ 616 w 1789"/>
                  <a:gd name="T95" fmla="*/ 3192 h 3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89" h="3192">
                    <a:moveTo>
                      <a:pt x="607" y="3191"/>
                    </a:moveTo>
                    <a:lnTo>
                      <a:pt x="596" y="3181"/>
                    </a:lnTo>
                    <a:lnTo>
                      <a:pt x="565" y="3151"/>
                    </a:lnTo>
                    <a:lnTo>
                      <a:pt x="542" y="3130"/>
                    </a:lnTo>
                    <a:lnTo>
                      <a:pt x="517" y="3102"/>
                    </a:lnTo>
                    <a:lnTo>
                      <a:pt x="487" y="3071"/>
                    </a:lnTo>
                    <a:lnTo>
                      <a:pt x="457" y="3036"/>
                    </a:lnTo>
                    <a:lnTo>
                      <a:pt x="422" y="2996"/>
                    </a:lnTo>
                    <a:lnTo>
                      <a:pt x="388" y="2951"/>
                    </a:lnTo>
                    <a:lnTo>
                      <a:pt x="352" y="2903"/>
                    </a:lnTo>
                    <a:lnTo>
                      <a:pt x="315" y="2852"/>
                    </a:lnTo>
                    <a:lnTo>
                      <a:pt x="277" y="2796"/>
                    </a:lnTo>
                    <a:lnTo>
                      <a:pt x="241" y="2738"/>
                    </a:lnTo>
                    <a:lnTo>
                      <a:pt x="204" y="2675"/>
                    </a:lnTo>
                    <a:lnTo>
                      <a:pt x="170" y="2609"/>
                    </a:lnTo>
                    <a:lnTo>
                      <a:pt x="137" y="2540"/>
                    </a:lnTo>
                    <a:lnTo>
                      <a:pt x="107" y="2468"/>
                    </a:lnTo>
                    <a:lnTo>
                      <a:pt x="80" y="2393"/>
                    </a:lnTo>
                    <a:lnTo>
                      <a:pt x="55" y="2315"/>
                    </a:lnTo>
                    <a:lnTo>
                      <a:pt x="34" y="2234"/>
                    </a:lnTo>
                    <a:lnTo>
                      <a:pt x="18" y="2151"/>
                    </a:lnTo>
                    <a:lnTo>
                      <a:pt x="7" y="2065"/>
                    </a:lnTo>
                    <a:lnTo>
                      <a:pt x="0" y="1977"/>
                    </a:lnTo>
                    <a:lnTo>
                      <a:pt x="0" y="1887"/>
                    </a:lnTo>
                    <a:lnTo>
                      <a:pt x="6" y="1796"/>
                    </a:lnTo>
                    <a:lnTo>
                      <a:pt x="17" y="1701"/>
                    </a:lnTo>
                    <a:lnTo>
                      <a:pt x="38" y="1605"/>
                    </a:lnTo>
                    <a:lnTo>
                      <a:pt x="64" y="1507"/>
                    </a:lnTo>
                    <a:lnTo>
                      <a:pt x="100" y="1408"/>
                    </a:lnTo>
                    <a:lnTo>
                      <a:pt x="144" y="1307"/>
                    </a:lnTo>
                    <a:lnTo>
                      <a:pt x="197" y="1206"/>
                    </a:lnTo>
                    <a:lnTo>
                      <a:pt x="256" y="1105"/>
                    </a:lnTo>
                    <a:lnTo>
                      <a:pt x="316" y="1012"/>
                    </a:lnTo>
                    <a:lnTo>
                      <a:pt x="378" y="923"/>
                    </a:lnTo>
                    <a:lnTo>
                      <a:pt x="441" y="839"/>
                    </a:lnTo>
                    <a:lnTo>
                      <a:pt x="503" y="760"/>
                    </a:lnTo>
                    <a:lnTo>
                      <a:pt x="567" y="687"/>
                    </a:lnTo>
                    <a:lnTo>
                      <a:pt x="631" y="619"/>
                    </a:lnTo>
                    <a:lnTo>
                      <a:pt x="695" y="555"/>
                    </a:lnTo>
                    <a:lnTo>
                      <a:pt x="759" y="496"/>
                    </a:lnTo>
                    <a:lnTo>
                      <a:pt x="822" y="441"/>
                    </a:lnTo>
                    <a:lnTo>
                      <a:pt x="886" y="389"/>
                    </a:lnTo>
                    <a:lnTo>
                      <a:pt x="948" y="343"/>
                    </a:lnTo>
                    <a:lnTo>
                      <a:pt x="1009" y="300"/>
                    </a:lnTo>
                    <a:lnTo>
                      <a:pt x="1070" y="260"/>
                    </a:lnTo>
                    <a:lnTo>
                      <a:pt x="1128" y="225"/>
                    </a:lnTo>
                    <a:lnTo>
                      <a:pt x="1185" y="192"/>
                    </a:lnTo>
                    <a:lnTo>
                      <a:pt x="1241" y="163"/>
                    </a:lnTo>
                    <a:lnTo>
                      <a:pt x="1294" y="137"/>
                    </a:lnTo>
                    <a:lnTo>
                      <a:pt x="1345" y="113"/>
                    </a:lnTo>
                    <a:lnTo>
                      <a:pt x="1394" y="92"/>
                    </a:lnTo>
                    <a:lnTo>
                      <a:pt x="1440" y="74"/>
                    </a:lnTo>
                    <a:lnTo>
                      <a:pt x="1483" y="59"/>
                    </a:lnTo>
                    <a:lnTo>
                      <a:pt x="1523" y="46"/>
                    </a:lnTo>
                    <a:lnTo>
                      <a:pt x="1560" y="34"/>
                    </a:lnTo>
                    <a:lnTo>
                      <a:pt x="1593" y="25"/>
                    </a:lnTo>
                    <a:lnTo>
                      <a:pt x="1622" y="17"/>
                    </a:lnTo>
                    <a:lnTo>
                      <a:pt x="1648" y="11"/>
                    </a:lnTo>
                    <a:lnTo>
                      <a:pt x="1669" y="7"/>
                    </a:lnTo>
                    <a:lnTo>
                      <a:pt x="1699" y="1"/>
                    </a:lnTo>
                    <a:lnTo>
                      <a:pt x="1708" y="0"/>
                    </a:lnTo>
                    <a:lnTo>
                      <a:pt x="1705" y="8"/>
                    </a:lnTo>
                    <a:lnTo>
                      <a:pt x="1692" y="32"/>
                    </a:lnTo>
                    <a:lnTo>
                      <a:pt x="1675" y="70"/>
                    </a:lnTo>
                    <a:lnTo>
                      <a:pt x="1652" y="120"/>
                    </a:lnTo>
                    <a:lnTo>
                      <a:pt x="1640" y="151"/>
                    </a:lnTo>
                    <a:lnTo>
                      <a:pt x="1627" y="184"/>
                    </a:lnTo>
                    <a:lnTo>
                      <a:pt x="1613" y="219"/>
                    </a:lnTo>
                    <a:lnTo>
                      <a:pt x="1600" y="257"/>
                    </a:lnTo>
                    <a:lnTo>
                      <a:pt x="1586" y="298"/>
                    </a:lnTo>
                    <a:lnTo>
                      <a:pt x="1572" y="341"/>
                    </a:lnTo>
                    <a:lnTo>
                      <a:pt x="1559" y="387"/>
                    </a:lnTo>
                    <a:lnTo>
                      <a:pt x="1546" y="434"/>
                    </a:lnTo>
                    <a:lnTo>
                      <a:pt x="1535" y="483"/>
                    </a:lnTo>
                    <a:lnTo>
                      <a:pt x="1523" y="534"/>
                    </a:lnTo>
                    <a:lnTo>
                      <a:pt x="1513" y="587"/>
                    </a:lnTo>
                    <a:lnTo>
                      <a:pt x="1504" y="642"/>
                    </a:lnTo>
                    <a:lnTo>
                      <a:pt x="1496" y="696"/>
                    </a:lnTo>
                    <a:lnTo>
                      <a:pt x="1490" y="754"/>
                    </a:lnTo>
                    <a:lnTo>
                      <a:pt x="1485" y="812"/>
                    </a:lnTo>
                    <a:lnTo>
                      <a:pt x="1483" y="870"/>
                    </a:lnTo>
                    <a:lnTo>
                      <a:pt x="1483" y="929"/>
                    </a:lnTo>
                    <a:lnTo>
                      <a:pt x="1484" y="990"/>
                    </a:lnTo>
                    <a:lnTo>
                      <a:pt x="1489" y="1052"/>
                    </a:lnTo>
                    <a:lnTo>
                      <a:pt x="1497" y="1112"/>
                    </a:lnTo>
                    <a:lnTo>
                      <a:pt x="1507" y="1174"/>
                    </a:lnTo>
                    <a:lnTo>
                      <a:pt x="1520" y="1235"/>
                    </a:lnTo>
                    <a:lnTo>
                      <a:pt x="1536" y="1297"/>
                    </a:lnTo>
                    <a:lnTo>
                      <a:pt x="1556" y="1359"/>
                    </a:lnTo>
                    <a:lnTo>
                      <a:pt x="1597" y="1475"/>
                    </a:lnTo>
                    <a:lnTo>
                      <a:pt x="1636" y="1584"/>
                    </a:lnTo>
                    <a:lnTo>
                      <a:pt x="1672" y="1683"/>
                    </a:lnTo>
                    <a:lnTo>
                      <a:pt x="1702" y="1774"/>
                    </a:lnTo>
                    <a:lnTo>
                      <a:pt x="1717" y="1818"/>
                    </a:lnTo>
                    <a:lnTo>
                      <a:pt x="1730" y="1860"/>
                    </a:lnTo>
                    <a:lnTo>
                      <a:pt x="1741" y="1901"/>
                    </a:lnTo>
                    <a:lnTo>
                      <a:pt x="1753" y="1941"/>
                    </a:lnTo>
                    <a:lnTo>
                      <a:pt x="1762" y="1980"/>
                    </a:lnTo>
                    <a:lnTo>
                      <a:pt x="1770" y="2017"/>
                    </a:lnTo>
                    <a:lnTo>
                      <a:pt x="1777" y="2055"/>
                    </a:lnTo>
                    <a:lnTo>
                      <a:pt x="1782" y="2092"/>
                    </a:lnTo>
                    <a:lnTo>
                      <a:pt x="1786" y="2128"/>
                    </a:lnTo>
                    <a:lnTo>
                      <a:pt x="1788" y="2164"/>
                    </a:lnTo>
                    <a:lnTo>
                      <a:pt x="1789" y="2199"/>
                    </a:lnTo>
                    <a:lnTo>
                      <a:pt x="1788" y="2236"/>
                    </a:lnTo>
                    <a:lnTo>
                      <a:pt x="1786" y="2271"/>
                    </a:lnTo>
                    <a:lnTo>
                      <a:pt x="1781" y="2307"/>
                    </a:lnTo>
                    <a:lnTo>
                      <a:pt x="1775" y="2344"/>
                    </a:lnTo>
                    <a:lnTo>
                      <a:pt x="1767" y="2382"/>
                    </a:lnTo>
                    <a:lnTo>
                      <a:pt x="1757" y="2419"/>
                    </a:lnTo>
                    <a:lnTo>
                      <a:pt x="1746" y="2458"/>
                    </a:lnTo>
                    <a:lnTo>
                      <a:pt x="1732" y="2498"/>
                    </a:lnTo>
                    <a:lnTo>
                      <a:pt x="1716" y="2539"/>
                    </a:lnTo>
                    <a:lnTo>
                      <a:pt x="1699" y="2581"/>
                    </a:lnTo>
                    <a:lnTo>
                      <a:pt x="1678" y="2625"/>
                    </a:lnTo>
                    <a:lnTo>
                      <a:pt x="1657" y="2669"/>
                    </a:lnTo>
                    <a:lnTo>
                      <a:pt x="1632" y="2716"/>
                    </a:lnTo>
                    <a:lnTo>
                      <a:pt x="1605" y="2763"/>
                    </a:lnTo>
                    <a:lnTo>
                      <a:pt x="1576" y="2805"/>
                    </a:lnTo>
                    <a:lnTo>
                      <a:pt x="1544" y="2846"/>
                    </a:lnTo>
                    <a:lnTo>
                      <a:pt x="1511" y="2883"/>
                    </a:lnTo>
                    <a:lnTo>
                      <a:pt x="1474" y="2917"/>
                    </a:lnTo>
                    <a:lnTo>
                      <a:pt x="1436" y="2949"/>
                    </a:lnTo>
                    <a:lnTo>
                      <a:pt x="1398" y="2979"/>
                    </a:lnTo>
                    <a:lnTo>
                      <a:pt x="1358" y="3006"/>
                    </a:lnTo>
                    <a:lnTo>
                      <a:pt x="1316" y="3030"/>
                    </a:lnTo>
                    <a:lnTo>
                      <a:pt x="1274" y="3053"/>
                    </a:lnTo>
                    <a:lnTo>
                      <a:pt x="1232" y="3072"/>
                    </a:lnTo>
                    <a:lnTo>
                      <a:pt x="1189" y="3091"/>
                    </a:lnTo>
                    <a:lnTo>
                      <a:pt x="1145" y="3107"/>
                    </a:lnTo>
                    <a:lnTo>
                      <a:pt x="1103" y="3122"/>
                    </a:lnTo>
                    <a:lnTo>
                      <a:pt x="1060" y="3134"/>
                    </a:lnTo>
                    <a:lnTo>
                      <a:pt x="1018" y="3145"/>
                    </a:lnTo>
                    <a:lnTo>
                      <a:pt x="977" y="3155"/>
                    </a:lnTo>
                    <a:lnTo>
                      <a:pt x="936" y="3163"/>
                    </a:lnTo>
                    <a:lnTo>
                      <a:pt x="897" y="3169"/>
                    </a:lnTo>
                    <a:lnTo>
                      <a:pt x="860" y="3175"/>
                    </a:lnTo>
                    <a:lnTo>
                      <a:pt x="824" y="3181"/>
                    </a:lnTo>
                    <a:lnTo>
                      <a:pt x="791" y="3184"/>
                    </a:lnTo>
                    <a:lnTo>
                      <a:pt x="759" y="3187"/>
                    </a:lnTo>
                    <a:lnTo>
                      <a:pt x="730" y="3189"/>
                    </a:lnTo>
                    <a:lnTo>
                      <a:pt x="679" y="3191"/>
                    </a:lnTo>
                    <a:lnTo>
                      <a:pt x="640" y="3192"/>
                    </a:lnTo>
                    <a:lnTo>
                      <a:pt x="616" y="3192"/>
                    </a:lnTo>
                    <a:lnTo>
                      <a:pt x="607" y="3191"/>
                    </a:ln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5126E3A2-000D-D1AF-E153-85537DBC5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0536" y="2039353"/>
                <a:ext cx="254917" cy="250072"/>
              </a:xfrm>
              <a:custGeom>
                <a:avLst/>
                <a:gdLst>
                  <a:gd name="T0" fmla="*/ 555 w 3418"/>
                  <a:gd name="T1" fmla="*/ 3212 h 3355"/>
                  <a:gd name="T2" fmla="*/ 463 w 3418"/>
                  <a:gd name="T3" fmla="*/ 3159 h 3355"/>
                  <a:gd name="T4" fmla="*/ 326 w 3418"/>
                  <a:gd name="T5" fmla="*/ 3071 h 3355"/>
                  <a:gd name="T6" fmla="*/ 215 w 3418"/>
                  <a:gd name="T7" fmla="*/ 2979 h 3355"/>
                  <a:gd name="T8" fmla="*/ 114 w 3418"/>
                  <a:gd name="T9" fmla="*/ 2862 h 3355"/>
                  <a:gd name="T10" fmla="*/ 38 w 3418"/>
                  <a:gd name="T11" fmla="*/ 2721 h 3355"/>
                  <a:gd name="T12" fmla="*/ 2 w 3418"/>
                  <a:gd name="T13" fmla="*/ 2552 h 3355"/>
                  <a:gd name="T14" fmla="*/ 20 w 3418"/>
                  <a:gd name="T15" fmla="*/ 2353 h 3355"/>
                  <a:gd name="T16" fmla="*/ 109 w 3418"/>
                  <a:gd name="T17" fmla="*/ 2124 h 3355"/>
                  <a:gd name="T18" fmla="*/ 283 w 3418"/>
                  <a:gd name="T19" fmla="*/ 1861 h 3355"/>
                  <a:gd name="T20" fmla="*/ 533 w 3418"/>
                  <a:gd name="T21" fmla="*/ 1587 h 3355"/>
                  <a:gd name="T22" fmla="*/ 790 w 3418"/>
                  <a:gd name="T23" fmla="*/ 1372 h 3355"/>
                  <a:gd name="T24" fmla="*/ 1044 w 3418"/>
                  <a:gd name="T25" fmla="*/ 1213 h 3355"/>
                  <a:gd name="T26" fmla="*/ 1293 w 3418"/>
                  <a:gd name="T27" fmla="*/ 1097 h 3355"/>
                  <a:gd name="T28" fmla="*/ 1534 w 3418"/>
                  <a:gd name="T29" fmla="*/ 1016 h 3355"/>
                  <a:gd name="T30" fmla="*/ 1765 w 3418"/>
                  <a:gd name="T31" fmla="*/ 957 h 3355"/>
                  <a:gd name="T32" fmla="*/ 1982 w 3418"/>
                  <a:gd name="T33" fmla="*/ 911 h 3355"/>
                  <a:gd name="T34" fmla="*/ 2183 w 3418"/>
                  <a:gd name="T35" fmla="*/ 867 h 3355"/>
                  <a:gd name="T36" fmla="*/ 2363 w 3418"/>
                  <a:gd name="T37" fmla="*/ 813 h 3355"/>
                  <a:gd name="T38" fmla="*/ 2522 w 3418"/>
                  <a:gd name="T39" fmla="*/ 740 h 3355"/>
                  <a:gd name="T40" fmla="*/ 2654 w 3418"/>
                  <a:gd name="T41" fmla="*/ 636 h 3355"/>
                  <a:gd name="T42" fmla="*/ 2763 w 3418"/>
                  <a:gd name="T43" fmla="*/ 521 h 3355"/>
                  <a:gd name="T44" fmla="*/ 2851 w 3418"/>
                  <a:gd name="T45" fmla="*/ 417 h 3355"/>
                  <a:gd name="T46" fmla="*/ 2919 w 3418"/>
                  <a:gd name="T47" fmla="*/ 325 h 3355"/>
                  <a:gd name="T48" fmla="*/ 2973 w 3418"/>
                  <a:gd name="T49" fmla="*/ 244 h 3355"/>
                  <a:gd name="T50" fmla="*/ 3012 w 3418"/>
                  <a:gd name="T51" fmla="*/ 176 h 3355"/>
                  <a:gd name="T52" fmla="*/ 3050 w 3418"/>
                  <a:gd name="T53" fmla="*/ 87 h 3355"/>
                  <a:gd name="T54" fmla="*/ 3070 w 3418"/>
                  <a:gd name="T55" fmla="*/ 9 h 3355"/>
                  <a:gd name="T56" fmla="*/ 3095 w 3418"/>
                  <a:gd name="T57" fmla="*/ 41 h 3355"/>
                  <a:gd name="T58" fmla="*/ 3177 w 3418"/>
                  <a:gd name="T59" fmla="*/ 199 h 3355"/>
                  <a:gd name="T60" fmla="*/ 3239 w 3418"/>
                  <a:gd name="T61" fmla="*/ 344 h 3355"/>
                  <a:gd name="T62" fmla="*/ 3302 w 3418"/>
                  <a:gd name="T63" fmla="*/ 520 h 3355"/>
                  <a:gd name="T64" fmla="*/ 3358 w 3418"/>
                  <a:gd name="T65" fmla="*/ 724 h 3355"/>
                  <a:gd name="T66" fmla="*/ 3399 w 3418"/>
                  <a:gd name="T67" fmla="*/ 951 h 3355"/>
                  <a:gd name="T68" fmla="*/ 3418 w 3418"/>
                  <a:gd name="T69" fmla="*/ 1200 h 3355"/>
                  <a:gd name="T70" fmla="*/ 3407 w 3418"/>
                  <a:gd name="T71" fmla="*/ 1464 h 3355"/>
                  <a:gd name="T72" fmla="*/ 3358 w 3418"/>
                  <a:gd name="T73" fmla="*/ 1739 h 3355"/>
                  <a:gd name="T74" fmla="*/ 3264 w 3418"/>
                  <a:gd name="T75" fmla="*/ 2020 h 3355"/>
                  <a:gd name="T76" fmla="*/ 3151 w 3418"/>
                  <a:gd name="T77" fmla="*/ 2274 h 3355"/>
                  <a:gd name="T78" fmla="*/ 3024 w 3418"/>
                  <a:gd name="T79" fmla="*/ 2496 h 3355"/>
                  <a:gd name="T80" fmla="*/ 2886 w 3418"/>
                  <a:gd name="T81" fmla="*/ 2685 h 3355"/>
                  <a:gd name="T82" fmla="*/ 2735 w 3418"/>
                  <a:gd name="T83" fmla="*/ 2848 h 3355"/>
                  <a:gd name="T84" fmla="*/ 2573 w 3418"/>
                  <a:gd name="T85" fmla="*/ 2981 h 3355"/>
                  <a:gd name="T86" fmla="*/ 2401 w 3418"/>
                  <a:gd name="T87" fmla="*/ 3092 h 3355"/>
                  <a:gd name="T88" fmla="*/ 2218 w 3418"/>
                  <a:gd name="T89" fmla="*/ 3179 h 3355"/>
                  <a:gd name="T90" fmla="*/ 2026 w 3418"/>
                  <a:gd name="T91" fmla="*/ 3246 h 3355"/>
                  <a:gd name="T92" fmla="*/ 1824 w 3418"/>
                  <a:gd name="T93" fmla="*/ 3295 h 3355"/>
                  <a:gd name="T94" fmla="*/ 1614 w 3418"/>
                  <a:gd name="T95" fmla="*/ 3328 h 3355"/>
                  <a:gd name="T96" fmla="*/ 1404 w 3418"/>
                  <a:gd name="T97" fmla="*/ 3348 h 3355"/>
                  <a:gd name="T98" fmla="*/ 1221 w 3418"/>
                  <a:gd name="T99" fmla="*/ 3355 h 3355"/>
                  <a:gd name="T100" fmla="*/ 1065 w 3418"/>
                  <a:gd name="T101" fmla="*/ 3351 h 3355"/>
                  <a:gd name="T102" fmla="*/ 935 w 3418"/>
                  <a:gd name="T103" fmla="*/ 3340 h 3355"/>
                  <a:gd name="T104" fmla="*/ 827 w 3418"/>
                  <a:gd name="T105" fmla="*/ 3323 h 3355"/>
                  <a:gd name="T106" fmla="*/ 743 w 3418"/>
                  <a:gd name="T107" fmla="*/ 3302 h 3355"/>
                  <a:gd name="T108" fmla="*/ 676 w 3418"/>
                  <a:gd name="T109" fmla="*/ 3280 h 3355"/>
                  <a:gd name="T110" fmla="*/ 598 w 3418"/>
                  <a:gd name="T111" fmla="*/ 3243 h 3355"/>
                  <a:gd name="T112" fmla="*/ 574 w 3418"/>
                  <a:gd name="T113" fmla="*/ 3225 h 3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418" h="3355">
                    <a:moveTo>
                      <a:pt x="574" y="3225"/>
                    </a:moveTo>
                    <a:lnTo>
                      <a:pt x="568" y="3220"/>
                    </a:lnTo>
                    <a:lnTo>
                      <a:pt x="555" y="3212"/>
                    </a:lnTo>
                    <a:lnTo>
                      <a:pt x="539" y="3202"/>
                    </a:lnTo>
                    <a:lnTo>
                      <a:pt x="518" y="3189"/>
                    </a:lnTo>
                    <a:lnTo>
                      <a:pt x="463" y="3159"/>
                    </a:lnTo>
                    <a:lnTo>
                      <a:pt x="398" y="3119"/>
                    </a:lnTo>
                    <a:lnTo>
                      <a:pt x="362" y="3096"/>
                    </a:lnTo>
                    <a:lnTo>
                      <a:pt x="326" y="3071"/>
                    </a:lnTo>
                    <a:lnTo>
                      <a:pt x="289" y="3043"/>
                    </a:lnTo>
                    <a:lnTo>
                      <a:pt x="252" y="3012"/>
                    </a:lnTo>
                    <a:lnTo>
                      <a:pt x="215" y="2979"/>
                    </a:lnTo>
                    <a:lnTo>
                      <a:pt x="180" y="2943"/>
                    </a:lnTo>
                    <a:lnTo>
                      <a:pt x="145" y="2905"/>
                    </a:lnTo>
                    <a:lnTo>
                      <a:pt x="114" y="2862"/>
                    </a:lnTo>
                    <a:lnTo>
                      <a:pt x="85" y="2819"/>
                    </a:lnTo>
                    <a:lnTo>
                      <a:pt x="60" y="2771"/>
                    </a:lnTo>
                    <a:lnTo>
                      <a:pt x="38" y="2721"/>
                    </a:lnTo>
                    <a:lnTo>
                      <a:pt x="20" y="2668"/>
                    </a:lnTo>
                    <a:lnTo>
                      <a:pt x="8" y="2611"/>
                    </a:lnTo>
                    <a:lnTo>
                      <a:pt x="2" y="2552"/>
                    </a:lnTo>
                    <a:lnTo>
                      <a:pt x="0" y="2489"/>
                    </a:lnTo>
                    <a:lnTo>
                      <a:pt x="6" y="2423"/>
                    </a:lnTo>
                    <a:lnTo>
                      <a:pt x="20" y="2353"/>
                    </a:lnTo>
                    <a:lnTo>
                      <a:pt x="42" y="2280"/>
                    </a:lnTo>
                    <a:lnTo>
                      <a:pt x="70" y="2204"/>
                    </a:lnTo>
                    <a:lnTo>
                      <a:pt x="109" y="2124"/>
                    </a:lnTo>
                    <a:lnTo>
                      <a:pt x="157" y="2039"/>
                    </a:lnTo>
                    <a:lnTo>
                      <a:pt x="214" y="1952"/>
                    </a:lnTo>
                    <a:lnTo>
                      <a:pt x="283" y="1861"/>
                    </a:lnTo>
                    <a:lnTo>
                      <a:pt x="362" y="1765"/>
                    </a:lnTo>
                    <a:lnTo>
                      <a:pt x="447" y="1673"/>
                    </a:lnTo>
                    <a:lnTo>
                      <a:pt x="533" y="1587"/>
                    </a:lnTo>
                    <a:lnTo>
                      <a:pt x="618" y="1508"/>
                    </a:lnTo>
                    <a:lnTo>
                      <a:pt x="704" y="1438"/>
                    </a:lnTo>
                    <a:lnTo>
                      <a:pt x="790" y="1372"/>
                    </a:lnTo>
                    <a:lnTo>
                      <a:pt x="874" y="1314"/>
                    </a:lnTo>
                    <a:lnTo>
                      <a:pt x="960" y="1261"/>
                    </a:lnTo>
                    <a:lnTo>
                      <a:pt x="1044" y="1213"/>
                    </a:lnTo>
                    <a:lnTo>
                      <a:pt x="1128" y="1170"/>
                    </a:lnTo>
                    <a:lnTo>
                      <a:pt x="1211" y="1132"/>
                    </a:lnTo>
                    <a:lnTo>
                      <a:pt x="1293" y="1097"/>
                    </a:lnTo>
                    <a:lnTo>
                      <a:pt x="1374" y="1068"/>
                    </a:lnTo>
                    <a:lnTo>
                      <a:pt x="1455" y="1040"/>
                    </a:lnTo>
                    <a:lnTo>
                      <a:pt x="1534" y="1016"/>
                    </a:lnTo>
                    <a:lnTo>
                      <a:pt x="1613" y="995"/>
                    </a:lnTo>
                    <a:lnTo>
                      <a:pt x="1689" y="975"/>
                    </a:lnTo>
                    <a:lnTo>
                      <a:pt x="1765" y="957"/>
                    </a:lnTo>
                    <a:lnTo>
                      <a:pt x="1839" y="941"/>
                    </a:lnTo>
                    <a:lnTo>
                      <a:pt x="1911" y="926"/>
                    </a:lnTo>
                    <a:lnTo>
                      <a:pt x="1982" y="911"/>
                    </a:lnTo>
                    <a:lnTo>
                      <a:pt x="2050" y="896"/>
                    </a:lnTo>
                    <a:lnTo>
                      <a:pt x="2118" y="882"/>
                    </a:lnTo>
                    <a:lnTo>
                      <a:pt x="2183" y="867"/>
                    </a:lnTo>
                    <a:lnTo>
                      <a:pt x="2244" y="850"/>
                    </a:lnTo>
                    <a:lnTo>
                      <a:pt x="2305" y="832"/>
                    </a:lnTo>
                    <a:lnTo>
                      <a:pt x="2363" y="813"/>
                    </a:lnTo>
                    <a:lnTo>
                      <a:pt x="2418" y="791"/>
                    </a:lnTo>
                    <a:lnTo>
                      <a:pt x="2471" y="767"/>
                    </a:lnTo>
                    <a:lnTo>
                      <a:pt x="2522" y="740"/>
                    </a:lnTo>
                    <a:lnTo>
                      <a:pt x="2569" y="709"/>
                    </a:lnTo>
                    <a:lnTo>
                      <a:pt x="2613" y="675"/>
                    </a:lnTo>
                    <a:lnTo>
                      <a:pt x="2654" y="636"/>
                    </a:lnTo>
                    <a:lnTo>
                      <a:pt x="2693" y="596"/>
                    </a:lnTo>
                    <a:lnTo>
                      <a:pt x="2728" y="558"/>
                    </a:lnTo>
                    <a:lnTo>
                      <a:pt x="2763" y="521"/>
                    </a:lnTo>
                    <a:lnTo>
                      <a:pt x="2793" y="485"/>
                    </a:lnTo>
                    <a:lnTo>
                      <a:pt x="2823" y="450"/>
                    </a:lnTo>
                    <a:lnTo>
                      <a:pt x="2851" y="417"/>
                    </a:lnTo>
                    <a:lnTo>
                      <a:pt x="2876" y="385"/>
                    </a:lnTo>
                    <a:lnTo>
                      <a:pt x="2899" y="354"/>
                    </a:lnTo>
                    <a:lnTo>
                      <a:pt x="2919" y="325"/>
                    </a:lnTo>
                    <a:lnTo>
                      <a:pt x="2939" y="297"/>
                    </a:lnTo>
                    <a:lnTo>
                      <a:pt x="2957" y="271"/>
                    </a:lnTo>
                    <a:lnTo>
                      <a:pt x="2973" y="244"/>
                    </a:lnTo>
                    <a:lnTo>
                      <a:pt x="2986" y="220"/>
                    </a:lnTo>
                    <a:lnTo>
                      <a:pt x="3000" y="198"/>
                    </a:lnTo>
                    <a:lnTo>
                      <a:pt x="3012" y="176"/>
                    </a:lnTo>
                    <a:lnTo>
                      <a:pt x="3022" y="155"/>
                    </a:lnTo>
                    <a:lnTo>
                      <a:pt x="3038" y="119"/>
                    </a:lnTo>
                    <a:lnTo>
                      <a:pt x="3050" y="87"/>
                    </a:lnTo>
                    <a:lnTo>
                      <a:pt x="3060" y="61"/>
                    </a:lnTo>
                    <a:lnTo>
                      <a:pt x="3065" y="39"/>
                    </a:lnTo>
                    <a:lnTo>
                      <a:pt x="3070" y="9"/>
                    </a:lnTo>
                    <a:lnTo>
                      <a:pt x="3070" y="0"/>
                    </a:lnTo>
                    <a:lnTo>
                      <a:pt x="3077" y="10"/>
                    </a:lnTo>
                    <a:lnTo>
                      <a:pt x="3095" y="41"/>
                    </a:lnTo>
                    <a:lnTo>
                      <a:pt x="3122" y="91"/>
                    </a:lnTo>
                    <a:lnTo>
                      <a:pt x="3158" y="159"/>
                    </a:lnTo>
                    <a:lnTo>
                      <a:pt x="3177" y="199"/>
                    </a:lnTo>
                    <a:lnTo>
                      <a:pt x="3197" y="243"/>
                    </a:lnTo>
                    <a:lnTo>
                      <a:pt x="3218" y="291"/>
                    </a:lnTo>
                    <a:lnTo>
                      <a:pt x="3239" y="344"/>
                    </a:lnTo>
                    <a:lnTo>
                      <a:pt x="3261" y="399"/>
                    </a:lnTo>
                    <a:lnTo>
                      <a:pt x="3281" y="457"/>
                    </a:lnTo>
                    <a:lnTo>
                      <a:pt x="3302" y="520"/>
                    </a:lnTo>
                    <a:lnTo>
                      <a:pt x="3322" y="585"/>
                    </a:lnTo>
                    <a:lnTo>
                      <a:pt x="3340" y="653"/>
                    </a:lnTo>
                    <a:lnTo>
                      <a:pt x="3358" y="724"/>
                    </a:lnTo>
                    <a:lnTo>
                      <a:pt x="3374" y="797"/>
                    </a:lnTo>
                    <a:lnTo>
                      <a:pt x="3387" y="874"/>
                    </a:lnTo>
                    <a:lnTo>
                      <a:pt x="3399" y="951"/>
                    </a:lnTo>
                    <a:lnTo>
                      <a:pt x="3408" y="1032"/>
                    </a:lnTo>
                    <a:lnTo>
                      <a:pt x="3415" y="1114"/>
                    </a:lnTo>
                    <a:lnTo>
                      <a:pt x="3418" y="1200"/>
                    </a:lnTo>
                    <a:lnTo>
                      <a:pt x="3418" y="1286"/>
                    </a:lnTo>
                    <a:lnTo>
                      <a:pt x="3414" y="1374"/>
                    </a:lnTo>
                    <a:lnTo>
                      <a:pt x="3407" y="1464"/>
                    </a:lnTo>
                    <a:lnTo>
                      <a:pt x="3394" y="1554"/>
                    </a:lnTo>
                    <a:lnTo>
                      <a:pt x="3378" y="1645"/>
                    </a:lnTo>
                    <a:lnTo>
                      <a:pt x="3358" y="1739"/>
                    </a:lnTo>
                    <a:lnTo>
                      <a:pt x="3331" y="1833"/>
                    </a:lnTo>
                    <a:lnTo>
                      <a:pt x="3299" y="1927"/>
                    </a:lnTo>
                    <a:lnTo>
                      <a:pt x="3264" y="2020"/>
                    </a:lnTo>
                    <a:lnTo>
                      <a:pt x="3229" y="2109"/>
                    </a:lnTo>
                    <a:lnTo>
                      <a:pt x="3190" y="2193"/>
                    </a:lnTo>
                    <a:lnTo>
                      <a:pt x="3151" y="2274"/>
                    </a:lnTo>
                    <a:lnTo>
                      <a:pt x="3110" y="2352"/>
                    </a:lnTo>
                    <a:lnTo>
                      <a:pt x="3068" y="2425"/>
                    </a:lnTo>
                    <a:lnTo>
                      <a:pt x="3024" y="2496"/>
                    </a:lnTo>
                    <a:lnTo>
                      <a:pt x="2980" y="2562"/>
                    </a:lnTo>
                    <a:lnTo>
                      <a:pt x="2933" y="2626"/>
                    </a:lnTo>
                    <a:lnTo>
                      <a:pt x="2886" y="2685"/>
                    </a:lnTo>
                    <a:lnTo>
                      <a:pt x="2837" y="2743"/>
                    </a:lnTo>
                    <a:lnTo>
                      <a:pt x="2787" y="2796"/>
                    </a:lnTo>
                    <a:lnTo>
                      <a:pt x="2735" y="2848"/>
                    </a:lnTo>
                    <a:lnTo>
                      <a:pt x="2683" y="2894"/>
                    </a:lnTo>
                    <a:lnTo>
                      <a:pt x="2629" y="2940"/>
                    </a:lnTo>
                    <a:lnTo>
                      <a:pt x="2573" y="2981"/>
                    </a:lnTo>
                    <a:lnTo>
                      <a:pt x="2517" y="3021"/>
                    </a:lnTo>
                    <a:lnTo>
                      <a:pt x="2460" y="3058"/>
                    </a:lnTo>
                    <a:lnTo>
                      <a:pt x="2401" y="3092"/>
                    </a:lnTo>
                    <a:lnTo>
                      <a:pt x="2341" y="3123"/>
                    </a:lnTo>
                    <a:lnTo>
                      <a:pt x="2281" y="3152"/>
                    </a:lnTo>
                    <a:lnTo>
                      <a:pt x="2218" y="3179"/>
                    </a:lnTo>
                    <a:lnTo>
                      <a:pt x="2155" y="3204"/>
                    </a:lnTo>
                    <a:lnTo>
                      <a:pt x="2091" y="3225"/>
                    </a:lnTo>
                    <a:lnTo>
                      <a:pt x="2026" y="3246"/>
                    </a:lnTo>
                    <a:lnTo>
                      <a:pt x="1960" y="3264"/>
                    </a:lnTo>
                    <a:lnTo>
                      <a:pt x="1893" y="3280"/>
                    </a:lnTo>
                    <a:lnTo>
                      <a:pt x="1824" y="3295"/>
                    </a:lnTo>
                    <a:lnTo>
                      <a:pt x="1756" y="3308"/>
                    </a:lnTo>
                    <a:lnTo>
                      <a:pt x="1685" y="3319"/>
                    </a:lnTo>
                    <a:lnTo>
                      <a:pt x="1614" y="3328"/>
                    </a:lnTo>
                    <a:lnTo>
                      <a:pt x="1542" y="3336"/>
                    </a:lnTo>
                    <a:lnTo>
                      <a:pt x="1471" y="3342"/>
                    </a:lnTo>
                    <a:lnTo>
                      <a:pt x="1404" y="3348"/>
                    </a:lnTo>
                    <a:lnTo>
                      <a:pt x="1340" y="3351"/>
                    </a:lnTo>
                    <a:lnTo>
                      <a:pt x="1278" y="3353"/>
                    </a:lnTo>
                    <a:lnTo>
                      <a:pt x="1221" y="3355"/>
                    </a:lnTo>
                    <a:lnTo>
                      <a:pt x="1166" y="3355"/>
                    </a:lnTo>
                    <a:lnTo>
                      <a:pt x="1114" y="3353"/>
                    </a:lnTo>
                    <a:lnTo>
                      <a:pt x="1065" y="3351"/>
                    </a:lnTo>
                    <a:lnTo>
                      <a:pt x="1019" y="3348"/>
                    </a:lnTo>
                    <a:lnTo>
                      <a:pt x="976" y="3344"/>
                    </a:lnTo>
                    <a:lnTo>
                      <a:pt x="935" y="3340"/>
                    </a:lnTo>
                    <a:lnTo>
                      <a:pt x="896" y="3335"/>
                    </a:lnTo>
                    <a:lnTo>
                      <a:pt x="860" y="3329"/>
                    </a:lnTo>
                    <a:lnTo>
                      <a:pt x="827" y="3323"/>
                    </a:lnTo>
                    <a:lnTo>
                      <a:pt x="796" y="3317"/>
                    </a:lnTo>
                    <a:lnTo>
                      <a:pt x="768" y="3310"/>
                    </a:lnTo>
                    <a:lnTo>
                      <a:pt x="743" y="3302"/>
                    </a:lnTo>
                    <a:lnTo>
                      <a:pt x="719" y="3295"/>
                    </a:lnTo>
                    <a:lnTo>
                      <a:pt x="697" y="3288"/>
                    </a:lnTo>
                    <a:lnTo>
                      <a:pt x="676" y="3280"/>
                    </a:lnTo>
                    <a:lnTo>
                      <a:pt x="643" y="3267"/>
                    </a:lnTo>
                    <a:lnTo>
                      <a:pt x="617" y="3254"/>
                    </a:lnTo>
                    <a:lnTo>
                      <a:pt x="598" y="3243"/>
                    </a:lnTo>
                    <a:lnTo>
                      <a:pt x="584" y="3233"/>
                    </a:lnTo>
                    <a:lnTo>
                      <a:pt x="576" y="3228"/>
                    </a:lnTo>
                    <a:lnTo>
                      <a:pt x="574" y="3225"/>
                    </a:ln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2A925404-D557-C65D-4674-C1F0F5386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5426" y="1972642"/>
                <a:ext cx="273179" cy="223612"/>
              </a:xfrm>
              <a:custGeom>
                <a:avLst/>
                <a:gdLst>
                  <a:gd name="T0" fmla="*/ 3658 w 3661"/>
                  <a:gd name="T1" fmla="*/ 2513 h 3001"/>
                  <a:gd name="T2" fmla="*/ 3636 w 3661"/>
                  <a:gd name="T3" fmla="*/ 2432 h 3001"/>
                  <a:gd name="T4" fmla="*/ 3610 w 3661"/>
                  <a:gd name="T5" fmla="*/ 2348 h 3001"/>
                  <a:gd name="T6" fmla="*/ 3572 w 3661"/>
                  <a:gd name="T7" fmla="*/ 2244 h 3001"/>
                  <a:gd name="T8" fmla="*/ 3522 w 3661"/>
                  <a:gd name="T9" fmla="*/ 2126 h 3001"/>
                  <a:gd name="T10" fmla="*/ 3458 w 3661"/>
                  <a:gd name="T11" fmla="*/ 1997 h 3001"/>
                  <a:gd name="T12" fmla="*/ 3379 w 3661"/>
                  <a:gd name="T13" fmla="*/ 1864 h 3001"/>
                  <a:gd name="T14" fmla="*/ 3285 w 3661"/>
                  <a:gd name="T15" fmla="*/ 1728 h 3001"/>
                  <a:gd name="T16" fmla="*/ 3174 w 3661"/>
                  <a:gd name="T17" fmla="*/ 1597 h 3001"/>
                  <a:gd name="T18" fmla="*/ 3043 w 3661"/>
                  <a:gd name="T19" fmla="*/ 1473 h 3001"/>
                  <a:gd name="T20" fmla="*/ 2894 w 3661"/>
                  <a:gd name="T21" fmla="*/ 1362 h 3001"/>
                  <a:gd name="T22" fmla="*/ 2725 w 3661"/>
                  <a:gd name="T23" fmla="*/ 1268 h 3001"/>
                  <a:gd name="T24" fmla="*/ 2533 w 3661"/>
                  <a:gd name="T25" fmla="*/ 1196 h 3001"/>
                  <a:gd name="T26" fmla="*/ 2318 w 3661"/>
                  <a:gd name="T27" fmla="*/ 1149 h 3001"/>
                  <a:gd name="T28" fmla="*/ 2078 w 3661"/>
                  <a:gd name="T29" fmla="*/ 1133 h 3001"/>
                  <a:gd name="T30" fmla="*/ 1820 w 3661"/>
                  <a:gd name="T31" fmla="*/ 1143 h 3001"/>
                  <a:gd name="T32" fmla="*/ 1577 w 3661"/>
                  <a:gd name="T33" fmla="*/ 1133 h 3001"/>
                  <a:gd name="T34" fmla="*/ 1353 w 3661"/>
                  <a:gd name="T35" fmla="*/ 1098 h 3001"/>
                  <a:gd name="T36" fmla="*/ 1150 w 3661"/>
                  <a:gd name="T37" fmla="*/ 1039 h 3001"/>
                  <a:gd name="T38" fmla="*/ 965 w 3661"/>
                  <a:gd name="T39" fmla="*/ 963 h 3001"/>
                  <a:gd name="T40" fmla="*/ 800 w 3661"/>
                  <a:gd name="T41" fmla="*/ 873 h 3001"/>
                  <a:gd name="T42" fmla="*/ 651 w 3661"/>
                  <a:gd name="T43" fmla="*/ 771 h 3001"/>
                  <a:gd name="T44" fmla="*/ 521 w 3661"/>
                  <a:gd name="T45" fmla="*/ 663 h 3001"/>
                  <a:gd name="T46" fmla="*/ 407 w 3661"/>
                  <a:gd name="T47" fmla="*/ 552 h 3001"/>
                  <a:gd name="T48" fmla="*/ 310 w 3661"/>
                  <a:gd name="T49" fmla="*/ 441 h 3001"/>
                  <a:gd name="T50" fmla="*/ 228 w 3661"/>
                  <a:gd name="T51" fmla="*/ 335 h 3001"/>
                  <a:gd name="T52" fmla="*/ 161 w 3661"/>
                  <a:gd name="T53" fmla="*/ 237 h 3001"/>
                  <a:gd name="T54" fmla="*/ 109 w 3661"/>
                  <a:gd name="T55" fmla="*/ 151 h 3001"/>
                  <a:gd name="T56" fmla="*/ 70 w 3661"/>
                  <a:gd name="T57" fmla="*/ 81 h 3001"/>
                  <a:gd name="T58" fmla="*/ 37 w 3661"/>
                  <a:gd name="T59" fmla="*/ 14 h 3001"/>
                  <a:gd name="T60" fmla="*/ 28 w 3661"/>
                  <a:gd name="T61" fmla="*/ 22 h 3001"/>
                  <a:gd name="T62" fmla="*/ 16 w 3661"/>
                  <a:gd name="T63" fmla="*/ 127 h 3001"/>
                  <a:gd name="T64" fmla="*/ 7 w 3661"/>
                  <a:gd name="T65" fmla="*/ 240 h 3001"/>
                  <a:gd name="T66" fmla="*/ 1 w 3661"/>
                  <a:gd name="T67" fmla="*/ 382 h 3001"/>
                  <a:gd name="T68" fmla="*/ 0 w 3661"/>
                  <a:gd name="T69" fmla="*/ 548 h 3001"/>
                  <a:gd name="T70" fmla="*/ 7 w 3661"/>
                  <a:gd name="T71" fmla="*/ 735 h 3001"/>
                  <a:gd name="T72" fmla="*/ 25 w 3661"/>
                  <a:gd name="T73" fmla="*/ 937 h 3001"/>
                  <a:gd name="T74" fmla="*/ 57 w 3661"/>
                  <a:gd name="T75" fmla="*/ 1150 h 3001"/>
                  <a:gd name="T76" fmla="*/ 106 w 3661"/>
                  <a:gd name="T77" fmla="*/ 1372 h 3001"/>
                  <a:gd name="T78" fmla="*/ 174 w 3661"/>
                  <a:gd name="T79" fmla="*/ 1595 h 3001"/>
                  <a:gd name="T80" fmla="*/ 264 w 3661"/>
                  <a:gd name="T81" fmla="*/ 1818 h 3001"/>
                  <a:gd name="T82" fmla="*/ 378 w 3661"/>
                  <a:gd name="T83" fmla="*/ 2035 h 3001"/>
                  <a:gd name="T84" fmla="*/ 521 w 3661"/>
                  <a:gd name="T85" fmla="*/ 2240 h 3001"/>
                  <a:gd name="T86" fmla="*/ 693 w 3661"/>
                  <a:gd name="T87" fmla="*/ 2432 h 3001"/>
                  <a:gd name="T88" fmla="*/ 900 w 3661"/>
                  <a:gd name="T89" fmla="*/ 2605 h 3001"/>
                  <a:gd name="T90" fmla="*/ 1138 w 3661"/>
                  <a:gd name="T91" fmla="*/ 2753 h 3001"/>
                  <a:gd name="T92" fmla="*/ 1380 w 3661"/>
                  <a:gd name="T93" fmla="*/ 2864 h 3001"/>
                  <a:gd name="T94" fmla="*/ 1621 w 3661"/>
                  <a:gd name="T95" fmla="*/ 2939 h 3001"/>
                  <a:gd name="T96" fmla="*/ 1857 w 3661"/>
                  <a:gd name="T97" fmla="*/ 2984 h 3001"/>
                  <a:gd name="T98" fmla="*/ 2089 w 3661"/>
                  <a:gd name="T99" fmla="*/ 3001 h 3001"/>
                  <a:gd name="T100" fmla="*/ 2313 w 3661"/>
                  <a:gd name="T101" fmla="*/ 2995 h 3001"/>
                  <a:gd name="T102" fmla="*/ 2526 w 3661"/>
                  <a:gd name="T103" fmla="*/ 2970 h 3001"/>
                  <a:gd name="T104" fmla="*/ 2727 w 3661"/>
                  <a:gd name="T105" fmla="*/ 2930 h 3001"/>
                  <a:gd name="T106" fmla="*/ 2914 w 3661"/>
                  <a:gd name="T107" fmla="*/ 2879 h 3001"/>
                  <a:gd name="T108" fmla="*/ 3086 w 3661"/>
                  <a:gd name="T109" fmla="*/ 2819 h 3001"/>
                  <a:gd name="T110" fmla="*/ 3239 w 3661"/>
                  <a:gd name="T111" fmla="*/ 2758 h 3001"/>
                  <a:gd name="T112" fmla="*/ 3371 w 3661"/>
                  <a:gd name="T113" fmla="*/ 2696 h 3001"/>
                  <a:gd name="T114" fmla="*/ 3482 w 3661"/>
                  <a:gd name="T115" fmla="*/ 2638 h 3001"/>
                  <a:gd name="T116" fmla="*/ 3568 w 3661"/>
                  <a:gd name="T117" fmla="*/ 2589 h 3001"/>
                  <a:gd name="T118" fmla="*/ 3646 w 3661"/>
                  <a:gd name="T119" fmla="*/ 2541 h 3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1" h="3001">
                    <a:moveTo>
                      <a:pt x="3661" y="2529"/>
                    </a:moveTo>
                    <a:lnTo>
                      <a:pt x="3658" y="2513"/>
                    </a:lnTo>
                    <a:lnTo>
                      <a:pt x="3646" y="2465"/>
                    </a:lnTo>
                    <a:lnTo>
                      <a:pt x="3636" y="2432"/>
                    </a:lnTo>
                    <a:lnTo>
                      <a:pt x="3625" y="2392"/>
                    </a:lnTo>
                    <a:lnTo>
                      <a:pt x="3610" y="2348"/>
                    </a:lnTo>
                    <a:lnTo>
                      <a:pt x="3593" y="2298"/>
                    </a:lnTo>
                    <a:lnTo>
                      <a:pt x="3572" y="2244"/>
                    </a:lnTo>
                    <a:lnTo>
                      <a:pt x="3548" y="2187"/>
                    </a:lnTo>
                    <a:lnTo>
                      <a:pt x="3522" y="2126"/>
                    </a:lnTo>
                    <a:lnTo>
                      <a:pt x="3492" y="2062"/>
                    </a:lnTo>
                    <a:lnTo>
                      <a:pt x="3458" y="1997"/>
                    </a:lnTo>
                    <a:lnTo>
                      <a:pt x="3420" y="1931"/>
                    </a:lnTo>
                    <a:lnTo>
                      <a:pt x="3379" y="1864"/>
                    </a:lnTo>
                    <a:lnTo>
                      <a:pt x="3335" y="1795"/>
                    </a:lnTo>
                    <a:lnTo>
                      <a:pt x="3285" y="1728"/>
                    </a:lnTo>
                    <a:lnTo>
                      <a:pt x="3232" y="1662"/>
                    </a:lnTo>
                    <a:lnTo>
                      <a:pt x="3174" y="1597"/>
                    </a:lnTo>
                    <a:lnTo>
                      <a:pt x="3111" y="1534"/>
                    </a:lnTo>
                    <a:lnTo>
                      <a:pt x="3043" y="1473"/>
                    </a:lnTo>
                    <a:lnTo>
                      <a:pt x="2971" y="1416"/>
                    </a:lnTo>
                    <a:lnTo>
                      <a:pt x="2894" y="1362"/>
                    </a:lnTo>
                    <a:lnTo>
                      <a:pt x="2812" y="1312"/>
                    </a:lnTo>
                    <a:lnTo>
                      <a:pt x="2725" y="1268"/>
                    </a:lnTo>
                    <a:lnTo>
                      <a:pt x="2631" y="1229"/>
                    </a:lnTo>
                    <a:lnTo>
                      <a:pt x="2533" y="1196"/>
                    </a:lnTo>
                    <a:lnTo>
                      <a:pt x="2428" y="1168"/>
                    </a:lnTo>
                    <a:lnTo>
                      <a:pt x="2318" y="1149"/>
                    </a:lnTo>
                    <a:lnTo>
                      <a:pt x="2202" y="1136"/>
                    </a:lnTo>
                    <a:lnTo>
                      <a:pt x="2078" y="1133"/>
                    </a:lnTo>
                    <a:lnTo>
                      <a:pt x="1949" y="1138"/>
                    </a:lnTo>
                    <a:lnTo>
                      <a:pt x="1820" y="1143"/>
                    </a:lnTo>
                    <a:lnTo>
                      <a:pt x="1696" y="1142"/>
                    </a:lnTo>
                    <a:lnTo>
                      <a:pt x="1577" y="1133"/>
                    </a:lnTo>
                    <a:lnTo>
                      <a:pt x="1463" y="1118"/>
                    </a:lnTo>
                    <a:lnTo>
                      <a:pt x="1353" y="1098"/>
                    </a:lnTo>
                    <a:lnTo>
                      <a:pt x="1249" y="1071"/>
                    </a:lnTo>
                    <a:lnTo>
                      <a:pt x="1150" y="1039"/>
                    </a:lnTo>
                    <a:lnTo>
                      <a:pt x="1055" y="1003"/>
                    </a:lnTo>
                    <a:lnTo>
                      <a:pt x="965" y="963"/>
                    </a:lnTo>
                    <a:lnTo>
                      <a:pt x="881" y="919"/>
                    </a:lnTo>
                    <a:lnTo>
                      <a:pt x="800" y="873"/>
                    </a:lnTo>
                    <a:lnTo>
                      <a:pt x="723" y="822"/>
                    </a:lnTo>
                    <a:lnTo>
                      <a:pt x="651" y="771"/>
                    </a:lnTo>
                    <a:lnTo>
                      <a:pt x="584" y="717"/>
                    </a:lnTo>
                    <a:lnTo>
                      <a:pt x="521" y="663"/>
                    </a:lnTo>
                    <a:lnTo>
                      <a:pt x="462" y="608"/>
                    </a:lnTo>
                    <a:lnTo>
                      <a:pt x="407" y="552"/>
                    </a:lnTo>
                    <a:lnTo>
                      <a:pt x="357" y="496"/>
                    </a:lnTo>
                    <a:lnTo>
                      <a:pt x="310" y="441"/>
                    </a:lnTo>
                    <a:lnTo>
                      <a:pt x="266" y="387"/>
                    </a:lnTo>
                    <a:lnTo>
                      <a:pt x="228" y="335"/>
                    </a:lnTo>
                    <a:lnTo>
                      <a:pt x="192" y="285"/>
                    </a:lnTo>
                    <a:lnTo>
                      <a:pt x="161" y="237"/>
                    </a:lnTo>
                    <a:lnTo>
                      <a:pt x="133" y="192"/>
                    </a:lnTo>
                    <a:lnTo>
                      <a:pt x="109" y="151"/>
                    </a:lnTo>
                    <a:lnTo>
                      <a:pt x="87" y="115"/>
                    </a:lnTo>
                    <a:lnTo>
                      <a:pt x="70" y="81"/>
                    </a:lnTo>
                    <a:lnTo>
                      <a:pt x="56" y="54"/>
                    </a:lnTo>
                    <a:lnTo>
                      <a:pt x="37" y="14"/>
                    </a:lnTo>
                    <a:lnTo>
                      <a:pt x="31" y="0"/>
                    </a:lnTo>
                    <a:lnTo>
                      <a:pt x="28" y="22"/>
                    </a:lnTo>
                    <a:lnTo>
                      <a:pt x="21" y="83"/>
                    </a:lnTo>
                    <a:lnTo>
                      <a:pt x="16" y="127"/>
                    </a:lnTo>
                    <a:lnTo>
                      <a:pt x="12" y="180"/>
                    </a:lnTo>
                    <a:lnTo>
                      <a:pt x="7" y="240"/>
                    </a:lnTo>
                    <a:lnTo>
                      <a:pt x="4" y="308"/>
                    </a:lnTo>
                    <a:lnTo>
                      <a:pt x="1" y="382"/>
                    </a:lnTo>
                    <a:lnTo>
                      <a:pt x="0" y="462"/>
                    </a:lnTo>
                    <a:lnTo>
                      <a:pt x="0" y="548"/>
                    </a:lnTo>
                    <a:lnTo>
                      <a:pt x="3" y="639"/>
                    </a:lnTo>
                    <a:lnTo>
                      <a:pt x="7" y="735"/>
                    </a:lnTo>
                    <a:lnTo>
                      <a:pt x="15" y="834"/>
                    </a:lnTo>
                    <a:lnTo>
                      <a:pt x="25" y="937"/>
                    </a:lnTo>
                    <a:lnTo>
                      <a:pt x="40" y="1043"/>
                    </a:lnTo>
                    <a:lnTo>
                      <a:pt x="57" y="1150"/>
                    </a:lnTo>
                    <a:lnTo>
                      <a:pt x="79" y="1261"/>
                    </a:lnTo>
                    <a:lnTo>
                      <a:pt x="106" y="1372"/>
                    </a:lnTo>
                    <a:lnTo>
                      <a:pt x="137" y="1484"/>
                    </a:lnTo>
                    <a:lnTo>
                      <a:pt x="174" y="1595"/>
                    </a:lnTo>
                    <a:lnTo>
                      <a:pt x="216" y="1707"/>
                    </a:lnTo>
                    <a:lnTo>
                      <a:pt x="264" y="1818"/>
                    </a:lnTo>
                    <a:lnTo>
                      <a:pt x="318" y="1928"/>
                    </a:lnTo>
                    <a:lnTo>
                      <a:pt x="378" y="2035"/>
                    </a:lnTo>
                    <a:lnTo>
                      <a:pt x="446" y="2139"/>
                    </a:lnTo>
                    <a:lnTo>
                      <a:pt x="521" y="2240"/>
                    </a:lnTo>
                    <a:lnTo>
                      <a:pt x="603" y="2339"/>
                    </a:lnTo>
                    <a:lnTo>
                      <a:pt x="693" y="2432"/>
                    </a:lnTo>
                    <a:lnTo>
                      <a:pt x="793" y="2521"/>
                    </a:lnTo>
                    <a:lnTo>
                      <a:pt x="900" y="2605"/>
                    </a:lnTo>
                    <a:lnTo>
                      <a:pt x="1017" y="2683"/>
                    </a:lnTo>
                    <a:lnTo>
                      <a:pt x="1138" y="2753"/>
                    </a:lnTo>
                    <a:lnTo>
                      <a:pt x="1259" y="2812"/>
                    </a:lnTo>
                    <a:lnTo>
                      <a:pt x="1380" y="2864"/>
                    </a:lnTo>
                    <a:lnTo>
                      <a:pt x="1501" y="2906"/>
                    </a:lnTo>
                    <a:lnTo>
                      <a:pt x="1621" y="2939"/>
                    </a:lnTo>
                    <a:lnTo>
                      <a:pt x="1739" y="2965"/>
                    </a:lnTo>
                    <a:lnTo>
                      <a:pt x="1857" y="2984"/>
                    </a:lnTo>
                    <a:lnTo>
                      <a:pt x="1973" y="2996"/>
                    </a:lnTo>
                    <a:lnTo>
                      <a:pt x="2089" y="3001"/>
                    </a:lnTo>
                    <a:lnTo>
                      <a:pt x="2202" y="3001"/>
                    </a:lnTo>
                    <a:lnTo>
                      <a:pt x="2313" y="2995"/>
                    </a:lnTo>
                    <a:lnTo>
                      <a:pt x="2420" y="2985"/>
                    </a:lnTo>
                    <a:lnTo>
                      <a:pt x="2526" y="2970"/>
                    </a:lnTo>
                    <a:lnTo>
                      <a:pt x="2628" y="2952"/>
                    </a:lnTo>
                    <a:lnTo>
                      <a:pt x="2727" y="2930"/>
                    </a:lnTo>
                    <a:lnTo>
                      <a:pt x="2823" y="2906"/>
                    </a:lnTo>
                    <a:lnTo>
                      <a:pt x="2914" y="2879"/>
                    </a:lnTo>
                    <a:lnTo>
                      <a:pt x="3002" y="2850"/>
                    </a:lnTo>
                    <a:lnTo>
                      <a:pt x="3086" y="2819"/>
                    </a:lnTo>
                    <a:lnTo>
                      <a:pt x="3164" y="2789"/>
                    </a:lnTo>
                    <a:lnTo>
                      <a:pt x="3239" y="2758"/>
                    </a:lnTo>
                    <a:lnTo>
                      <a:pt x="3308" y="2726"/>
                    </a:lnTo>
                    <a:lnTo>
                      <a:pt x="3371" y="2696"/>
                    </a:lnTo>
                    <a:lnTo>
                      <a:pt x="3429" y="2666"/>
                    </a:lnTo>
                    <a:lnTo>
                      <a:pt x="3482" y="2638"/>
                    </a:lnTo>
                    <a:lnTo>
                      <a:pt x="3528" y="2613"/>
                    </a:lnTo>
                    <a:lnTo>
                      <a:pt x="3568" y="2589"/>
                    </a:lnTo>
                    <a:lnTo>
                      <a:pt x="3601" y="2569"/>
                    </a:lnTo>
                    <a:lnTo>
                      <a:pt x="3646" y="2541"/>
                    </a:lnTo>
                    <a:lnTo>
                      <a:pt x="3661" y="2529"/>
                    </a:ln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C78C6F8A-BEAA-C2A0-1A1F-41CDEAC45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4936" y="1779964"/>
                <a:ext cx="436042" cy="765869"/>
              </a:xfrm>
              <a:custGeom>
                <a:avLst/>
                <a:gdLst>
                  <a:gd name="T0" fmla="*/ 2836 w 5850"/>
                  <a:gd name="T1" fmla="*/ 9637 h 10272"/>
                  <a:gd name="T2" fmla="*/ 2951 w 5850"/>
                  <a:gd name="T3" fmla="*/ 9153 h 10272"/>
                  <a:gd name="T4" fmla="*/ 3023 w 5850"/>
                  <a:gd name="T5" fmla="*/ 8517 h 10272"/>
                  <a:gd name="T6" fmla="*/ 3003 w 5850"/>
                  <a:gd name="T7" fmla="*/ 7746 h 10272"/>
                  <a:gd name="T8" fmla="*/ 3139 w 5850"/>
                  <a:gd name="T9" fmla="*/ 7276 h 10272"/>
                  <a:gd name="T10" fmla="*/ 3674 w 5850"/>
                  <a:gd name="T11" fmla="*/ 6933 h 10272"/>
                  <a:gd name="T12" fmla="*/ 4468 w 5850"/>
                  <a:gd name="T13" fmla="*/ 6359 h 10272"/>
                  <a:gd name="T14" fmla="*/ 5082 w 5850"/>
                  <a:gd name="T15" fmla="*/ 5789 h 10272"/>
                  <a:gd name="T16" fmla="*/ 5500 w 5850"/>
                  <a:gd name="T17" fmla="*/ 5279 h 10272"/>
                  <a:gd name="T18" fmla="*/ 5746 w 5850"/>
                  <a:gd name="T19" fmla="*/ 4894 h 10272"/>
                  <a:gd name="T20" fmla="*/ 5845 w 5850"/>
                  <a:gd name="T21" fmla="*/ 4701 h 10272"/>
                  <a:gd name="T22" fmla="*/ 5694 w 5850"/>
                  <a:gd name="T23" fmla="*/ 4963 h 10272"/>
                  <a:gd name="T24" fmla="*/ 5435 w 5850"/>
                  <a:gd name="T25" fmla="*/ 5296 h 10272"/>
                  <a:gd name="T26" fmla="*/ 5061 w 5850"/>
                  <a:gd name="T27" fmla="*/ 5709 h 10272"/>
                  <a:gd name="T28" fmla="*/ 4560 w 5850"/>
                  <a:gd name="T29" fmla="*/ 6140 h 10272"/>
                  <a:gd name="T30" fmla="*/ 3984 w 5850"/>
                  <a:gd name="T31" fmla="*/ 6550 h 10272"/>
                  <a:gd name="T32" fmla="*/ 3300 w 5850"/>
                  <a:gd name="T33" fmla="*/ 6973 h 10272"/>
                  <a:gd name="T34" fmla="*/ 2853 w 5850"/>
                  <a:gd name="T35" fmla="*/ 6905 h 10272"/>
                  <a:gd name="T36" fmla="*/ 2568 w 5850"/>
                  <a:gd name="T37" fmla="*/ 6026 h 10272"/>
                  <a:gd name="T38" fmla="*/ 2095 w 5850"/>
                  <a:gd name="T39" fmla="*/ 4864 h 10272"/>
                  <a:gd name="T40" fmla="*/ 1586 w 5850"/>
                  <a:gd name="T41" fmla="*/ 3741 h 10272"/>
                  <a:gd name="T42" fmla="*/ 1329 w 5850"/>
                  <a:gd name="T43" fmla="*/ 3037 h 10272"/>
                  <a:gd name="T44" fmla="*/ 1248 w 5850"/>
                  <a:gd name="T45" fmla="*/ 2377 h 10272"/>
                  <a:gd name="T46" fmla="*/ 1323 w 5850"/>
                  <a:gd name="T47" fmla="*/ 1677 h 10272"/>
                  <a:gd name="T48" fmla="*/ 1469 w 5850"/>
                  <a:gd name="T49" fmla="*/ 987 h 10272"/>
                  <a:gd name="T50" fmla="*/ 1713 w 5850"/>
                  <a:gd name="T51" fmla="*/ 132 h 10272"/>
                  <a:gd name="T52" fmla="*/ 1679 w 5850"/>
                  <a:gd name="T53" fmla="*/ 141 h 10272"/>
                  <a:gd name="T54" fmla="*/ 1465 w 5850"/>
                  <a:gd name="T55" fmla="*/ 619 h 10272"/>
                  <a:gd name="T56" fmla="*/ 1240 w 5850"/>
                  <a:gd name="T57" fmla="*/ 1356 h 10272"/>
                  <a:gd name="T58" fmla="*/ 1131 w 5850"/>
                  <a:gd name="T59" fmla="*/ 2270 h 10272"/>
                  <a:gd name="T60" fmla="*/ 1228 w 5850"/>
                  <a:gd name="T61" fmla="*/ 3136 h 10272"/>
                  <a:gd name="T62" fmla="*/ 1370 w 5850"/>
                  <a:gd name="T63" fmla="*/ 3635 h 10272"/>
                  <a:gd name="T64" fmla="*/ 1549 w 5850"/>
                  <a:gd name="T65" fmla="*/ 4107 h 10272"/>
                  <a:gd name="T66" fmla="*/ 1963 w 5850"/>
                  <a:gd name="T67" fmla="*/ 5009 h 10272"/>
                  <a:gd name="T68" fmla="*/ 1734 w 5850"/>
                  <a:gd name="T69" fmla="*/ 5129 h 10272"/>
                  <a:gd name="T70" fmla="*/ 1217 w 5850"/>
                  <a:gd name="T71" fmla="*/ 5072 h 10272"/>
                  <a:gd name="T72" fmla="*/ 878 w 5850"/>
                  <a:gd name="T73" fmla="*/ 4993 h 10272"/>
                  <a:gd name="T74" fmla="*/ 516 w 5850"/>
                  <a:gd name="T75" fmla="*/ 4864 h 10272"/>
                  <a:gd name="T76" fmla="*/ 79 w 5850"/>
                  <a:gd name="T77" fmla="*/ 4651 h 10272"/>
                  <a:gd name="T78" fmla="*/ 66 w 5850"/>
                  <a:gd name="T79" fmla="*/ 4657 h 10272"/>
                  <a:gd name="T80" fmla="*/ 414 w 5850"/>
                  <a:gd name="T81" fmla="*/ 4892 h 10272"/>
                  <a:gd name="T82" fmla="*/ 777 w 5850"/>
                  <a:gd name="T83" fmla="*/ 5081 h 10272"/>
                  <a:gd name="T84" fmla="*/ 1187 w 5850"/>
                  <a:gd name="T85" fmla="*/ 5221 h 10272"/>
                  <a:gd name="T86" fmla="*/ 1652 w 5850"/>
                  <a:gd name="T87" fmla="*/ 5273 h 10272"/>
                  <a:gd name="T88" fmla="*/ 1974 w 5850"/>
                  <a:gd name="T89" fmla="*/ 5270 h 10272"/>
                  <a:gd name="T90" fmla="*/ 2298 w 5850"/>
                  <a:gd name="T91" fmla="*/ 5776 h 10272"/>
                  <a:gd name="T92" fmla="*/ 2443 w 5850"/>
                  <a:gd name="T93" fmla="*/ 6192 h 10272"/>
                  <a:gd name="T94" fmla="*/ 2552 w 5850"/>
                  <a:gd name="T95" fmla="*/ 6627 h 10272"/>
                  <a:gd name="T96" fmla="*/ 2615 w 5850"/>
                  <a:gd name="T97" fmla="*/ 7087 h 10272"/>
                  <a:gd name="T98" fmla="*/ 2609 w 5850"/>
                  <a:gd name="T99" fmla="*/ 7802 h 10272"/>
                  <a:gd name="T100" fmla="*/ 2488 w 5850"/>
                  <a:gd name="T101" fmla="*/ 8589 h 10272"/>
                  <a:gd name="T102" fmla="*/ 2295 w 5850"/>
                  <a:gd name="T103" fmla="*/ 9304 h 10272"/>
                  <a:gd name="T104" fmla="*/ 2081 w 5850"/>
                  <a:gd name="T105" fmla="*/ 9897 h 10272"/>
                  <a:gd name="T106" fmla="*/ 2475 w 5850"/>
                  <a:gd name="T107" fmla="*/ 10234 h 10272"/>
                  <a:gd name="T108" fmla="*/ 2595 w 5850"/>
                  <a:gd name="T109" fmla="*/ 10081 h 10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850" h="10272">
                    <a:moveTo>
                      <a:pt x="2713" y="9983"/>
                    </a:moveTo>
                    <a:lnTo>
                      <a:pt x="2739" y="9918"/>
                    </a:lnTo>
                    <a:lnTo>
                      <a:pt x="2769" y="9839"/>
                    </a:lnTo>
                    <a:lnTo>
                      <a:pt x="2786" y="9793"/>
                    </a:lnTo>
                    <a:lnTo>
                      <a:pt x="2802" y="9745"/>
                    </a:lnTo>
                    <a:lnTo>
                      <a:pt x="2819" y="9693"/>
                    </a:lnTo>
                    <a:lnTo>
                      <a:pt x="2836" y="9637"/>
                    </a:lnTo>
                    <a:lnTo>
                      <a:pt x="2853" y="9578"/>
                    </a:lnTo>
                    <a:lnTo>
                      <a:pt x="2872" y="9515"/>
                    </a:lnTo>
                    <a:lnTo>
                      <a:pt x="2889" y="9449"/>
                    </a:lnTo>
                    <a:lnTo>
                      <a:pt x="2905" y="9380"/>
                    </a:lnTo>
                    <a:lnTo>
                      <a:pt x="2922" y="9307"/>
                    </a:lnTo>
                    <a:lnTo>
                      <a:pt x="2937" y="9232"/>
                    </a:lnTo>
                    <a:lnTo>
                      <a:pt x="2951" y="9153"/>
                    </a:lnTo>
                    <a:lnTo>
                      <a:pt x="2966" y="9071"/>
                    </a:lnTo>
                    <a:lnTo>
                      <a:pt x="2979" y="8986"/>
                    </a:lnTo>
                    <a:lnTo>
                      <a:pt x="2990" y="8898"/>
                    </a:lnTo>
                    <a:lnTo>
                      <a:pt x="3002" y="8807"/>
                    </a:lnTo>
                    <a:lnTo>
                      <a:pt x="3011" y="8713"/>
                    </a:lnTo>
                    <a:lnTo>
                      <a:pt x="3018" y="8616"/>
                    </a:lnTo>
                    <a:lnTo>
                      <a:pt x="3023" y="8517"/>
                    </a:lnTo>
                    <a:lnTo>
                      <a:pt x="3027" y="8415"/>
                    </a:lnTo>
                    <a:lnTo>
                      <a:pt x="3029" y="8310"/>
                    </a:lnTo>
                    <a:lnTo>
                      <a:pt x="3029" y="8202"/>
                    </a:lnTo>
                    <a:lnTo>
                      <a:pt x="3026" y="8092"/>
                    </a:lnTo>
                    <a:lnTo>
                      <a:pt x="3021" y="7979"/>
                    </a:lnTo>
                    <a:lnTo>
                      <a:pt x="3013" y="7864"/>
                    </a:lnTo>
                    <a:lnTo>
                      <a:pt x="3003" y="7746"/>
                    </a:lnTo>
                    <a:lnTo>
                      <a:pt x="2989" y="7626"/>
                    </a:lnTo>
                    <a:lnTo>
                      <a:pt x="2973" y="7504"/>
                    </a:lnTo>
                    <a:lnTo>
                      <a:pt x="2954" y="7379"/>
                    </a:lnTo>
                    <a:lnTo>
                      <a:pt x="2993" y="7358"/>
                    </a:lnTo>
                    <a:lnTo>
                      <a:pt x="3037" y="7334"/>
                    </a:lnTo>
                    <a:lnTo>
                      <a:pt x="3085" y="7307"/>
                    </a:lnTo>
                    <a:lnTo>
                      <a:pt x="3139" y="7276"/>
                    </a:lnTo>
                    <a:lnTo>
                      <a:pt x="3198" y="7240"/>
                    </a:lnTo>
                    <a:lnTo>
                      <a:pt x="3262" y="7202"/>
                    </a:lnTo>
                    <a:lnTo>
                      <a:pt x="3333" y="7157"/>
                    </a:lnTo>
                    <a:lnTo>
                      <a:pt x="3409" y="7109"/>
                    </a:lnTo>
                    <a:lnTo>
                      <a:pt x="3490" y="7055"/>
                    </a:lnTo>
                    <a:lnTo>
                      <a:pt x="3580" y="6997"/>
                    </a:lnTo>
                    <a:lnTo>
                      <a:pt x="3674" y="6933"/>
                    </a:lnTo>
                    <a:lnTo>
                      <a:pt x="3776" y="6864"/>
                    </a:lnTo>
                    <a:lnTo>
                      <a:pt x="3884" y="6787"/>
                    </a:lnTo>
                    <a:lnTo>
                      <a:pt x="4000" y="6706"/>
                    </a:lnTo>
                    <a:lnTo>
                      <a:pt x="4123" y="6618"/>
                    </a:lnTo>
                    <a:lnTo>
                      <a:pt x="4253" y="6523"/>
                    </a:lnTo>
                    <a:lnTo>
                      <a:pt x="4363" y="6441"/>
                    </a:lnTo>
                    <a:lnTo>
                      <a:pt x="4468" y="6359"/>
                    </a:lnTo>
                    <a:lnTo>
                      <a:pt x="4570" y="6276"/>
                    </a:lnTo>
                    <a:lnTo>
                      <a:pt x="4665" y="6193"/>
                    </a:lnTo>
                    <a:lnTo>
                      <a:pt x="4758" y="6111"/>
                    </a:lnTo>
                    <a:lnTo>
                      <a:pt x="4845" y="6029"/>
                    </a:lnTo>
                    <a:lnTo>
                      <a:pt x="4928" y="5948"/>
                    </a:lnTo>
                    <a:lnTo>
                      <a:pt x="5008" y="5868"/>
                    </a:lnTo>
                    <a:lnTo>
                      <a:pt x="5082" y="5789"/>
                    </a:lnTo>
                    <a:lnTo>
                      <a:pt x="5154" y="5710"/>
                    </a:lnTo>
                    <a:lnTo>
                      <a:pt x="5222" y="5634"/>
                    </a:lnTo>
                    <a:lnTo>
                      <a:pt x="5284" y="5559"/>
                    </a:lnTo>
                    <a:lnTo>
                      <a:pt x="5344" y="5486"/>
                    </a:lnTo>
                    <a:lnTo>
                      <a:pt x="5400" y="5415"/>
                    </a:lnTo>
                    <a:lnTo>
                      <a:pt x="5452" y="5345"/>
                    </a:lnTo>
                    <a:lnTo>
                      <a:pt x="5500" y="5279"/>
                    </a:lnTo>
                    <a:lnTo>
                      <a:pt x="5545" y="5215"/>
                    </a:lnTo>
                    <a:lnTo>
                      <a:pt x="5587" y="5153"/>
                    </a:lnTo>
                    <a:lnTo>
                      <a:pt x="5625" y="5095"/>
                    </a:lnTo>
                    <a:lnTo>
                      <a:pt x="5660" y="5039"/>
                    </a:lnTo>
                    <a:lnTo>
                      <a:pt x="5692" y="4988"/>
                    </a:lnTo>
                    <a:lnTo>
                      <a:pt x="5721" y="4939"/>
                    </a:lnTo>
                    <a:lnTo>
                      <a:pt x="5746" y="4894"/>
                    </a:lnTo>
                    <a:lnTo>
                      <a:pt x="5768" y="4853"/>
                    </a:lnTo>
                    <a:lnTo>
                      <a:pt x="5805" y="4785"/>
                    </a:lnTo>
                    <a:lnTo>
                      <a:pt x="5830" y="4733"/>
                    </a:lnTo>
                    <a:lnTo>
                      <a:pt x="5845" y="4701"/>
                    </a:lnTo>
                    <a:lnTo>
                      <a:pt x="5850" y="4690"/>
                    </a:lnTo>
                    <a:lnTo>
                      <a:pt x="5848" y="4693"/>
                    </a:lnTo>
                    <a:lnTo>
                      <a:pt x="5845" y="4701"/>
                    </a:lnTo>
                    <a:lnTo>
                      <a:pt x="5839" y="4717"/>
                    </a:lnTo>
                    <a:lnTo>
                      <a:pt x="5830" y="4739"/>
                    </a:lnTo>
                    <a:lnTo>
                      <a:pt x="5815" y="4769"/>
                    </a:lnTo>
                    <a:lnTo>
                      <a:pt x="5795" y="4805"/>
                    </a:lnTo>
                    <a:lnTo>
                      <a:pt x="5768" y="4850"/>
                    </a:lnTo>
                    <a:lnTo>
                      <a:pt x="5735" y="4902"/>
                    </a:lnTo>
                    <a:lnTo>
                      <a:pt x="5694" y="4963"/>
                    </a:lnTo>
                    <a:lnTo>
                      <a:pt x="5645" y="5032"/>
                    </a:lnTo>
                    <a:lnTo>
                      <a:pt x="5617" y="5070"/>
                    </a:lnTo>
                    <a:lnTo>
                      <a:pt x="5586" y="5111"/>
                    </a:lnTo>
                    <a:lnTo>
                      <a:pt x="5553" y="5153"/>
                    </a:lnTo>
                    <a:lnTo>
                      <a:pt x="5516" y="5198"/>
                    </a:lnTo>
                    <a:lnTo>
                      <a:pt x="5477" y="5246"/>
                    </a:lnTo>
                    <a:lnTo>
                      <a:pt x="5435" y="5296"/>
                    </a:lnTo>
                    <a:lnTo>
                      <a:pt x="5391" y="5349"/>
                    </a:lnTo>
                    <a:lnTo>
                      <a:pt x="5343" y="5403"/>
                    </a:lnTo>
                    <a:lnTo>
                      <a:pt x="5292" y="5460"/>
                    </a:lnTo>
                    <a:lnTo>
                      <a:pt x="5238" y="5521"/>
                    </a:lnTo>
                    <a:lnTo>
                      <a:pt x="5180" y="5584"/>
                    </a:lnTo>
                    <a:lnTo>
                      <a:pt x="5119" y="5649"/>
                    </a:lnTo>
                    <a:lnTo>
                      <a:pt x="5061" y="5709"/>
                    </a:lnTo>
                    <a:lnTo>
                      <a:pt x="4998" y="5771"/>
                    </a:lnTo>
                    <a:lnTo>
                      <a:pt x="4931" y="5833"/>
                    </a:lnTo>
                    <a:lnTo>
                      <a:pt x="4863" y="5894"/>
                    </a:lnTo>
                    <a:lnTo>
                      <a:pt x="4791" y="5956"/>
                    </a:lnTo>
                    <a:lnTo>
                      <a:pt x="4716" y="6018"/>
                    </a:lnTo>
                    <a:lnTo>
                      <a:pt x="4639" y="6079"/>
                    </a:lnTo>
                    <a:lnTo>
                      <a:pt x="4560" y="6140"/>
                    </a:lnTo>
                    <a:lnTo>
                      <a:pt x="4480" y="6200"/>
                    </a:lnTo>
                    <a:lnTo>
                      <a:pt x="4399" y="6261"/>
                    </a:lnTo>
                    <a:lnTo>
                      <a:pt x="4316" y="6320"/>
                    </a:lnTo>
                    <a:lnTo>
                      <a:pt x="4234" y="6380"/>
                    </a:lnTo>
                    <a:lnTo>
                      <a:pt x="4149" y="6437"/>
                    </a:lnTo>
                    <a:lnTo>
                      <a:pt x="4066" y="6494"/>
                    </a:lnTo>
                    <a:lnTo>
                      <a:pt x="3984" y="6550"/>
                    </a:lnTo>
                    <a:lnTo>
                      <a:pt x="3900" y="6603"/>
                    </a:lnTo>
                    <a:lnTo>
                      <a:pt x="3819" y="6656"/>
                    </a:lnTo>
                    <a:lnTo>
                      <a:pt x="3738" y="6707"/>
                    </a:lnTo>
                    <a:lnTo>
                      <a:pt x="3659" y="6756"/>
                    </a:lnTo>
                    <a:lnTo>
                      <a:pt x="3583" y="6804"/>
                    </a:lnTo>
                    <a:lnTo>
                      <a:pt x="3436" y="6893"/>
                    </a:lnTo>
                    <a:lnTo>
                      <a:pt x="3300" y="6973"/>
                    </a:lnTo>
                    <a:lnTo>
                      <a:pt x="3178" y="7044"/>
                    </a:lnTo>
                    <a:lnTo>
                      <a:pt x="3071" y="7103"/>
                    </a:lnTo>
                    <a:lnTo>
                      <a:pt x="2983" y="7150"/>
                    </a:lnTo>
                    <a:lnTo>
                      <a:pt x="2917" y="7186"/>
                    </a:lnTo>
                    <a:lnTo>
                      <a:pt x="2898" y="7093"/>
                    </a:lnTo>
                    <a:lnTo>
                      <a:pt x="2877" y="6999"/>
                    </a:lnTo>
                    <a:lnTo>
                      <a:pt x="2853" y="6905"/>
                    </a:lnTo>
                    <a:lnTo>
                      <a:pt x="2828" y="6810"/>
                    </a:lnTo>
                    <a:lnTo>
                      <a:pt x="2802" y="6713"/>
                    </a:lnTo>
                    <a:lnTo>
                      <a:pt x="2772" y="6616"/>
                    </a:lnTo>
                    <a:lnTo>
                      <a:pt x="2741" y="6517"/>
                    </a:lnTo>
                    <a:lnTo>
                      <a:pt x="2708" y="6417"/>
                    </a:lnTo>
                    <a:lnTo>
                      <a:pt x="2637" y="6217"/>
                    </a:lnTo>
                    <a:lnTo>
                      <a:pt x="2568" y="6026"/>
                    </a:lnTo>
                    <a:lnTo>
                      <a:pt x="2498" y="5839"/>
                    </a:lnTo>
                    <a:lnTo>
                      <a:pt x="2430" y="5661"/>
                    </a:lnTo>
                    <a:lnTo>
                      <a:pt x="2361" y="5490"/>
                    </a:lnTo>
                    <a:lnTo>
                      <a:pt x="2293" y="5325"/>
                    </a:lnTo>
                    <a:lnTo>
                      <a:pt x="2225" y="5166"/>
                    </a:lnTo>
                    <a:lnTo>
                      <a:pt x="2160" y="5013"/>
                    </a:lnTo>
                    <a:lnTo>
                      <a:pt x="2095" y="4864"/>
                    </a:lnTo>
                    <a:lnTo>
                      <a:pt x="2031" y="4723"/>
                    </a:lnTo>
                    <a:lnTo>
                      <a:pt x="1969" y="4585"/>
                    </a:lnTo>
                    <a:lnTo>
                      <a:pt x="1909" y="4452"/>
                    </a:lnTo>
                    <a:lnTo>
                      <a:pt x="1792" y="4200"/>
                    </a:lnTo>
                    <a:lnTo>
                      <a:pt x="1685" y="3964"/>
                    </a:lnTo>
                    <a:lnTo>
                      <a:pt x="1634" y="3851"/>
                    </a:lnTo>
                    <a:lnTo>
                      <a:pt x="1586" y="3741"/>
                    </a:lnTo>
                    <a:lnTo>
                      <a:pt x="1540" y="3634"/>
                    </a:lnTo>
                    <a:lnTo>
                      <a:pt x="1498" y="3530"/>
                    </a:lnTo>
                    <a:lnTo>
                      <a:pt x="1458" y="3428"/>
                    </a:lnTo>
                    <a:lnTo>
                      <a:pt x="1421" y="3328"/>
                    </a:lnTo>
                    <a:lnTo>
                      <a:pt x="1387" y="3229"/>
                    </a:lnTo>
                    <a:lnTo>
                      <a:pt x="1356" y="3132"/>
                    </a:lnTo>
                    <a:lnTo>
                      <a:pt x="1329" y="3037"/>
                    </a:lnTo>
                    <a:lnTo>
                      <a:pt x="1306" y="2942"/>
                    </a:lnTo>
                    <a:lnTo>
                      <a:pt x="1285" y="2847"/>
                    </a:lnTo>
                    <a:lnTo>
                      <a:pt x="1270" y="2753"/>
                    </a:lnTo>
                    <a:lnTo>
                      <a:pt x="1258" y="2660"/>
                    </a:lnTo>
                    <a:lnTo>
                      <a:pt x="1250" y="2566"/>
                    </a:lnTo>
                    <a:lnTo>
                      <a:pt x="1247" y="2471"/>
                    </a:lnTo>
                    <a:lnTo>
                      <a:pt x="1248" y="2377"/>
                    </a:lnTo>
                    <a:lnTo>
                      <a:pt x="1252" y="2280"/>
                    </a:lnTo>
                    <a:lnTo>
                      <a:pt x="1259" y="2183"/>
                    </a:lnTo>
                    <a:lnTo>
                      <a:pt x="1268" y="2082"/>
                    </a:lnTo>
                    <a:lnTo>
                      <a:pt x="1280" y="1982"/>
                    </a:lnTo>
                    <a:lnTo>
                      <a:pt x="1292" y="1881"/>
                    </a:lnTo>
                    <a:lnTo>
                      <a:pt x="1307" y="1779"/>
                    </a:lnTo>
                    <a:lnTo>
                      <a:pt x="1323" y="1677"/>
                    </a:lnTo>
                    <a:lnTo>
                      <a:pt x="1341" y="1575"/>
                    </a:lnTo>
                    <a:lnTo>
                      <a:pt x="1361" y="1475"/>
                    </a:lnTo>
                    <a:lnTo>
                      <a:pt x="1381" y="1374"/>
                    </a:lnTo>
                    <a:lnTo>
                      <a:pt x="1402" y="1275"/>
                    </a:lnTo>
                    <a:lnTo>
                      <a:pt x="1424" y="1177"/>
                    </a:lnTo>
                    <a:lnTo>
                      <a:pt x="1446" y="1081"/>
                    </a:lnTo>
                    <a:lnTo>
                      <a:pt x="1469" y="987"/>
                    </a:lnTo>
                    <a:lnTo>
                      <a:pt x="1492" y="895"/>
                    </a:lnTo>
                    <a:lnTo>
                      <a:pt x="1515" y="806"/>
                    </a:lnTo>
                    <a:lnTo>
                      <a:pt x="1561" y="638"/>
                    </a:lnTo>
                    <a:lnTo>
                      <a:pt x="1605" y="484"/>
                    </a:lnTo>
                    <a:lnTo>
                      <a:pt x="1645" y="345"/>
                    </a:lnTo>
                    <a:lnTo>
                      <a:pt x="1682" y="228"/>
                    </a:lnTo>
                    <a:lnTo>
                      <a:pt x="1713" y="132"/>
                    </a:lnTo>
                    <a:lnTo>
                      <a:pt x="1737" y="60"/>
                    </a:lnTo>
                    <a:lnTo>
                      <a:pt x="1751" y="15"/>
                    </a:lnTo>
                    <a:lnTo>
                      <a:pt x="1757" y="0"/>
                    </a:lnTo>
                    <a:lnTo>
                      <a:pt x="1748" y="15"/>
                    </a:lnTo>
                    <a:lnTo>
                      <a:pt x="1721" y="63"/>
                    </a:lnTo>
                    <a:lnTo>
                      <a:pt x="1701" y="99"/>
                    </a:lnTo>
                    <a:lnTo>
                      <a:pt x="1679" y="141"/>
                    </a:lnTo>
                    <a:lnTo>
                      <a:pt x="1654" y="191"/>
                    </a:lnTo>
                    <a:lnTo>
                      <a:pt x="1627" y="247"/>
                    </a:lnTo>
                    <a:lnTo>
                      <a:pt x="1597" y="309"/>
                    </a:lnTo>
                    <a:lnTo>
                      <a:pt x="1565" y="379"/>
                    </a:lnTo>
                    <a:lnTo>
                      <a:pt x="1533" y="453"/>
                    </a:lnTo>
                    <a:lnTo>
                      <a:pt x="1499" y="533"/>
                    </a:lnTo>
                    <a:lnTo>
                      <a:pt x="1465" y="619"/>
                    </a:lnTo>
                    <a:lnTo>
                      <a:pt x="1431" y="711"/>
                    </a:lnTo>
                    <a:lnTo>
                      <a:pt x="1396" y="807"/>
                    </a:lnTo>
                    <a:lnTo>
                      <a:pt x="1362" y="908"/>
                    </a:lnTo>
                    <a:lnTo>
                      <a:pt x="1329" y="1013"/>
                    </a:lnTo>
                    <a:lnTo>
                      <a:pt x="1298" y="1124"/>
                    </a:lnTo>
                    <a:lnTo>
                      <a:pt x="1267" y="1238"/>
                    </a:lnTo>
                    <a:lnTo>
                      <a:pt x="1240" y="1356"/>
                    </a:lnTo>
                    <a:lnTo>
                      <a:pt x="1214" y="1478"/>
                    </a:lnTo>
                    <a:lnTo>
                      <a:pt x="1191" y="1602"/>
                    </a:lnTo>
                    <a:lnTo>
                      <a:pt x="1171" y="1730"/>
                    </a:lnTo>
                    <a:lnTo>
                      <a:pt x="1155" y="1862"/>
                    </a:lnTo>
                    <a:lnTo>
                      <a:pt x="1143" y="1995"/>
                    </a:lnTo>
                    <a:lnTo>
                      <a:pt x="1135" y="2132"/>
                    </a:lnTo>
                    <a:lnTo>
                      <a:pt x="1131" y="2270"/>
                    </a:lnTo>
                    <a:lnTo>
                      <a:pt x="1134" y="2411"/>
                    </a:lnTo>
                    <a:lnTo>
                      <a:pt x="1140" y="2554"/>
                    </a:lnTo>
                    <a:lnTo>
                      <a:pt x="1153" y="2696"/>
                    </a:lnTo>
                    <a:lnTo>
                      <a:pt x="1171" y="2841"/>
                    </a:lnTo>
                    <a:lnTo>
                      <a:pt x="1196" y="2987"/>
                    </a:lnTo>
                    <a:lnTo>
                      <a:pt x="1212" y="3063"/>
                    </a:lnTo>
                    <a:lnTo>
                      <a:pt x="1228" y="3136"/>
                    </a:lnTo>
                    <a:lnTo>
                      <a:pt x="1246" y="3210"/>
                    </a:lnTo>
                    <a:lnTo>
                      <a:pt x="1264" y="3282"/>
                    </a:lnTo>
                    <a:lnTo>
                      <a:pt x="1283" y="3354"/>
                    </a:lnTo>
                    <a:lnTo>
                      <a:pt x="1304" y="3425"/>
                    </a:lnTo>
                    <a:lnTo>
                      <a:pt x="1325" y="3495"/>
                    </a:lnTo>
                    <a:lnTo>
                      <a:pt x="1347" y="3566"/>
                    </a:lnTo>
                    <a:lnTo>
                      <a:pt x="1370" y="3635"/>
                    </a:lnTo>
                    <a:lnTo>
                      <a:pt x="1394" y="3704"/>
                    </a:lnTo>
                    <a:lnTo>
                      <a:pt x="1418" y="3773"/>
                    </a:lnTo>
                    <a:lnTo>
                      <a:pt x="1443" y="3840"/>
                    </a:lnTo>
                    <a:lnTo>
                      <a:pt x="1469" y="3908"/>
                    </a:lnTo>
                    <a:lnTo>
                      <a:pt x="1496" y="3975"/>
                    </a:lnTo>
                    <a:lnTo>
                      <a:pt x="1523" y="4041"/>
                    </a:lnTo>
                    <a:lnTo>
                      <a:pt x="1549" y="4107"/>
                    </a:lnTo>
                    <a:lnTo>
                      <a:pt x="1606" y="4239"/>
                    </a:lnTo>
                    <a:lnTo>
                      <a:pt x="1663" y="4369"/>
                    </a:lnTo>
                    <a:lnTo>
                      <a:pt x="1723" y="4499"/>
                    </a:lnTo>
                    <a:lnTo>
                      <a:pt x="1782" y="4627"/>
                    </a:lnTo>
                    <a:lnTo>
                      <a:pt x="1843" y="4755"/>
                    </a:lnTo>
                    <a:lnTo>
                      <a:pt x="1902" y="4883"/>
                    </a:lnTo>
                    <a:lnTo>
                      <a:pt x="1963" y="5009"/>
                    </a:lnTo>
                    <a:lnTo>
                      <a:pt x="2022" y="5136"/>
                    </a:lnTo>
                    <a:lnTo>
                      <a:pt x="1989" y="5137"/>
                    </a:lnTo>
                    <a:lnTo>
                      <a:pt x="1949" y="5136"/>
                    </a:lnTo>
                    <a:lnTo>
                      <a:pt x="1903" y="5136"/>
                    </a:lnTo>
                    <a:lnTo>
                      <a:pt x="1852" y="5135"/>
                    </a:lnTo>
                    <a:lnTo>
                      <a:pt x="1795" y="5133"/>
                    </a:lnTo>
                    <a:lnTo>
                      <a:pt x="1734" y="5129"/>
                    </a:lnTo>
                    <a:lnTo>
                      <a:pt x="1668" y="5126"/>
                    </a:lnTo>
                    <a:lnTo>
                      <a:pt x="1600" y="5120"/>
                    </a:lnTo>
                    <a:lnTo>
                      <a:pt x="1528" y="5114"/>
                    </a:lnTo>
                    <a:lnTo>
                      <a:pt x="1452" y="5106"/>
                    </a:lnTo>
                    <a:lnTo>
                      <a:pt x="1376" y="5096"/>
                    </a:lnTo>
                    <a:lnTo>
                      <a:pt x="1297" y="5086"/>
                    </a:lnTo>
                    <a:lnTo>
                      <a:pt x="1217" y="5072"/>
                    </a:lnTo>
                    <a:lnTo>
                      <a:pt x="1137" y="5057"/>
                    </a:lnTo>
                    <a:lnTo>
                      <a:pt x="1097" y="5049"/>
                    </a:lnTo>
                    <a:lnTo>
                      <a:pt x="1056" y="5040"/>
                    </a:lnTo>
                    <a:lnTo>
                      <a:pt x="1016" y="5031"/>
                    </a:lnTo>
                    <a:lnTo>
                      <a:pt x="976" y="5021"/>
                    </a:lnTo>
                    <a:lnTo>
                      <a:pt x="927" y="5007"/>
                    </a:lnTo>
                    <a:lnTo>
                      <a:pt x="878" y="4993"/>
                    </a:lnTo>
                    <a:lnTo>
                      <a:pt x="830" y="4980"/>
                    </a:lnTo>
                    <a:lnTo>
                      <a:pt x="783" y="4964"/>
                    </a:lnTo>
                    <a:lnTo>
                      <a:pt x="736" y="4948"/>
                    </a:lnTo>
                    <a:lnTo>
                      <a:pt x="691" y="4932"/>
                    </a:lnTo>
                    <a:lnTo>
                      <a:pt x="646" y="4916"/>
                    </a:lnTo>
                    <a:lnTo>
                      <a:pt x="602" y="4899"/>
                    </a:lnTo>
                    <a:lnTo>
                      <a:pt x="516" y="4864"/>
                    </a:lnTo>
                    <a:lnTo>
                      <a:pt x="436" y="4829"/>
                    </a:lnTo>
                    <a:lnTo>
                      <a:pt x="361" y="4795"/>
                    </a:lnTo>
                    <a:lnTo>
                      <a:pt x="291" y="4762"/>
                    </a:lnTo>
                    <a:lnTo>
                      <a:pt x="227" y="4730"/>
                    </a:lnTo>
                    <a:lnTo>
                      <a:pt x="170" y="4701"/>
                    </a:lnTo>
                    <a:lnTo>
                      <a:pt x="120" y="4674"/>
                    </a:lnTo>
                    <a:lnTo>
                      <a:pt x="79" y="4651"/>
                    </a:lnTo>
                    <a:lnTo>
                      <a:pt x="44" y="4632"/>
                    </a:lnTo>
                    <a:lnTo>
                      <a:pt x="20" y="4617"/>
                    </a:lnTo>
                    <a:lnTo>
                      <a:pt x="5" y="4608"/>
                    </a:lnTo>
                    <a:lnTo>
                      <a:pt x="0" y="4605"/>
                    </a:lnTo>
                    <a:lnTo>
                      <a:pt x="8" y="4611"/>
                    </a:lnTo>
                    <a:lnTo>
                      <a:pt x="29" y="4629"/>
                    </a:lnTo>
                    <a:lnTo>
                      <a:pt x="66" y="4657"/>
                    </a:lnTo>
                    <a:lnTo>
                      <a:pt x="114" y="4692"/>
                    </a:lnTo>
                    <a:lnTo>
                      <a:pt x="174" y="4735"/>
                    </a:lnTo>
                    <a:lnTo>
                      <a:pt x="245" y="4785"/>
                    </a:lnTo>
                    <a:lnTo>
                      <a:pt x="284" y="4810"/>
                    </a:lnTo>
                    <a:lnTo>
                      <a:pt x="326" y="4836"/>
                    </a:lnTo>
                    <a:lnTo>
                      <a:pt x="370" y="4863"/>
                    </a:lnTo>
                    <a:lnTo>
                      <a:pt x="414" y="4892"/>
                    </a:lnTo>
                    <a:lnTo>
                      <a:pt x="462" y="4919"/>
                    </a:lnTo>
                    <a:lnTo>
                      <a:pt x="511" y="4948"/>
                    </a:lnTo>
                    <a:lnTo>
                      <a:pt x="562" y="4975"/>
                    </a:lnTo>
                    <a:lnTo>
                      <a:pt x="614" y="5003"/>
                    </a:lnTo>
                    <a:lnTo>
                      <a:pt x="667" y="5030"/>
                    </a:lnTo>
                    <a:lnTo>
                      <a:pt x="721" y="5056"/>
                    </a:lnTo>
                    <a:lnTo>
                      <a:pt x="777" y="5081"/>
                    </a:lnTo>
                    <a:lnTo>
                      <a:pt x="834" y="5106"/>
                    </a:lnTo>
                    <a:lnTo>
                      <a:pt x="892" y="5129"/>
                    </a:lnTo>
                    <a:lnTo>
                      <a:pt x="950" y="5151"/>
                    </a:lnTo>
                    <a:lnTo>
                      <a:pt x="1009" y="5172"/>
                    </a:lnTo>
                    <a:lnTo>
                      <a:pt x="1069" y="5190"/>
                    </a:lnTo>
                    <a:lnTo>
                      <a:pt x="1128" y="5206"/>
                    </a:lnTo>
                    <a:lnTo>
                      <a:pt x="1187" y="5221"/>
                    </a:lnTo>
                    <a:lnTo>
                      <a:pt x="1248" y="5232"/>
                    </a:lnTo>
                    <a:lnTo>
                      <a:pt x="1307" y="5241"/>
                    </a:lnTo>
                    <a:lnTo>
                      <a:pt x="1385" y="5251"/>
                    </a:lnTo>
                    <a:lnTo>
                      <a:pt x="1458" y="5259"/>
                    </a:lnTo>
                    <a:lnTo>
                      <a:pt x="1526" y="5265"/>
                    </a:lnTo>
                    <a:lnTo>
                      <a:pt x="1592" y="5270"/>
                    </a:lnTo>
                    <a:lnTo>
                      <a:pt x="1652" y="5273"/>
                    </a:lnTo>
                    <a:lnTo>
                      <a:pt x="1710" y="5275"/>
                    </a:lnTo>
                    <a:lnTo>
                      <a:pt x="1763" y="5277"/>
                    </a:lnTo>
                    <a:lnTo>
                      <a:pt x="1813" y="5277"/>
                    </a:lnTo>
                    <a:lnTo>
                      <a:pt x="1859" y="5275"/>
                    </a:lnTo>
                    <a:lnTo>
                      <a:pt x="1900" y="5274"/>
                    </a:lnTo>
                    <a:lnTo>
                      <a:pt x="1939" y="5272"/>
                    </a:lnTo>
                    <a:lnTo>
                      <a:pt x="1974" y="5270"/>
                    </a:lnTo>
                    <a:lnTo>
                      <a:pt x="2032" y="5264"/>
                    </a:lnTo>
                    <a:lnTo>
                      <a:pt x="2078" y="5257"/>
                    </a:lnTo>
                    <a:lnTo>
                      <a:pt x="2129" y="5371"/>
                    </a:lnTo>
                    <a:lnTo>
                      <a:pt x="2180" y="5486"/>
                    </a:lnTo>
                    <a:lnTo>
                      <a:pt x="2229" y="5601"/>
                    </a:lnTo>
                    <a:lnTo>
                      <a:pt x="2275" y="5717"/>
                    </a:lnTo>
                    <a:lnTo>
                      <a:pt x="2298" y="5776"/>
                    </a:lnTo>
                    <a:lnTo>
                      <a:pt x="2321" y="5834"/>
                    </a:lnTo>
                    <a:lnTo>
                      <a:pt x="2343" y="5893"/>
                    </a:lnTo>
                    <a:lnTo>
                      <a:pt x="2365" y="5953"/>
                    </a:lnTo>
                    <a:lnTo>
                      <a:pt x="2385" y="6012"/>
                    </a:lnTo>
                    <a:lnTo>
                      <a:pt x="2405" y="6071"/>
                    </a:lnTo>
                    <a:lnTo>
                      <a:pt x="2424" y="6132"/>
                    </a:lnTo>
                    <a:lnTo>
                      <a:pt x="2443" y="6192"/>
                    </a:lnTo>
                    <a:lnTo>
                      <a:pt x="2460" y="6253"/>
                    </a:lnTo>
                    <a:lnTo>
                      <a:pt x="2478" y="6314"/>
                    </a:lnTo>
                    <a:lnTo>
                      <a:pt x="2495" y="6376"/>
                    </a:lnTo>
                    <a:lnTo>
                      <a:pt x="2510" y="6438"/>
                    </a:lnTo>
                    <a:lnTo>
                      <a:pt x="2524" y="6501"/>
                    </a:lnTo>
                    <a:lnTo>
                      <a:pt x="2539" y="6563"/>
                    </a:lnTo>
                    <a:lnTo>
                      <a:pt x="2552" y="6627"/>
                    </a:lnTo>
                    <a:lnTo>
                      <a:pt x="2563" y="6691"/>
                    </a:lnTo>
                    <a:lnTo>
                      <a:pt x="2575" y="6755"/>
                    </a:lnTo>
                    <a:lnTo>
                      <a:pt x="2585" y="6820"/>
                    </a:lnTo>
                    <a:lnTo>
                      <a:pt x="2594" y="6886"/>
                    </a:lnTo>
                    <a:lnTo>
                      <a:pt x="2602" y="6953"/>
                    </a:lnTo>
                    <a:lnTo>
                      <a:pt x="2609" y="7019"/>
                    </a:lnTo>
                    <a:lnTo>
                      <a:pt x="2615" y="7087"/>
                    </a:lnTo>
                    <a:lnTo>
                      <a:pt x="2619" y="7155"/>
                    </a:lnTo>
                    <a:lnTo>
                      <a:pt x="2623" y="7223"/>
                    </a:lnTo>
                    <a:lnTo>
                      <a:pt x="2626" y="7340"/>
                    </a:lnTo>
                    <a:lnTo>
                      <a:pt x="2626" y="7455"/>
                    </a:lnTo>
                    <a:lnTo>
                      <a:pt x="2624" y="7572"/>
                    </a:lnTo>
                    <a:lnTo>
                      <a:pt x="2618" y="7687"/>
                    </a:lnTo>
                    <a:lnTo>
                      <a:pt x="2609" y="7802"/>
                    </a:lnTo>
                    <a:lnTo>
                      <a:pt x="2599" y="7917"/>
                    </a:lnTo>
                    <a:lnTo>
                      <a:pt x="2585" y="8032"/>
                    </a:lnTo>
                    <a:lnTo>
                      <a:pt x="2570" y="8145"/>
                    </a:lnTo>
                    <a:lnTo>
                      <a:pt x="2552" y="8258"/>
                    </a:lnTo>
                    <a:lnTo>
                      <a:pt x="2532" y="8370"/>
                    </a:lnTo>
                    <a:lnTo>
                      <a:pt x="2511" y="8479"/>
                    </a:lnTo>
                    <a:lnTo>
                      <a:pt x="2488" y="8589"/>
                    </a:lnTo>
                    <a:lnTo>
                      <a:pt x="2464" y="8696"/>
                    </a:lnTo>
                    <a:lnTo>
                      <a:pt x="2438" y="8802"/>
                    </a:lnTo>
                    <a:lnTo>
                      <a:pt x="2411" y="8907"/>
                    </a:lnTo>
                    <a:lnTo>
                      <a:pt x="2383" y="9009"/>
                    </a:lnTo>
                    <a:lnTo>
                      <a:pt x="2354" y="9109"/>
                    </a:lnTo>
                    <a:lnTo>
                      <a:pt x="2325" y="9208"/>
                    </a:lnTo>
                    <a:lnTo>
                      <a:pt x="2295" y="9304"/>
                    </a:lnTo>
                    <a:lnTo>
                      <a:pt x="2264" y="9397"/>
                    </a:lnTo>
                    <a:lnTo>
                      <a:pt x="2234" y="9487"/>
                    </a:lnTo>
                    <a:lnTo>
                      <a:pt x="2204" y="9575"/>
                    </a:lnTo>
                    <a:lnTo>
                      <a:pt x="2173" y="9661"/>
                    </a:lnTo>
                    <a:lnTo>
                      <a:pt x="2142" y="9743"/>
                    </a:lnTo>
                    <a:lnTo>
                      <a:pt x="2111" y="9822"/>
                    </a:lnTo>
                    <a:lnTo>
                      <a:pt x="2081" y="9897"/>
                    </a:lnTo>
                    <a:lnTo>
                      <a:pt x="2053" y="9969"/>
                    </a:lnTo>
                    <a:lnTo>
                      <a:pt x="2024" y="10038"/>
                    </a:lnTo>
                    <a:lnTo>
                      <a:pt x="1971" y="10162"/>
                    </a:lnTo>
                    <a:lnTo>
                      <a:pt x="1923" y="10272"/>
                    </a:lnTo>
                    <a:lnTo>
                      <a:pt x="2451" y="10272"/>
                    </a:lnTo>
                    <a:lnTo>
                      <a:pt x="2451" y="10272"/>
                    </a:lnTo>
                    <a:lnTo>
                      <a:pt x="2475" y="10234"/>
                    </a:lnTo>
                    <a:lnTo>
                      <a:pt x="2502" y="10196"/>
                    </a:lnTo>
                    <a:lnTo>
                      <a:pt x="2515" y="10176"/>
                    </a:lnTo>
                    <a:lnTo>
                      <a:pt x="2530" y="10156"/>
                    </a:lnTo>
                    <a:lnTo>
                      <a:pt x="2545" y="10137"/>
                    </a:lnTo>
                    <a:lnTo>
                      <a:pt x="2561" y="10119"/>
                    </a:lnTo>
                    <a:lnTo>
                      <a:pt x="2578" y="10099"/>
                    </a:lnTo>
                    <a:lnTo>
                      <a:pt x="2595" y="10081"/>
                    </a:lnTo>
                    <a:lnTo>
                      <a:pt x="2613" y="10063"/>
                    </a:lnTo>
                    <a:lnTo>
                      <a:pt x="2632" y="10045"/>
                    </a:lnTo>
                    <a:lnTo>
                      <a:pt x="2651" y="10029"/>
                    </a:lnTo>
                    <a:lnTo>
                      <a:pt x="2671" y="10013"/>
                    </a:lnTo>
                    <a:lnTo>
                      <a:pt x="2691" y="9997"/>
                    </a:lnTo>
                    <a:lnTo>
                      <a:pt x="2713" y="998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42">
            <a:extLst>
              <a:ext uri="{FF2B5EF4-FFF2-40B4-BE49-F238E27FC236}">
                <a16:creationId xmlns:a16="http://schemas.microsoft.com/office/drawing/2014/main" id="{5C84180A-7CB7-97AD-A84E-C636AB8AE9CD}"/>
              </a:ext>
            </a:extLst>
          </p:cNvPr>
          <p:cNvGrpSpPr/>
          <p:nvPr/>
        </p:nvGrpSpPr>
        <p:grpSpPr>
          <a:xfrm>
            <a:off x="9487041" y="1310072"/>
            <a:ext cx="1402079" cy="2189130"/>
            <a:chOff x="8063540" y="1509135"/>
            <a:chExt cx="1402079" cy="2189130"/>
          </a:xfrm>
        </p:grpSpPr>
        <p:grpSp>
          <p:nvGrpSpPr>
            <p:cNvPr id="61" name="Group 50">
              <a:extLst>
                <a:ext uri="{FF2B5EF4-FFF2-40B4-BE49-F238E27FC236}">
                  <a16:creationId xmlns:a16="http://schemas.microsoft.com/office/drawing/2014/main" id="{2C79E1A6-D33E-A05F-C92F-ACDD57E9DD5D}"/>
                </a:ext>
              </a:extLst>
            </p:cNvPr>
            <p:cNvGrpSpPr/>
            <p:nvPr/>
          </p:nvGrpSpPr>
          <p:grpSpPr>
            <a:xfrm>
              <a:off x="8063540" y="1999150"/>
              <a:ext cx="1402079" cy="1699115"/>
              <a:chOff x="8063540" y="1999150"/>
              <a:chExt cx="1402079" cy="1699115"/>
            </a:xfrm>
          </p:grpSpPr>
          <p:sp>
            <p:nvSpPr>
              <p:cNvPr id="589" name="Freeform 4">
                <a:extLst>
                  <a:ext uri="{FF2B5EF4-FFF2-40B4-BE49-F238E27FC236}">
                    <a16:creationId xmlns:a16="http://schemas.microsoft.com/office/drawing/2014/main" id="{9B7ABA37-FD59-E250-0CD7-AFA9D53FC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4148" y="2251984"/>
                <a:ext cx="1380862" cy="1446281"/>
              </a:xfrm>
              <a:custGeom>
                <a:avLst/>
                <a:gdLst>
                  <a:gd name="T0" fmla="*/ 1516 w 1562"/>
                  <a:gd name="T1" fmla="*/ 0 h 1636"/>
                  <a:gd name="T2" fmla="*/ 1562 w 1562"/>
                  <a:gd name="T3" fmla="*/ 11 h 1636"/>
                  <a:gd name="T4" fmla="*/ 781 w 1562"/>
                  <a:gd name="T5" fmla="*/ 1636 h 1636"/>
                  <a:gd name="T6" fmla="*/ 0 w 1562"/>
                  <a:gd name="T7" fmla="*/ 11 h 1636"/>
                  <a:gd name="T8" fmla="*/ 57 w 1562"/>
                  <a:gd name="T9" fmla="*/ 0 h 1636"/>
                  <a:gd name="T10" fmla="*/ 1516 w 1562"/>
                  <a:gd name="T11" fmla="*/ 0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2" h="1636">
                    <a:moveTo>
                      <a:pt x="1516" y="0"/>
                    </a:moveTo>
                    <a:lnTo>
                      <a:pt x="1562" y="11"/>
                    </a:lnTo>
                    <a:lnTo>
                      <a:pt x="781" y="1636"/>
                    </a:lnTo>
                    <a:lnTo>
                      <a:pt x="0" y="11"/>
                    </a:lnTo>
                    <a:lnTo>
                      <a:pt x="57" y="0"/>
                    </a:lnTo>
                    <a:lnTo>
                      <a:pt x="15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B7358"/>
                  </a:gs>
                  <a:gs pos="50000">
                    <a:srgbClr val="368F3C"/>
                  </a:gs>
                  <a:gs pos="100000">
                    <a:srgbClr val="7EBD7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90" name="Oval 3">
                <a:extLst>
                  <a:ext uri="{FF2B5EF4-FFF2-40B4-BE49-F238E27FC236}">
                    <a16:creationId xmlns:a16="http://schemas.microsoft.com/office/drawing/2014/main" id="{62356A12-BD9C-B4E4-65C5-ABAA01EE5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3540" y="1999150"/>
                <a:ext cx="1402079" cy="455278"/>
              </a:xfrm>
              <a:prstGeom prst="ellipse">
                <a:avLst/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4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76">
              <a:extLst>
                <a:ext uri="{FF2B5EF4-FFF2-40B4-BE49-F238E27FC236}">
                  <a16:creationId xmlns:a16="http://schemas.microsoft.com/office/drawing/2014/main" id="{A3F9B8E0-A521-8A7F-A3D5-EEFB78F7AB40}"/>
                </a:ext>
              </a:extLst>
            </p:cNvPr>
            <p:cNvGrpSpPr/>
            <p:nvPr/>
          </p:nvGrpSpPr>
          <p:grpSpPr>
            <a:xfrm>
              <a:off x="8342462" y="1509135"/>
              <a:ext cx="1056686" cy="1049557"/>
              <a:chOff x="8342462" y="1490085"/>
              <a:chExt cx="1056686" cy="1049557"/>
            </a:xfrm>
          </p:grpSpPr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id="{0C0A108C-CFA5-7536-AF0F-6B340E9DA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9998" y="1501938"/>
                <a:ext cx="270160" cy="283310"/>
              </a:xfrm>
              <a:custGeom>
                <a:avLst/>
                <a:gdLst>
                  <a:gd name="T0" fmla="*/ 4 w 46"/>
                  <a:gd name="T1" fmla="*/ 0 h 48"/>
                  <a:gd name="T2" fmla="*/ 10 w 46"/>
                  <a:gd name="T3" fmla="*/ 7 h 48"/>
                  <a:gd name="T4" fmla="*/ 36 w 46"/>
                  <a:gd name="T5" fmla="*/ 19 h 48"/>
                  <a:gd name="T6" fmla="*/ 42 w 46"/>
                  <a:gd name="T7" fmla="*/ 39 h 48"/>
                  <a:gd name="T8" fmla="*/ 37 w 46"/>
                  <a:gd name="T9" fmla="*/ 42 h 48"/>
                  <a:gd name="T10" fmla="*/ 29 w 46"/>
                  <a:gd name="T11" fmla="*/ 47 h 48"/>
                  <a:gd name="T12" fmla="*/ 4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4" y="0"/>
                    </a:moveTo>
                    <a:cubicBezTo>
                      <a:pt x="4" y="0"/>
                      <a:pt x="5" y="4"/>
                      <a:pt x="10" y="7"/>
                    </a:cubicBezTo>
                    <a:cubicBezTo>
                      <a:pt x="15" y="10"/>
                      <a:pt x="27" y="11"/>
                      <a:pt x="36" y="19"/>
                    </a:cubicBezTo>
                    <a:cubicBezTo>
                      <a:pt x="46" y="27"/>
                      <a:pt x="44" y="36"/>
                      <a:pt x="42" y="39"/>
                    </a:cubicBezTo>
                    <a:cubicBezTo>
                      <a:pt x="41" y="42"/>
                      <a:pt x="37" y="42"/>
                      <a:pt x="37" y="42"/>
                    </a:cubicBezTo>
                    <a:cubicBezTo>
                      <a:pt x="37" y="42"/>
                      <a:pt x="37" y="48"/>
                      <a:pt x="29" y="47"/>
                    </a:cubicBezTo>
                    <a:cubicBezTo>
                      <a:pt x="0" y="37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76" name="Freeform 17">
                <a:extLst>
                  <a:ext uri="{FF2B5EF4-FFF2-40B4-BE49-F238E27FC236}">
                    <a16:creationId xmlns:a16="http://schemas.microsoft.com/office/drawing/2014/main" id="{2D3DB736-91EB-25E0-5E2B-D696C3EB7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7146" y="1631047"/>
                <a:ext cx="141057" cy="242667"/>
              </a:xfrm>
              <a:custGeom>
                <a:avLst/>
                <a:gdLst>
                  <a:gd name="T0" fmla="*/ 0 w 24"/>
                  <a:gd name="T1" fmla="*/ 0 h 41"/>
                  <a:gd name="T2" fmla="*/ 16 w 24"/>
                  <a:gd name="T3" fmla="*/ 21 h 41"/>
                  <a:gd name="T4" fmla="*/ 18 w 24"/>
                  <a:gd name="T5" fmla="*/ 41 h 41"/>
                  <a:gd name="T6" fmla="*/ 20 w 24"/>
                  <a:gd name="T7" fmla="*/ 20 h 41"/>
                  <a:gd name="T8" fmla="*/ 0 w 24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0" y="0"/>
                    </a:moveTo>
                    <a:cubicBezTo>
                      <a:pt x="0" y="0"/>
                      <a:pt x="11" y="11"/>
                      <a:pt x="16" y="21"/>
                    </a:cubicBezTo>
                    <a:cubicBezTo>
                      <a:pt x="21" y="31"/>
                      <a:pt x="18" y="41"/>
                      <a:pt x="18" y="41"/>
                    </a:cubicBezTo>
                    <a:cubicBezTo>
                      <a:pt x="18" y="41"/>
                      <a:pt x="24" y="29"/>
                      <a:pt x="20" y="20"/>
                    </a:cubicBezTo>
                    <a:cubicBezTo>
                      <a:pt x="15" y="1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77" name="Freeform 18">
                <a:extLst>
                  <a:ext uri="{FF2B5EF4-FFF2-40B4-BE49-F238E27FC236}">
                    <a16:creationId xmlns:a16="http://schemas.microsoft.com/office/drawing/2014/main" id="{0E38E56A-0F99-3287-A328-A62B511C5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880" y="1490085"/>
                <a:ext cx="527268" cy="357699"/>
              </a:xfrm>
              <a:custGeom>
                <a:avLst/>
                <a:gdLst>
                  <a:gd name="T0" fmla="*/ 127 w 127"/>
                  <a:gd name="T1" fmla="*/ 0 h 86"/>
                  <a:gd name="T2" fmla="*/ 106 w 127"/>
                  <a:gd name="T3" fmla="*/ 8 h 86"/>
                  <a:gd name="T4" fmla="*/ 35 w 127"/>
                  <a:gd name="T5" fmla="*/ 7 h 86"/>
                  <a:gd name="T6" fmla="*/ 0 w 127"/>
                  <a:gd name="T7" fmla="*/ 46 h 86"/>
                  <a:gd name="T8" fmla="*/ 9 w 127"/>
                  <a:gd name="T9" fmla="*/ 58 h 86"/>
                  <a:gd name="T10" fmla="*/ 23 w 127"/>
                  <a:gd name="T11" fmla="*/ 76 h 86"/>
                  <a:gd name="T12" fmla="*/ 127 w 127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86">
                    <a:moveTo>
                      <a:pt x="127" y="0"/>
                    </a:moveTo>
                    <a:cubicBezTo>
                      <a:pt x="127" y="0"/>
                      <a:pt x="120" y="7"/>
                      <a:pt x="106" y="8"/>
                    </a:cubicBezTo>
                    <a:cubicBezTo>
                      <a:pt x="91" y="9"/>
                      <a:pt x="63" y="0"/>
                      <a:pt x="35" y="7"/>
                    </a:cubicBezTo>
                    <a:cubicBezTo>
                      <a:pt x="7" y="14"/>
                      <a:pt x="1" y="38"/>
                      <a:pt x="0" y="46"/>
                    </a:cubicBezTo>
                    <a:cubicBezTo>
                      <a:pt x="0" y="54"/>
                      <a:pt x="9" y="58"/>
                      <a:pt x="9" y="58"/>
                    </a:cubicBezTo>
                    <a:cubicBezTo>
                      <a:pt x="9" y="58"/>
                      <a:pt x="2" y="70"/>
                      <a:pt x="23" y="76"/>
                    </a:cubicBezTo>
                    <a:cubicBezTo>
                      <a:pt x="96" y="86"/>
                      <a:pt x="127" y="0"/>
                      <a:pt x="127" y="0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78" name="Freeform 19">
                <a:extLst>
                  <a:ext uri="{FF2B5EF4-FFF2-40B4-BE49-F238E27FC236}">
                    <a16:creationId xmlns:a16="http://schemas.microsoft.com/office/drawing/2014/main" id="{FF6270A7-0CBD-57EC-C21C-F0EB0F09A54A}"/>
                  </a:ext>
                </a:extLst>
              </p:cNvPr>
              <p:cNvSpPr>
                <a:spLocks/>
              </p:cNvSpPr>
              <p:nvPr/>
            </p:nvSpPr>
            <p:spPr bwMode="auto">
              <a:xfrm rot="496965">
                <a:off x="8801016" y="1636034"/>
                <a:ext cx="319735" cy="278397"/>
              </a:xfrm>
              <a:custGeom>
                <a:avLst/>
                <a:gdLst>
                  <a:gd name="T0" fmla="*/ 77 w 77"/>
                  <a:gd name="T1" fmla="*/ 0 h 67"/>
                  <a:gd name="T2" fmla="*/ 28 w 77"/>
                  <a:gd name="T3" fmla="*/ 25 h 67"/>
                  <a:gd name="T4" fmla="*/ 0 w 77"/>
                  <a:gd name="T5" fmla="*/ 67 h 67"/>
                  <a:gd name="T6" fmla="*/ 21 w 77"/>
                  <a:gd name="T7" fmla="*/ 20 h 67"/>
                  <a:gd name="T8" fmla="*/ 77 w 77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77" y="0"/>
                    </a:moveTo>
                    <a:cubicBezTo>
                      <a:pt x="77" y="0"/>
                      <a:pt x="49" y="9"/>
                      <a:pt x="28" y="25"/>
                    </a:cubicBezTo>
                    <a:cubicBezTo>
                      <a:pt x="6" y="41"/>
                      <a:pt x="0" y="67"/>
                      <a:pt x="0" y="67"/>
                    </a:cubicBezTo>
                    <a:cubicBezTo>
                      <a:pt x="0" y="67"/>
                      <a:pt x="1" y="34"/>
                      <a:pt x="21" y="20"/>
                    </a:cubicBezTo>
                    <a:cubicBezTo>
                      <a:pt x="41" y="5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79" name="Freeform 21">
                <a:extLst>
                  <a:ext uri="{FF2B5EF4-FFF2-40B4-BE49-F238E27FC236}">
                    <a16:creationId xmlns:a16="http://schemas.microsoft.com/office/drawing/2014/main" id="{9C150B69-1DA8-6801-8DA6-3E86FEE6B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5145" y="1764389"/>
                <a:ext cx="212306" cy="202269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0" name="Freeform 22">
                <a:extLst>
                  <a:ext uri="{FF2B5EF4-FFF2-40B4-BE49-F238E27FC236}">
                    <a16:creationId xmlns:a16="http://schemas.microsoft.com/office/drawing/2014/main" id="{26BC886F-0532-A11B-A7CB-2FB569DE9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5543" y="1859347"/>
                <a:ext cx="166757" cy="103451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1" name="Freeform 26">
                <a:extLst>
                  <a:ext uri="{FF2B5EF4-FFF2-40B4-BE49-F238E27FC236}">
                    <a16:creationId xmlns:a16="http://schemas.microsoft.com/office/drawing/2014/main" id="{64F99BDE-41BA-EB39-1761-DA5B6FE6C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2462" y="1987397"/>
                <a:ext cx="789164" cy="552245"/>
              </a:xfrm>
              <a:custGeom>
                <a:avLst/>
                <a:gdLst>
                  <a:gd name="T0" fmla="*/ 136 w 193"/>
                  <a:gd name="T1" fmla="*/ 15 h 134"/>
                  <a:gd name="T2" fmla="*/ 108 w 193"/>
                  <a:gd name="T3" fmla="*/ 4 h 134"/>
                  <a:gd name="T4" fmla="*/ 90 w 193"/>
                  <a:gd name="T5" fmla="*/ 6 h 134"/>
                  <a:gd name="T6" fmla="*/ 73 w 193"/>
                  <a:gd name="T7" fmla="*/ 24 h 134"/>
                  <a:gd name="T8" fmla="*/ 27 w 193"/>
                  <a:gd name="T9" fmla="*/ 40 h 134"/>
                  <a:gd name="T10" fmla="*/ 59 w 193"/>
                  <a:gd name="T11" fmla="*/ 31 h 134"/>
                  <a:gd name="T12" fmla="*/ 23 w 193"/>
                  <a:gd name="T13" fmla="*/ 68 h 134"/>
                  <a:gd name="T14" fmla="*/ 40 w 193"/>
                  <a:gd name="T15" fmla="*/ 51 h 134"/>
                  <a:gd name="T16" fmla="*/ 25 w 193"/>
                  <a:gd name="T17" fmla="*/ 96 h 134"/>
                  <a:gd name="T18" fmla="*/ 32 w 193"/>
                  <a:gd name="T19" fmla="*/ 72 h 134"/>
                  <a:gd name="T20" fmla="*/ 46 w 193"/>
                  <a:gd name="T21" fmla="*/ 65 h 134"/>
                  <a:gd name="T22" fmla="*/ 45 w 193"/>
                  <a:gd name="T23" fmla="*/ 72 h 134"/>
                  <a:gd name="T24" fmla="*/ 65 w 193"/>
                  <a:gd name="T25" fmla="*/ 36 h 134"/>
                  <a:gd name="T26" fmla="*/ 27 w 193"/>
                  <a:gd name="T27" fmla="*/ 119 h 134"/>
                  <a:gd name="T28" fmla="*/ 45 w 193"/>
                  <a:gd name="T29" fmla="*/ 99 h 134"/>
                  <a:gd name="T30" fmla="*/ 48 w 193"/>
                  <a:gd name="T31" fmla="*/ 101 h 134"/>
                  <a:gd name="T32" fmla="*/ 49 w 193"/>
                  <a:gd name="T33" fmla="*/ 101 h 134"/>
                  <a:gd name="T34" fmla="*/ 59 w 193"/>
                  <a:gd name="T35" fmla="*/ 56 h 134"/>
                  <a:gd name="T36" fmla="*/ 83 w 193"/>
                  <a:gd name="T37" fmla="*/ 32 h 134"/>
                  <a:gd name="T38" fmla="*/ 76 w 193"/>
                  <a:gd name="T39" fmla="*/ 41 h 134"/>
                  <a:gd name="T40" fmla="*/ 68 w 193"/>
                  <a:gd name="T41" fmla="*/ 79 h 134"/>
                  <a:gd name="T42" fmla="*/ 75 w 193"/>
                  <a:gd name="T43" fmla="*/ 74 h 134"/>
                  <a:gd name="T44" fmla="*/ 75 w 193"/>
                  <a:gd name="T45" fmla="*/ 67 h 134"/>
                  <a:gd name="T46" fmla="*/ 78 w 193"/>
                  <a:gd name="T47" fmla="*/ 41 h 134"/>
                  <a:gd name="T48" fmla="*/ 80 w 193"/>
                  <a:gd name="T49" fmla="*/ 52 h 134"/>
                  <a:gd name="T50" fmla="*/ 76 w 193"/>
                  <a:gd name="T51" fmla="*/ 67 h 134"/>
                  <a:gd name="T52" fmla="*/ 79 w 193"/>
                  <a:gd name="T53" fmla="*/ 75 h 134"/>
                  <a:gd name="T54" fmla="*/ 85 w 193"/>
                  <a:gd name="T55" fmla="*/ 35 h 134"/>
                  <a:gd name="T56" fmla="*/ 90 w 193"/>
                  <a:gd name="T57" fmla="*/ 28 h 134"/>
                  <a:gd name="T58" fmla="*/ 87 w 193"/>
                  <a:gd name="T59" fmla="*/ 48 h 134"/>
                  <a:gd name="T60" fmla="*/ 96 w 193"/>
                  <a:gd name="T61" fmla="*/ 20 h 134"/>
                  <a:gd name="T62" fmla="*/ 97 w 193"/>
                  <a:gd name="T63" fmla="*/ 19 h 134"/>
                  <a:gd name="T64" fmla="*/ 104 w 193"/>
                  <a:gd name="T65" fmla="*/ 42 h 134"/>
                  <a:gd name="T66" fmla="*/ 98 w 193"/>
                  <a:gd name="T67" fmla="*/ 61 h 134"/>
                  <a:gd name="T68" fmla="*/ 105 w 193"/>
                  <a:gd name="T69" fmla="*/ 53 h 134"/>
                  <a:gd name="T70" fmla="*/ 108 w 193"/>
                  <a:gd name="T71" fmla="*/ 69 h 134"/>
                  <a:gd name="T72" fmla="*/ 111 w 193"/>
                  <a:gd name="T73" fmla="*/ 70 h 134"/>
                  <a:gd name="T74" fmla="*/ 116 w 193"/>
                  <a:gd name="T75" fmla="*/ 25 h 134"/>
                  <a:gd name="T76" fmla="*/ 117 w 193"/>
                  <a:gd name="T77" fmla="*/ 54 h 134"/>
                  <a:gd name="T78" fmla="*/ 121 w 193"/>
                  <a:gd name="T79" fmla="*/ 30 h 134"/>
                  <a:gd name="T80" fmla="*/ 139 w 193"/>
                  <a:gd name="T81" fmla="*/ 64 h 134"/>
                  <a:gd name="T82" fmla="*/ 138 w 193"/>
                  <a:gd name="T83" fmla="*/ 97 h 134"/>
                  <a:gd name="T84" fmla="*/ 150 w 193"/>
                  <a:gd name="T85" fmla="*/ 126 h 134"/>
                  <a:gd name="T86" fmla="*/ 146 w 193"/>
                  <a:gd name="T87" fmla="*/ 84 h 134"/>
                  <a:gd name="T88" fmla="*/ 157 w 193"/>
                  <a:gd name="T89" fmla="*/ 90 h 134"/>
                  <a:gd name="T90" fmla="*/ 132 w 193"/>
                  <a:gd name="T91" fmla="*/ 31 h 134"/>
                  <a:gd name="T92" fmla="*/ 128 w 193"/>
                  <a:gd name="T93" fmla="*/ 28 h 134"/>
                  <a:gd name="T94" fmla="*/ 142 w 193"/>
                  <a:gd name="T95" fmla="*/ 50 h 134"/>
                  <a:gd name="T96" fmla="*/ 146 w 193"/>
                  <a:gd name="T97" fmla="*/ 57 h 134"/>
                  <a:gd name="T98" fmla="*/ 147 w 193"/>
                  <a:gd name="T99" fmla="*/ 39 h 134"/>
                  <a:gd name="T100" fmla="*/ 166 w 193"/>
                  <a:gd name="T101" fmla="*/ 83 h 134"/>
                  <a:gd name="T102" fmla="*/ 175 w 193"/>
                  <a:gd name="T103" fmla="*/ 74 h 134"/>
                  <a:gd name="T104" fmla="*/ 161 w 193"/>
                  <a:gd name="T105" fmla="*/ 48 h 134"/>
                  <a:gd name="T106" fmla="*/ 175 w 193"/>
                  <a:gd name="T107" fmla="*/ 47 h 134"/>
                  <a:gd name="T108" fmla="*/ 160 w 193"/>
                  <a:gd name="T109" fmla="*/ 30 h 134"/>
                  <a:gd name="T110" fmla="*/ 83 w 193"/>
                  <a:gd name="T111" fmla="*/ 4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3" h="134">
                    <a:moveTo>
                      <a:pt x="166" y="32"/>
                    </a:moveTo>
                    <a:cubicBezTo>
                      <a:pt x="175" y="34"/>
                      <a:pt x="184" y="25"/>
                      <a:pt x="193" y="34"/>
                    </a:cubicBezTo>
                    <a:cubicBezTo>
                      <a:pt x="184" y="23"/>
                      <a:pt x="174" y="31"/>
                      <a:pt x="164" y="27"/>
                    </a:cubicBezTo>
                    <a:cubicBezTo>
                      <a:pt x="155" y="23"/>
                      <a:pt x="145" y="17"/>
                      <a:pt x="136" y="15"/>
                    </a:cubicBezTo>
                    <a:cubicBezTo>
                      <a:pt x="131" y="14"/>
                      <a:pt x="125" y="18"/>
                      <a:pt x="120" y="16"/>
                    </a:cubicBezTo>
                    <a:cubicBezTo>
                      <a:pt x="117" y="15"/>
                      <a:pt x="115" y="13"/>
                      <a:pt x="113" y="11"/>
                    </a:cubicBezTo>
                    <a:cubicBezTo>
                      <a:pt x="113" y="8"/>
                      <a:pt x="111" y="5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7" y="3"/>
                      <a:pt x="105" y="2"/>
                      <a:pt x="104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9" y="0"/>
                      <a:pt x="94" y="2"/>
                      <a:pt x="90" y="6"/>
                    </a:cubicBezTo>
                    <a:cubicBezTo>
                      <a:pt x="89" y="7"/>
                      <a:pt x="89" y="7"/>
                      <a:pt x="88" y="8"/>
                    </a:cubicBezTo>
                    <a:cubicBezTo>
                      <a:pt x="88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7" y="11"/>
                    </a:cubicBezTo>
                    <a:cubicBezTo>
                      <a:pt x="82" y="16"/>
                      <a:pt x="78" y="22"/>
                      <a:pt x="73" y="24"/>
                    </a:cubicBezTo>
                    <a:cubicBezTo>
                      <a:pt x="67" y="26"/>
                      <a:pt x="62" y="22"/>
                      <a:pt x="56" y="23"/>
                    </a:cubicBezTo>
                    <a:cubicBezTo>
                      <a:pt x="47" y="25"/>
                      <a:pt x="38" y="31"/>
                      <a:pt x="28" y="35"/>
                    </a:cubicBezTo>
                    <a:cubicBezTo>
                      <a:pt x="19" y="39"/>
                      <a:pt x="9" y="31"/>
                      <a:pt x="0" y="42"/>
                    </a:cubicBezTo>
                    <a:cubicBezTo>
                      <a:pt x="8" y="33"/>
                      <a:pt x="17" y="42"/>
                      <a:pt x="27" y="40"/>
                    </a:cubicBezTo>
                    <a:cubicBezTo>
                      <a:pt x="21" y="46"/>
                      <a:pt x="15" y="53"/>
                      <a:pt x="9" y="52"/>
                    </a:cubicBezTo>
                    <a:cubicBezTo>
                      <a:pt x="17" y="54"/>
                      <a:pt x="24" y="43"/>
                      <a:pt x="32" y="38"/>
                    </a:cubicBezTo>
                    <a:cubicBezTo>
                      <a:pt x="36" y="36"/>
                      <a:pt x="41" y="35"/>
                      <a:pt x="45" y="34"/>
                    </a:cubicBezTo>
                    <a:cubicBezTo>
                      <a:pt x="49" y="32"/>
                      <a:pt x="54" y="31"/>
                      <a:pt x="59" y="31"/>
                    </a:cubicBezTo>
                    <a:cubicBezTo>
                      <a:pt x="51" y="36"/>
                      <a:pt x="44" y="46"/>
                      <a:pt x="36" y="51"/>
                    </a:cubicBezTo>
                    <a:cubicBezTo>
                      <a:pt x="30" y="55"/>
                      <a:pt x="24" y="56"/>
                      <a:pt x="17" y="55"/>
                    </a:cubicBezTo>
                    <a:cubicBezTo>
                      <a:pt x="22" y="56"/>
                      <a:pt x="26" y="57"/>
                      <a:pt x="31" y="56"/>
                    </a:cubicBezTo>
                    <a:cubicBezTo>
                      <a:pt x="30" y="63"/>
                      <a:pt x="26" y="66"/>
                      <a:pt x="23" y="68"/>
                    </a:cubicBezTo>
                    <a:cubicBezTo>
                      <a:pt x="26" y="67"/>
                      <a:pt x="29" y="65"/>
                      <a:pt x="31" y="60"/>
                    </a:cubicBezTo>
                    <a:cubicBezTo>
                      <a:pt x="31" y="58"/>
                      <a:pt x="31" y="57"/>
                      <a:pt x="32" y="56"/>
                    </a:cubicBezTo>
                    <a:cubicBezTo>
                      <a:pt x="32" y="55"/>
                      <a:pt x="33" y="55"/>
                      <a:pt x="34" y="55"/>
                    </a:cubicBezTo>
                    <a:cubicBezTo>
                      <a:pt x="36" y="54"/>
                      <a:pt x="38" y="53"/>
                      <a:pt x="40" y="51"/>
                    </a:cubicBezTo>
                    <a:cubicBezTo>
                      <a:pt x="37" y="58"/>
                      <a:pt x="34" y="67"/>
                      <a:pt x="30" y="74"/>
                    </a:cubicBezTo>
                    <a:cubicBezTo>
                      <a:pt x="27" y="80"/>
                      <a:pt x="22" y="87"/>
                      <a:pt x="18" y="82"/>
                    </a:cubicBezTo>
                    <a:cubicBezTo>
                      <a:pt x="20" y="85"/>
                      <a:pt x="23" y="85"/>
                      <a:pt x="26" y="82"/>
                    </a:cubicBezTo>
                    <a:cubicBezTo>
                      <a:pt x="26" y="87"/>
                      <a:pt x="26" y="91"/>
                      <a:pt x="25" y="96"/>
                    </a:cubicBezTo>
                    <a:cubicBezTo>
                      <a:pt x="24" y="101"/>
                      <a:pt x="22" y="105"/>
                      <a:pt x="21" y="110"/>
                    </a:cubicBezTo>
                    <a:cubicBezTo>
                      <a:pt x="23" y="104"/>
                      <a:pt x="25" y="98"/>
                      <a:pt x="26" y="91"/>
                    </a:cubicBezTo>
                    <a:cubicBezTo>
                      <a:pt x="27" y="89"/>
                      <a:pt x="26" y="82"/>
                      <a:pt x="27" y="81"/>
                    </a:cubicBezTo>
                    <a:cubicBezTo>
                      <a:pt x="29" y="78"/>
                      <a:pt x="31" y="75"/>
                      <a:pt x="32" y="72"/>
                    </a:cubicBezTo>
                    <a:cubicBezTo>
                      <a:pt x="36" y="66"/>
                      <a:pt x="39" y="59"/>
                      <a:pt x="42" y="52"/>
                    </a:cubicBezTo>
                    <a:cubicBezTo>
                      <a:pt x="43" y="51"/>
                      <a:pt x="44" y="49"/>
                      <a:pt x="45" y="47"/>
                    </a:cubicBezTo>
                    <a:cubicBezTo>
                      <a:pt x="48" y="45"/>
                      <a:pt x="50" y="43"/>
                      <a:pt x="53" y="41"/>
                    </a:cubicBezTo>
                    <a:cubicBezTo>
                      <a:pt x="50" y="49"/>
                      <a:pt x="50" y="58"/>
                      <a:pt x="46" y="65"/>
                    </a:cubicBezTo>
                    <a:cubicBezTo>
                      <a:pt x="42" y="70"/>
                      <a:pt x="38" y="73"/>
                      <a:pt x="35" y="77"/>
                    </a:cubicBezTo>
                    <a:cubicBezTo>
                      <a:pt x="39" y="73"/>
                      <a:pt x="43" y="71"/>
                      <a:pt x="46" y="65"/>
                    </a:cubicBezTo>
                    <a:cubicBezTo>
                      <a:pt x="44" y="73"/>
                      <a:pt x="41" y="76"/>
                      <a:pt x="37" y="79"/>
                    </a:cubicBezTo>
                    <a:cubicBezTo>
                      <a:pt x="40" y="78"/>
                      <a:pt x="43" y="76"/>
                      <a:pt x="45" y="72"/>
                    </a:cubicBezTo>
                    <a:cubicBezTo>
                      <a:pt x="46" y="70"/>
                      <a:pt x="47" y="67"/>
                      <a:pt x="48" y="65"/>
                    </a:cubicBezTo>
                    <a:cubicBezTo>
                      <a:pt x="48" y="62"/>
                      <a:pt x="49" y="60"/>
                      <a:pt x="50" y="58"/>
                    </a:cubicBezTo>
                    <a:cubicBezTo>
                      <a:pt x="52" y="52"/>
                      <a:pt x="53" y="44"/>
                      <a:pt x="56" y="40"/>
                    </a:cubicBezTo>
                    <a:cubicBezTo>
                      <a:pt x="58" y="36"/>
                      <a:pt x="62" y="36"/>
                      <a:pt x="65" y="36"/>
                    </a:cubicBezTo>
                    <a:cubicBezTo>
                      <a:pt x="61" y="41"/>
                      <a:pt x="59" y="47"/>
                      <a:pt x="56" y="54"/>
                    </a:cubicBezTo>
                    <a:cubicBezTo>
                      <a:pt x="54" y="62"/>
                      <a:pt x="52" y="70"/>
                      <a:pt x="48" y="77"/>
                    </a:cubicBezTo>
                    <a:cubicBezTo>
                      <a:pt x="44" y="85"/>
                      <a:pt x="40" y="91"/>
                      <a:pt x="35" y="98"/>
                    </a:cubicBezTo>
                    <a:cubicBezTo>
                      <a:pt x="31" y="104"/>
                      <a:pt x="28" y="110"/>
                      <a:pt x="27" y="119"/>
                    </a:cubicBezTo>
                    <a:cubicBezTo>
                      <a:pt x="28" y="112"/>
                      <a:pt x="31" y="107"/>
                      <a:pt x="34" y="102"/>
                    </a:cubicBezTo>
                    <a:cubicBezTo>
                      <a:pt x="38" y="96"/>
                      <a:pt x="43" y="91"/>
                      <a:pt x="47" y="85"/>
                    </a:cubicBezTo>
                    <a:cubicBezTo>
                      <a:pt x="47" y="87"/>
                      <a:pt x="47" y="90"/>
                      <a:pt x="47" y="92"/>
                    </a:cubicBezTo>
                    <a:cubicBezTo>
                      <a:pt x="47" y="95"/>
                      <a:pt x="46" y="96"/>
                      <a:pt x="45" y="99"/>
                    </a:cubicBezTo>
                    <a:cubicBezTo>
                      <a:pt x="43" y="104"/>
                      <a:pt x="41" y="109"/>
                      <a:pt x="38" y="113"/>
                    </a:cubicBezTo>
                    <a:cubicBezTo>
                      <a:pt x="42" y="109"/>
                      <a:pt x="44" y="103"/>
                      <a:pt x="47" y="97"/>
                    </a:cubicBezTo>
                    <a:cubicBezTo>
                      <a:pt x="47" y="111"/>
                      <a:pt x="48" y="124"/>
                      <a:pt x="42" y="134"/>
                    </a:cubicBezTo>
                    <a:cubicBezTo>
                      <a:pt x="48" y="126"/>
                      <a:pt x="48" y="114"/>
                      <a:pt x="48" y="101"/>
                    </a:cubicBezTo>
                    <a:cubicBezTo>
                      <a:pt x="50" y="107"/>
                      <a:pt x="53" y="104"/>
                      <a:pt x="56" y="109"/>
                    </a:cubicBezTo>
                    <a:cubicBezTo>
                      <a:pt x="58" y="112"/>
                      <a:pt x="58" y="119"/>
                      <a:pt x="58" y="124"/>
                    </a:cubicBezTo>
                    <a:cubicBezTo>
                      <a:pt x="58" y="117"/>
                      <a:pt x="58" y="108"/>
                      <a:pt x="54" y="105"/>
                    </a:cubicBezTo>
                    <a:cubicBezTo>
                      <a:pt x="53" y="104"/>
                      <a:pt x="51" y="104"/>
                      <a:pt x="49" y="101"/>
                    </a:cubicBezTo>
                    <a:cubicBezTo>
                      <a:pt x="48" y="98"/>
                      <a:pt x="48" y="94"/>
                      <a:pt x="48" y="90"/>
                    </a:cubicBezTo>
                    <a:cubicBezTo>
                      <a:pt x="48" y="87"/>
                      <a:pt x="49" y="84"/>
                      <a:pt x="50" y="81"/>
                    </a:cubicBezTo>
                    <a:cubicBezTo>
                      <a:pt x="51" y="77"/>
                      <a:pt x="52" y="75"/>
                      <a:pt x="54" y="72"/>
                    </a:cubicBezTo>
                    <a:cubicBezTo>
                      <a:pt x="56" y="67"/>
                      <a:pt x="57" y="61"/>
                      <a:pt x="59" y="56"/>
                    </a:cubicBezTo>
                    <a:cubicBezTo>
                      <a:pt x="61" y="50"/>
                      <a:pt x="64" y="45"/>
                      <a:pt x="67" y="42"/>
                    </a:cubicBezTo>
                    <a:cubicBezTo>
                      <a:pt x="71" y="37"/>
                      <a:pt x="75" y="34"/>
                      <a:pt x="79" y="31"/>
                    </a:cubicBezTo>
                    <a:cubicBezTo>
                      <a:pt x="81" y="30"/>
                      <a:pt x="82" y="29"/>
                      <a:pt x="84" y="28"/>
                    </a:cubicBezTo>
                    <a:cubicBezTo>
                      <a:pt x="84" y="30"/>
                      <a:pt x="84" y="30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3"/>
                      <a:pt x="81" y="34"/>
                      <a:pt x="80" y="35"/>
                    </a:cubicBezTo>
                    <a:cubicBezTo>
                      <a:pt x="79" y="36"/>
                      <a:pt x="79" y="37"/>
                      <a:pt x="78" y="37"/>
                    </a:cubicBezTo>
                    <a:cubicBezTo>
                      <a:pt x="77" y="38"/>
                      <a:pt x="76" y="40"/>
                      <a:pt x="76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2"/>
                      <a:pt x="75" y="43"/>
                      <a:pt x="74" y="43"/>
                    </a:cubicBezTo>
                    <a:cubicBezTo>
                      <a:pt x="73" y="45"/>
                      <a:pt x="72" y="48"/>
                      <a:pt x="71" y="50"/>
                    </a:cubicBezTo>
                    <a:cubicBezTo>
                      <a:pt x="68" y="59"/>
                      <a:pt x="67" y="71"/>
                      <a:pt x="68" y="79"/>
                    </a:cubicBezTo>
                    <a:cubicBezTo>
                      <a:pt x="67" y="71"/>
                      <a:pt x="69" y="61"/>
                      <a:pt x="72" y="53"/>
                    </a:cubicBezTo>
                    <a:cubicBezTo>
                      <a:pt x="73" y="50"/>
                      <a:pt x="74" y="47"/>
                      <a:pt x="75" y="44"/>
                    </a:cubicBezTo>
                    <a:cubicBezTo>
                      <a:pt x="75" y="48"/>
                      <a:pt x="75" y="52"/>
                      <a:pt x="75" y="56"/>
                    </a:cubicBezTo>
                    <a:cubicBezTo>
                      <a:pt x="75" y="62"/>
                      <a:pt x="75" y="68"/>
                      <a:pt x="75" y="74"/>
                    </a:cubicBezTo>
                    <a:cubicBezTo>
                      <a:pt x="73" y="85"/>
                      <a:pt x="69" y="91"/>
                      <a:pt x="64" y="97"/>
                    </a:cubicBezTo>
                    <a:cubicBezTo>
                      <a:pt x="66" y="94"/>
                      <a:pt x="69" y="91"/>
                      <a:pt x="71" y="87"/>
                    </a:cubicBezTo>
                    <a:cubicBezTo>
                      <a:pt x="74" y="81"/>
                      <a:pt x="75" y="74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0"/>
                      <a:pt x="76" y="53"/>
                      <a:pt x="77" y="46"/>
                    </a:cubicBezTo>
                    <a:cubicBezTo>
                      <a:pt x="77" y="44"/>
                      <a:pt x="77" y="43"/>
                      <a:pt x="78" y="41"/>
                    </a:cubicBezTo>
                    <a:cubicBezTo>
                      <a:pt x="79" y="39"/>
                      <a:pt x="81" y="37"/>
                      <a:pt x="83" y="35"/>
                    </a:cubicBezTo>
                    <a:cubicBezTo>
                      <a:pt x="83" y="35"/>
                      <a:pt x="83" y="36"/>
                      <a:pt x="83" y="36"/>
                    </a:cubicBezTo>
                    <a:cubicBezTo>
                      <a:pt x="83" y="39"/>
                      <a:pt x="83" y="39"/>
                      <a:pt x="82" y="42"/>
                    </a:cubicBezTo>
                    <a:cubicBezTo>
                      <a:pt x="81" y="45"/>
                      <a:pt x="81" y="49"/>
                      <a:pt x="80" y="52"/>
                    </a:cubicBezTo>
                    <a:cubicBezTo>
                      <a:pt x="79" y="56"/>
                      <a:pt x="78" y="61"/>
                      <a:pt x="78" y="65"/>
                    </a:cubicBezTo>
                    <a:cubicBezTo>
                      <a:pt x="77" y="66"/>
                      <a:pt x="77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7" y="67"/>
                      <a:pt x="77" y="66"/>
                      <a:pt x="78" y="66"/>
                    </a:cubicBezTo>
                    <a:cubicBezTo>
                      <a:pt x="77" y="70"/>
                      <a:pt x="78" y="73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5"/>
                    </a:cubicBezTo>
                    <a:cubicBezTo>
                      <a:pt x="78" y="73"/>
                      <a:pt x="78" y="69"/>
                      <a:pt x="78" y="65"/>
                    </a:cubicBezTo>
                    <a:cubicBezTo>
                      <a:pt x="81" y="61"/>
                      <a:pt x="83" y="51"/>
                      <a:pt x="84" y="44"/>
                    </a:cubicBezTo>
                    <a:cubicBezTo>
                      <a:pt x="84" y="44"/>
                      <a:pt x="84" y="44"/>
                      <a:pt x="84" y="43"/>
                    </a:cubicBezTo>
                    <a:cubicBezTo>
                      <a:pt x="85" y="41"/>
                      <a:pt x="85" y="38"/>
                      <a:pt x="85" y="35"/>
                    </a:cubicBezTo>
                    <a:cubicBezTo>
                      <a:pt x="85" y="32"/>
                      <a:pt x="85" y="30"/>
                      <a:pt x="85" y="27"/>
                    </a:cubicBezTo>
                    <a:cubicBezTo>
                      <a:pt x="87" y="25"/>
                      <a:pt x="89" y="23"/>
                      <a:pt x="92" y="21"/>
                    </a:cubicBezTo>
                    <a:cubicBezTo>
                      <a:pt x="92" y="21"/>
                      <a:pt x="92" y="21"/>
                      <a:pt x="93" y="21"/>
                    </a:cubicBezTo>
                    <a:cubicBezTo>
                      <a:pt x="92" y="24"/>
                      <a:pt x="91" y="26"/>
                      <a:pt x="90" y="28"/>
                    </a:cubicBezTo>
                    <a:cubicBezTo>
                      <a:pt x="88" y="33"/>
                      <a:pt x="87" y="38"/>
                      <a:pt x="87" y="43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5"/>
                      <a:pt x="87" y="47"/>
                      <a:pt x="87" y="48"/>
                    </a:cubicBezTo>
                    <a:cubicBezTo>
                      <a:pt x="88" y="53"/>
                      <a:pt x="90" y="56"/>
                      <a:pt x="91" y="60"/>
                    </a:cubicBezTo>
                    <a:cubicBezTo>
                      <a:pt x="89" y="53"/>
                      <a:pt x="86" y="45"/>
                      <a:pt x="89" y="35"/>
                    </a:cubicBezTo>
                    <a:cubicBezTo>
                      <a:pt x="91" y="30"/>
                      <a:pt x="93" y="25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7" y="24"/>
                      <a:pt x="97" y="28"/>
                      <a:pt x="96" y="33"/>
                    </a:cubicBezTo>
                    <a:cubicBezTo>
                      <a:pt x="96" y="41"/>
                      <a:pt x="94" y="51"/>
                      <a:pt x="91" y="58"/>
                    </a:cubicBezTo>
                    <a:cubicBezTo>
                      <a:pt x="96" y="48"/>
                      <a:pt x="99" y="30"/>
                      <a:pt x="97" y="20"/>
                    </a:cubicBezTo>
                    <a:cubicBezTo>
                      <a:pt x="97" y="20"/>
                      <a:pt x="97" y="20"/>
                      <a:pt x="97" y="19"/>
                    </a:cubicBezTo>
                    <a:cubicBezTo>
                      <a:pt x="98" y="19"/>
                      <a:pt x="100" y="19"/>
                      <a:pt x="101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23"/>
                      <a:pt x="102" y="28"/>
                      <a:pt x="103" y="32"/>
                    </a:cubicBezTo>
                    <a:cubicBezTo>
                      <a:pt x="103" y="35"/>
                      <a:pt x="104" y="39"/>
                      <a:pt x="104" y="42"/>
                    </a:cubicBezTo>
                    <a:cubicBezTo>
                      <a:pt x="104" y="44"/>
                      <a:pt x="104" y="46"/>
                      <a:pt x="103" y="48"/>
                    </a:cubicBezTo>
                    <a:cubicBezTo>
                      <a:pt x="102" y="53"/>
                      <a:pt x="101" y="58"/>
                      <a:pt x="100" y="62"/>
                    </a:cubicBezTo>
                    <a:cubicBezTo>
                      <a:pt x="99" y="62"/>
                      <a:pt x="99" y="61"/>
                      <a:pt x="99" y="60"/>
                    </a:cubicBezTo>
                    <a:cubicBezTo>
                      <a:pt x="99" y="60"/>
                      <a:pt x="98" y="61"/>
                      <a:pt x="98" y="61"/>
                    </a:cubicBezTo>
                    <a:cubicBezTo>
                      <a:pt x="99" y="64"/>
                      <a:pt x="100" y="67"/>
                      <a:pt x="101" y="70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0" y="67"/>
                      <a:pt x="101" y="67"/>
                      <a:pt x="102" y="64"/>
                    </a:cubicBezTo>
                    <a:cubicBezTo>
                      <a:pt x="103" y="60"/>
                      <a:pt x="104" y="57"/>
                      <a:pt x="105" y="53"/>
                    </a:cubicBezTo>
                    <a:cubicBezTo>
                      <a:pt x="106" y="60"/>
                      <a:pt x="106" y="67"/>
                      <a:pt x="106" y="75"/>
                    </a:cubicBezTo>
                    <a:cubicBezTo>
                      <a:pt x="106" y="77"/>
                      <a:pt x="105" y="79"/>
                      <a:pt x="105" y="81"/>
                    </a:cubicBezTo>
                    <a:cubicBezTo>
                      <a:pt x="106" y="82"/>
                      <a:pt x="106" y="82"/>
                      <a:pt x="106" y="83"/>
                    </a:cubicBezTo>
                    <a:cubicBezTo>
                      <a:pt x="107" y="78"/>
                      <a:pt x="108" y="74"/>
                      <a:pt x="108" y="69"/>
                    </a:cubicBezTo>
                    <a:cubicBezTo>
                      <a:pt x="110" y="81"/>
                      <a:pt x="113" y="92"/>
                      <a:pt x="117" y="101"/>
                    </a:cubicBezTo>
                    <a:cubicBezTo>
                      <a:pt x="121" y="109"/>
                      <a:pt x="125" y="114"/>
                      <a:pt x="130" y="118"/>
                    </a:cubicBezTo>
                    <a:cubicBezTo>
                      <a:pt x="126" y="114"/>
                      <a:pt x="122" y="108"/>
                      <a:pt x="118" y="101"/>
                    </a:cubicBezTo>
                    <a:cubicBezTo>
                      <a:pt x="115" y="92"/>
                      <a:pt x="112" y="81"/>
                      <a:pt x="111" y="70"/>
                    </a:cubicBezTo>
                    <a:cubicBezTo>
                      <a:pt x="108" y="53"/>
                      <a:pt x="107" y="35"/>
                      <a:pt x="105" y="17"/>
                    </a:cubicBezTo>
                    <a:cubicBezTo>
                      <a:pt x="105" y="17"/>
                      <a:pt x="106" y="18"/>
                      <a:pt x="106" y="18"/>
                    </a:cubicBezTo>
                    <a:cubicBezTo>
                      <a:pt x="108" y="20"/>
                      <a:pt x="111" y="22"/>
                      <a:pt x="113" y="23"/>
                    </a:cubicBezTo>
                    <a:cubicBezTo>
                      <a:pt x="114" y="24"/>
                      <a:pt x="115" y="25"/>
                      <a:pt x="116" y="25"/>
                    </a:cubicBezTo>
                    <a:cubicBezTo>
                      <a:pt x="117" y="26"/>
                      <a:pt x="117" y="28"/>
                      <a:pt x="117" y="30"/>
                    </a:cubicBezTo>
                    <a:cubicBezTo>
                      <a:pt x="117" y="33"/>
                      <a:pt x="116" y="37"/>
                      <a:pt x="116" y="40"/>
                    </a:cubicBezTo>
                    <a:cubicBezTo>
                      <a:pt x="114" y="54"/>
                      <a:pt x="121" y="63"/>
                      <a:pt x="123" y="75"/>
                    </a:cubicBezTo>
                    <a:cubicBezTo>
                      <a:pt x="122" y="67"/>
                      <a:pt x="119" y="61"/>
                      <a:pt x="117" y="54"/>
                    </a:cubicBezTo>
                    <a:cubicBezTo>
                      <a:pt x="116" y="49"/>
                      <a:pt x="116" y="45"/>
                      <a:pt x="117" y="41"/>
                    </a:cubicBezTo>
                    <a:cubicBezTo>
                      <a:pt x="117" y="37"/>
                      <a:pt x="119" y="33"/>
                      <a:pt x="118" y="28"/>
                    </a:cubicBezTo>
                    <a:cubicBezTo>
                      <a:pt x="124" y="39"/>
                      <a:pt x="127" y="54"/>
                      <a:pt x="134" y="64"/>
                    </a:cubicBezTo>
                    <a:cubicBezTo>
                      <a:pt x="128" y="54"/>
                      <a:pt x="126" y="41"/>
                      <a:pt x="121" y="30"/>
                    </a:cubicBezTo>
                    <a:cubicBezTo>
                      <a:pt x="122" y="30"/>
                      <a:pt x="122" y="30"/>
                      <a:pt x="123" y="30"/>
                    </a:cubicBezTo>
                    <a:cubicBezTo>
                      <a:pt x="123" y="31"/>
                      <a:pt x="124" y="32"/>
                      <a:pt x="125" y="34"/>
                    </a:cubicBezTo>
                    <a:cubicBezTo>
                      <a:pt x="128" y="37"/>
                      <a:pt x="131" y="42"/>
                      <a:pt x="133" y="48"/>
                    </a:cubicBezTo>
                    <a:cubicBezTo>
                      <a:pt x="135" y="53"/>
                      <a:pt x="137" y="59"/>
                      <a:pt x="139" y="64"/>
                    </a:cubicBezTo>
                    <a:cubicBezTo>
                      <a:pt x="140" y="67"/>
                      <a:pt x="142" y="69"/>
                      <a:pt x="143" y="73"/>
                    </a:cubicBezTo>
                    <a:cubicBezTo>
                      <a:pt x="144" y="76"/>
                      <a:pt x="144" y="79"/>
                      <a:pt x="144" y="82"/>
                    </a:cubicBezTo>
                    <a:cubicBezTo>
                      <a:pt x="144" y="86"/>
                      <a:pt x="144" y="90"/>
                      <a:pt x="143" y="93"/>
                    </a:cubicBezTo>
                    <a:cubicBezTo>
                      <a:pt x="142" y="96"/>
                      <a:pt x="140" y="96"/>
                      <a:pt x="138" y="97"/>
                    </a:cubicBezTo>
                    <a:cubicBezTo>
                      <a:pt x="134" y="100"/>
                      <a:pt x="134" y="109"/>
                      <a:pt x="134" y="116"/>
                    </a:cubicBezTo>
                    <a:cubicBezTo>
                      <a:pt x="134" y="111"/>
                      <a:pt x="135" y="104"/>
                      <a:pt x="137" y="101"/>
                    </a:cubicBezTo>
                    <a:cubicBezTo>
                      <a:pt x="139" y="96"/>
                      <a:pt x="142" y="99"/>
                      <a:pt x="144" y="93"/>
                    </a:cubicBezTo>
                    <a:cubicBezTo>
                      <a:pt x="144" y="106"/>
                      <a:pt x="145" y="118"/>
                      <a:pt x="150" y="126"/>
                    </a:cubicBezTo>
                    <a:cubicBezTo>
                      <a:pt x="144" y="116"/>
                      <a:pt x="145" y="103"/>
                      <a:pt x="146" y="89"/>
                    </a:cubicBezTo>
                    <a:cubicBezTo>
                      <a:pt x="148" y="95"/>
                      <a:pt x="151" y="101"/>
                      <a:pt x="154" y="105"/>
                    </a:cubicBezTo>
                    <a:cubicBezTo>
                      <a:pt x="151" y="101"/>
                      <a:pt x="149" y="96"/>
                      <a:pt x="147" y="91"/>
                    </a:cubicBezTo>
                    <a:cubicBezTo>
                      <a:pt x="146" y="88"/>
                      <a:pt x="146" y="87"/>
                      <a:pt x="146" y="84"/>
                    </a:cubicBezTo>
                    <a:cubicBezTo>
                      <a:pt x="146" y="82"/>
                      <a:pt x="146" y="79"/>
                      <a:pt x="145" y="77"/>
                    </a:cubicBezTo>
                    <a:cubicBezTo>
                      <a:pt x="150" y="83"/>
                      <a:pt x="154" y="88"/>
                      <a:pt x="159" y="94"/>
                    </a:cubicBezTo>
                    <a:cubicBezTo>
                      <a:pt x="162" y="99"/>
                      <a:pt x="164" y="104"/>
                      <a:pt x="165" y="111"/>
                    </a:cubicBezTo>
                    <a:cubicBezTo>
                      <a:pt x="164" y="102"/>
                      <a:pt x="161" y="96"/>
                      <a:pt x="157" y="90"/>
                    </a:cubicBezTo>
                    <a:cubicBezTo>
                      <a:pt x="153" y="83"/>
                      <a:pt x="148" y="77"/>
                      <a:pt x="144" y="69"/>
                    </a:cubicBezTo>
                    <a:cubicBezTo>
                      <a:pt x="141" y="62"/>
                      <a:pt x="139" y="54"/>
                      <a:pt x="136" y="46"/>
                    </a:cubicBezTo>
                    <a:cubicBezTo>
                      <a:pt x="134" y="40"/>
                      <a:pt x="132" y="35"/>
                      <a:pt x="129" y="30"/>
                    </a:cubicBezTo>
                    <a:cubicBezTo>
                      <a:pt x="130" y="30"/>
                      <a:pt x="131" y="30"/>
                      <a:pt x="132" y="31"/>
                    </a:cubicBezTo>
                    <a:cubicBezTo>
                      <a:pt x="135" y="33"/>
                      <a:pt x="136" y="38"/>
                      <a:pt x="137" y="41"/>
                    </a:cubicBezTo>
                    <a:cubicBezTo>
                      <a:pt x="139" y="44"/>
                      <a:pt x="140" y="46"/>
                      <a:pt x="141" y="48"/>
                    </a:cubicBezTo>
                    <a:cubicBezTo>
                      <a:pt x="139" y="44"/>
                      <a:pt x="137" y="40"/>
                      <a:pt x="136" y="36"/>
                    </a:cubicBezTo>
                    <a:cubicBezTo>
                      <a:pt x="134" y="30"/>
                      <a:pt x="132" y="27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4" y="28"/>
                      <a:pt x="136" y="32"/>
                    </a:cubicBezTo>
                    <a:cubicBezTo>
                      <a:pt x="139" y="36"/>
                      <a:pt x="140" y="44"/>
                      <a:pt x="142" y="50"/>
                    </a:cubicBezTo>
                    <a:cubicBezTo>
                      <a:pt x="143" y="52"/>
                      <a:pt x="144" y="54"/>
                      <a:pt x="145" y="57"/>
                    </a:cubicBezTo>
                    <a:cubicBezTo>
                      <a:pt x="145" y="59"/>
                      <a:pt x="146" y="62"/>
                      <a:pt x="147" y="64"/>
                    </a:cubicBezTo>
                    <a:cubicBezTo>
                      <a:pt x="149" y="68"/>
                      <a:pt x="152" y="70"/>
                      <a:pt x="155" y="71"/>
                    </a:cubicBezTo>
                    <a:cubicBezTo>
                      <a:pt x="151" y="68"/>
                      <a:pt x="148" y="65"/>
                      <a:pt x="146" y="57"/>
                    </a:cubicBezTo>
                    <a:cubicBezTo>
                      <a:pt x="150" y="63"/>
                      <a:pt x="154" y="65"/>
                      <a:pt x="158" y="69"/>
                    </a:cubicBezTo>
                    <a:cubicBezTo>
                      <a:pt x="154" y="65"/>
                      <a:pt x="150" y="62"/>
                      <a:pt x="147" y="57"/>
                    </a:cubicBezTo>
                    <a:cubicBezTo>
                      <a:pt x="143" y="50"/>
                      <a:pt x="142" y="41"/>
                      <a:pt x="139" y="33"/>
                    </a:cubicBezTo>
                    <a:cubicBezTo>
                      <a:pt x="142" y="35"/>
                      <a:pt x="144" y="37"/>
                      <a:pt x="147" y="39"/>
                    </a:cubicBezTo>
                    <a:cubicBezTo>
                      <a:pt x="148" y="41"/>
                      <a:pt x="149" y="43"/>
                      <a:pt x="150" y="44"/>
                    </a:cubicBezTo>
                    <a:cubicBezTo>
                      <a:pt x="153" y="51"/>
                      <a:pt x="157" y="58"/>
                      <a:pt x="160" y="64"/>
                    </a:cubicBezTo>
                    <a:cubicBezTo>
                      <a:pt x="162" y="67"/>
                      <a:pt x="164" y="70"/>
                      <a:pt x="165" y="73"/>
                    </a:cubicBezTo>
                    <a:cubicBezTo>
                      <a:pt x="166" y="74"/>
                      <a:pt x="166" y="81"/>
                      <a:pt x="166" y="83"/>
                    </a:cubicBezTo>
                    <a:cubicBezTo>
                      <a:pt x="167" y="90"/>
                      <a:pt x="170" y="96"/>
                      <a:pt x="171" y="102"/>
                    </a:cubicBezTo>
                    <a:cubicBezTo>
                      <a:pt x="170" y="97"/>
                      <a:pt x="169" y="93"/>
                      <a:pt x="168" y="88"/>
                    </a:cubicBezTo>
                    <a:cubicBezTo>
                      <a:pt x="166" y="83"/>
                      <a:pt x="167" y="79"/>
                      <a:pt x="167" y="74"/>
                    </a:cubicBezTo>
                    <a:cubicBezTo>
                      <a:pt x="169" y="77"/>
                      <a:pt x="172" y="77"/>
                      <a:pt x="175" y="74"/>
                    </a:cubicBezTo>
                    <a:cubicBezTo>
                      <a:pt x="170" y="79"/>
                      <a:pt x="166" y="72"/>
                      <a:pt x="162" y="66"/>
                    </a:cubicBezTo>
                    <a:cubicBezTo>
                      <a:pt x="159" y="59"/>
                      <a:pt x="156" y="50"/>
                      <a:pt x="152" y="43"/>
                    </a:cubicBezTo>
                    <a:cubicBezTo>
                      <a:pt x="154" y="45"/>
                      <a:pt x="156" y="46"/>
                      <a:pt x="158" y="47"/>
                    </a:cubicBezTo>
                    <a:cubicBezTo>
                      <a:pt x="159" y="47"/>
                      <a:pt x="160" y="47"/>
                      <a:pt x="161" y="48"/>
                    </a:cubicBezTo>
                    <a:cubicBezTo>
                      <a:pt x="161" y="49"/>
                      <a:pt x="161" y="50"/>
                      <a:pt x="162" y="52"/>
                    </a:cubicBezTo>
                    <a:cubicBezTo>
                      <a:pt x="164" y="57"/>
                      <a:pt x="167" y="59"/>
                      <a:pt x="170" y="60"/>
                    </a:cubicBezTo>
                    <a:cubicBezTo>
                      <a:pt x="167" y="58"/>
                      <a:pt x="163" y="55"/>
                      <a:pt x="162" y="48"/>
                    </a:cubicBezTo>
                    <a:cubicBezTo>
                      <a:pt x="166" y="49"/>
                      <a:pt x="170" y="48"/>
                      <a:pt x="175" y="47"/>
                    </a:cubicBezTo>
                    <a:cubicBezTo>
                      <a:pt x="168" y="48"/>
                      <a:pt x="162" y="47"/>
                      <a:pt x="156" y="43"/>
                    </a:cubicBezTo>
                    <a:cubicBezTo>
                      <a:pt x="148" y="38"/>
                      <a:pt x="142" y="28"/>
                      <a:pt x="134" y="23"/>
                    </a:cubicBezTo>
                    <a:cubicBezTo>
                      <a:pt x="138" y="23"/>
                      <a:pt x="143" y="24"/>
                      <a:pt x="147" y="26"/>
                    </a:cubicBezTo>
                    <a:cubicBezTo>
                      <a:pt x="152" y="27"/>
                      <a:pt x="156" y="28"/>
                      <a:pt x="160" y="30"/>
                    </a:cubicBezTo>
                    <a:cubicBezTo>
                      <a:pt x="168" y="35"/>
                      <a:pt x="175" y="46"/>
                      <a:pt x="184" y="44"/>
                    </a:cubicBezTo>
                    <a:cubicBezTo>
                      <a:pt x="177" y="45"/>
                      <a:pt x="172" y="38"/>
                      <a:pt x="166" y="32"/>
                    </a:cubicBezTo>
                    <a:close/>
                    <a:moveTo>
                      <a:pt x="78" y="65"/>
                    </a:moveTo>
                    <a:cubicBezTo>
                      <a:pt x="79" y="57"/>
                      <a:pt x="81" y="49"/>
                      <a:pt x="83" y="43"/>
                    </a:cubicBezTo>
                    <a:cubicBezTo>
                      <a:pt x="83" y="51"/>
                      <a:pt x="81" y="60"/>
                      <a:pt x="78" y="6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2" name="Freeform 21">
                <a:extLst>
                  <a:ext uri="{FF2B5EF4-FFF2-40B4-BE49-F238E27FC236}">
                    <a16:creationId xmlns:a16="http://schemas.microsoft.com/office/drawing/2014/main" id="{AD01896A-0BEA-07F8-5ABF-FA7AE62D8C4B}"/>
                  </a:ext>
                </a:extLst>
              </p:cNvPr>
              <p:cNvSpPr>
                <a:spLocks/>
              </p:cNvSpPr>
              <p:nvPr/>
            </p:nvSpPr>
            <p:spPr bwMode="auto">
              <a:xfrm rot="7528282">
                <a:off x="8827004" y="1837504"/>
                <a:ext cx="212306" cy="202269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3" name="Freeform 22">
                <a:extLst>
                  <a:ext uri="{FF2B5EF4-FFF2-40B4-BE49-F238E27FC236}">
                    <a16:creationId xmlns:a16="http://schemas.microsoft.com/office/drawing/2014/main" id="{EF3A42D8-2D90-81C8-76FE-68F67AA14B24}"/>
                  </a:ext>
                </a:extLst>
              </p:cNvPr>
              <p:cNvSpPr>
                <a:spLocks/>
              </p:cNvSpPr>
              <p:nvPr/>
            </p:nvSpPr>
            <p:spPr bwMode="auto">
              <a:xfrm rot="7528282">
                <a:off x="8761835" y="1931843"/>
                <a:ext cx="166757" cy="103451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4" name="Freeform 21">
                <a:extLst>
                  <a:ext uri="{FF2B5EF4-FFF2-40B4-BE49-F238E27FC236}">
                    <a16:creationId xmlns:a16="http://schemas.microsoft.com/office/drawing/2014/main" id="{4B982785-8166-E79D-2564-6B8B80184605}"/>
                  </a:ext>
                </a:extLst>
              </p:cNvPr>
              <p:cNvSpPr>
                <a:spLocks/>
              </p:cNvSpPr>
              <p:nvPr/>
            </p:nvSpPr>
            <p:spPr bwMode="auto">
              <a:xfrm rot="7528282">
                <a:off x="8798701" y="1830536"/>
                <a:ext cx="78002" cy="74315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5" name="Freeform 22">
                <a:extLst>
                  <a:ext uri="{FF2B5EF4-FFF2-40B4-BE49-F238E27FC236}">
                    <a16:creationId xmlns:a16="http://schemas.microsoft.com/office/drawing/2014/main" id="{7EA0E860-E396-F7C1-5B36-6B120C3EC1D7}"/>
                  </a:ext>
                </a:extLst>
              </p:cNvPr>
              <p:cNvSpPr>
                <a:spLocks/>
              </p:cNvSpPr>
              <p:nvPr/>
            </p:nvSpPr>
            <p:spPr bwMode="auto">
              <a:xfrm rot="7528282">
                <a:off x="8774758" y="1865197"/>
                <a:ext cx="61268" cy="38008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6" name="Freeform 19">
                <a:extLst>
                  <a:ext uri="{FF2B5EF4-FFF2-40B4-BE49-F238E27FC236}">
                    <a16:creationId xmlns:a16="http://schemas.microsoft.com/office/drawing/2014/main" id="{7394DB9F-7C37-6E35-C386-E314146B917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089445">
                <a:off x="8687851" y="1791238"/>
                <a:ext cx="280364" cy="231980"/>
              </a:xfrm>
              <a:custGeom>
                <a:avLst/>
                <a:gdLst>
                  <a:gd name="T0" fmla="*/ 77 w 77"/>
                  <a:gd name="T1" fmla="*/ 0 h 67"/>
                  <a:gd name="T2" fmla="*/ 28 w 77"/>
                  <a:gd name="T3" fmla="*/ 25 h 67"/>
                  <a:gd name="T4" fmla="*/ 0 w 77"/>
                  <a:gd name="T5" fmla="*/ 67 h 67"/>
                  <a:gd name="T6" fmla="*/ 21 w 77"/>
                  <a:gd name="T7" fmla="*/ 20 h 67"/>
                  <a:gd name="T8" fmla="*/ 77 w 77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7">
                    <a:moveTo>
                      <a:pt x="77" y="0"/>
                    </a:moveTo>
                    <a:cubicBezTo>
                      <a:pt x="77" y="0"/>
                      <a:pt x="49" y="9"/>
                      <a:pt x="28" y="25"/>
                    </a:cubicBezTo>
                    <a:cubicBezTo>
                      <a:pt x="6" y="41"/>
                      <a:pt x="0" y="67"/>
                      <a:pt x="0" y="67"/>
                    </a:cubicBezTo>
                    <a:cubicBezTo>
                      <a:pt x="0" y="67"/>
                      <a:pt x="1" y="34"/>
                      <a:pt x="21" y="20"/>
                    </a:cubicBezTo>
                    <a:cubicBezTo>
                      <a:pt x="41" y="5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7" name="Freeform 21">
                <a:extLst>
                  <a:ext uri="{FF2B5EF4-FFF2-40B4-BE49-F238E27FC236}">
                    <a16:creationId xmlns:a16="http://schemas.microsoft.com/office/drawing/2014/main" id="{E49DB057-8F96-2C28-CEF2-B565A9397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2511" y="1809758"/>
                <a:ext cx="78002" cy="74315"/>
              </a:xfrm>
              <a:custGeom>
                <a:avLst/>
                <a:gdLst>
                  <a:gd name="T0" fmla="*/ 0 w 56"/>
                  <a:gd name="T1" fmla="*/ 3 h 53"/>
                  <a:gd name="T2" fmla="*/ 8 w 56"/>
                  <a:gd name="T3" fmla="*/ 11 h 53"/>
                  <a:gd name="T4" fmla="*/ 21 w 56"/>
                  <a:gd name="T5" fmla="*/ 42 h 53"/>
                  <a:gd name="T6" fmla="*/ 45 w 56"/>
                  <a:gd name="T7" fmla="*/ 49 h 53"/>
                  <a:gd name="T8" fmla="*/ 49 w 56"/>
                  <a:gd name="T9" fmla="*/ 43 h 53"/>
                  <a:gd name="T10" fmla="*/ 54 w 56"/>
                  <a:gd name="T11" fmla="*/ 34 h 53"/>
                  <a:gd name="T12" fmla="*/ 0 w 56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3">
                    <a:moveTo>
                      <a:pt x="0" y="3"/>
                    </a:moveTo>
                    <a:cubicBezTo>
                      <a:pt x="0" y="3"/>
                      <a:pt x="5" y="4"/>
                      <a:pt x="8" y="11"/>
                    </a:cubicBezTo>
                    <a:cubicBezTo>
                      <a:pt x="11" y="17"/>
                      <a:pt x="13" y="31"/>
                      <a:pt x="21" y="42"/>
                    </a:cubicBezTo>
                    <a:cubicBezTo>
                      <a:pt x="30" y="53"/>
                      <a:pt x="42" y="51"/>
                      <a:pt x="45" y="49"/>
                    </a:cubicBezTo>
                    <a:cubicBezTo>
                      <a:pt x="49" y="48"/>
                      <a:pt x="49" y="43"/>
                      <a:pt x="49" y="43"/>
                    </a:cubicBezTo>
                    <a:cubicBezTo>
                      <a:pt x="49" y="43"/>
                      <a:pt x="56" y="44"/>
                      <a:pt x="54" y="34"/>
                    </a:cubicBezTo>
                    <a:cubicBezTo>
                      <a:pt x="4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8BC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  <p:sp>
            <p:nvSpPr>
              <p:cNvPr id="588" name="Freeform 22">
                <a:extLst>
                  <a:ext uri="{FF2B5EF4-FFF2-40B4-BE49-F238E27FC236}">
                    <a16:creationId xmlns:a16="http://schemas.microsoft.com/office/drawing/2014/main" id="{4796C3CB-BB1C-C1C4-13C4-D2B773088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3072" y="1844646"/>
                <a:ext cx="61267" cy="38008"/>
              </a:xfrm>
              <a:custGeom>
                <a:avLst/>
                <a:gdLst>
                  <a:gd name="T0" fmla="*/ 0 w 44"/>
                  <a:gd name="T1" fmla="*/ 0 h 27"/>
                  <a:gd name="T2" fmla="*/ 20 w 44"/>
                  <a:gd name="T3" fmla="*/ 17 h 27"/>
                  <a:gd name="T4" fmla="*/ 44 w 44"/>
                  <a:gd name="T5" fmla="*/ 21 h 27"/>
                  <a:gd name="T6" fmla="*/ 19 w 44"/>
                  <a:gd name="T7" fmla="*/ 21 h 27"/>
                  <a:gd name="T8" fmla="*/ 0 w 4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0" y="0"/>
                    </a:moveTo>
                    <a:cubicBezTo>
                      <a:pt x="0" y="0"/>
                      <a:pt x="9" y="11"/>
                      <a:pt x="20" y="17"/>
                    </a:cubicBezTo>
                    <a:cubicBezTo>
                      <a:pt x="31" y="24"/>
                      <a:pt x="44" y="21"/>
                      <a:pt x="44" y="21"/>
                    </a:cubicBezTo>
                    <a:cubicBezTo>
                      <a:pt x="44" y="21"/>
                      <a:pt x="30" y="27"/>
                      <a:pt x="19" y="21"/>
                    </a:cubicBezTo>
                    <a:cubicBezTo>
                      <a:pt x="9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4" name="组合 593">
            <a:extLst>
              <a:ext uri="{FF2B5EF4-FFF2-40B4-BE49-F238E27FC236}">
                <a16:creationId xmlns:a16="http://schemas.microsoft.com/office/drawing/2014/main" id="{4167880E-C0A5-E116-B81D-5C85D0FA3CAF}"/>
              </a:ext>
            </a:extLst>
          </p:cNvPr>
          <p:cNvGrpSpPr/>
          <p:nvPr/>
        </p:nvGrpSpPr>
        <p:grpSpPr>
          <a:xfrm>
            <a:off x="1193793" y="3679164"/>
            <a:ext cx="1752607" cy="2058102"/>
            <a:chOff x="8090264" y="2081100"/>
            <a:chExt cx="1752607" cy="2058102"/>
          </a:xfrm>
        </p:grpSpPr>
        <p:sp>
          <p:nvSpPr>
            <p:cNvPr id="595" name="矩形 3">
              <a:extLst>
                <a:ext uri="{FF2B5EF4-FFF2-40B4-BE49-F238E27FC236}">
                  <a16:creationId xmlns:a16="http://schemas.microsoft.com/office/drawing/2014/main" id="{05806CEB-0D19-8691-C3E6-007EE284F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4535" y="2081100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96" name="文本框 595">
              <a:extLst>
                <a:ext uri="{FF2B5EF4-FFF2-40B4-BE49-F238E27FC236}">
                  <a16:creationId xmlns:a16="http://schemas.microsoft.com/office/drawing/2014/main" id="{7989E7D9-D17E-09E5-96E7-E1032608B620}"/>
                </a:ext>
              </a:extLst>
            </p:cNvPr>
            <p:cNvSpPr txBox="1"/>
            <p:nvPr/>
          </p:nvSpPr>
          <p:spPr>
            <a:xfrm>
              <a:off x="8090264" y="2461242"/>
              <a:ext cx="1752607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97" name="组合 596">
            <a:extLst>
              <a:ext uri="{FF2B5EF4-FFF2-40B4-BE49-F238E27FC236}">
                <a16:creationId xmlns:a16="http://schemas.microsoft.com/office/drawing/2014/main" id="{1751C2C5-B537-2ECE-E370-A87D7E158B2E}"/>
              </a:ext>
            </a:extLst>
          </p:cNvPr>
          <p:cNvGrpSpPr/>
          <p:nvPr/>
        </p:nvGrpSpPr>
        <p:grpSpPr>
          <a:xfrm>
            <a:off x="3915531" y="3679164"/>
            <a:ext cx="1752607" cy="2058102"/>
            <a:chOff x="8090264" y="2081100"/>
            <a:chExt cx="1752607" cy="2058102"/>
          </a:xfrm>
        </p:grpSpPr>
        <p:sp>
          <p:nvSpPr>
            <p:cNvPr id="598" name="矩形 3">
              <a:extLst>
                <a:ext uri="{FF2B5EF4-FFF2-40B4-BE49-F238E27FC236}">
                  <a16:creationId xmlns:a16="http://schemas.microsoft.com/office/drawing/2014/main" id="{8354AEA2-2B96-0AE7-BA1A-B65C235BF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4535" y="2081100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99" name="文本框 598">
              <a:extLst>
                <a:ext uri="{FF2B5EF4-FFF2-40B4-BE49-F238E27FC236}">
                  <a16:creationId xmlns:a16="http://schemas.microsoft.com/office/drawing/2014/main" id="{A383F9DF-62C7-4476-2ABD-90DA0F5460E5}"/>
                </a:ext>
              </a:extLst>
            </p:cNvPr>
            <p:cNvSpPr txBox="1"/>
            <p:nvPr/>
          </p:nvSpPr>
          <p:spPr>
            <a:xfrm>
              <a:off x="8090264" y="2461242"/>
              <a:ext cx="1752607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00" name="组合 599">
            <a:extLst>
              <a:ext uri="{FF2B5EF4-FFF2-40B4-BE49-F238E27FC236}">
                <a16:creationId xmlns:a16="http://schemas.microsoft.com/office/drawing/2014/main" id="{73DE5EFC-11DA-6F73-E5A7-E9BFDBDA7494}"/>
              </a:ext>
            </a:extLst>
          </p:cNvPr>
          <p:cNvGrpSpPr/>
          <p:nvPr/>
        </p:nvGrpSpPr>
        <p:grpSpPr>
          <a:xfrm>
            <a:off x="6637269" y="3679164"/>
            <a:ext cx="1752607" cy="2058102"/>
            <a:chOff x="8090264" y="2081100"/>
            <a:chExt cx="1752607" cy="2058102"/>
          </a:xfrm>
        </p:grpSpPr>
        <p:sp>
          <p:nvSpPr>
            <p:cNvPr id="601" name="矩形 3">
              <a:extLst>
                <a:ext uri="{FF2B5EF4-FFF2-40B4-BE49-F238E27FC236}">
                  <a16:creationId xmlns:a16="http://schemas.microsoft.com/office/drawing/2014/main" id="{06FDDFCD-A2F0-F728-243E-3A2D0E704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4535" y="2081100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02" name="文本框 601">
              <a:extLst>
                <a:ext uri="{FF2B5EF4-FFF2-40B4-BE49-F238E27FC236}">
                  <a16:creationId xmlns:a16="http://schemas.microsoft.com/office/drawing/2014/main" id="{FF86A565-5425-355C-3EB4-3C037E976212}"/>
                </a:ext>
              </a:extLst>
            </p:cNvPr>
            <p:cNvSpPr txBox="1"/>
            <p:nvPr/>
          </p:nvSpPr>
          <p:spPr>
            <a:xfrm>
              <a:off x="8090264" y="2461242"/>
              <a:ext cx="1752607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03" name="组合 602">
            <a:extLst>
              <a:ext uri="{FF2B5EF4-FFF2-40B4-BE49-F238E27FC236}">
                <a16:creationId xmlns:a16="http://schemas.microsoft.com/office/drawing/2014/main" id="{E6407159-39DA-3796-50AA-B1D2ED37A93B}"/>
              </a:ext>
            </a:extLst>
          </p:cNvPr>
          <p:cNvGrpSpPr/>
          <p:nvPr/>
        </p:nvGrpSpPr>
        <p:grpSpPr>
          <a:xfrm>
            <a:off x="9359007" y="3679164"/>
            <a:ext cx="1752607" cy="2058102"/>
            <a:chOff x="8090264" y="2081100"/>
            <a:chExt cx="1752607" cy="2058102"/>
          </a:xfrm>
        </p:grpSpPr>
        <p:sp>
          <p:nvSpPr>
            <p:cNvPr id="604" name="矩形 3">
              <a:extLst>
                <a:ext uri="{FF2B5EF4-FFF2-40B4-BE49-F238E27FC236}">
                  <a16:creationId xmlns:a16="http://schemas.microsoft.com/office/drawing/2014/main" id="{5BCC9683-40DC-EC89-63B2-FEECFAFF1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4535" y="2081100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05" name="文本框 604">
              <a:extLst>
                <a:ext uri="{FF2B5EF4-FFF2-40B4-BE49-F238E27FC236}">
                  <a16:creationId xmlns:a16="http://schemas.microsoft.com/office/drawing/2014/main" id="{8967EC59-C3B0-9EB3-9020-087ACAB86222}"/>
                </a:ext>
              </a:extLst>
            </p:cNvPr>
            <p:cNvSpPr txBox="1"/>
            <p:nvPr/>
          </p:nvSpPr>
          <p:spPr>
            <a:xfrm>
              <a:off x="8090264" y="2461242"/>
              <a:ext cx="1752607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204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矩形 627">
            <a:extLst>
              <a:ext uri="{FF2B5EF4-FFF2-40B4-BE49-F238E27FC236}">
                <a16:creationId xmlns:a16="http://schemas.microsoft.com/office/drawing/2014/main" id="{C3D38C11-30A9-88EB-DA0D-6955AE2FAD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DE0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A9F4087-F2E0-42E1-90E2-F81B2064BFF7}"/>
              </a:ext>
            </a:extLst>
          </p:cNvPr>
          <p:cNvSpPr/>
          <p:nvPr/>
        </p:nvSpPr>
        <p:spPr>
          <a:xfrm>
            <a:off x="2080410" y="4558797"/>
            <a:ext cx="10111591" cy="2299203"/>
          </a:xfrm>
          <a:custGeom>
            <a:avLst/>
            <a:gdLst>
              <a:gd name="connsiteX0" fmla="*/ 5894448 w 10111591"/>
              <a:gd name="connsiteY0" fmla="*/ 166 h 2299203"/>
              <a:gd name="connsiteX1" fmla="*/ 10111558 w 10111591"/>
              <a:gd name="connsiteY1" fmla="*/ 687387 h 2299203"/>
              <a:gd name="connsiteX2" fmla="*/ 10111591 w 10111591"/>
              <a:gd name="connsiteY2" fmla="*/ 687385 h 2299203"/>
              <a:gd name="connsiteX3" fmla="*/ 10111591 w 10111591"/>
              <a:gd name="connsiteY3" fmla="*/ 2299203 h 2299203"/>
              <a:gd name="connsiteX4" fmla="*/ 0 w 10111591"/>
              <a:gd name="connsiteY4" fmla="*/ 2299203 h 2299203"/>
              <a:gd name="connsiteX5" fmla="*/ 42164 w 10111591"/>
              <a:gd name="connsiteY5" fmla="*/ 2243565 h 2299203"/>
              <a:gd name="connsiteX6" fmla="*/ 5894448 w 10111591"/>
              <a:gd name="connsiteY6" fmla="*/ 166 h 22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1591" h="2299203">
                <a:moveTo>
                  <a:pt x="5894448" y="166"/>
                </a:moveTo>
                <a:cubicBezTo>
                  <a:pt x="7941757" y="-9955"/>
                  <a:pt x="9735058" y="445964"/>
                  <a:pt x="10111558" y="687387"/>
                </a:cubicBezTo>
                <a:lnTo>
                  <a:pt x="10111591" y="687385"/>
                </a:lnTo>
                <a:lnTo>
                  <a:pt x="10111591" y="2299203"/>
                </a:lnTo>
                <a:lnTo>
                  <a:pt x="0" y="2299203"/>
                </a:lnTo>
                <a:lnTo>
                  <a:pt x="42164" y="2243565"/>
                </a:lnTo>
                <a:cubicBezTo>
                  <a:pt x="1420979" y="512580"/>
                  <a:pt x="3791690" y="10560"/>
                  <a:pt x="5894448" y="166"/>
                </a:cubicBezTo>
                <a:close/>
              </a:path>
            </a:pathLst>
          </a:custGeom>
          <a:gradFill>
            <a:gsLst>
              <a:gs pos="0">
                <a:srgbClr val="D8E8C2"/>
              </a:gs>
              <a:gs pos="50000">
                <a:srgbClr val="9AC88B"/>
              </a:gs>
              <a:gs pos="100000">
                <a:srgbClr val="5DA854"/>
              </a:gs>
            </a:gsLst>
            <a:lin ang="5567606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1A517C-DD96-DD02-AF5F-F1AF7599B367}"/>
              </a:ext>
            </a:extLst>
          </p:cNvPr>
          <p:cNvSpPr/>
          <p:nvPr/>
        </p:nvSpPr>
        <p:spPr>
          <a:xfrm>
            <a:off x="0" y="4991508"/>
            <a:ext cx="9638534" cy="1866492"/>
          </a:xfrm>
          <a:custGeom>
            <a:avLst/>
            <a:gdLst>
              <a:gd name="connsiteX0" fmla="*/ 2569853 w 9638534"/>
              <a:gd name="connsiteY0" fmla="*/ 292 h 1866492"/>
              <a:gd name="connsiteX1" fmla="*/ 9603127 w 9638534"/>
              <a:gd name="connsiteY1" fmla="*/ 1844803 h 1866492"/>
              <a:gd name="connsiteX2" fmla="*/ 9638534 w 9638534"/>
              <a:gd name="connsiteY2" fmla="*/ 1866492 h 1866492"/>
              <a:gd name="connsiteX3" fmla="*/ 0 w 9638534"/>
              <a:gd name="connsiteY3" fmla="*/ 1866492 h 1866492"/>
              <a:gd name="connsiteX4" fmla="*/ 0 w 9638534"/>
              <a:gd name="connsiteY4" fmla="*/ 177837 h 1866492"/>
              <a:gd name="connsiteX5" fmla="*/ 364673 w 9638534"/>
              <a:gd name="connsiteY5" fmla="*/ 129819 h 1866492"/>
              <a:gd name="connsiteX6" fmla="*/ 2569853 w 9638534"/>
              <a:gd name="connsiteY6" fmla="*/ 292 h 186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8534" h="1866492">
                <a:moveTo>
                  <a:pt x="2569853" y="292"/>
                </a:moveTo>
                <a:cubicBezTo>
                  <a:pt x="5188354" y="15885"/>
                  <a:pt x="7572177" y="655438"/>
                  <a:pt x="9603127" y="1844803"/>
                </a:cubicBezTo>
                <a:lnTo>
                  <a:pt x="9638534" y="1866492"/>
                </a:lnTo>
                <a:lnTo>
                  <a:pt x="0" y="1866492"/>
                </a:lnTo>
                <a:lnTo>
                  <a:pt x="0" y="177837"/>
                </a:lnTo>
                <a:lnTo>
                  <a:pt x="364673" y="129819"/>
                </a:lnTo>
                <a:cubicBezTo>
                  <a:pt x="1115762" y="38681"/>
                  <a:pt x="1851635" y="-3985"/>
                  <a:pt x="2569853" y="292"/>
                </a:cubicBezTo>
                <a:close/>
              </a:path>
            </a:pathLst>
          </a:custGeom>
          <a:gradFill>
            <a:gsLst>
              <a:gs pos="0">
                <a:srgbClr val="00892C"/>
              </a:gs>
              <a:gs pos="50000">
                <a:srgbClr val="58AD5D"/>
              </a:gs>
              <a:gs pos="100000">
                <a:srgbClr val="B1D28F"/>
              </a:gs>
            </a:gsLst>
            <a:lin ang="1636674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BA715F-EA5E-7983-EF01-7DB46F086514}"/>
              </a:ext>
            </a:extLst>
          </p:cNvPr>
          <p:cNvSpPr/>
          <p:nvPr/>
        </p:nvSpPr>
        <p:spPr>
          <a:xfrm>
            <a:off x="4537522" y="4810729"/>
            <a:ext cx="7641968" cy="2047271"/>
          </a:xfrm>
          <a:custGeom>
            <a:avLst/>
            <a:gdLst>
              <a:gd name="connsiteX0" fmla="*/ 4003603 w 7641968"/>
              <a:gd name="connsiteY0" fmla="*/ 33 h 2047271"/>
              <a:gd name="connsiteX1" fmla="*/ 4034282 w 7641968"/>
              <a:gd name="connsiteY1" fmla="*/ 45191 h 2047271"/>
              <a:gd name="connsiteX2" fmla="*/ 4143405 w 7641968"/>
              <a:gd name="connsiteY2" fmla="*/ 298321 h 2047271"/>
              <a:gd name="connsiteX3" fmla="*/ 4221333 w 7641968"/>
              <a:gd name="connsiteY3" fmla="*/ 60979 h 2047271"/>
              <a:gd name="connsiteX4" fmla="*/ 4194113 w 7641968"/>
              <a:gd name="connsiteY4" fmla="*/ 417459 h 2047271"/>
              <a:gd name="connsiteX5" fmla="*/ 4602025 w 7641968"/>
              <a:gd name="connsiteY5" fmla="*/ 408080 h 2047271"/>
              <a:gd name="connsiteX6" fmla="*/ 4514029 w 7641968"/>
              <a:gd name="connsiteY6" fmla="*/ 186217 h 2047271"/>
              <a:gd name="connsiteX7" fmla="*/ 4651242 w 7641968"/>
              <a:gd name="connsiteY7" fmla="*/ 407609 h 2047271"/>
              <a:gd name="connsiteX8" fmla="*/ 4688529 w 7641968"/>
              <a:gd name="connsiteY8" fmla="*/ 407609 h 2047271"/>
              <a:gd name="connsiteX9" fmla="*/ 4700460 w 7641968"/>
              <a:gd name="connsiteY9" fmla="*/ 37994 h 2047271"/>
              <a:gd name="connsiteX10" fmla="*/ 4729543 w 7641968"/>
              <a:gd name="connsiteY10" fmla="*/ 374307 h 2047271"/>
              <a:gd name="connsiteX11" fmla="*/ 4866011 w 7641968"/>
              <a:gd name="connsiteY11" fmla="*/ 186686 h 2047271"/>
              <a:gd name="connsiteX12" fmla="*/ 4761609 w 7641968"/>
              <a:gd name="connsiteY12" fmla="*/ 408549 h 2047271"/>
              <a:gd name="connsiteX13" fmla="*/ 5924192 w 7641968"/>
              <a:gd name="connsiteY13" fmla="*/ 473277 h 2047271"/>
              <a:gd name="connsiteX14" fmla="*/ 5802641 w 7641968"/>
              <a:gd name="connsiteY14" fmla="*/ 186686 h 2047271"/>
              <a:gd name="connsiteX15" fmla="*/ 5939109 w 7641968"/>
              <a:gd name="connsiteY15" fmla="*/ 374307 h 2047271"/>
              <a:gd name="connsiteX16" fmla="*/ 5968191 w 7641968"/>
              <a:gd name="connsiteY16" fmla="*/ 37993 h 2047271"/>
              <a:gd name="connsiteX17" fmla="*/ 5983851 w 7641968"/>
              <a:gd name="connsiteY17" fmla="*/ 479375 h 2047271"/>
              <a:gd name="connsiteX18" fmla="*/ 5998393 w 7641968"/>
              <a:gd name="connsiteY18" fmla="*/ 480781 h 2047271"/>
              <a:gd name="connsiteX19" fmla="*/ 6154623 w 7641968"/>
              <a:gd name="connsiteY19" fmla="*/ 186215 h 2047271"/>
              <a:gd name="connsiteX20" fmla="*/ 6054695 w 7641968"/>
              <a:gd name="connsiteY20" fmla="*/ 486879 h 2047271"/>
              <a:gd name="connsiteX21" fmla="*/ 6498400 w 7641968"/>
              <a:gd name="connsiteY21" fmla="*/ 538944 h 2047271"/>
              <a:gd name="connsiteX22" fmla="*/ 6375355 w 7641968"/>
              <a:gd name="connsiteY22" fmla="*/ 246722 h 2047271"/>
              <a:gd name="connsiteX23" fmla="*/ 6511822 w 7641968"/>
              <a:gd name="connsiteY23" fmla="*/ 434345 h 2047271"/>
              <a:gd name="connsiteX24" fmla="*/ 6540906 w 7641968"/>
              <a:gd name="connsiteY24" fmla="*/ 98031 h 2047271"/>
              <a:gd name="connsiteX25" fmla="*/ 6556940 w 7641968"/>
              <a:gd name="connsiteY25" fmla="*/ 546916 h 2047271"/>
              <a:gd name="connsiteX26" fmla="*/ 6569617 w 7641968"/>
              <a:gd name="connsiteY26" fmla="*/ 548792 h 2047271"/>
              <a:gd name="connsiteX27" fmla="*/ 6727340 w 7641968"/>
              <a:gd name="connsiteY27" fmla="*/ 246252 h 2047271"/>
              <a:gd name="connsiteX28" fmla="*/ 6626291 w 7641968"/>
              <a:gd name="connsiteY28" fmla="*/ 556297 h 2047271"/>
              <a:gd name="connsiteX29" fmla="*/ 7641968 w 7641968"/>
              <a:gd name="connsiteY29" fmla="*/ 716715 h 2047271"/>
              <a:gd name="connsiteX30" fmla="*/ 7641968 w 7641968"/>
              <a:gd name="connsiteY30" fmla="*/ 2047271 h 2047271"/>
              <a:gd name="connsiteX31" fmla="*/ 0 w 7641968"/>
              <a:gd name="connsiteY31" fmla="*/ 2047271 h 2047271"/>
              <a:gd name="connsiteX32" fmla="*/ 277875 w 7641968"/>
              <a:gd name="connsiteY32" fmla="*/ 1811283 h 2047271"/>
              <a:gd name="connsiteX33" fmla="*/ 1875672 w 7641968"/>
              <a:gd name="connsiteY33" fmla="*/ 880890 h 2047271"/>
              <a:gd name="connsiteX34" fmla="*/ 1758965 w 7641968"/>
              <a:gd name="connsiteY34" fmla="*/ 771601 h 2047271"/>
              <a:gd name="connsiteX35" fmla="*/ 1915194 w 7641968"/>
              <a:gd name="connsiteY35" fmla="*/ 865413 h 2047271"/>
              <a:gd name="connsiteX36" fmla="*/ 1974480 w 7641968"/>
              <a:gd name="connsiteY36" fmla="*/ 842897 h 2047271"/>
              <a:gd name="connsiteX37" fmla="*/ 1884620 w 7641968"/>
              <a:gd name="connsiteY37" fmla="*/ 544109 h 2047271"/>
              <a:gd name="connsiteX38" fmla="*/ 2011766 w 7641968"/>
              <a:gd name="connsiteY38" fmla="*/ 828825 h 2047271"/>
              <a:gd name="connsiteX39" fmla="*/ 2017358 w 7641968"/>
              <a:gd name="connsiteY39" fmla="*/ 826948 h 2047271"/>
              <a:gd name="connsiteX40" fmla="*/ 2082983 w 7641968"/>
              <a:gd name="connsiteY40" fmla="*/ 600395 h 2047271"/>
              <a:gd name="connsiteX41" fmla="*/ 2054272 w 7641968"/>
              <a:gd name="connsiteY41" fmla="*/ 813816 h 2047271"/>
              <a:gd name="connsiteX42" fmla="*/ 2537128 w 7641968"/>
              <a:gd name="connsiteY42" fmla="*/ 662779 h 2047271"/>
              <a:gd name="connsiteX43" fmla="*/ 2447268 w 7641968"/>
              <a:gd name="connsiteY43" fmla="*/ 430127 h 2047271"/>
              <a:gd name="connsiteX44" fmla="*/ 2583735 w 7641968"/>
              <a:gd name="connsiteY44" fmla="*/ 650583 h 2047271"/>
              <a:gd name="connsiteX45" fmla="*/ 2622142 w 7641968"/>
              <a:gd name="connsiteY45" fmla="*/ 640733 h 2047271"/>
              <a:gd name="connsiteX46" fmla="*/ 2633325 w 7641968"/>
              <a:gd name="connsiteY46" fmla="*/ 282374 h 2047271"/>
              <a:gd name="connsiteX47" fmla="*/ 2662782 w 7641968"/>
              <a:gd name="connsiteY47" fmla="*/ 618219 h 2047271"/>
              <a:gd name="connsiteX48" fmla="*/ 2798878 w 7641968"/>
              <a:gd name="connsiteY48" fmla="*/ 430595 h 2047271"/>
              <a:gd name="connsiteX49" fmla="*/ 2704170 w 7641968"/>
              <a:gd name="connsiteY49" fmla="*/ 620094 h 2047271"/>
              <a:gd name="connsiteX50" fmla="*/ 4045355 w 7641968"/>
              <a:gd name="connsiteY50" fmla="*/ 424968 h 2047271"/>
              <a:gd name="connsiteX51" fmla="*/ 3861907 w 7641968"/>
              <a:gd name="connsiteY51" fmla="*/ 224212 h 2047271"/>
              <a:gd name="connsiteX52" fmla="*/ 4115453 w 7641968"/>
              <a:gd name="connsiteY52" fmla="*/ 421683 h 2047271"/>
              <a:gd name="connsiteX53" fmla="*/ 4132978 w 7641968"/>
              <a:gd name="connsiteY53" fmla="*/ 420746 h 2047271"/>
              <a:gd name="connsiteX54" fmla="*/ 4031550 w 7641968"/>
              <a:gd name="connsiteY54" fmla="*/ 82212 h 2047271"/>
              <a:gd name="connsiteX55" fmla="*/ 4003581 w 7641968"/>
              <a:gd name="connsiteY55" fmla="*/ 0 h 2047271"/>
              <a:gd name="connsiteX56" fmla="*/ 4003593 w 7641968"/>
              <a:gd name="connsiteY56" fmla="*/ 3 h 2047271"/>
              <a:gd name="connsiteX57" fmla="*/ 4003603 w 7641968"/>
              <a:gd name="connsiteY57" fmla="*/ 33 h 20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641968" h="2047271">
                <a:moveTo>
                  <a:pt x="4003603" y="33"/>
                </a:moveTo>
                <a:lnTo>
                  <a:pt x="4034282" y="45191"/>
                </a:lnTo>
                <a:cubicBezTo>
                  <a:pt x="4067036" y="102834"/>
                  <a:pt x="4105316" y="195178"/>
                  <a:pt x="4143405" y="298321"/>
                </a:cubicBezTo>
                <a:cubicBezTo>
                  <a:pt x="4154694" y="218198"/>
                  <a:pt x="4178761" y="137485"/>
                  <a:pt x="4221333" y="60979"/>
                </a:cubicBezTo>
                <a:cubicBezTo>
                  <a:pt x="4183650" y="153183"/>
                  <a:pt x="4180627" y="286605"/>
                  <a:pt x="4194113" y="417459"/>
                </a:cubicBezTo>
                <a:cubicBezTo>
                  <a:pt x="4328480" y="411430"/>
                  <a:pt x="4464487" y="408677"/>
                  <a:pt x="4602025" y="408080"/>
                </a:cubicBezTo>
                <a:cubicBezTo>
                  <a:pt x="4585234" y="318269"/>
                  <a:pt x="4557725" y="237657"/>
                  <a:pt x="4514029" y="186217"/>
                </a:cubicBezTo>
                <a:cubicBezTo>
                  <a:pt x="4582011" y="247688"/>
                  <a:pt x="4624885" y="325393"/>
                  <a:pt x="4651242" y="407609"/>
                </a:cubicBezTo>
                <a:cubicBezTo>
                  <a:pt x="4663679" y="407612"/>
                  <a:pt x="4676065" y="407565"/>
                  <a:pt x="4688529" y="407609"/>
                </a:cubicBezTo>
                <a:cubicBezTo>
                  <a:pt x="4696049" y="262405"/>
                  <a:pt x="4700973" y="124287"/>
                  <a:pt x="4700460" y="37994"/>
                </a:cubicBezTo>
                <a:cubicBezTo>
                  <a:pt x="4719829" y="93415"/>
                  <a:pt x="4727527" y="225267"/>
                  <a:pt x="4729543" y="374307"/>
                </a:cubicBezTo>
                <a:cubicBezTo>
                  <a:pt x="4762835" y="304748"/>
                  <a:pt x="4807415" y="239671"/>
                  <a:pt x="4866011" y="186686"/>
                </a:cubicBezTo>
                <a:cubicBezTo>
                  <a:pt x="4822297" y="238151"/>
                  <a:pt x="4787812" y="318719"/>
                  <a:pt x="4761609" y="408549"/>
                </a:cubicBezTo>
                <a:cubicBezTo>
                  <a:pt x="5137042" y="412383"/>
                  <a:pt x="5524111" y="434355"/>
                  <a:pt x="5924192" y="473277"/>
                </a:cubicBezTo>
                <a:cubicBezTo>
                  <a:pt x="5896697" y="358182"/>
                  <a:pt x="5856659" y="250279"/>
                  <a:pt x="5802641" y="186686"/>
                </a:cubicBezTo>
                <a:cubicBezTo>
                  <a:pt x="5861237" y="239671"/>
                  <a:pt x="5905817" y="304747"/>
                  <a:pt x="5939109" y="374307"/>
                </a:cubicBezTo>
                <a:cubicBezTo>
                  <a:pt x="5941125" y="225265"/>
                  <a:pt x="5948823" y="93414"/>
                  <a:pt x="5968191" y="37993"/>
                </a:cubicBezTo>
                <a:cubicBezTo>
                  <a:pt x="5967596" y="138464"/>
                  <a:pt x="5974098" y="308880"/>
                  <a:pt x="5983851" y="479375"/>
                </a:cubicBezTo>
                <a:cubicBezTo>
                  <a:pt x="5988685" y="479862"/>
                  <a:pt x="5993557" y="480288"/>
                  <a:pt x="5998393" y="480781"/>
                </a:cubicBezTo>
                <a:cubicBezTo>
                  <a:pt x="6020903" y="372283"/>
                  <a:pt x="6066733" y="265690"/>
                  <a:pt x="6154623" y="186215"/>
                </a:cubicBezTo>
                <a:cubicBezTo>
                  <a:pt x="6098422" y="252379"/>
                  <a:pt x="6068698" y="366549"/>
                  <a:pt x="6054695" y="486879"/>
                </a:cubicBezTo>
                <a:cubicBezTo>
                  <a:pt x="6200898" y="502258"/>
                  <a:pt x="6348769" y="519529"/>
                  <a:pt x="6498400" y="538944"/>
                </a:cubicBezTo>
                <a:cubicBezTo>
                  <a:pt x="6470876" y="421718"/>
                  <a:pt x="6430265" y="311365"/>
                  <a:pt x="6375355" y="246722"/>
                </a:cubicBezTo>
                <a:cubicBezTo>
                  <a:pt x="6433951" y="299707"/>
                  <a:pt x="6478532" y="364786"/>
                  <a:pt x="6511822" y="434345"/>
                </a:cubicBezTo>
                <a:cubicBezTo>
                  <a:pt x="6513841" y="285303"/>
                  <a:pt x="6521537" y="153451"/>
                  <a:pt x="6540906" y="98031"/>
                </a:cubicBezTo>
                <a:cubicBezTo>
                  <a:pt x="6540304" y="199983"/>
                  <a:pt x="6546946" y="373918"/>
                  <a:pt x="6556940" y="546916"/>
                </a:cubicBezTo>
                <a:cubicBezTo>
                  <a:pt x="6561168" y="547477"/>
                  <a:pt x="6565388" y="548228"/>
                  <a:pt x="6569617" y="548792"/>
                </a:cubicBezTo>
                <a:cubicBezTo>
                  <a:pt x="6591512" y="437550"/>
                  <a:pt x="6637296" y="327671"/>
                  <a:pt x="6727340" y="246252"/>
                </a:cubicBezTo>
                <a:cubicBezTo>
                  <a:pt x="6669682" y="314129"/>
                  <a:pt x="6639817" y="432551"/>
                  <a:pt x="6626291" y="556297"/>
                </a:cubicBezTo>
                <a:cubicBezTo>
                  <a:pt x="6956345" y="601242"/>
                  <a:pt x="7294700" y="654840"/>
                  <a:pt x="7641968" y="716715"/>
                </a:cubicBezTo>
                <a:lnTo>
                  <a:pt x="7641968" y="2047271"/>
                </a:lnTo>
                <a:lnTo>
                  <a:pt x="0" y="2047271"/>
                </a:lnTo>
                <a:lnTo>
                  <a:pt x="277875" y="1811283"/>
                </a:lnTo>
                <a:cubicBezTo>
                  <a:pt x="783921" y="1405995"/>
                  <a:pt x="1314883" y="1101148"/>
                  <a:pt x="1875672" y="880890"/>
                </a:cubicBezTo>
                <a:cubicBezTo>
                  <a:pt x="1840498" y="830657"/>
                  <a:pt x="1801396" y="791308"/>
                  <a:pt x="1758965" y="771601"/>
                </a:cubicBezTo>
                <a:cubicBezTo>
                  <a:pt x="1820979" y="789427"/>
                  <a:pt x="1872328" y="822788"/>
                  <a:pt x="1915194" y="865413"/>
                </a:cubicBezTo>
                <a:cubicBezTo>
                  <a:pt x="1934895" y="857832"/>
                  <a:pt x="1954705" y="850270"/>
                  <a:pt x="1974480" y="842897"/>
                </a:cubicBezTo>
                <a:cubicBezTo>
                  <a:pt x="1941042" y="723599"/>
                  <a:pt x="1908562" y="614162"/>
                  <a:pt x="1884620" y="544109"/>
                </a:cubicBezTo>
                <a:cubicBezTo>
                  <a:pt x="1918635" y="584614"/>
                  <a:pt x="1965200" y="697120"/>
                  <a:pt x="2011766" y="828825"/>
                </a:cubicBezTo>
                <a:cubicBezTo>
                  <a:pt x="2013609" y="828151"/>
                  <a:pt x="2015515" y="827620"/>
                  <a:pt x="2017358" y="826948"/>
                </a:cubicBezTo>
                <a:cubicBezTo>
                  <a:pt x="2027247" y="750744"/>
                  <a:pt x="2047318" y="673745"/>
                  <a:pt x="2082983" y="600395"/>
                </a:cubicBezTo>
                <a:cubicBezTo>
                  <a:pt x="2062168" y="659043"/>
                  <a:pt x="2054019" y="733854"/>
                  <a:pt x="2054272" y="813816"/>
                </a:cubicBezTo>
                <a:cubicBezTo>
                  <a:pt x="2212935" y="757135"/>
                  <a:pt x="2373614" y="706818"/>
                  <a:pt x="2537128" y="662779"/>
                </a:cubicBezTo>
                <a:cubicBezTo>
                  <a:pt x="2520681" y="568620"/>
                  <a:pt x="2492715" y="483631"/>
                  <a:pt x="2447268" y="430127"/>
                </a:cubicBezTo>
                <a:cubicBezTo>
                  <a:pt x="2514975" y="491355"/>
                  <a:pt x="2557461" y="568736"/>
                  <a:pt x="2583735" y="650583"/>
                </a:cubicBezTo>
                <a:cubicBezTo>
                  <a:pt x="2596496" y="647247"/>
                  <a:pt x="2609350" y="643997"/>
                  <a:pt x="2622142" y="640733"/>
                </a:cubicBezTo>
                <a:cubicBezTo>
                  <a:pt x="2629338" y="499618"/>
                  <a:pt x="2633826" y="366534"/>
                  <a:pt x="2633325" y="282374"/>
                </a:cubicBezTo>
                <a:cubicBezTo>
                  <a:pt x="2652694" y="337795"/>
                  <a:pt x="2660765" y="469176"/>
                  <a:pt x="2662782" y="618219"/>
                </a:cubicBezTo>
                <a:cubicBezTo>
                  <a:pt x="2696073" y="548660"/>
                  <a:pt x="2740282" y="483584"/>
                  <a:pt x="2798878" y="430595"/>
                </a:cubicBezTo>
                <a:cubicBezTo>
                  <a:pt x="2760455" y="475829"/>
                  <a:pt x="2729006" y="543388"/>
                  <a:pt x="2704170" y="620094"/>
                </a:cubicBezTo>
                <a:cubicBezTo>
                  <a:pt x="3133597" y="516341"/>
                  <a:pt x="3580056" y="453316"/>
                  <a:pt x="4045355" y="424968"/>
                </a:cubicBezTo>
                <a:cubicBezTo>
                  <a:pt x="3994699" y="333318"/>
                  <a:pt x="3932917" y="255914"/>
                  <a:pt x="3861907" y="224212"/>
                </a:cubicBezTo>
                <a:cubicBezTo>
                  <a:pt x="3976383" y="256746"/>
                  <a:pt x="4057195" y="332730"/>
                  <a:pt x="4115453" y="421683"/>
                </a:cubicBezTo>
                <a:cubicBezTo>
                  <a:pt x="4121289" y="421372"/>
                  <a:pt x="4127137" y="421046"/>
                  <a:pt x="4132978" y="420746"/>
                </a:cubicBezTo>
                <a:cubicBezTo>
                  <a:pt x="4098431" y="297632"/>
                  <a:pt x="4061883" y="175256"/>
                  <a:pt x="4031550" y="82212"/>
                </a:cubicBezTo>
                <a:close/>
                <a:moveTo>
                  <a:pt x="4003581" y="0"/>
                </a:moveTo>
                <a:lnTo>
                  <a:pt x="4003593" y="3"/>
                </a:lnTo>
                <a:lnTo>
                  <a:pt x="4003603" y="33"/>
                </a:lnTo>
                <a:close/>
              </a:path>
            </a:pathLst>
          </a:custGeom>
          <a:gradFill>
            <a:gsLst>
              <a:gs pos="0">
                <a:srgbClr val="77B753"/>
              </a:gs>
              <a:gs pos="50000">
                <a:srgbClr val="3B923E"/>
              </a:gs>
              <a:gs pos="100000">
                <a:srgbClr val="006E29"/>
              </a:gs>
            </a:gsLst>
            <a:lin ang="6170511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BCC83-1B0D-59D5-3466-E06CE927A681}"/>
              </a:ext>
            </a:extLst>
          </p:cNvPr>
          <p:cNvSpPr/>
          <p:nvPr/>
        </p:nvSpPr>
        <p:spPr>
          <a:xfrm>
            <a:off x="0" y="5818410"/>
            <a:ext cx="8122734" cy="1039590"/>
          </a:xfrm>
          <a:custGeom>
            <a:avLst/>
            <a:gdLst>
              <a:gd name="connsiteX0" fmla="*/ 3341584 w 8122734"/>
              <a:gd name="connsiteY0" fmla="*/ 91 h 1039590"/>
              <a:gd name="connsiteX1" fmla="*/ 8086236 w 8122734"/>
              <a:gd name="connsiteY1" fmla="*/ 1018953 h 1039590"/>
              <a:gd name="connsiteX2" fmla="*/ 8122734 w 8122734"/>
              <a:gd name="connsiteY2" fmla="*/ 1039590 h 1039590"/>
              <a:gd name="connsiteX3" fmla="*/ 0 w 8122734"/>
              <a:gd name="connsiteY3" fmla="*/ 1039590 h 1039590"/>
              <a:gd name="connsiteX4" fmla="*/ 0 w 8122734"/>
              <a:gd name="connsiteY4" fmla="*/ 260324 h 1039590"/>
              <a:gd name="connsiteX5" fmla="*/ 861573 w 8122734"/>
              <a:gd name="connsiteY5" fmla="*/ 155384 h 1039590"/>
              <a:gd name="connsiteX6" fmla="*/ 3341584 w 8122734"/>
              <a:gd name="connsiteY6" fmla="*/ 91 h 10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2734" h="1039590">
                <a:moveTo>
                  <a:pt x="3341584" y="91"/>
                </a:moveTo>
                <a:cubicBezTo>
                  <a:pt x="5136637" y="-5820"/>
                  <a:pt x="6693681" y="274674"/>
                  <a:pt x="8086236" y="1018953"/>
                </a:cubicBezTo>
                <a:lnTo>
                  <a:pt x="8122734" y="1039590"/>
                </a:lnTo>
                <a:lnTo>
                  <a:pt x="0" y="1039590"/>
                </a:lnTo>
                <a:lnTo>
                  <a:pt x="0" y="260324"/>
                </a:lnTo>
                <a:lnTo>
                  <a:pt x="861573" y="155384"/>
                </a:lnTo>
                <a:cubicBezTo>
                  <a:pt x="1737171" y="59270"/>
                  <a:pt x="2561833" y="2659"/>
                  <a:pt x="3341584" y="91"/>
                </a:cubicBezTo>
                <a:close/>
              </a:path>
            </a:pathLst>
          </a:custGeom>
          <a:gradFill>
            <a:gsLst>
              <a:gs pos="0">
                <a:srgbClr val="187D31"/>
              </a:gs>
              <a:gs pos="50000">
                <a:srgbClr val="469941"/>
              </a:gs>
              <a:gs pos="100000">
                <a:srgbClr val="75B652"/>
              </a:gs>
            </a:gsLst>
            <a:lin ang="16459393" scaled="1"/>
          </a:gra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76" name="图形 565">
            <a:extLst>
              <a:ext uri="{FF2B5EF4-FFF2-40B4-BE49-F238E27FC236}">
                <a16:creationId xmlns:a16="http://schemas.microsoft.com/office/drawing/2014/main" id="{857958C1-206B-564C-1880-D4A2C0B6B075}"/>
              </a:ext>
            </a:extLst>
          </p:cNvPr>
          <p:cNvGrpSpPr/>
          <p:nvPr/>
        </p:nvGrpSpPr>
        <p:grpSpPr>
          <a:xfrm>
            <a:off x="4346109" y="6090385"/>
            <a:ext cx="225267" cy="155700"/>
            <a:chOff x="4810171" y="4401592"/>
            <a:chExt cx="168525" cy="116481"/>
          </a:xfrm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7C013639-BE19-A9EF-3172-5DB629463EF7}"/>
                </a:ext>
              </a:extLst>
            </p:cNvPr>
            <p:cNvSpPr/>
            <p:nvPr/>
          </p:nvSpPr>
          <p:spPr>
            <a:xfrm>
              <a:off x="4810171" y="4401592"/>
              <a:ext cx="168525" cy="116481"/>
            </a:xfrm>
            <a:custGeom>
              <a:avLst/>
              <a:gdLst>
                <a:gd name="connsiteX0" fmla="*/ 53336 w 168525"/>
                <a:gd name="connsiteY0" fmla="*/ 6605 h 116481"/>
                <a:gd name="connsiteX1" fmla="*/ 55813 w 168525"/>
                <a:gd name="connsiteY1" fmla="*/ 42258 h 116481"/>
                <a:gd name="connsiteX2" fmla="*/ 13367 w 168525"/>
                <a:gd name="connsiteY2" fmla="*/ 28376 h 116481"/>
                <a:gd name="connsiteX3" fmla="*/ 42541 w 168525"/>
                <a:gd name="connsiteY3" fmla="*/ 56789 h 116481"/>
                <a:gd name="connsiteX4" fmla="*/ -3101 w 168525"/>
                <a:gd name="connsiteY4" fmla="*/ 63572 h 116481"/>
                <a:gd name="connsiteX5" fmla="*/ 43603 w 168525"/>
                <a:gd name="connsiteY5" fmla="*/ 74145 h 116481"/>
                <a:gd name="connsiteX6" fmla="*/ 12200 w 168525"/>
                <a:gd name="connsiteY6" fmla="*/ 99022 h 116481"/>
                <a:gd name="connsiteX7" fmla="*/ 58649 w 168525"/>
                <a:gd name="connsiteY7" fmla="*/ 87754 h 116481"/>
                <a:gd name="connsiteX8" fmla="*/ 53463 w 168525"/>
                <a:gd name="connsiteY8" fmla="*/ 121205 h 116481"/>
                <a:gd name="connsiteX9" fmla="*/ 81834 w 168525"/>
                <a:gd name="connsiteY9" fmla="*/ 92393 h 116481"/>
                <a:gd name="connsiteX10" fmla="*/ 104888 w 168525"/>
                <a:gd name="connsiteY10" fmla="*/ 121630 h 116481"/>
                <a:gd name="connsiteX11" fmla="*/ 104409 w 168525"/>
                <a:gd name="connsiteY11" fmla="*/ 86286 h 116481"/>
                <a:gd name="connsiteX12" fmla="*/ 146855 w 168525"/>
                <a:gd name="connsiteY12" fmla="*/ 100168 h 116481"/>
                <a:gd name="connsiteX13" fmla="*/ 117648 w 168525"/>
                <a:gd name="connsiteY13" fmla="*/ 71757 h 116481"/>
                <a:gd name="connsiteX14" fmla="*/ 163323 w 168525"/>
                <a:gd name="connsiteY14" fmla="*/ 64971 h 116481"/>
                <a:gd name="connsiteX15" fmla="*/ 116618 w 168525"/>
                <a:gd name="connsiteY15" fmla="*/ 54399 h 116481"/>
                <a:gd name="connsiteX16" fmla="*/ 147990 w 168525"/>
                <a:gd name="connsiteY16" fmla="*/ 29525 h 116481"/>
                <a:gd name="connsiteX17" fmla="*/ 101572 w 168525"/>
                <a:gd name="connsiteY17" fmla="*/ 40790 h 116481"/>
                <a:gd name="connsiteX18" fmla="*/ 106759 w 168525"/>
                <a:gd name="connsiteY18" fmla="*/ 7339 h 116481"/>
                <a:gd name="connsiteX19" fmla="*/ 78388 w 168525"/>
                <a:gd name="connsiteY19" fmla="*/ 36151 h 116481"/>
                <a:gd name="connsiteX20" fmla="*/ 55299 w 168525"/>
                <a:gd name="connsiteY20" fmla="*/ 6893 h 116481"/>
                <a:gd name="connsiteX21" fmla="*/ 53336 w 168525"/>
                <a:gd name="connsiteY21" fmla="*/ 6605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336" y="6605"/>
                  </a:moveTo>
                  <a:cubicBezTo>
                    <a:pt x="46759" y="7141"/>
                    <a:pt x="49383" y="25755"/>
                    <a:pt x="55813" y="42258"/>
                  </a:cubicBezTo>
                  <a:cubicBezTo>
                    <a:pt x="40100" y="33816"/>
                    <a:pt x="21903" y="27224"/>
                    <a:pt x="13367" y="28376"/>
                  </a:cubicBezTo>
                  <a:cubicBezTo>
                    <a:pt x="3594" y="29695"/>
                    <a:pt x="22251" y="45225"/>
                    <a:pt x="42541" y="56789"/>
                  </a:cubicBezTo>
                  <a:cubicBezTo>
                    <a:pt x="22956" y="56628"/>
                    <a:pt x="2869" y="59017"/>
                    <a:pt x="-3101" y="63572"/>
                  </a:cubicBezTo>
                  <a:cubicBezTo>
                    <a:pt x="-9931" y="68785"/>
                    <a:pt x="17784" y="73399"/>
                    <a:pt x="43603" y="74145"/>
                  </a:cubicBezTo>
                  <a:cubicBezTo>
                    <a:pt x="27629" y="82328"/>
                    <a:pt x="13321" y="92803"/>
                    <a:pt x="12200" y="99022"/>
                  </a:cubicBezTo>
                  <a:cubicBezTo>
                    <a:pt x="10916" y="106141"/>
                    <a:pt x="37149" y="98116"/>
                    <a:pt x="58649" y="87754"/>
                  </a:cubicBezTo>
                  <a:cubicBezTo>
                    <a:pt x="52385" y="101156"/>
                    <a:pt x="49308" y="115698"/>
                    <a:pt x="53463" y="121205"/>
                  </a:cubicBezTo>
                  <a:cubicBezTo>
                    <a:pt x="58219" y="127509"/>
                    <a:pt x="72874" y="109899"/>
                    <a:pt x="81834" y="92393"/>
                  </a:cubicBezTo>
                  <a:cubicBezTo>
                    <a:pt x="87674" y="105897"/>
                    <a:pt x="97042" y="118937"/>
                    <a:pt x="104888" y="121630"/>
                  </a:cubicBezTo>
                  <a:cubicBezTo>
                    <a:pt x="113866" y="124711"/>
                    <a:pt x="111409" y="104252"/>
                    <a:pt x="104409" y="86286"/>
                  </a:cubicBezTo>
                  <a:cubicBezTo>
                    <a:pt x="120121" y="94728"/>
                    <a:pt x="138319" y="101320"/>
                    <a:pt x="146855" y="100168"/>
                  </a:cubicBezTo>
                  <a:cubicBezTo>
                    <a:pt x="156630" y="98849"/>
                    <a:pt x="137943" y="83322"/>
                    <a:pt x="117648" y="71757"/>
                  </a:cubicBezTo>
                  <a:cubicBezTo>
                    <a:pt x="137244" y="71921"/>
                    <a:pt x="157350" y="69530"/>
                    <a:pt x="163323" y="64971"/>
                  </a:cubicBezTo>
                  <a:cubicBezTo>
                    <a:pt x="170153" y="59759"/>
                    <a:pt x="142438" y="55145"/>
                    <a:pt x="116618" y="54399"/>
                  </a:cubicBezTo>
                  <a:cubicBezTo>
                    <a:pt x="132593" y="46216"/>
                    <a:pt x="146869" y="35744"/>
                    <a:pt x="147990" y="29525"/>
                  </a:cubicBezTo>
                  <a:cubicBezTo>
                    <a:pt x="149273" y="22405"/>
                    <a:pt x="123072" y="30427"/>
                    <a:pt x="101572" y="40790"/>
                  </a:cubicBezTo>
                  <a:cubicBezTo>
                    <a:pt x="107837" y="27388"/>
                    <a:pt x="110913" y="12846"/>
                    <a:pt x="106759" y="7339"/>
                  </a:cubicBezTo>
                  <a:cubicBezTo>
                    <a:pt x="102003" y="1035"/>
                    <a:pt x="87348" y="18645"/>
                    <a:pt x="78388" y="36151"/>
                  </a:cubicBezTo>
                  <a:cubicBezTo>
                    <a:pt x="72548" y="22647"/>
                    <a:pt x="63144" y="9586"/>
                    <a:pt x="55299" y="6893"/>
                  </a:cubicBezTo>
                  <a:cubicBezTo>
                    <a:pt x="54567" y="6642"/>
                    <a:pt x="53919" y="6557"/>
                    <a:pt x="53336" y="6605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0DD032B5-3320-7E2E-B763-C45BEE570061}"/>
                </a:ext>
              </a:extLst>
            </p:cNvPr>
            <p:cNvSpPr/>
            <p:nvPr/>
          </p:nvSpPr>
          <p:spPr>
            <a:xfrm>
              <a:off x="4866658" y="4435261"/>
              <a:ext cx="62760" cy="44266"/>
            </a:xfrm>
            <a:custGeom>
              <a:avLst/>
              <a:gdLst>
                <a:gd name="connsiteX0" fmla="*/ 58606 w 62760"/>
                <a:gd name="connsiteY0" fmla="*/ 28167 h 44266"/>
                <a:gd name="connsiteX1" fmla="*/ 27225 w 62760"/>
                <a:gd name="connsiteY1" fmla="*/ 50301 h 44266"/>
                <a:gd name="connsiteX2" fmla="*/ -4155 w 62760"/>
                <a:gd name="connsiteY2" fmla="*/ 28167 h 44266"/>
                <a:gd name="connsiteX3" fmla="*/ 27225 w 62760"/>
                <a:gd name="connsiteY3" fmla="*/ 6034 h 44266"/>
                <a:gd name="connsiteX4" fmla="*/ 58606 w 62760"/>
                <a:gd name="connsiteY4" fmla="*/ 28167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606" y="28167"/>
                  </a:moveTo>
                  <a:cubicBezTo>
                    <a:pt x="58606" y="40391"/>
                    <a:pt x="44556" y="50301"/>
                    <a:pt x="27225" y="50301"/>
                  </a:cubicBezTo>
                  <a:cubicBezTo>
                    <a:pt x="9894" y="50301"/>
                    <a:pt x="-4155" y="40391"/>
                    <a:pt x="-4155" y="28167"/>
                  </a:cubicBezTo>
                  <a:cubicBezTo>
                    <a:pt x="-4155" y="15944"/>
                    <a:pt x="9894" y="6034"/>
                    <a:pt x="27225" y="6034"/>
                  </a:cubicBezTo>
                  <a:cubicBezTo>
                    <a:pt x="44556" y="6034"/>
                    <a:pt x="58606" y="15943"/>
                    <a:pt x="58606" y="28167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9" name="图形 565">
            <a:extLst>
              <a:ext uri="{FF2B5EF4-FFF2-40B4-BE49-F238E27FC236}">
                <a16:creationId xmlns:a16="http://schemas.microsoft.com/office/drawing/2014/main" id="{80ABC481-40DB-6584-6EEA-FD06BF9AC6EC}"/>
              </a:ext>
            </a:extLst>
          </p:cNvPr>
          <p:cNvGrpSpPr/>
          <p:nvPr/>
        </p:nvGrpSpPr>
        <p:grpSpPr>
          <a:xfrm>
            <a:off x="2390644" y="6420590"/>
            <a:ext cx="225267" cy="155700"/>
            <a:chOff x="3347260" y="4648623"/>
            <a:chExt cx="168525" cy="116481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4F05DC1E-2A67-E391-3F6C-51DBF8A10085}"/>
                </a:ext>
              </a:extLst>
            </p:cNvPr>
            <p:cNvSpPr/>
            <p:nvPr/>
          </p:nvSpPr>
          <p:spPr>
            <a:xfrm>
              <a:off x="3347260" y="4648623"/>
              <a:ext cx="168525" cy="116481"/>
            </a:xfrm>
            <a:custGeom>
              <a:avLst/>
              <a:gdLst>
                <a:gd name="connsiteX0" fmla="*/ 53131 w 168525"/>
                <a:gd name="connsiteY0" fmla="*/ 6639 h 116481"/>
                <a:gd name="connsiteX1" fmla="*/ 55608 w 168525"/>
                <a:gd name="connsiteY1" fmla="*/ 42292 h 116481"/>
                <a:gd name="connsiteX2" fmla="*/ 13162 w 168525"/>
                <a:gd name="connsiteY2" fmla="*/ 28411 h 116481"/>
                <a:gd name="connsiteX3" fmla="*/ 42336 w 168525"/>
                <a:gd name="connsiteY3" fmla="*/ 56824 h 116481"/>
                <a:gd name="connsiteX4" fmla="*/ -3305 w 168525"/>
                <a:gd name="connsiteY4" fmla="*/ 63607 h 116481"/>
                <a:gd name="connsiteX5" fmla="*/ 43398 w 168525"/>
                <a:gd name="connsiteY5" fmla="*/ 74179 h 116481"/>
                <a:gd name="connsiteX6" fmla="*/ 11995 w 168525"/>
                <a:gd name="connsiteY6" fmla="*/ 99056 h 116481"/>
                <a:gd name="connsiteX7" fmla="*/ 58444 w 168525"/>
                <a:gd name="connsiteY7" fmla="*/ 87789 h 116481"/>
                <a:gd name="connsiteX8" fmla="*/ 53258 w 168525"/>
                <a:gd name="connsiteY8" fmla="*/ 121240 h 116481"/>
                <a:gd name="connsiteX9" fmla="*/ 81629 w 168525"/>
                <a:gd name="connsiteY9" fmla="*/ 92428 h 116481"/>
                <a:gd name="connsiteX10" fmla="*/ 104683 w 168525"/>
                <a:gd name="connsiteY10" fmla="*/ 121665 h 116481"/>
                <a:gd name="connsiteX11" fmla="*/ 104204 w 168525"/>
                <a:gd name="connsiteY11" fmla="*/ 86321 h 116481"/>
                <a:gd name="connsiteX12" fmla="*/ 146650 w 168525"/>
                <a:gd name="connsiteY12" fmla="*/ 100202 h 116481"/>
                <a:gd name="connsiteX13" fmla="*/ 117443 w 168525"/>
                <a:gd name="connsiteY13" fmla="*/ 71792 h 116481"/>
                <a:gd name="connsiteX14" fmla="*/ 163118 w 168525"/>
                <a:gd name="connsiteY14" fmla="*/ 65006 h 116481"/>
                <a:gd name="connsiteX15" fmla="*/ 116414 w 168525"/>
                <a:gd name="connsiteY15" fmla="*/ 54433 h 116481"/>
                <a:gd name="connsiteX16" fmla="*/ 147785 w 168525"/>
                <a:gd name="connsiteY16" fmla="*/ 29559 h 116481"/>
                <a:gd name="connsiteX17" fmla="*/ 101368 w 168525"/>
                <a:gd name="connsiteY17" fmla="*/ 40824 h 116481"/>
                <a:gd name="connsiteX18" fmla="*/ 106554 w 168525"/>
                <a:gd name="connsiteY18" fmla="*/ 7373 h 116481"/>
                <a:gd name="connsiteX19" fmla="*/ 78183 w 168525"/>
                <a:gd name="connsiteY19" fmla="*/ 36186 h 116481"/>
                <a:gd name="connsiteX20" fmla="*/ 55094 w 168525"/>
                <a:gd name="connsiteY20" fmla="*/ 6928 h 116481"/>
                <a:gd name="connsiteX21" fmla="*/ 53131 w 168525"/>
                <a:gd name="connsiteY21" fmla="*/ 6639 h 11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8525" h="116481">
                  <a:moveTo>
                    <a:pt x="53131" y="6639"/>
                  </a:moveTo>
                  <a:cubicBezTo>
                    <a:pt x="46554" y="7175"/>
                    <a:pt x="49178" y="25790"/>
                    <a:pt x="55608" y="42292"/>
                  </a:cubicBezTo>
                  <a:cubicBezTo>
                    <a:pt x="39896" y="33851"/>
                    <a:pt x="21698" y="27259"/>
                    <a:pt x="13162" y="28411"/>
                  </a:cubicBezTo>
                  <a:cubicBezTo>
                    <a:pt x="3390" y="29729"/>
                    <a:pt x="22046" y="45259"/>
                    <a:pt x="42336" y="56824"/>
                  </a:cubicBezTo>
                  <a:cubicBezTo>
                    <a:pt x="22751" y="56663"/>
                    <a:pt x="2664" y="59051"/>
                    <a:pt x="-3305" y="63607"/>
                  </a:cubicBezTo>
                  <a:cubicBezTo>
                    <a:pt x="-10136" y="68820"/>
                    <a:pt x="17579" y="73434"/>
                    <a:pt x="43398" y="74179"/>
                  </a:cubicBezTo>
                  <a:cubicBezTo>
                    <a:pt x="27424" y="82363"/>
                    <a:pt x="13116" y="92837"/>
                    <a:pt x="11995" y="99056"/>
                  </a:cubicBezTo>
                  <a:cubicBezTo>
                    <a:pt x="10711" y="106176"/>
                    <a:pt x="36945" y="98151"/>
                    <a:pt x="58444" y="87789"/>
                  </a:cubicBezTo>
                  <a:cubicBezTo>
                    <a:pt x="52180" y="101191"/>
                    <a:pt x="49103" y="115732"/>
                    <a:pt x="53258" y="121240"/>
                  </a:cubicBezTo>
                  <a:cubicBezTo>
                    <a:pt x="58014" y="127543"/>
                    <a:pt x="72669" y="109934"/>
                    <a:pt x="81629" y="92428"/>
                  </a:cubicBezTo>
                  <a:cubicBezTo>
                    <a:pt x="87469" y="105932"/>
                    <a:pt x="96837" y="118972"/>
                    <a:pt x="104683" y="121665"/>
                  </a:cubicBezTo>
                  <a:cubicBezTo>
                    <a:pt x="113661" y="124745"/>
                    <a:pt x="111204" y="104287"/>
                    <a:pt x="104204" y="86321"/>
                  </a:cubicBezTo>
                  <a:cubicBezTo>
                    <a:pt x="119916" y="94763"/>
                    <a:pt x="138114" y="101354"/>
                    <a:pt x="146650" y="100202"/>
                  </a:cubicBezTo>
                  <a:cubicBezTo>
                    <a:pt x="156425" y="98884"/>
                    <a:pt x="137738" y="83357"/>
                    <a:pt x="117443" y="71792"/>
                  </a:cubicBezTo>
                  <a:cubicBezTo>
                    <a:pt x="137039" y="71955"/>
                    <a:pt x="157145" y="69564"/>
                    <a:pt x="163118" y="65006"/>
                  </a:cubicBezTo>
                  <a:cubicBezTo>
                    <a:pt x="169949" y="59793"/>
                    <a:pt x="142233" y="55179"/>
                    <a:pt x="116414" y="54433"/>
                  </a:cubicBezTo>
                  <a:cubicBezTo>
                    <a:pt x="132389" y="46251"/>
                    <a:pt x="146664" y="35778"/>
                    <a:pt x="147785" y="29559"/>
                  </a:cubicBezTo>
                  <a:cubicBezTo>
                    <a:pt x="149069" y="22440"/>
                    <a:pt x="122867" y="30462"/>
                    <a:pt x="101368" y="40824"/>
                  </a:cubicBezTo>
                  <a:cubicBezTo>
                    <a:pt x="107632" y="27422"/>
                    <a:pt x="110709" y="12881"/>
                    <a:pt x="106554" y="7373"/>
                  </a:cubicBezTo>
                  <a:cubicBezTo>
                    <a:pt x="101799" y="1070"/>
                    <a:pt x="87143" y="18680"/>
                    <a:pt x="78183" y="36186"/>
                  </a:cubicBezTo>
                  <a:cubicBezTo>
                    <a:pt x="72344" y="22682"/>
                    <a:pt x="62940" y="9620"/>
                    <a:pt x="55094" y="6928"/>
                  </a:cubicBezTo>
                  <a:cubicBezTo>
                    <a:pt x="54362" y="6677"/>
                    <a:pt x="53714" y="6592"/>
                    <a:pt x="53131" y="6639"/>
                  </a:cubicBezTo>
                  <a:close/>
                </a:path>
              </a:pathLst>
            </a:custGeom>
            <a:solidFill>
              <a:srgbClr val="EEEEEC"/>
            </a:solidFill>
            <a:ln w="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DE5DE411-EDF8-353E-0AA3-974E469A608F}"/>
                </a:ext>
              </a:extLst>
            </p:cNvPr>
            <p:cNvSpPr/>
            <p:nvPr/>
          </p:nvSpPr>
          <p:spPr>
            <a:xfrm>
              <a:off x="3403746" y="4682292"/>
              <a:ext cx="62760" cy="44266"/>
            </a:xfrm>
            <a:custGeom>
              <a:avLst/>
              <a:gdLst>
                <a:gd name="connsiteX0" fmla="*/ 58401 w 62760"/>
                <a:gd name="connsiteY0" fmla="*/ 28202 h 44266"/>
                <a:gd name="connsiteX1" fmla="*/ 27021 w 62760"/>
                <a:gd name="connsiteY1" fmla="*/ 50335 h 44266"/>
                <a:gd name="connsiteX2" fmla="*/ -4360 w 62760"/>
                <a:gd name="connsiteY2" fmla="*/ 28202 h 44266"/>
                <a:gd name="connsiteX3" fmla="*/ 27021 w 62760"/>
                <a:gd name="connsiteY3" fmla="*/ 6069 h 44266"/>
                <a:gd name="connsiteX4" fmla="*/ 58401 w 62760"/>
                <a:gd name="connsiteY4" fmla="*/ 28202 h 4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60" h="44266">
                  <a:moveTo>
                    <a:pt x="58401" y="28202"/>
                  </a:moveTo>
                  <a:cubicBezTo>
                    <a:pt x="58401" y="40426"/>
                    <a:pt x="44351" y="50335"/>
                    <a:pt x="27021" y="50335"/>
                  </a:cubicBezTo>
                  <a:cubicBezTo>
                    <a:pt x="9690" y="50335"/>
                    <a:pt x="-4360" y="40426"/>
                    <a:pt x="-4360" y="28202"/>
                  </a:cubicBezTo>
                  <a:cubicBezTo>
                    <a:pt x="-4360" y="15978"/>
                    <a:pt x="9690" y="6069"/>
                    <a:pt x="27021" y="6069"/>
                  </a:cubicBezTo>
                  <a:cubicBezTo>
                    <a:pt x="44351" y="6069"/>
                    <a:pt x="58401" y="15978"/>
                    <a:pt x="58401" y="28202"/>
                  </a:cubicBezTo>
                  <a:close/>
                </a:path>
              </a:pathLst>
            </a:custGeom>
            <a:solidFill>
              <a:srgbClr val="FFDD00"/>
            </a:solidFill>
            <a:ln w="1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2" name="图形 565">
            <a:extLst>
              <a:ext uri="{FF2B5EF4-FFF2-40B4-BE49-F238E27FC236}">
                <a16:creationId xmlns:a16="http://schemas.microsoft.com/office/drawing/2014/main" id="{C2756502-DD17-01C4-3392-03463DB2D401}"/>
              </a:ext>
            </a:extLst>
          </p:cNvPr>
          <p:cNvGrpSpPr/>
          <p:nvPr/>
        </p:nvGrpSpPr>
        <p:grpSpPr>
          <a:xfrm>
            <a:off x="8233194" y="5577385"/>
            <a:ext cx="189497" cy="130976"/>
            <a:chOff x="7718153" y="4017809"/>
            <a:chExt cx="141765" cy="97985"/>
          </a:xfrm>
        </p:grpSpPr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811807F5-0212-8F91-389C-DC165A7E9CE0}"/>
                </a:ext>
              </a:extLst>
            </p:cNvPr>
            <p:cNvSpPr/>
            <p:nvPr/>
          </p:nvSpPr>
          <p:spPr>
            <a:xfrm>
              <a:off x="7718153" y="4017809"/>
              <a:ext cx="141765" cy="97985"/>
            </a:xfrm>
            <a:custGeom>
              <a:avLst/>
              <a:gdLst>
                <a:gd name="connsiteX0" fmla="*/ 43788 w 141765"/>
                <a:gd name="connsiteY0" fmla="*/ 7725 h 97985"/>
                <a:gd name="connsiteX1" fmla="*/ 45871 w 141765"/>
                <a:gd name="connsiteY1" fmla="*/ 37717 h 97985"/>
                <a:gd name="connsiteX2" fmla="*/ 10165 w 141765"/>
                <a:gd name="connsiteY2" fmla="*/ 26039 h 97985"/>
                <a:gd name="connsiteX3" fmla="*/ 34707 w 141765"/>
                <a:gd name="connsiteY3" fmla="*/ 49941 h 97985"/>
                <a:gd name="connsiteX4" fmla="*/ -3687 w 141765"/>
                <a:gd name="connsiteY4" fmla="*/ 55647 h 97985"/>
                <a:gd name="connsiteX5" fmla="*/ 35600 w 141765"/>
                <a:gd name="connsiteY5" fmla="*/ 64541 h 97985"/>
                <a:gd name="connsiteX6" fmla="*/ 9183 w 141765"/>
                <a:gd name="connsiteY6" fmla="*/ 85467 h 97985"/>
                <a:gd name="connsiteX7" fmla="*/ 48257 w 141765"/>
                <a:gd name="connsiteY7" fmla="*/ 75989 h 97985"/>
                <a:gd name="connsiteX8" fmla="*/ 43894 w 141765"/>
                <a:gd name="connsiteY8" fmla="*/ 104128 h 97985"/>
                <a:gd name="connsiteX9" fmla="*/ 67760 w 141765"/>
                <a:gd name="connsiteY9" fmla="*/ 79891 h 97985"/>
                <a:gd name="connsiteX10" fmla="*/ 87154 w 141765"/>
                <a:gd name="connsiteY10" fmla="*/ 104485 h 97985"/>
                <a:gd name="connsiteX11" fmla="*/ 86751 w 141765"/>
                <a:gd name="connsiteY11" fmla="*/ 74754 h 97985"/>
                <a:gd name="connsiteX12" fmla="*/ 122457 w 141765"/>
                <a:gd name="connsiteY12" fmla="*/ 86432 h 97985"/>
                <a:gd name="connsiteX13" fmla="*/ 97888 w 141765"/>
                <a:gd name="connsiteY13" fmla="*/ 62532 h 97985"/>
                <a:gd name="connsiteX14" fmla="*/ 136310 w 141765"/>
                <a:gd name="connsiteY14" fmla="*/ 56824 h 97985"/>
                <a:gd name="connsiteX15" fmla="*/ 97022 w 141765"/>
                <a:gd name="connsiteY15" fmla="*/ 47930 h 97985"/>
                <a:gd name="connsiteX16" fmla="*/ 123412 w 141765"/>
                <a:gd name="connsiteY16" fmla="*/ 27006 h 97985"/>
                <a:gd name="connsiteX17" fmla="*/ 84365 w 141765"/>
                <a:gd name="connsiteY17" fmla="*/ 36482 h 97985"/>
                <a:gd name="connsiteX18" fmla="*/ 88728 w 141765"/>
                <a:gd name="connsiteY18" fmla="*/ 8343 h 97985"/>
                <a:gd name="connsiteX19" fmla="*/ 64862 w 141765"/>
                <a:gd name="connsiteY19" fmla="*/ 32580 h 97985"/>
                <a:gd name="connsiteX20" fmla="*/ 45439 w 141765"/>
                <a:gd name="connsiteY20" fmla="*/ 7968 h 97985"/>
                <a:gd name="connsiteX21" fmla="*/ 43788 w 141765"/>
                <a:gd name="connsiteY21" fmla="*/ 7725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788" y="7725"/>
                  </a:moveTo>
                  <a:cubicBezTo>
                    <a:pt x="38255" y="8176"/>
                    <a:pt x="40463" y="23834"/>
                    <a:pt x="45871" y="37717"/>
                  </a:cubicBezTo>
                  <a:cubicBezTo>
                    <a:pt x="32654" y="30615"/>
                    <a:pt x="17346" y="25071"/>
                    <a:pt x="10165" y="26039"/>
                  </a:cubicBezTo>
                  <a:cubicBezTo>
                    <a:pt x="1944" y="27149"/>
                    <a:pt x="17639" y="40213"/>
                    <a:pt x="34707" y="49941"/>
                  </a:cubicBezTo>
                  <a:cubicBezTo>
                    <a:pt x="18232" y="49806"/>
                    <a:pt x="1334" y="51815"/>
                    <a:pt x="-3687" y="55647"/>
                  </a:cubicBezTo>
                  <a:cubicBezTo>
                    <a:pt x="-9433" y="60032"/>
                    <a:pt x="13881" y="63913"/>
                    <a:pt x="35600" y="64541"/>
                  </a:cubicBezTo>
                  <a:cubicBezTo>
                    <a:pt x="22162" y="71424"/>
                    <a:pt x="10127" y="80236"/>
                    <a:pt x="9183" y="85467"/>
                  </a:cubicBezTo>
                  <a:cubicBezTo>
                    <a:pt x="8103" y="91456"/>
                    <a:pt x="30172" y="84706"/>
                    <a:pt x="48257" y="75989"/>
                  </a:cubicBezTo>
                  <a:cubicBezTo>
                    <a:pt x="42988" y="87263"/>
                    <a:pt x="40400" y="99495"/>
                    <a:pt x="43894" y="104128"/>
                  </a:cubicBezTo>
                  <a:cubicBezTo>
                    <a:pt x="47895" y="109431"/>
                    <a:pt x="60223" y="94617"/>
                    <a:pt x="67760" y="79891"/>
                  </a:cubicBezTo>
                  <a:cubicBezTo>
                    <a:pt x="72673" y="91251"/>
                    <a:pt x="80554" y="102220"/>
                    <a:pt x="87154" y="104485"/>
                  </a:cubicBezTo>
                  <a:cubicBezTo>
                    <a:pt x="94706" y="107077"/>
                    <a:pt x="92639" y="89867"/>
                    <a:pt x="86751" y="74754"/>
                  </a:cubicBezTo>
                  <a:cubicBezTo>
                    <a:pt x="99968" y="81855"/>
                    <a:pt x="115276" y="87400"/>
                    <a:pt x="122457" y="86432"/>
                  </a:cubicBezTo>
                  <a:cubicBezTo>
                    <a:pt x="130679" y="85322"/>
                    <a:pt x="114959" y="72261"/>
                    <a:pt x="97888" y="62532"/>
                  </a:cubicBezTo>
                  <a:cubicBezTo>
                    <a:pt x="114372" y="62670"/>
                    <a:pt x="131285" y="60658"/>
                    <a:pt x="136310" y="56824"/>
                  </a:cubicBezTo>
                  <a:cubicBezTo>
                    <a:pt x="142055" y="52439"/>
                    <a:pt x="118741" y="48557"/>
                    <a:pt x="97022" y="47930"/>
                  </a:cubicBezTo>
                  <a:cubicBezTo>
                    <a:pt x="110460" y="41047"/>
                    <a:pt x="122469" y="32237"/>
                    <a:pt x="123412" y="27006"/>
                  </a:cubicBezTo>
                  <a:cubicBezTo>
                    <a:pt x="124492" y="21017"/>
                    <a:pt x="102451" y="27765"/>
                    <a:pt x="84365" y="36482"/>
                  </a:cubicBezTo>
                  <a:cubicBezTo>
                    <a:pt x="89634" y="25208"/>
                    <a:pt x="92223" y="12976"/>
                    <a:pt x="88728" y="8343"/>
                  </a:cubicBezTo>
                  <a:cubicBezTo>
                    <a:pt x="84727" y="3040"/>
                    <a:pt x="72399" y="17854"/>
                    <a:pt x="64862" y="32580"/>
                  </a:cubicBezTo>
                  <a:cubicBezTo>
                    <a:pt x="59949" y="21220"/>
                    <a:pt x="52039" y="10233"/>
                    <a:pt x="45439" y="7968"/>
                  </a:cubicBezTo>
                  <a:cubicBezTo>
                    <a:pt x="44823" y="7757"/>
                    <a:pt x="44279" y="7685"/>
                    <a:pt x="43788" y="7725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4A1906A-E78A-2C1E-3555-3807A4096CE5}"/>
                </a:ext>
              </a:extLst>
            </p:cNvPr>
            <p:cNvSpPr/>
            <p:nvPr/>
          </p:nvSpPr>
          <p:spPr>
            <a:xfrm>
              <a:off x="7765670" y="4046133"/>
              <a:ext cx="52793" cy="37236"/>
            </a:xfrm>
            <a:custGeom>
              <a:avLst/>
              <a:gdLst>
                <a:gd name="connsiteX0" fmla="*/ 48219 w 52793"/>
                <a:gd name="connsiteY0" fmla="*/ 25864 h 37236"/>
                <a:gd name="connsiteX1" fmla="*/ 21822 w 52793"/>
                <a:gd name="connsiteY1" fmla="*/ 44482 h 37236"/>
                <a:gd name="connsiteX2" fmla="*/ -4575 w 52793"/>
                <a:gd name="connsiteY2" fmla="*/ 25864 h 37236"/>
                <a:gd name="connsiteX3" fmla="*/ 21822 w 52793"/>
                <a:gd name="connsiteY3" fmla="*/ 7246 h 37236"/>
                <a:gd name="connsiteX4" fmla="*/ 48219 w 52793"/>
                <a:gd name="connsiteY4" fmla="*/ 25864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19" y="25864"/>
                  </a:moveTo>
                  <a:cubicBezTo>
                    <a:pt x="48219" y="36147"/>
                    <a:pt x="36401" y="44482"/>
                    <a:pt x="21822" y="44482"/>
                  </a:cubicBezTo>
                  <a:cubicBezTo>
                    <a:pt x="7244" y="44482"/>
                    <a:pt x="-4575" y="36147"/>
                    <a:pt x="-4575" y="25864"/>
                  </a:cubicBezTo>
                  <a:cubicBezTo>
                    <a:pt x="-4575" y="15581"/>
                    <a:pt x="7244" y="7246"/>
                    <a:pt x="21822" y="7246"/>
                  </a:cubicBezTo>
                  <a:cubicBezTo>
                    <a:pt x="36401" y="7246"/>
                    <a:pt x="48219" y="15581"/>
                    <a:pt x="48219" y="25864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5" name="图形 565">
            <a:extLst>
              <a:ext uri="{FF2B5EF4-FFF2-40B4-BE49-F238E27FC236}">
                <a16:creationId xmlns:a16="http://schemas.microsoft.com/office/drawing/2014/main" id="{922A66D5-9875-EAF9-E3D7-3F0DEFF22F6A}"/>
              </a:ext>
            </a:extLst>
          </p:cNvPr>
          <p:cNvGrpSpPr/>
          <p:nvPr/>
        </p:nvGrpSpPr>
        <p:grpSpPr>
          <a:xfrm>
            <a:off x="8841294" y="6568000"/>
            <a:ext cx="189497" cy="130976"/>
            <a:chOff x="8173081" y="4758902"/>
            <a:chExt cx="141765" cy="97985"/>
          </a:xfrm>
        </p:grpSpPr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97C75D2-6257-9F0F-0414-03BEAEF4D0C7}"/>
                </a:ext>
              </a:extLst>
            </p:cNvPr>
            <p:cNvSpPr/>
            <p:nvPr/>
          </p:nvSpPr>
          <p:spPr>
            <a:xfrm>
              <a:off x="8173081" y="4758902"/>
              <a:ext cx="141765" cy="97985"/>
            </a:xfrm>
            <a:custGeom>
              <a:avLst/>
              <a:gdLst>
                <a:gd name="connsiteX0" fmla="*/ 43851 w 141765"/>
                <a:gd name="connsiteY0" fmla="*/ 7829 h 97985"/>
                <a:gd name="connsiteX1" fmla="*/ 45935 w 141765"/>
                <a:gd name="connsiteY1" fmla="*/ 37821 h 97985"/>
                <a:gd name="connsiteX2" fmla="*/ 10229 w 141765"/>
                <a:gd name="connsiteY2" fmla="*/ 26143 h 97985"/>
                <a:gd name="connsiteX3" fmla="*/ 34771 w 141765"/>
                <a:gd name="connsiteY3" fmla="*/ 50045 h 97985"/>
                <a:gd name="connsiteX4" fmla="*/ -3624 w 141765"/>
                <a:gd name="connsiteY4" fmla="*/ 55751 h 97985"/>
                <a:gd name="connsiteX5" fmla="*/ 35664 w 141765"/>
                <a:gd name="connsiteY5" fmla="*/ 64644 h 97985"/>
                <a:gd name="connsiteX6" fmla="*/ 9247 w 141765"/>
                <a:gd name="connsiteY6" fmla="*/ 85571 h 97985"/>
                <a:gd name="connsiteX7" fmla="*/ 48321 w 141765"/>
                <a:gd name="connsiteY7" fmla="*/ 76093 h 97985"/>
                <a:gd name="connsiteX8" fmla="*/ 43958 w 141765"/>
                <a:gd name="connsiteY8" fmla="*/ 104232 h 97985"/>
                <a:gd name="connsiteX9" fmla="*/ 67824 w 141765"/>
                <a:gd name="connsiteY9" fmla="*/ 79995 h 97985"/>
                <a:gd name="connsiteX10" fmla="*/ 87218 w 141765"/>
                <a:gd name="connsiteY10" fmla="*/ 104589 h 97985"/>
                <a:gd name="connsiteX11" fmla="*/ 86814 w 141765"/>
                <a:gd name="connsiteY11" fmla="*/ 74858 h 97985"/>
                <a:gd name="connsiteX12" fmla="*/ 122520 w 141765"/>
                <a:gd name="connsiteY12" fmla="*/ 86535 h 97985"/>
                <a:gd name="connsiteX13" fmla="*/ 97952 w 141765"/>
                <a:gd name="connsiteY13" fmla="*/ 62636 h 97985"/>
                <a:gd name="connsiteX14" fmla="*/ 136373 w 141765"/>
                <a:gd name="connsiteY14" fmla="*/ 56928 h 97985"/>
                <a:gd name="connsiteX15" fmla="*/ 97085 w 141765"/>
                <a:gd name="connsiteY15" fmla="*/ 48034 h 97985"/>
                <a:gd name="connsiteX16" fmla="*/ 123475 w 141765"/>
                <a:gd name="connsiteY16" fmla="*/ 27109 h 97985"/>
                <a:gd name="connsiteX17" fmla="*/ 84429 w 141765"/>
                <a:gd name="connsiteY17" fmla="*/ 36586 h 97985"/>
                <a:gd name="connsiteX18" fmla="*/ 88791 w 141765"/>
                <a:gd name="connsiteY18" fmla="*/ 8446 h 97985"/>
                <a:gd name="connsiteX19" fmla="*/ 64926 w 141765"/>
                <a:gd name="connsiteY19" fmla="*/ 32683 h 97985"/>
                <a:gd name="connsiteX20" fmla="*/ 45503 w 141765"/>
                <a:gd name="connsiteY20" fmla="*/ 8072 h 97985"/>
                <a:gd name="connsiteX21" fmla="*/ 43851 w 141765"/>
                <a:gd name="connsiteY21" fmla="*/ 7829 h 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765" h="97985">
                  <a:moveTo>
                    <a:pt x="43851" y="7829"/>
                  </a:moveTo>
                  <a:cubicBezTo>
                    <a:pt x="38319" y="8280"/>
                    <a:pt x="40526" y="23938"/>
                    <a:pt x="45935" y="37821"/>
                  </a:cubicBezTo>
                  <a:cubicBezTo>
                    <a:pt x="32718" y="30719"/>
                    <a:pt x="17410" y="25174"/>
                    <a:pt x="10229" y="26143"/>
                  </a:cubicBezTo>
                  <a:cubicBezTo>
                    <a:pt x="2008" y="27252"/>
                    <a:pt x="17702" y="40317"/>
                    <a:pt x="34771" y="50045"/>
                  </a:cubicBezTo>
                  <a:cubicBezTo>
                    <a:pt x="18296" y="49909"/>
                    <a:pt x="1398" y="51919"/>
                    <a:pt x="-3624" y="55751"/>
                  </a:cubicBezTo>
                  <a:cubicBezTo>
                    <a:pt x="-9369" y="60136"/>
                    <a:pt x="13945" y="64017"/>
                    <a:pt x="35664" y="64644"/>
                  </a:cubicBezTo>
                  <a:cubicBezTo>
                    <a:pt x="22226" y="71528"/>
                    <a:pt x="10190" y="80339"/>
                    <a:pt x="9247" y="85571"/>
                  </a:cubicBezTo>
                  <a:cubicBezTo>
                    <a:pt x="8167" y="91560"/>
                    <a:pt x="30235" y="84809"/>
                    <a:pt x="48321" y="76093"/>
                  </a:cubicBezTo>
                  <a:cubicBezTo>
                    <a:pt x="43052" y="87367"/>
                    <a:pt x="40463" y="99599"/>
                    <a:pt x="43958" y="104232"/>
                  </a:cubicBezTo>
                  <a:cubicBezTo>
                    <a:pt x="47959" y="109535"/>
                    <a:pt x="60287" y="94721"/>
                    <a:pt x="67824" y="79995"/>
                  </a:cubicBezTo>
                  <a:cubicBezTo>
                    <a:pt x="72737" y="91354"/>
                    <a:pt x="80617" y="102324"/>
                    <a:pt x="87218" y="104589"/>
                  </a:cubicBezTo>
                  <a:cubicBezTo>
                    <a:pt x="94770" y="107181"/>
                    <a:pt x="92703" y="89971"/>
                    <a:pt x="86814" y="74858"/>
                  </a:cubicBezTo>
                  <a:cubicBezTo>
                    <a:pt x="100032" y="81959"/>
                    <a:pt x="115340" y="87504"/>
                    <a:pt x="122520" y="86535"/>
                  </a:cubicBezTo>
                  <a:cubicBezTo>
                    <a:pt x="130743" y="85426"/>
                    <a:pt x="115023" y="72364"/>
                    <a:pt x="97952" y="62636"/>
                  </a:cubicBezTo>
                  <a:cubicBezTo>
                    <a:pt x="114435" y="62774"/>
                    <a:pt x="131349" y="60762"/>
                    <a:pt x="136373" y="56928"/>
                  </a:cubicBezTo>
                  <a:cubicBezTo>
                    <a:pt x="142119" y="52543"/>
                    <a:pt x="118805" y="48661"/>
                    <a:pt x="97085" y="48034"/>
                  </a:cubicBezTo>
                  <a:cubicBezTo>
                    <a:pt x="110524" y="41150"/>
                    <a:pt x="122532" y="32341"/>
                    <a:pt x="123475" y="27109"/>
                  </a:cubicBezTo>
                  <a:cubicBezTo>
                    <a:pt x="124555" y="21120"/>
                    <a:pt x="102515" y="27869"/>
                    <a:pt x="84429" y="36586"/>
                  </a:cubicBezTo>
                  <a:cubicBezTo>
                    <a:pt x="89698" y="25312"/>
                    <a:pt x="92287" y="13080"/>
                    <a:pt x="88791" y="8446"/>
                  </a:cubicBezTo>
                  <a:cubicBezTo>
                    <a:pt x="84791" y="3144"/>
                    <a:pt x="72463" y="17957"/>
                    <a:pt x="64926" y="32683"/>
                  </a:cubicBezTo>
                  <a:cubicBezTo>
                    <a:pt x="60013" y="21324"/>
                    <a:pt x="52102" y="10337"/>
                    <a:pt x="45503" y="8072"/>
                  </a:cubicBezTo>
                  <a:cubicBezTo>
                    <a:pt x="44887" y="7860"/>
                    <a:pt x="44342" y="7789"/>
                    <a:pt x="43851" y="7829"/>
                  </a:cubicBezTo>
                  <a:close/>
                </a:path>
              </a:pathLst>
            </a:custGeom>
            <a:solidFill>
              <a:srgbClr val="EEEEEC"/>
            </a:solidFill>
            <a:ln w="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B6B51DE5-CA1A-9D6E-9C4D-9E9421BDE0C0}"/>
                </a:ext>
              </a:extLst>
            </p:cNvPr>
            <p:cNvSpPr/>
            <p:nvPr/>
          </p:nvSpPr>
          <p:spPr>
            <a:xfrm>
              <a:off x="8220598" y="4787226"/>
              <a:ext cx="52793" cy="37236"/>
            </a:xfrm>
            <a:custGeom>
              <a:avLst/>
              <a:gdLst>
                <a:gd name="connsiteX0" fmla="*/ 48283 w 52793"/>
                <a:gd name="connsiteY0" fmla="*/ 25968 h 37236"/>
                <a:gd name="connsiteX1" fmla="*/ 21886 w 52793"/>
                <a:gd name="connsiteY1" fmla="*/ 44586 h 37236"/>
                <a:gd name="connsiteX2" fmla="*/ -4511 w 52793"/>
                <a:gd name="connsiteY2" fmla="*/ 25968 h 37236"/>
                <a:gd name="connsiteX3" fmla="*/ 21886 w 52793"/>
                <a:gd name="connsiteY3" fmla="*/ 7349 h 37236"/>
                <a:gd name="connsiteX4" fmla="*/ 48283 w 52793"/>
                <a:gd name="connsiteY4" fmla="*/ 25968 h 3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3" h="37236">
                  <a:moveTo>
                    <a:pt x="48283" y="25968"/>
                  </a:moveTo>
                  <a:cubicBezTo>
                    <a:pt x="48283" y="36250"/>
                    <a:pt x="36465" y="44586"/>
                    <a:pt x="21886" y="44586"/>
                  </a:cubicBezTo>
                  <a:cubicBezTo>
                    <a:pt x="7308" y="44586"/>
                    <a:pt x="-4511" y="36250"/>
                    <a:pt x="-4511" y="25968"/>
                  </a:cubicBezTo>
                  <a:cubicBezTo>
                    <a:pt x="-4511" y="15685"/>
                    <a:pt x="7308" y="7349"/>
                    <a:pt x="21886" y="7349"/>
                  </a:cubicBezTo>
                  <a:cubicBezTo>
                    <a:pt x="36465" y="7349"/>
                    <a:pt x="48283" y="15685"/>
                    <a:pt x="48283" y="25968"/>
                  </a:cubicBezTo>
                  <a:close/>
                </a:path>
              </a:pathLst>
            </a:custGeom>
            <a:solidFill>
              <a:srgbClr val="FFDD00"/>
            </a:solidFill>
            <a:ln w="1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565">
            <a:extLst>
              <a:ext uri="{FF2B5EF4-FFF2-40B4-BE49-F238E27FC236}">
                <a16:creationId xmlns:a16="http://schemas.microsoft.com/office/drawing/2014/main" id="{ED10FCBA-3C93-36A9-21C3-FC3E9AF244E8}"/>
              </a:ext>
            </a:extLst>
          </p:cNvPr>
          <p:cNvGrpSpPr/>
          <p:nvPr/>
        </p:nvGrpSpPr>
        <p:grpSpPr>
          <a:xfrm>
            <a:off x="5021505" y="4811890"/>
            <a:ext cx="146065" cy="100957"/>
            <a:chOff x="5315444" y="3445132"/>
            <a:chExt cx="109273" cy="75527"/>
          </a:xfrm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4E477303-B270-9168-C1DA-5F36F26599EB}"/>
                </a:ext>
              </a:extLst>
            </p:cNvPr>
            <p:cNvSpPr/>
            <p:nvPr/>
          </p:nvSpPr>
          <p:spPr>
            <a:xfrm>
              <a:off x="5315444" y="3445132"/>
              <a:ext cx="109273" cy="75527"/>
            </a:xfrm>
            <a:custGeom>
              <a:avLst/>
              <a:gdLst>
                <a:gd name="connsiteX0" fmla="*/ 30821 w 109273"/>
                <a:gd name="connsiteY0" fmla="*/ 9904 h 75527"/>
                <a:gd name="connsiteX1" fmla="*/ 32428 w 109273"/>
                <a:gd name="connsiteY1" fmla="*/ 33022 h 75527"/>
                <a:gd name="connsiteX2" fmla="*/ 4905 w 109273"/>
                <a:gd name="connsiteY2" fmla="*/ 24021 h 75527"/>
                <a:gd name="connsiteX3" fmla="*/ 23822 w 109273"/>
                <a:gd name="connsiteY3" fmla="*/ 42444 h 75527"/>
                <a:gd name="connsiteX4" fmla="*/ -5773 w 109273"/>
                <a:gd name="connsiteY4" fmla="*/ 46842 h 75527"/>
                <a:gd name="connsiteX5" fmla="*/ 24510 w 109273"/>
                <a:gd name="connsiteY5" fmla="*/ 53698 h 75527"/>
                <a:gd name="connsiteX6" fmla="*/ 4148 w 109273"/>
                <a:gd name="connsiteY6" fmla="*/ 69828 h 75527"/>
                <a:gd name="connsiteX7" fmla="*/ 34267 w 109273"/>
                <a:gd name="connsiteY7" fmla="*/ 62522 h 75527"/>
                <a:gd name="connsiteX8" fmla="*/ 30904 w 109273"/>
                <a:gd name="connsiteY8" fmla="*/ 84212 h 75527"/>
                <a:gd name="connsiteX9" fmla="*/ 49300 w 109273"/>
                <a:gd name="connsiteY9" fmla="*/ 65530 h 75527"/>
                <a:gd name="connsiteX10" fmla="*/ 64248 w 109273"/>
                <a:gd name="connsiteY10" fmla="*/ 84487 h 75527"/>
                <a:gd name="connsiteX11" fmla="*/ 63937 w 109273"/>
                <a:gd name="connsiteY11" fmla="*/ 61570 h 75527"/>
                <a:gd name="connsiteX12" fmla="*/ 91460 w 109273"/>
                <a:gd name="connsiteY12" fmla="*/ 70571 h 75527"/>
                <a:gd name="connsiteX13" fmla="*/ 72522 w 109273"/>
                <a:gd name="connsiteY13" fmla="*/ 52149 h 75527"/>
                <a:gd name="connsiteX14" fmla="*/ 102137 w 109273"/>
                <a:gd name="connsiteY14" fmla="*/ 47750 h 75527"/>
                <a:gd name="connsiteX15" fmla="*/ 71854 w 109273"/>
                <a:gd name="connsiteY15" fmla="*/ 40894 h 75527"/>
                <a:gd name="connsiteX16" fmla="*/ 92196 w 109273"/>
                <a:gd name="connsiteY16" fmla="*/ 24766 h 75527"/>
                <a:gd name="connsiteX17" fmla="*/ 62098 w 109273"/>
                <a:gd name="connsiteY17" fmla="*/ 32070 h 75527"/>
                <a:gd name="connsiteX18" fmla="*/ 65461 w 109273"/>
                <a:gd name="connsiteY18" fmla="*/ 10380 h 75527"/>
                <a:gd name="connsiteX19" fmla="*/ 47065 w 109273"/>
                <a:gd name="connsiteY19" fmla="*/ 29062 h 75527"/>
                <a:gd name="connsiteX20" fmla="*/ 32094 w 109273"/>
                <a:gd name="connsiteY20" fmla="*/ 10091 h 75527"/>
                <a:gd name="connsiteX21" fmla="*/ 30821 w 109273"/>
                <a:gd name="connsiteY21" fmla="*/ 9904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21" y="9904"/>
                  </a:moveTo>
                  <a:cubicBezTo>
                    <a:pt x="26557" y="10252"/>
                    <a:pt x="28258" y="22321"/>
                    <a:pt x="32428" y="33022"/>
                  </a:cubicBezTo>
                  <a:cubicBezTo>
                    <a:pt x="22239" y="27548"/>
                    <a:pt x="10440" y="23274"/>
                    <a:pt x="4905" y="24021"/>
                  </a:cubicBezTo>
                  <a:cubicBezTo>
                    <a:pt x="-1432" y="24876"/>
                    <a:pt x="10666" y="34946"/>
                    <a:pt x="23822" y="42444"/>
                  </a:cubicBezTo>
                  <a:cubicBezTo>
                    <a:pt x="11123" y="42340"/>
                    <a:pt x="-1902" y="43888"/>
                    <a:pt x="-5773" y="46842"/>
                  </a:cubicBezTo>
                  <a:cubicBezTo>
                    <a:pt x="-10202" y="50222"/>
                    <a:pt x="7769" y="53214"/>
                    <a:pt x="24510" y="53698"/>
                  </a:cubicBezTo>
                  <a:cubicBezTo>
                    <a:pt x="14152" y="59004"/>
                    <a:pt x="4875" y="65795"/>
                    <a:pt x="4148" y="69828"/>
                  </a:cubicBezTo>
                  <a:cubicBezTo>
                    <a:pt x="3316" y="74444"/>
                    <a:pt x="20326" y="69241"/>
                    <a:pt x="34267" y="62522"/>
                  </a:cubicBezTo>
                  <a:cubicBezTo>
                    <a:pt x="30205" y="71212"/>
                    <a:pt x="28209" y="80641"/>
                    <a:pt x="30904" y="84212"/>
                  </a:cubicBezTo>
                  <a:cubicBezTo>
                    <a:pt x="33987" y="88299"/>
                    <a:pt x="43489" y="76881"/>
                    <a:pt x="49300" y="65530"/>
                  </a:cubicBezTo>
                  <a:cubicBezTo>
                    <a:pt x="53086" y="74286"/>
                    <a:pt x="59160" y="82741"/>
                    <a:pt x="64248" y="84487"/>
                  </a:cubicBezTo>
                  <a:cubicBezTo>
                    <a:pt x="70069" y="86485"/>
                    <a:pt x="68476" y="73220"/>
                    <a:pt x="63937" y="61570"/>
                  </a:cubicBezTo>
                  <a:cubicBezTo>
                    <a:pt x="74125" y="67044"/>
                    <a:pt x="85925" y="71318"/>
                    <a:pt x="91460" y="70571"/>
                  </a:cubicBezTo>
                  <a:cubicBezTo>
                    <a:pt x="97797" y="69716"/>
                    <a:pt x="85681" y="59648"/>
                    <a:pt x="72522" y="52149"/>
                  </a:cubicBezTo>
                  <a:cubicBezTo>
                    <a:pt x="85228" y="52256"/>
                    <a:pt x="98265" y="50705"/>
                    <a:pt x="102137" y="47750"/>
                  </a:cubicBezTo>
                  <a:cubicBezTo>
                    <a:pt x="106566" y="44370"/>
                    <a:pt x="88595" y="41378"/>
                    <a:pt x="71854" y="40894"/>
                  </a:cubicBezTo>
                  <a:cubicBezTo>
                    <a:pt x="82212" y="35588"/>
                    <a:pt x="91469" y="28798"/>
                    <a:pt x="92196" y="24766"/>
                  </a:cubicBezTo>
                  <a:cubicBezTo>
                    <a:pt x="93028" y="20149"/>
                    <a:pt x="76039" y="25351"/>
                    <a:pt x="62098" y="32070"/>
                  </a:cubicBezTo>
                  <a:cubicBezTo>
                    <a:pt x="66160" y="23380"/>
                    <a:pt x="68155" y="13951"/>
                    <a:pt x="65461" y="10380"/>
                  </a:cubicBezTo>
                  <a:cubicBezTo>
                    <a:pt x="62378" y="6293"/>
                    <a:pt x="52875" y="17711"/>
                    <a:pt x="47065" y="29062"/>
                  </a:cubicBezTo>
                  <a:cubicBezTo>
                    <a:pt x="43279" y="20306"/>
                    <a:pt x="37181" y="11837"/>
                    <a:pt x="32094" y="10091"/>
                  </a:cubicBezTo>
                  <a:cubicBezTo>
                    <a:pt x="31620" y="9928"/>
                    <a:pt x="31199" y="9873"/>
                    <a:pt x="30821" y="9904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EB28EA54-B843-F24B-30F1-A3F8C1719593}"/>
                </a:ext>
              </a:extLst>
            </p:cNvPr>
            <p:cNvSpPr/>
            <p:nvPr/>
          </p:nvSpPr>
          <p:spPr>
            <a:xfrm>
              <a:off x="5352070" y="3466964"/>
              <a:ext cx="40694" cy="28702"/>
            </a:xfrm>
            <a:custGeom>
              <a:avLst/>
              <a:gdLst>
                <a:gd name="connsiteX0" fmla="*/ 34237 w 40694"/>
                <a:gd name="connsiteY0" fmla="*/ 23887 h 28702"/>
                <a:gd name="connsiteX1" fmla="*/ 13890 w 40694"/>
                <a:gd name="connsiteY1" fmla="*/ 38238 h 28702"/>
                <a:gd name="connsiteX2" fmla="*/ -6458 w 40694"/>
                <a:gd name="connsiteY2" fmla="*/ 23887 h 28702"/>
                <a:gd name="connsiteX3" fmla="*/ 13890 w 40694"/>
                <a:gd name="connsiteY3" fmla="*/ 9536 h 28702"/>
                <a:gd name="connsiteX4" fmla="*/ 34237 w 40694"/>
                <a:gd name="connsiteY4" fmla="*/ 23887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37" y="23887"/>
                  </a:moveTo>
                  <a:cubicBezTo>
                    <a:pt x="34237" y="31813"/>
                    <a:pt x="25127" y="38238"/>
                    <a:pt x="13890" y="38238"/>
                  </a:cubicBezTo>
                  <a:cubicBezTo>
                    <a:pt x="2652" y="38238"/>
                    <a:pt x="-6458" y="31812"/>
                    <a:pt x="-6458" y="23887"/>
                  </a:cubicBezTo>
                  <a:cubicBezTo>
                    <a:pt x="-6458" y="15960"/>
                    <a:pt x="2652" y="9536"/>
                    <a:pt x="13890" y="9536"/>
                  </a:cubicBezTo>
                  <a:cubicBezTo>
                    <a:pt x="25127" y="9536"/>
                    <a:pt x="34237" y="15961"/>
                    <a:pt x="34237" y="23887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1" name="图形 565">
            <a:extLst>
              <a:ext uri="{FF2B5EF4-FFF2-40B4-BE49-F238E27FC236}">
                <a16:creationId xmlns:a16="http://schemas.microsoft.com/office/drawing/2014/main" id="{EDBF3A26-386A-6043-0ACA-E5AE7EA086CE}"/>
              </a:ext>
            </a:extLst>
          </p:cNvPr>
          <p:cNvGrpSpPr/>
          <p:nvPr/>
        </p:nvGrpSpPr>
        <p:grpSpPr>
          <a:xfrm>
            <a:off x="2159847" y="4361559"/>
            <a:ext cx="146065" cy="100957"/>
            <a:chOff x="3174598" y="3108233"/>
            <a:chExt cx="109273" cy="75527"/>
          </a:xfrm>
        </p:grpSpPr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9E68152A-DA24-4492-9747-4FB40FDD9F81}"/>
                </a:ext>
              </a:extLst>
            </p:cNvPr>
            <p:cNvSpPr/>
            <p:nvPr/>
          </p:nvSpPr>
          <p:spPr>
            <a:xfrm>
              <a:off x="3174598" y="3108233"/>
              <a:ext cx="109273" cy="75527"/>
            </a:xfrm>
            <a:custGeom>
              <a:avLst/>
              <a:gdLst>
                <a:gd name="connsiteX0" fmla="*/ 30522 w 109273"/>
                <a:gd name="connsiteY0" fmla="*/ 9857 h 75527"/>
                <a:gd name="connsiteX1" fmla="*/ 32128 w 109273"/>
                <a:gd name="connsiteY1" fmla="*/ 32975 h 75527"/>
                <a:gd name="connsiteX2" fmla="*/ 4605 w 109273"/>
                <a:gd name="connsiteY2" fmla="*/ 23974 h 75527"/>
                <a:gd name="connsiteX3" fmla="*/ 23522 w 109273"/>
                <a:gd name="connsiteY3" fmla="*/ 42397 h 75527"/>
                <a:gd name="connsiteX4" fmla="*/ -6073 w 109273"/>
                <a:gd name="connsiteY4" fmla="*/ 46795 h 75527"/>
                <a:gd name="connsiteX5" fmla="*/ 24211 w 109273"/>
                <a:gd name="connsiteY5" fmla="*/ 53651 h 75527"/>
                <a:gd name="connsiteX6" fmla="*/ 3849 w 109273"/>
                <a:gd name="connsiteY6" fmla="*/ 69781 h 75527"/>
                <a:gd name="connsiteX7" fmla="*/ 33967 w 109273"/>
                <a:gd name="connsiteY7" fmla="*/ 62475 h 75527"/>
                <a:gd name="connsiteX8" fmla="*/ 30604 w 109273"/>
                <a:gd name="connsiteY8" fmla="*/ 84165 h 75527"/>
                <a:gd name="connsiteX9" fmla="*/ 49000 w 109273"/>
                <a:gd name="connsiteY9" fmla="*/ 65483 h 75527"/>
                <a:gd name="connsiteX10" fmla="*/ 63948 w 109273"/>
                <a:gd name="connsiteY10" fmla="*/ 84440 h 75527"/>
                <a:gd name="connsiteX11" fmla="*/ 63637 w 109273"/>
                <a:gd name="connsiteY11" fmla="*/ 61523 h 75527"/>
                <a:gd name="connsiteX12" fmla="*/ 91160 w 109273"/>
                <a:gd name="connsiteY12" fmla="*/ 70524 h 75527"/>
                <a:gd name="connsiteX13" fmla="*/ 72222 w 109273"/>
                <a:gd name="connsiteY13" fmla="*/ 52102 h 75527"/>
                <a:gd name="connsiteX14" fmla="*/ 101838 w 109273"/>
                <a:gd name="connsiteY14" fmla="*/ 47703 h 75527"/>
                <a:gd name="connsiteX15" fmla="*/ 71554 w 109273"/>
                <a:gd name="connsiteY15" fmla="*/ 40847 h 75527"/>
                <a:gd name="connsiteX16" fmla="*/ 91896 w 109273"/>
                <a:gd name="connsiteY16" fmla="*/ 24718 h 75527"/>
                <a:gd name="connsiteX17" fmla="*/ 61798 w 109273"/>
                <a:gd name="connsiteY17" fmla="*/ 32023 h 75527"/>
                <a:gd name="connsiteX18" fmla="*/ 65161 w 109273"/>
                <a:gd name="connsiteY18" fmla="*/ 10333 h 75527"/>
                <a:gd name="connsiteX19" fmla="*/ 46766 w 109273"/>
                <a:gd name="connsiteY19" fmla="*/ 29015 h 75527"/>
                <a:gd name="connsiteX20" fmla="*/ 31794 w 109273"/>
                <a:gd name="connsiteY20" fmla="*/ 10044 h 75527"/>
                <a:gd name="connsiteX21" fmla="*/ 30522 w 109273"/>
                <a:gd name="connsiteY21" fmla="*/ 985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522" y="9857"/>
                  </a:moveTo>
                  <a:cubicBezTo>
                    <a:pt x="26257" y="10205"/>
                    <a:pt x="27958" y="22274"/>
                    <a:pt x="32128" y="32975"/>
                  </a:cubicBezTo>
                  <a:cubicBezTo>
                    <a:pt x="21940" y="27501"/>
                    <a:pt x="10140" y="23227"/>
                    <a:pt x="4605" y="23974"/>
                  </a:cubicBezTo>
                  <a:cubicBezTo>
                    <a:pt x="-1731" y="24829"/>
                    <a:pt x="10366" y="34899"/>
                    <a:pt x="23522" y="42397"/>
                  </a:cubicBezTo>
                  <a:cubicBezTo>
                    <a:pt x="10823" y="42292"/>
                    <a:pt x="-2202" y="43841"/>
                    <a:pt x="-6073" y="46795"/>
                  </a:cubicBezTo>
                  <a:cubicBezTo>
                    <a:pt x="-10501" y="50175"/>
                    <a:pt x="7469" y="53167"/>
                    <a:pt x="24211" y="53651"/>
                  </a:cubicBezTo>
                  <a:cubicBezTo>
                    <a:pt x="13853" y="58957"/>
                    <a:pt x="4575" y="65748"/>
                    <a:pt x="3849" y="69781"/>
                  </a:cubicBezTo>
                  <a:cubicBezTo>
                    <a:pt x="3016" y="74397"/>
                    <a:pt x="20026" y="69194"/>
                    <a:pt x="33967" y="62475"/>
                  </a:cubicBezTo>
                  <a:cubicBezTo>
                    <a:pt x="29905" y="71165"/>
                    <a:pt x="27910" y="80594"/>
                    <a:pt x="30604" y="84165"/>
                  </a:cubicBezTo>
                  <a:cubicBezTo>
                    <a:pt x="33688" y="88252"/>
                    <a:pt x="43190" y="76834"/>
                    <a:pt x="49000" y="65483"/>
                  </a:cubicBezTo>
                  <a:cubicBezTo>
                    <a:pt x="52786" y="74239"/>
                    <a:pt x="58860" y="82694"/>
                    <a:pt x="63948" y="84440"/>
                  </a:cubicBezTo>
                  <a:cubicBezTo>
                    <a:pt x="69769" y="86438"/>
                    <a:pt x="68176" y="73172"/>
                    <a:pt x="63637" y="61523"/>
                  </a:cubicBezTo>
                  <a:cubicBezTo>
                    <a:pt x="73825" y="66997"/>
                    <a:pt x="85625" y="71271"/>
                    <a:pt x="91160" y="70524"/>
                  </a:cubicBezTo>
                  <a:cubicBezTo>
                    <a:pt x="97498" y="69669"/>
                    <a:pt x="85381" y="59601"/>
                    <a:pt x="72222" y="52102"/>
                  </a:cubicBezTo>
                  <a:cubicBezTo>
                    <a:pt x="84928" y="52209"/>
                    <a:pt x="97965" y="50658"/>
                    <a:pt x="101838" y="47703"/>
                  </a:cubicBezTo>
                  <a:cubicBezTo>
                    <a:pt x="106266" y="44322"/>
                    <a:pt x="88296" y="41331"/>
                    <a:pt x="71554" y="40847"/>
                  </a:cubicBezTo>
                  <a:cubicBezTo>
                    <a:pt x="81913" y="35541"/>
                    <a:pt x="91169" y="28751"/>
                    <a:pt x="91896" y="24718"/>
                  </a:cubicBezTo>
                  <a:cubicBezTo>
                    <a:pt x="92728" y="20102"/>
                    <a:pt x="75739" y="25304"/>
                    <a:pt x="61798" y="32023"/>
                  </a:cubicBezTo>
                  <a:cubicBezTo>
                    <a:pt x="65860" y="23333"/>
                    <a:pt x="67855" y="13904"/>
                    <a:pt x="65161" y="10333"/>
                  </a:cubicBezTo>
                  <a:cubicBezTo>
                    <a:pt x="62078" y="6246"/>
                    <a:pt x="52575" y="17664"/>
                    <a:pt x="46766" y="29015"/>
                  </a:cubicBezTo>
                  <a:cubicBezTo>
                    <a:pt x="42979" y="20259"/>
                    <a:pt x="36882" y="11790"/>
                    <a:pt x="31794" y="10044"/>
                  </a:cubicBezTo>
                  <a:cubicBezTo>
                    <a:pt x="31320" y="9881"/>
                    <a:pt x="30900" y="9826"/>
                    <a:pt x="30522" y="985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E4529523-72F6-9564-B7FE-C7D5E924CA47}"/>
                </a:ext>
              </a:extLst>
            </p:cNvPr>
            <p:cNvSpPr/>
            <p:nvPr/>
          </p:nvSpPr>
          <p:spPr>
            <a:xfrm>
              <a:off x="3211224" y="3130065"/>
              <a:ext cx="40694" cy="28702"/>
            </a:xfrm>
            <a:custGeom>
              <a:avLst/>
              <a:gdLst>
                <a:gd name="connsiteX0" fmla="*/ 33937 w 40694"/>
                <a:gd name="connsiteY0" fmla="*/ 23839 h 28702"/>
                <a:gd name="connsiteX1" fmla="*/ 13590 w 40694"/>
                <a:gd name="connsiteY1" fmla="*/ 38191 h 28702"/>
                <a:gd name="connsiteX2" fmla="*/ -6757 w 40694"/>
                <a:gd name="connsiteY2" fmla="*/ 23839 h 28702"/>
                <a:gd name="connsiteX3" fmla="*/ 13590 w 40694"/>
                <a:gd name="connsiteY3" fmla="*/ 9488 h 28702"/>
                <a:gd name="connsiteX4" fmla="*/ 33937 w 40694"/>
                <a:gd name="connsiteY4" fmla="*/ 2383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937" y="23839"/>
                  </a:moveTo>
                  <a:cubicBezTo>
                    <a:pt x="33937" y="31766"/>
                    <a:pt x="24827" y="38191"/>
                    <a:pt x="13590" y="38191"/>
                  </a:cubicBezTo>
                  <a:cubicBezTo>
                    <a:pt x="2352" y="38191"/>
                    <a:pt x="-6757" y="31765"/>
                    <a:pt x="-6757" y="23839"/>
                  </a:cubicBezTo>
                  <a:cubicBezTo>
                    <a:pt x="-6757" y="15913"/>
                    <a:pt x="2352" y="9488"/>
                    <a:pt x="13590" y="9488"/>
                  </a:cubicBezTo>
                  <a:cubicBezTo>
                    <a:pt x="24827" y="9488"/>
                    <a:pt x="33937" y="15914"/>
                    <a:pt x="33937" y="2383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4" name="图形 565">
            <a:extLst>
              <a:ext uri="{FF2B5EF4-FFF2-40B4-BE49-F238E27FC236}">
                <a16:creationId xmlns:a16="http://schemas.microsoft.com/office/drawing/2014/main" id="{0F785234-9C66-DDEC-BB0F-5066F021A964}"/>
              </a:ext>
            </a:extLst>
          </p:cNvPr>
          <p:cNvGrpSpPr/>
          <p:nvPr/>
        </p:nvGrpSpPr>
        <p:grpSpPr>
          <a:xfrm>
            <a:off x="4663790" y="5532363"/>
            <a:ext cx="146065" cy="100957"/>
            <a:chOff x="5047832" y="3984128"/>
            <a:chExt cx="109273" cy="75527"/>
          </a:xfrm>
        </p:grpSpPr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733C6CC0-C136-05A2-265B-378EAD24FB99}"/>
                </a:ext>
              </a:extLst>
            </p:cNvPr>
            <p:cNvSpPr/>
            <p:nvPr/>
          </p:nvSpPr>
          <p:spPr>
            <a:xfrm>
              <a:off x="5047832" y="3984128"/>
              <a:ext cx="109273" cy="75527"/>
            </a:xfrm>
            <a:custGeom>
              <a:avLst/>
              <a:gdLst>
                <a:gd name="connsiteX0" fmla="*/ 30784 w 109273"/>
                <a:gd name="connsiteY0" fmla="*/ 9980 h 75527"/>
                <a:gd name="connsiteX1" fmla="*/ 32390 w 109273"/>
                <a:gd name="connsiteY1" fmla="*/ 33097 h 75527"/>
                <a:gd name="connsiteX2" fmla="*/ 4868 w 109273"/>
                <a:gd name="connsiteY2" fmla="*/ 24097 h 75527"/>
                <a:gd name="connsiteX3" fmla="*/ 23785 w 109273"/>
                <a:gd name="connsiteY3" fmla="*/ 42520 h 75527"/>
                <a:gd name="connsiteX4" fmla="*/ -5810 w 109273"/>
                <a:gd name="connsiteY4" fmla="*/ 46918 h 75527"/>
                <a:gd name="connsiteX5" fmla="*/ 24473 w 109273"/>
                <a:gd name="connsiteY5" fmla="*/ 53773 h 75527"/>
                <a:gd name="connsiteX6" fmla="*/ 4111 w 109273"/>
                <a:gd name="connsiteY6" fmla="*/ 69903 h 75527"/>
                <a:gd name="connsiteX7" fmla="*/ 34229 w 109273"/>
                <a:gd name="connsiteY7" fmla="*/ 62598 h 75527"/>
                <a:gd name="connsiteX8" fmla="*/ 30866 w 109273"/>
                <a:gd name="connsiteY8" fmla="*/ 84287 h 75527"/>
                <a:gd name="connsiteX9" fmla="*/ 49262 w 109273"/>
                <a:gd name="connsiteY9" fmla="*/ 65605 h 75527"/>
                <a:gd name="connsiteX10" fmla="*/ 64211 w 109273"/>
                <a:gd name="connsiteY10" fmla="*/ 84563 h 75527"/>
                <a:gd name="connsiteX11" fmla="*/ 63899 w 109273"/>
                <a:gd name="connsiteY11" fmla="*/ 61646 h 75527"/>
                <a:gd name="connsiteX12" fmla="*/ 91422 w 109273"/>
                <a:gd name="connsiteY12" fmla="*/ 70647 h 75527"/>
                <a:gd name="connsiteX13" fmla="*/ 72484 w 109273"/>
                <a:gd name="connsiteY13" fmla="*/ 52225 h 75527"/>
                <a:gd name="connsiteX14" fmla="*/ 102100 w 109273"/>
                <a:gd name="connsiteY14" fmla="*/ 47825 h 75527"/>
                <a:gd name="connsiteX15" fmla="*/ 71817 w 109273"/>
                <a:gd name="connsiteY15" fmla="*/ 40970 h 75527"/>
                <a:gd name="connsiteX16" fmla="*/ 92158 w 109273"/>
                <a:gd name="connsiteY16" fmla="*/ 24841 h 75527"/>
                <a:gd name="connsiteX17" fmla="*/ 62061 w 109273"/>
                <a:gd name="connsiteY17" fmla="*/ 32145 h 75527"/>
                <a:gd name="connsiteX18" fmla="*/ 65424 w 109273"/>
                <a:gd name="connsiteY18" fmla="*/ 10456 h 75527"/>
                <a:gd name="connsiteX19" fmla="*/ 47028 w 109273"/>
                <a:gd name="connsiteY19" fmla="*/ 29138 h 75527"/>
                <a:gd name="connsiteX20" fmla="*/ 32057 w 109273"/>
                <a:gd name="connsiteY20" fmla="*/ 10167 h 75527"/>
                <a:gd name="connsiteX21" fmla="*/ 30784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784" y="9980"/>
                  </a:moveTo>
                  <a:cubicBezTo>
                    <a:pt x="26519" y="10327"/>
                    <a:pt x="28221" y="22397"/>
                    <a:pt x="32390" y="33097"/>
                  </a:cubicBezTo>
                  <a:cubicBezTo>
                    <a:pt x="22202" y="27624"/>
                    <a:pt x="10403" y="23350"/>
                    <a:pt x="4868" y="24097"/>
                  </a:cubicBezTo>
                  <a:cubicBezTo>
                    <a:pt x="-1469" y="24951"/>
                    <a:pt x="10628" y="35021"/>
                    <a:pt x="23785" y="42520"/>
                  </a:cubicBezTo>
                  <a:cubicBezTo>
                    <a:pt x="11085" y="42415"/>
                    <a:pt x="-1940" y="43964"/>
                    <a:pt x="-5810" y="46918"/>
                  </a:cubicBezTo>
                  <a:cubicBezTo>
                    <a:pt x="-10239" y="50298"/>
                    <a:pt x="7732" y="53289"/>
                    <a:pt x="24473" y="53773"/>
                  </a:cubicBezTo>
                  <a:cubicBezTo>
                    <a:pt x="14115" y="59079"/>
                    <a:pt x="4838" y="65871"/>
                    <a:pt x="4111" y="69903"/>
                  </a:cubicBezTo>
                  <a:cubicBezTo>
                    <a:pt x="3279" y="74520"/>
                    <a:pt x="20288" y="69317"/>
                    <a:pt x="34229" y="62598"/>
                  </a:cubicBezTo>
                  <a:cubicBezTo>
                    <a:pt x="30167" y="71287"/>
                    <a:pt x="28172" y="80716"/>
                    <a:pt x="30866" y="84287"/>
                  </a:cubicBezTo>
                  <a:cubicBezTo>
                    <a:pt x="33950" y="88374"/>
                    <a:pt x="43452" y="76956"/>
                    <a:pt x="49262" y="65605"/>
                  </a:cubicBezTo>
                  <a:cubicBezTo>
                    <a:pt x="53049" y="74361"/>
                    <a:pt x="59123" y="82817"/>
                    <a:pt x="64211" y="84563"/>
                  </a:cubicBezTo>
                  <a:cubicBezTo>
                    <a:pt x="70032" y="86561"/>
                    <a:pt x="68439" y="73295"/>
                    <a:pt x="63899" y="61646"/>
                  </a:cubicBezTo>
                  <a:cubicBezTo>
                    <a:pt x="74088" y="67119"/>
                    <a:pt x="85888" y="71393"/>
                    <a:pt x="91422" y="70647"/>
                  </a:cubicBezTo>
                  <a:cubicBezTo>
                    <a:pt x="97760" y="69792"/>
                    <a:pt x="85644" y="59723"/>
                    <a:pt x="72484" y="52225"/>
                  </a:cubicBezTo>
                  <a:cubicBezTo>
                    <a:pt x="85190" y="52331"/>
                    <a:pt x="98227" y="50781"/>
                    <a:pt x="102100" y="47825"/>
                  </a:cubicBezTo>
                  <a:cubicBezTo>
                    <a:pt x="106528" y="44445"/>
                    <a:pt x="88558" y="41453"/>
                    <a:pt x="71817" y="40970"/>
                  </a:cubicBezTo>
                  <a:cubicBezTo>
                    <a:pt x="82175" y="35664"/>
                    <a:pt x="91431" y="28873"/>
                    <a:pt x="92158" y="24841"/>
                  </a:cubicBezTo>
                  <a:cubicBezTo>
                    <a:pt x="92990" y="20225"/>
                    <a:pt x="76001" y="25426"/>
                    <a:pt x="62061" y="32145"/>
                  </a:cubicBezTo>
                  <a:cubicBezTo>
                    <a:pt x="66122" y="23455"/>
                    <a:pt x="68118" y="14027"/>
                    <a:pt x="65424" y="10456"/>
                  </a:cubicBezTo>
                  <a:cubicBezTo>
                    <a:pt x="62340" y="6369"/>
                    <a:pt x="52838" y="17787"/>
                    <a:pt x="47028" y="29138"/>
                  </a:cubicBezTo>
                  <a:cubicBezTo>
                    <a:pt x="43241" y="20381"/>
                    <a:pt x="37144" y="11912"/>
                    <a:pt x="32057" y="10167"/>
                  </a:cubicBezTo>
                  <a:cubicBezTo>
                    <a:pt x="31582" y="10004"/>
                    <a:pt x="31162" y="9949"/>
                    <a:pt x="30784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D2A0CF2D-ABA0-CD07-9115-237CCD6FCE50}"/>
                </a:ext>
              </a:extLst>
            </p:cNvPr>
            <p:cNvSpPr/>
            <p:nvPr/>
          </p:nvSpPr>
          <p:spPr>
            <a:xfrm>
              <a:off x="5084458" y="4005960"/>
              <a:ext cx="40694" cy="28702"/>
            </a:xfrm>
            <a:custGeom>
              <a:avLst/>
              <a:gdLst>
                <a:gd name="connsiteX0" fmla="*/ 34199 w 40694"/>
                <a:gd name="connsiteY0" fmla="*/ 23962 h 28702"/>
                <a:gd name="connsiteX1" fmla="*/ 13852 w 40694"/>
                <a:gd name="connsiteY1" fmla="*/ 38313 h 28702"/>
                <a:gd name="connsiteX2" fmla="*/ -6495 w 40694"/>
                <a:gd name="connsiteY2" fmla="*/ 23962 h 28702"/>
                <a:gd name="connsiteX3" fmla="*/ 13852 w 40694"/>
                <a:gd name="connsiteY3" fmla="*/ 9611 h 28702"/>
                <a:gd name="connsiteX4" fmla="*/ 34199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199" y="23962"/>
                  </a:moveTo>
                  <a:cubicBezTo>
                    <a:pt x="34199" y="31888"/>
                    <a:pt x="25090" y="38313"/>
                    <a:pt x="13852" y="38313"/>
                  </a:cubicBezTo>
                  <a:cubicBezTo>
                    <a:pt x="2615" y="38313"/>
                    <a:pt x="-6495" y="31888"/>
                    <a:pt x="-6495" y="23962"/>
                  </a:cubicBezTo>
                  <a:cubicBezTo>
                    <a:pt x="-6495" y="16036"/>
                    <a:pt x="2615" y="9611"/>
                    <a:pt x="13852" y="9611"/>
                  </a:cubicBezTo>
                  <a:cubicBezTo>
                    <a:pt x="25090" y="9611"/>
                    <a:pt x="34199" y="16036"/>
                    <a:pt x="34199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7" name="图形 565">
            <a:extLst>
              <a:ext uri="{FF2B5EF4-FFF2-40B4-BE49-F238E27FC236}">
                <a16:creationId xmlns:a16="http://schemas.microsoft.com/office/drawing/2014/main" id="{720DD60E-97FF-D486-FA90-6A292AFF266D}"/>
              </a:ext>
            </a:extLst>
          </p:cNvPr>
          <p:cNvGrpSpPr/>
          <p:nvPr/>
        </p:nvGrpSpPr>
        <p:grpSpPr>
          <a:xfrm>
            <a:off x="5379208" y="5232143"/>
            <a:ext cx="146065" cy="100957"/>
            <a:chOff x="5583046" y="3759529"/>
            <a:chExt cx="109273" cy="75527"/>
          </a:xfrm>
        </p:grpSpPr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329DF9E-D94A-9AA0-45FA-93F907459286}"/>
                </a:ext>
              </a:extLst>
            </p:cNvPr>
            <p:cNvSpPr/>
            <p:nvPr/>
          </p:nvSpPr>
          <p:spPr>
            <a:xfrm>
              <a:off x="5583046" y="3759529"/>
              <a:ext cx="109273" cy="75527"/>
            </a:xfrm>
            <a:custGeom>
              <a:avLst/>
              <a:gdLst>
                <a:gd name="connsiteX0" fmla="*/ 30859 w 109273"/>
                <a:gd name="connsiteY0" fmla="*/ 9948 h 75527"/>
                <a:gd name="connsiteX1" fmla="*/ 32465 w 109273"/>
                <a:gd name="connsiteY1" fmla="*/ 33066 h 75527"/>
                <a:gd name="connsiteX2" fmla="*/ 4943 w 109273"/>
                <a:gd name="connsiteY2" fmla="*/ 24065 h 75527"/>
                <a:gd name="connsiteX3" fmla="*/ 23860 w 109273"/>
                <a:gd name="connsiteY3" fmla="*/ 42488 h 75527"/>
                <a:gd name="connsiteX4" fmla="*/ -5735 w 109273"/>
                <a:gd name="connsiteY4" fmla="*/ 46886 h 75527"/>
                <a:gd name="connsiteX5" fmla="*/ 24548 w 109273"/>
                <a:gd name="connsiteY5" fmla="*/ 53742 h 75527"/>
                <a:gd name="connsiteX6" fmla="*/ 4186 w 109273"/>
                <a:gd name="connsiteY6" fmla="*/ 69872 h 75527"/>
                <a:gd name="connsiteX7" fmla="*/ 34304 w 109273"/>
                <a:gd name="connsiteY7" fmla="*/ 62566 h 75527"/>
                <a:gd name="connsiteX8" fmla="*/ 30941 w 109273"/>
                <a:gd name="connsiteY8" fmla="*/ 84256 h 75527"/>
                <a:gd name="connsiteX9" fmla="*/ 49337 w 109273"/>
                <a:gd name="connsiteY9" fmla="*/ 65574 h 75527"/>
                <a:gd name="connsiteX10" fmla="*/ 64285 w 109273"/>
                <a:gd name="connsiteY10" fmla="*/ 84531 h 75527"/>
                <a:gd name="connsiteX11" fmla="*/ 63974 w 109273"/>
                <a:gd name="connsiteY11" fmla="*/ 61614 h 75527"/>
                <a:gd name="connsiteX12" fmla="*/ 91497 w 109273"/>
                <a:gd name="connsiteY12" fmla="*/ 70615 h 75527"/>
                <a:gd name="connsiteX13" fmla="*/ 72559 w 109273"/>
                <a:gd name="connsiteY13" fmla="*/ 52193 h 75527"/>
                <a:gd name="connsiteX14" fmla="*/ 102175 w 109273"/>
                <a:gd name="connsiteY14" fmla="*/ 47794 h 75527"/>
                <a:gd name="connsiteX15" fmla="*/ 71892 w 109273"/>
                <a:gd name="connsiteY15" fmla="*/ 40938 h 75527"/>
                <a:gd name="connsiteX16" fmla="*/ 92233 w 109273"/>
                <a:gd name="connsiteY16" fmla="*/ 24810 h 75527"/>
                <a:gd name="connsiteX17" fmla="*/ 62136 w 109273"/>
                <a:gd name="connsiteY17" fmla="*/ 32114 h 75527"/>
                <a:gd name="connsiteX18" fmla="*/ 65499 w 109273"/>
                <a:gd name="connsiteY18" fmla="*/ 10424 h 75527"/>
                <a:gd name="connsiteX19" fmla="*/ 47103 w 109273"/>
                <a:gd name="connsiteY19" fmla="*/ 29106 h 75527"/>
                <a:gd name="connsiteX20" fmla="*/ 32131 w 109273"/>
                <a:gd name="connsiteY20" fmla="*/ 10135 h 75527"/>
                <a:gd name="connsiteX21" fmla="*/ 30859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859" y="9948"/>
                  </a:moveTo>
                  <a:cubicBezTo>
                    <a:pt x="26594" y="10296"/>
                    <a:pt x="28295" y="22365"/>
                    <a:pt x="32465" y="33066"/>
                  </a:cubicBezTo>
                  <a:cubicBezTo>
                    <a:pt x="22277" y="27592"/>
                    <a:pt x="10477" y="23318"/>
                    <a:pt x="4943" y="24065"/>
                  </a:cubicBezTo>
                  <a:cubicBezTo>
                    <a:pt x="-1394" y="24920"/>
                    <a:pt x="10703" y="34990"/>
                    <a:pt x="23860" y="42488"/>
                  </a:cubicBezTo>
                  <a:cubicBezTo>
                    <a:pt x="11160" y="42384"/>
                    <a:pt x="-1865" y="43932"/>
                    <a:pt x="-5735" y="46886"/>
                  </a:cubicBezTo>
                  <a:cubicBezTo>
                    <a:pt x="-10164" y="50266"/>
                    <a:pt x="7807" y="53258"/>
                    <a:pt x="24548" y="53742"/>
                  </a:cubicBezTo>
                  <a:cubicBezTo>
                    <a:pt x="14190" y="59048"/>
                    <a:pt x="4913" y="65839"/>
                    <a:pt x="4186" y="69872"/>
                  </a:cubicBezTo>
                  <a:cubicBezTo>
                    <a:pt x="3354" y="74488"/>
                    <a:pt x="20363" y="69285"/>
                    <a:pt x="34304" y="62566"/>
                  </a:cubicBezTo>
                  <a:cubicBezTo>
                    <a:pt x="30242" y="71256"/>
                    <a:pt x="28247" y="80685"/>
                    <a:pt x="30941" y="84256"/>
                  </a:cubicBezTo>
                  <a:cubicBezTo>
                    <a:pt x="34025" y="88343"/>
                    <a:pt x="43527" y="76925"/>
                    <a:pt x="49337" y="65574"/>
                  </a:cubicBezTo>
                  <a:cubicBezTo>
                    <a:pt x="53124" y="74330"/>
                    <a:pt x="59198" y="82785"/>
                    <a:pt x="64285" y="84531"/>
                  </a:cubicBezTo>
                  <a:cubicBezTo>
                    <a:pt x="70107" y="86529"/>
                    <a:pt x="68514" y="73264"/>
                    <a:pt x="63974" y="61614"/>
                  </a:cubicBezTo>
                  <a:cubicBezTo>
                    <a:pt x="74163" y="67088"/>
                    <a:pt x="85963" y="71362"/>
                    <a:pt x="91497" y="70615"/>
                  </a:cubicBezTo>
                  <a:cubicBezTo>
                    <a:pt x="97835" y="69760"/>
                    <a:pt x="85718" y="59692"/>
                    <a:pt x="72559" y="52193"/>
                  </a:cubicBezTo>
                  <a:cubicBezTo>
                    <a:pt x="85265" y="52300"/>
                    <a:pt x="98302" y="50749"/>
                    <a:pt x="102175" y="47794"/>
                  </a:cubicBezTo>
                  <a:cubicBezTo>
                    <a:pt x="106603" y="44414"/>
                    <a:pt x="88633" y="41422"/>
                    <a:pt x="71892" y="40938"/>
                  </a:cubicBezTo>
                  <a:cubicBezTo>
                    <a:pt x="82250" y="35632"/>
                    <a:pt x="91506" y="28842"/>
                    <a:pt x="92233" y="24810"/>
                  </a:cubicBezTo>
                  <a:cubicBezTo>
                    <a:pt x="93065" y="20193"/>
                    <a:pt x="76076" y="25395"/>
                    <a:pt x="62136" y="32114"/>
                  </a:cubicBezTo>
                  <a:cubicBezTo>
                    <a:pt x="66197" y="23424"/>
                    <a:pt x="68192" y="13995"/>
                    <a:pt x="65499" y="10424"/>
                  </a:cubicBezTo>
                  <a:cubicBezTo>
                    <a:pt x="62415" y="6337"/>
                    <a:pt x="52912" y="17755"/>
                    <a:pt x="47103" y="29106"/>
                  </a:cubicBezTo>
                  <a:cubicBezTo>
                    <a:pt x="43316" y="20350"/>
                    <a:pt x="37219" y="11881"/>
                    <a:pt x="32131" y="10135"/>
                  </a:cubicBezTo>
                  <a:cubicBezTo>
                    <a:pt x="31657" y="9972"/>
                    <a:pt x="31237" y="9917"/>
                    <a:pt x="30859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E5034D3-7F29-CE00-A22E-0BE675D9493F}"/>
                </a:ext>
              </a:extLst>
            </p:cNvPr>
            <p:cNvSpPr/>
            <p:nvPr/>
          </p:nvSpPr>
          <p:spPr>
            <a:xfrm>
              <a:off x="5619672" y="3781361"/>
              <a:ext cx="40694" cy="28702"/>
            </a:xfrm>
            <a:custGeom>
              <a:avLst/>
              <a:gdLst>
                <a:gd name="connsiteX0" fmla="*/ 34274 w 40694"/>
                <a:gd name="connsiteY0" fmla="*/ 23931 h 28702"/>
                <a:gd name="connsiteX1" fmla="*/ 13927 w 40694"/>
                <a:gd name="connsiteY1" fmla="*/ 38282 h 28702"/>
                <a:gd name="connsiteX2" fmla="*/ -6420 w 40694"/>
                <a:gd name="connsiteY2" fmla="*/ 23931 h 28702"/>
                <a:gd name="connsiteX3" fmla="*/ 13927 w 40694"/>
                <a:gd name="connsiteY3" fmla="*/ 9580 h 28702"/>
                <a:gd name="connsiteX4" fmla="*/ 34274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274" y="23931"/>
                  </a:moveTo>
                  <a:cubicBezTo>
                    <a:pt x="34274" y="31857"/>
                    <a:pt x="25165" y="38282"/>
                    <a:pt x="13927" y="38282"/>
                  </a:cubicBezTo>
                  <a:cubicBezTo>
                    <a:pt x="2690" y="38282"/>
                    <a:pt x="-6420" y="31856"/>
                    <a:pt x="-6420" y="23931"/>
                  </a:cubicBezTo>
                  <a:cubicBezTo>
                    <a:pt x="-6420" y="16004"/>
                    <a:pt x="2690" y="9580"/>
                    <a:pt x="13927" y="9580"/>
                  </a:cubicBezTo>
                  <a:cubicBezTo>
                    <a:pt x="25165" y="9580"/>
                    <a:pt x="34274" y="16005"/>
                    <a:pt x="34274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565">
            <a:extLst>
              <a:ext uri="{FF2B5EF4-FFF2-40B4-BE49-F238E27FC236}">
                <a16:creationId xmlns:a16="http://schemas.microsoft.com/office/drawing/2014/main" id="{D8A4EEEE-96EE-8FD1-7336-C9D6F486919F}"/>
              </a:ext>
            </a:extLst>
          </p:cNvPr>
          <p:cNvGrpSpPr/>
          <p:nvPr/>
        </p:nvGrpSpPr>
        <p:grpSpPr>
          <a:xfrm>
            <a:off x="3709911" y="5232143"/>
            <a:ext cx="146065" cy="100957"/>
            <a:chOff x="4334222" y="3759529"/>
            <a:chExt cx="109273" cy="75527"/>
          </a:xfrm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85CC5096-D092-64F0-8854-D454ACA9A59C}"/>
                </a:ext>
              </a:extLst>
            </p:cNvPr>
            <p:cNvSpPr/>
            <p:nvPr/>
          </p:nvSpPr>
          <p:spPr>
            <a:xfrm>
              <a:off x="4334222" y="3759529"/>
              <a:ext cx="109273" cy="75527"/>
            </a:xfrm>
            <a:custGeom>
              <a:avLst/>
              <a:gdLst>
                <a:gd name="connsiteX0" fmla="*/ 30684 w 109273"/>
                <a:gd name="connsiteY0" fmla="*/ 9948 h 75527"/>
                <a:gd name="connsiteX1" fmla="*/ 32290 w 109273"/>
                <a:gd name="connsiteY1" fmla="*/ 33066 h 75527"/>
                <a:gd name="connsiteX2" fmla="*/ 4768 w 109273"/>
                <a:gd name="connsiteY2" fmla="*/ 24065 h 75527"/>
                <a:gd name="connsiteX3" fmla="*/ 23685 w 109273"/>
                <a:gd name="connsiteY3" fmla="*/ 42488 h 75527"/>
                <a:gd name="connsiteX4" fmla="*/ -5910 w 109273"/>
                <a:gd name="connsiteY4" fmla="*/ 46886 h 75527"/>
                <a:gd name="connsiteX5" fmla="*/ 24373 w 109273"/>
                <a:gd name="connsiteY5" fmla="*/ 53742 h 75527"/>
                <a:gd name="connsiteX6" fmla="*/ 4011 w 109273"/>
                <a:gd name="connsiteY6" fmla="*/ 69872 h 75527"/>
                <a:gd name="connsiteX7" fmla="*/ 34129 w 109273"/>
                <a:gd name="connsiteY7" fmla="*/ 62566 h 75527"/>
                <a:gd name="connsiteX8" fmla="*/ 30767 w 109273"/>
                <a:gd name="connsiteY8" fmla="*/ 84256 h 75527"/>
                <a:gd name="connsiteX9" fmla="*/ 49162 w 109273"/>
                <a:gd name="connsiteY9" fmla="*/ 65574 h 75527"/>
                <a:gd name="connsiteX10" fmla="*/ 64111 w 109273"/>
                <a:gd name="connsiteY10" fmla="*/ 84531 h 75527"/>
                <a:gd name="connsiteX11" fmla="*/ 63800 w 109273"/>
                <a:gd name="connsiteY11" fmla="*/ 61614 h 75527"/>
                <a:gd name="connsiteX12" fmla="*/ 91322 w 109273"/>
                <a:gd name="connsiteY12" fmla="*/ 70615 h 75527"/>
                <a:gd name="connsiteX13" fmla="*/ 72385 w 109273"/>
                <a:gd name="connsiteY13" fmla="*/ 52193 h 75527"/>
                <a:gd name="connsiteX14" fmla="*/ 102000 w 109273"/>
                <a:gd name="connsiteY14" fmla="*/ 47794 h 75527"/>
                <a:gd name="connsiteX15" fmla="*/ 71717 w 109273"/>
                <a:gd name="connsiteY15" fmla="*/ 40938 h 75527"/>
                <a:gd name="connsiteX16" fmla="*/ 92058 w 109273"/>
                <a:gd name="connsiteY16" fmla="*/ 24810 h 75527"/>
                <a:gd name="connsiteX17" fmla="*/ 61961 w 109273"/>
                <a:gd name="connsiteY17" fmla="*/ 32114 h 75527"/>
                <a:gd name="connsiteX18" fmla="*/ 65324 w 109273"/>
                <a:gd name="connsiteY18" fmla="*/ 10424 h 75527"/>
                <a:gd name="connsiteX19" fmla="*/ 46928 w 109273"/>
                <a:gd name="connsiteY19" fmla="*/ 29106 h 75527"/>
                <a:gd name="connsiteX20" fmla="*/ 31957 w 109273"/>
                <a:gd name="connsiteY20" fmla="*/ 10135 h 75527"/>
                <a:gd name="connsiteX21" fmla="*/ 30684 w 109273"/>
                <a:gd name="connsiteY21" fmla="*/ 9948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684" y="9948"/>
                  </a:moveTo>
                  <a:cubicBezTo>
                    <a:pt x="26419" y="10296"/>
                    <a:pt x="28121" y="22365"/>
                    <a:pt x="32290" y="33066"/>
                  </a:cubicBezTo>
                  <a:cubicBezTo>
                    <a:pt x="22102" y="27592"/>
                    <a:pt x="10303" y="23318"/>
                    <a:pt x="4768" y="24065"/>
                  </a:cubicBezTo>
                  <a:cubicBezTo>
                    <a:pt x="-1569" y="24920"/>
                    <a:pt x="10528" y="34990"/>
                    <a:pt x="23685" y="42488"/>
                  </a:cubicBezTo>
                  <a:cubicBezTo>
                    <a:pt x="10985" y="42384"/>
                    <a:pt x="-2039" y="43932"/>
                    <a:pt x="-5910" y="46886"/>
                  </a:cubicBezTo>
                  <a:cubicBezTo>
                    <a:pt x="-10339" y="50266"/>
                    <a:pt x="7632" y="53258"/>
                    <a:pt x="24373" y="53742"/>
                  </a:cubicBezTo>
                  <a:cubicBezTo>
                    <a:pt x="14015" y="59048"/>
                    <a:pt x="4738" y="65839"/>
                    <a:pt x="4011" y="69872"/>
                  </a:cubicBezTo>
                  <a:cubicBezTo>
                    <a:pt x="3179" y="74488"/>
                    <a:pt x="20188" y="69285"/>
                    <a:pt x="34129" y="62566"/>
                  </a:cubicBezTo>
                  <a:cubicBezTo>
                    <a:pt x="30067" y="71256"/>
                    <a:pt x="28072" y="80685"/>
                    <a:pt x="30767" y="84256"/>
                  </a:cubicBezTo>
                  <a:cubicBezTo>
                    <a:pt x="33850" y="88343"/>
                    <a:pt x="43352" y="76925"/>
                    <a:pt x="49162" y="65574"/>
                  </a:cubicBezTo>
                  <a:cubicBezTo>
                    <a:pt x="52949" y="74330"/>
                    <a:pt x="59023" y="82785"/>
                    <a:pt x="64111" y="84531"/>
                  </a:cubicBezTo>
                  <a:cubicBezTo>
                    <a:pt x="69932" y="86529"/>
                    <a:pt x="68339" y="73264"/>
                    <a:pt x="63800" y="61614"/>
                  </a:cubicBezTo>
                  <a:cubicBezTo>
                    <a:pt x="73988" y="67088"/>
                    <a:pt x="85788" y="71362"/>
                    <a:pt x="91322" y="70615"/>
                  </a:cubicBezTo>
                  <a:cubicBezTo>
                    <a:pt x="97660" y="69760"/>
                    <a:pt x="85544" y="59692"/>
                    <a:pt x="72385" y="52193"/>
                  </a:cubicBezTo>
                  <a:cubicBezTo>
                    <a:pt x="85090" y="52300"/>
                    <a:pt x="98127" y="50749"/>
                    <a:pt x="102000" y="47794"/>
                  </a:cubicBezTo>
                  <a:cubicBezTo>
                    <a:pt x="106429" y="44414"/>
                    <a:pt x="88458" y="41422"/>
                    <a:pt x="71717" y="40938"/>
                  </a:cubicBezTo>
                  <a:cubicBezTo>
                    <a:pt x="82075" y="35632"/>
                    <a:pt x="91331" y="28842"/>
                    <a:pt x="92058" y="24810"/>
                  </a:cubicBezTo>
                  <a:cubicBezTo>
                    <a:pt x="92891" y="20193"/>
                    <a:pt x="75901" y="25395"/>
                    <a:pt x="61961" y="32114"/>
                  </a:cubicBezTo>
                  <a:cubicBezTo>
                    <a:pt x="66022" y="23424"/>
                    <a:pt x="68018" y="13995"/>
                    <a:pt x="65324" y="10424"/>
                  </a:cubicBezTo>
                  <a:cubicBezTo>
                    <a:pt x="62240" y="6337"/>
                    <a:pt x="52738" y="17755"/>
                    <a:pt x="46928" y="29106"/>
                  </a:cubicBezTo>
                  <a:cubicBezTo>
                    <a:pt x="43141" y="20350"/>
                    <a:pt x="37044" y="11881"/>
                    <a:pt x="31957" y="10135"/>
                  </a:cubicBezTo>
                  <a:cubicBezTo>
                    <a:pt x="31482" y="9972"/>
                    <a:pt x="31062" y="9917"/>
                    <a:pt x="30684" y="9948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6218328F-4EA4-26D8-F5DD-290D618DE1C3}"/>
                </a:ext>
              </a:extLst>
            </p:cNvPr>
            <p:cNvSpPr/>
            <p:nvPr/>
          </p:nvSpPr>
          <p:spPr>
            <a:xfrm>
              <a:off x="4370848" y="3781361"/>
              <a:ext cx="40694" cy="28702"/>
            </a:xfrm>
            <a:custGeom>
              <a:avLst/>
              <a:gdLst>
                <a:gd name="connsiteX0" fmla="*/ 34099 w 40694"/>
                <a:gd name="connsiteY0" fmla="*/ 23931 h 28702"/>
                <a:gd name="connsiteX1" fmla="*/ 13752 w 40694"/>
                <a:gd name="connsiteY1" fmla="*/ 38282 h 28702"/>
                <a:gd name="connsiteX2" fmla="*/ -6595 w 40694"/>
                <a:gd name="connsiteY2" fmla="*/ 23931 h 28702"/>
                <a:gd name="connsiteX3" fmla="*/ 13752 w 40694"/>
                <a:gd name="connsiteY3" fmla="*/ 9580 h 28702"/>
                <a:gd name="connsiteX4" fmla="*/ 34099 w 40694"/>
                <a:gd name="connsiteY4" fmla="*/ 23931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099" y="23931"/>
                  </a:moveTo>
                  <a:cubicBezTo>
                    <a:pt x="34099" y="31857"/>
                    <a:pt x="24990" y="38282"/>
                    <a:pt x="13752" y="38282"/>
                  </a:cubicBezTo>
                  <a:cubicBezTo>
                    <a:pt x="2515" y="38282"/>
                    <a:pt x="-6595" y="31856"/>
                    <a:pt x="-6595" y="23931"/>
                  </a:cubicBezTo>
                  <a:cubicBezTo>
                    <a:pt x="-6595" y="16004"/>
                    <a:pt x="2515" y="9580"/>
                    <a:pt x="13752" y="9580"/>
                  </a:cubicBezTo>
                  <a:cubicBezTo>
                    <a:pt x="24990" y="9580"/>
                    <a:pt x="34099" y="16005"/>
                    <a:pt x="34099" y="23931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3" name="图形 565">
            <a:extLst>
              <a:ext uri="{FF2B5EF4-FFF2-40B4-BE49-F238E27FC236}">
                <a16:creationId xmlns:a16="http://schemas.microsoft.com/office/drawing/2014/main" id="{CA3D83EF-DA9A-23C3-C6DE-DB21149B8DD6}"/>
              </a:ext>
            </a:extLst>
          </p:cNvPr>
          <p:cNvGrpSpPr/>
          <p:nvPr/>
        </p:nvGrpSpPr>
        <p:grpSpPr>
          <a:xfrm>
            <a:off x="1062886" y="5532363"/>
            <a:ext cx="146065" cy="100957"/>
            <a:chOff x="2353946" y="3984128"/>
            <a:chExt cx="109273" cy="75527"/>
          </a:xfrm>
        </p:grpSpPr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B63F9612-B9FA-3643-B9C3-897FC8CD3D6C}"/>
                </a:ext>
              </a:extLst>
            </p:cNvPr>
            <p:cNvSpPr/>
            <p:nvPr/>
          </p:nvSpPr>
          <p:spPr>
            <a:xfrm>
              <a:off x="2353946" y="3984128"/>
              <a:ext cx="109273" cy="75527"/>
            </a:xfrm>
            <a:custGeom>
              <a:avLst/>
              <a:gdLst>
                <a:gd name="connsiteX0" fmla="*/ 30407 w 109273"/>
                <a:gd name="connsiteY0" fmla="*/ 9980 h 75527"/>
                <a:gd name="connsiteX1" fmla="*/ 32013 w 109273"/>
                <a:gd name="connsiteY1" fmla="*/ 33097 h 75527"/>
                <a:gd name="connsiteX2" fmla="*/ 4491 w 109273"/>
                <a:gd name="connsiteY2" fmla="*/ 24097 h 75527"/>
                <a:gd name="connsiteX3" fmla="*/ 23408 w 109273"/>
                <a:gd name="connsiteY3" fmla="*/ 42520 h 75527"/>
                <a:gd name="connsiteX4" fmla="*/ -6187 w 109273"/>
                <a:gd name="connsiteY4" fmla="*/ 46918 h 75527"/>
                <a:gd name="connsiteX5" fmla="*/ 24096 w 109273"/>
                <a:gd name="connsiteY5" fmla="*/ 53773 h 75527"/>
                <a:gd name="connsiteX6" fmla="*/ 3734 w 109273"/>
                <a:gd name="connsiteY6" fmla="*/ 69903 h 75527"/>
                <a:gd name="connsiteX7" fmla="*/ 33852 w 109273"/>
                <a:gd name="connsiteY7" fmla="*/ 62598 h 75527"/>
                <a:gd name="connsiteX8" fmla="*/ 30489 w 109273"/>
                <a:gd name="connsiteY8" fmla="*/ 84287 h 75527"/>
                <a:gd name="connsiteX9" fmla="*/ 48885 w 109273"/>
                <a:gd name="connsiteY9" fmla="*/ 65605 h 75527"/>
                <a:gd name="connsiteX10" fmla="*/ 63833 w 109273"/>
                <a:gd name="connsiteY10" fmla="*/ 84563 h 75527"/>
                <a:gd name="connsiteX11" fmla="*/ 63522 w 109273"/>
                <a:gd name="connsiteY11" fmla="*/ 61646 h 75527"/>
                <a:gd name="connsiteX12" fmla="*/ 91045 w 109273"/>
                <a:gd name="connsiteY12" fmla="*/ 70647 h 75527"/>
                <a:gd name="connsiteX13" fmla="*/ 72107 w 109273"/>
                <a:gd name="connsiteY13" fmla="*/ 52225 h 75527"/>
                <a:gd name="connsiteX14" fmla="*/ 101723 w 109273"/>
                <a:gd name="connsiteY14" fmla="*/ 47825 h 75527"/>
                <a:gd name="connsiteX15" fmla="*/ 71440 w 109273"/>
                <a:gd name="connsiteY15" fmla="*/ 40970 h 75527"/>
                <a:gd name="connsiteX16" fmla="*/ 91781 w 109273"/>
                <a:gd name="connsiteY16" fmla="*/ 24841 h 75527"/>
                <a:gd name="connsiteX17" fmla="*/ 61684 w 109273"/>
                <a:gd name="connsiteY17" fmla="*/ 32145 h 75527"/>
                <a:gd name="connsiteX18" fmla="*/ 65047 w 109273"/>
                <a:gd name="connsiteY18" fmla="*/ 10456 h 75527"/>
                <a:gd name="connsiteX19" fmla="*/ 46651 w 109273"/>
                <a:gd name="connsiteY19" fmla="*/ 29138 h 75527"/>
                <a:gd name="connsiteX20" fmla="*/ 31679 w 109273"/>
                <a:gd name="connsiteY20" fmla="*/ 10167 h 75527"/>
                <a:gd name="connsiteX21" fmla="*/ 30407 w 109273"/>
                <a:gd name="connsiteY21" fmla="*/ 9980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407" y="9980"/>
                  </a:moveTo>
                  <a:cubicBezTo>
                    <a:pt x="26142" y="10327"/>
                    <a:pt x="27843" y="22397"/>
                    <a:pt x="32013" y="33097"/>
                  </a:cubicBezTo>
                  <a:cubicBezTo>
                    <a:pt x="21825" y="27624"/>
                    <a:pt x="10025" y="23350"/>
                    <a:pt x="4491" y="24097"/>
                  </a:cubicBezTo>
                  <a:cubicBezTo>
                    <a:pt x="-1846" y="24951"/>
                    <a:pt x="10251" y="35021"/>
                    <a:pt x="23408" y="42520"/>
                  </a:cubicBezTo>
                  <a:cubicBezTo>
                    <a:pt x="10708" y="42415"/>
                    <a:pt x="-2317" y="43964"/>
                    <a:pt x="-6187" y="46918"/>
                  </a:cubicBezTo>
                  <a:cubicBezTo>
                    <a:pt x="-10616" y="50298"/>
                    <a:pt x="7355" y="53289"/>
                    <a:pt x="24096" y="53773"/>
                  </a:cubicBezTo>
                  <a:cubicBezTo>
                    <a:pt x="13738" y="59079"/>
                    <a:pt x="4461" y="65871"/>
                    <a:pt x="3734" y="69903"/>
                  </a:cubicBezTo>
                  <a:cubicBezTo>
                    <a:pt x="2901" y="74520"/>
                    <a:pt x="19911" y="69317"/>
                    <a:pt x="33852" y="62598"/>
                  </a:cubicBezTo>
                  <a:cubicBezTo>
                    <a:pt x="29790" y="71287"/>
                    <a:pt x="27795" y="80716"/>
                    <a:pt x="30489" y="84287"/>
                  </a:cubicBezTo>
                  <a:cubicBezTo>
                    <a:pt x="33573" y="88374"/>
                    <a:pt x="43075" y="76956"/>
                    <a:pt x="48885" y="65605"/>
                  </a:cubicBezTo>
                  <a:cubicBezTo>
                    <a:pt x="52672" y="74361"/>
                    <a:pt x="58746" y="82817"/>
                    <a:pt x="63833" y="84563"/>
                  </a:cubicBezTo>
                  <a:cubicBezTo>
                    <a:pt x="69655" y="86561"/>
                    <a:pt x="68062" y="73295"/>
                    <a:pt x="63522" y="61646"/>
                  </a:cubicBezTo>
                  <a:cubicBezTo>
                    <a:pt x="73711" y="67119"/>
                    <a:pt x="85510" y="71393"/>
                    <a:pt x="91045" y="70647"/>
                  </a:cubicBezTo>
                  <a:cubicBezTo>
                    <a:pt x="97383" y="69792"/>
                    <a:pt x="85266" y="59723"/>
                    <a:pt x="72107" y="52225"/>
                  </a:cubicBezTo>
                  <a:cubicBezTo>
                    <a:pt x="84813" y="52331"/>
                    <a:pt x="97850" y="50781"/>
                    <a:pt x="101723" y="47825"/>
                  </a:cubicBezTo>
                  <a:cubicBezTo>
                    <a:pt x="106151" y="44445"/>
                    <a:pt x="88181" y="41453"/>
                    <a:pt x="71440" y="40970"/>
                  </a:cubicBezTo>
                  <a:cubicBezTo>
                    <a:pt x="81798" y="35664"/>
                    <a:pt x="91054" y="28873"/>
                    <a:pt x="91781" y="24841"/>
                  </a:cubicBezTo>
                  <a:cubicBezTo>
                    <a:pt x="92613" y="20225"/>
                    <a:pt x="75624" y="25426"/>
                    <a:pt x="61684" y="32145"/>
                  </a:cubicBezTo>
                  <a:cubicBezTo>
                    <a:pt x="65745" y="23455"/>
                    <a:pt x="67740" y="14027"/>
                    <a:pt x="65047" y="10456"/>
                  </a:cubicBezTo>
                  <a:cubicBezTo>
                    <a:pt x="61963" y="6369"/>
                    <a:pt x="52460" y="17787"/>
                    <a:pt x="46651" y="29138"/>
                  </a:cubicBezTo>
                  <a:cubicBezTo>
                    <a:pt x="42864" y="20381"/>
                    <a:pt x="36767" y="11912"/>
                    <a:pt x="31679" y="10167"/>
                  </a:cubicBezTo>
                  <a:cubicBezTo>
                    <a:pt x="31205" y="10004"/>
                    <a:pt x="30785" y="9949"/>
                    <a:pt x="30407" y="9980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745B844-2A50-4AD1-8AD5-400E8CD24B85}"/>
                </a:ext>
              </a:extLst>
            </p:cNvPr>
            <p:cNvSpPr/>
            <p:nvPr/>
          </p:nvSpPr>
          <p:spPr>
            <a:xfrm>
              <a:off x="2390572" y="4005960"/>
              <a:ext cx="40694" cy="28702"/>
            </a:xfrm>
            <a:custGeom>
              <a:avLst/>
              <a:gdLst>
                <a:gd name="connsiteX0" fmla="*/ 33822 w 40694"/>
                <a:gd name="connsiteY0" fmla="*/ 23962 h 28702"/>
                <a:gd name="connsiteX1" fmla="*/ 13475 w 40694"/>
                <a:gd name="connsiteY1" fmla="*/ 38313 h 28702"/>
                <a:gd name="connsiteX2" fmla="*/ -6872 w 40694"/>
                <a:gd name="connsiteY2" fmla="*/ 23962 h 28702"/>
                <a:gd name="connsiteX3" fmla="*/ 13475 w 40694"/>
                <a:gd name="connsiteY3" fmla="*/ 9611 h 28702"/>
                <a:gd name="connsiteX4" fmla="*/ 33822 w 40694"/>
                <a:gd name="connsiteY4" fmla="*/ 23962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822" y="23962"/>
                  </a:moveTo>
                  <a:cubicBezTo>
                    <a:pt x="33822" y="31888"/>
                    <a:pt x="24713" y="38313"/>
                    <a:pt x="13475" y="38313"/>
                  </a:cubicBezTo>
                  <a:cubicBezTo>
                    <a:pt x="2238" y="38313"/>
                    <a:pt x="-6872" y="31888"/>
                    <a:pt x="-6872" y="23962"/>
                  </a:cubicBezTo>
                  <a:cubicBezTo>
                    <a:pt x="-6872" y="16036"/>
                    <a:pt x="2238" y="9611"/>
                    <a:pt x="13475" y="9611"/>
                  </a:cubicBezTo>
                  <a:cubicBezTo>
                    <a:pt x="24713" y="9611"/>
                    <a:pt x="33822" y="16036"/>
                    <a:pt x="33822" y="23962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6" name="图形 565">
            <a:extLst>
              <a:ext uri="{FF2B5EF4-FFF2-40B4-BE49-F238E27FC236}">
                <a16:creationId xmlns:a16="http://schemas.microsoft.com/office/drawing/2014/main" id="{D9688440-A870-D593-934C-27FD27E6333E}"/>
              </a:ext>
            </a:extLst>
          </p:cNvPr>
          <p:cNvGrpSpPr/>
          <p:nvPr/>
        </p:nvGrpSpPr>
        <p:grpSpPr>
          <a:xfrm>
            <a:off x="824409" y="4931921"/>
            <a:ext cx="146065" cy="100957"/>
            <a:chOff x="2175538" y="3534929"/>
            <a:chExt cx="109273" cy="75527"/>
          </a:xfrm>
        </p:grpSpPr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4710FA66-A5D6-7A3A-2013-EB55977BBBED}"/>
                </a:ext>
              </a:extLst>
            </p:cNvPr>
            <p:cNvSpPr/>
            <p:nvPr/>
          </p:nvSpPr>
          <p:spPr>
            <a:xfrm>
              <a:off x="2175538" y="3534929"/>
              <a:ext cx="109273" cy="75527"/>
            </a:xfrm>
            <a:custGeom>
              <a:avLst/>
              <a:gdLst>
                <a:gd name="connsiteX0" fmla="*/ 30382 w 109273"/>
                <a:gd name="connsiteY0" fmla="*/ 9917 h 75527"/>
                <a:gd name="connsiteX1" fmla="*/ 31988 w 109273"/>
                <a:gd name="connsiteY1" fmla="*/ 33034 h 75527"/>
                <a:gd name="connsiteX2" fmla="*/ 4466 w 109273"/>
                <a:gd name="connsiteY2" fmla="*/ 24034 h 75527"/>
                <a:gd name="connsiteX3" fmla="*/ 23383 w 109273"/>
                <a:gd name="connsiteY3" fmla="*/ 42457 h 75527"/>
                <a:gd name="connsiteX4" fmla="*/ -6212 w 109273"/>
                <a:gd name="connsiteY4" fmla="*/ 46855 h 75527"/>
                <a:gd name="connsiteX5" fmla="*/ 24071 w 109273"/>
                <a:gd name="connsiteY5" fmla="*/ 53710 h 75527"/>
                <a:gd name="connsiteX6" fmla="*/ 3709 w 109273"/>
                <a:gd name="connsiteY6" fmla="*/ 69841 h 75527"/>
                <a:gd name="connsiteX7" fmla="*/ 33827 w 109273"/>
                <a:gd name="connsiteY7" fmla="*/ 62535 h 75527"/>
                <a:gd name="connsiteX8" fmla="*/ 30464 w 109273"/>
                <a:gd name="connsiteY8" fmla="*/ 84224 h 75527"/>
                <a:gd name="connsiteX9" fmla="*/ 48860 w 109273"/>
                <a:gd name="connsiteY9" fmla="*/ 65542 h 75527"/>
                <a:gd name="connsiteX10" fmla="*/ 63808 w 109273"/>
                <a:gd name="connsiteY10" fmla="*/ 84500 h 75527"/>
                <a:gd name="connsiteX11" fmla="*/ 63497 w 109273"/>
                <a:gd name="connsiteY11" fmla="*/ 61583 h 75527"/>
                <a:gd name="connsiteX12" fmla="*/ 91020 w 109273"/>
                <a:gd name="connsiteY12" fmla="*/ 70584 h 75527"/>
                <a:gd name="connsiteX13" fmla="*/ 72082 w 109273"/>
                <a:gd name="connsiteY13" fmla="*/ 52162 h 75527"/>
                <a:gd name="connsiteX14" fmla="*/ 101698 w 109273"/>
                <a:gd name="connsiteY14" fmla="*/ 47762 h 75527"/>
                <a:gd name="connsiteX15" fmla="*/ 71415 w 109273"/>
                <a:gd name="connsiteY15" fmla="*/ 40907 h 75527"/>
                <a:gd name="connsiteX16" fmla="*/ 91756 w 109273"/>
                <a:gd name="connsiteY16" fmla="*/ 24778 h 75527"/>
                <a:gd name="connsiteX17" fmla="*/ 61659 w 109273"/>
                <a:gd name="connsiteY17" fmla="*/ 32082 h 75527"/>
                <a:gd name="connsiteX18" fmla="*/ 65022 w 109273"/>
                <a:gd name="connsiteY18" fmla="*/ 10393 h 75527"/>
                <a:gd name="connsiteX19" fmla="*/ 46626 w 109273"/>
                <a:gd name="connsiteY19" fmla="*/ 29075 h 75527"/>
                <a:gd name="connsiteX20" fmla="*/ 31654 w 109273"/>
                <a:gd name="connsiteY20" fmla="*/ 10104 h 75527"/>
                <a:gd name="connsiteX21" fmla="*/ 30382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0382" y="9917"/>
                  </a:moveTo>
                  <a:cubicBezTo>
                    <a:pt x="26117" y="10265"/>
                    <a:pt x="27818" y="22334"/>
                    <a:pt x="31988" y="33034"/>
                  </a:cubicBezTo>
                  <a:cubicBezTo>
                    <a:pt x="21800" y="27561"/>
                    <a:pt x="10000" y="23287"/>
                    <a:pt x="4466" y="24034"/>
                  </a:cubicBezTo>
                  <a:cubicBezTo>
                    <a:pt x="-1871" y="24888"/>
                    <a:pt x="10226" y="34959"/>
                    <a:pt x="23383" y="42457"/>
                  </a:cubicBezTo>
                  <a:cubicBezTo>
                    <a:pt x="10683" y="42352"/>
                    <a:pt x="-2342" y="43901"/>
                    <a:pt x="-6212" y="46855"/>
                  </a:cubicBezTo>
                  <a:cubicBezTo>
                    <a:pt x="-10641" y="50235"/>
                    <a:pt x="7330" y="53227"/>
                    <a:pt x="24071" y="53710"/>
                  </a:cubicBezTo>
                  <a:cubicBezTo>
                    <a:pt x="13713" y="59016"/>
                    <a:pt x="4436" y="65808"/>
                    <a:pt x="3709" y="69841"/>
                  </a:cubicBezTo>
                  <a:cubicBezTo>
                    <a:pt x="2877" y="74457"/>
                    <a:pt x="19886" y="69254"/>
                    <a:pt x="33827" y="62535"/>
                  </a:cubicBezTo>
                  <a:cubicBezTo>
                    <a:pt x="29765" y="71224"/>
                    <a:pt x="27770" y="80653"/>
                    <a:pt x="30464" y="84224"/>
                  </a:cubicBezTo>
                  <a:cubicBezTo>
                    <a:pt x="33548" y="88311"/>
                    <a:pt x="43050" y="76893"/>
                    <a:pt x="48860" y="65542"/>
                  </a:cubicBezTo>
                  <a:cubicBezTo>
                    <a:pt x="52647" y="74299"/>
                    <a:pt x="58721" y="82754"/>
                    <a:pt x="63808" y="84500"/>
                  </a:cubicBezTo>
                  <a:cubicBezTo>
                    <a:pt x="69630" y="86498"/>
                    <a:pt x="68037" y="73232"/>
                    <a:pt x="63497" y="61583"/>
                  </a:cubicBezTo>
                  <a:cubicBezTo>
                    <a:pt x="73686" y="67057"/>
                    <a:pt x="85486" y="71330"/>
                    <a:pt x="91020" y="70584"/>
                  </a:cubicBezTo>
                  <a:cubicBezTo>
                    <a:pt x="97358" y="69729"/>
                    <a:pt x="85241" y="59661"/>
                    <a:pt x="72082" y="52162"/>
                  </a:cubicBezTo>
                  <a:cubicBezTo>
                    <a:pt x="84788" y="52268"/>
                    <a:pt x="97825" y="50718"/>
                    <a:pt x="101698" y="47762"/>
                  </a:cubicBezTo>
                  <a:cubicBezTo>
                    <a:pt x="106126" y="44382"/>
                    <a:pt x="88156" y="41391"/>
                    <a:pt x="71415" y="40907"/>
                  </a:cubicBezTo>
                  <a:cubicBezTo>
                    <a:pt x="81773" y="35601"/>
                    <a:pt x="91029" y="28811"/>
                    <a:pt x="91756" y="24778"/>
                  </a:cubicBezTo>
                  <a:cubicBezTo>
                    <a:pt x="92588" y="20162"/>
                    <a:pt x="75599" y="25363"/>
                    <a:pt x="61659" y="32082"/>
                  </a:cubicBezTo>
                  <a:cubicBezTo>
                    <a:pt x="65720" y="23392"/>
                    <a:pt x="67716" y="13964"/>
                    <a:pt x="65022" y="10393"/>
                  </a:cubicBezTo>
                  <a:cubicBezTo>
                    <a:pt x="61938" y="6306"/>
                    <a:pt x="52435" y="17724"/>
                    <a:pt x="46626" y="29075"/>
                  </a:cubicBezTo>
                  <a:cubicBezTo>
                    <a:pt x="42839" y="20319"/>
                    <a:pt x="36742" y="11849"/>
                    <a:pt x="31654" y="10104"/>
                  </a:cubicBezTo>
                  <a:cubicBezTo>
                    <a:pt x="31180" y="9941"/>
                    <a:pt x="30760" y="9886"/>
                    <a:pt x="30382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54EB1297-9A35-9DFE-C40C-0ED69319C61D}"/>
                </a:ext>
              </a:extLst>
            </p:cNvPr>
            <p:cNvSpPr/>
            <p:nvPr/>
          </p:nvSpPr>
          <p:spPr>
            <a:xfrm>
              <a:off x="2212164" y="3556761"/>
              <a:ext cx="40694" cy="28702"/>
            </a:xfrm>
            <a:custGeom>
              <a:avLst/>
              <a:gdLst>
                <a:gd name="connsiteX0" fmla="*/ 33797 w 40694"/>
                <a:gd name="connsiteY0" fmla="*/ 23899 h 28702"/>
                <a:gd name="connsiteX1" fmla="*/ 13450 w 40694"/>
                <a:gd name="connsiteY1" fmla="*/ 38250 h 28702"/>
                <a:gd name="connsiteX2" fmla="*/ -6897 w 40694"/>
                <a:gd name="connsiteY2" fmla="*/ 23899 h 28702"/>
                <a:gd name="connsiteX3" fmla="*/ 13450 w 40694"/>
                <a:gd name="connsiteY3" fmla="*/ 9548 h 28702"/>
                <a:gd name="connsiteX4" fmla="*/ 33797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3797" y="23899"/>
                  </a:moveTo>
                  <a:cubicBezTo>
                    <a:pt x="33797" y="31825"/>
                    <a:pt x="24688" y="38250"/>
                    <a:pt x="13450" y="38250"/>
                  </a:cubicBezTo>
                  <a:cubicBezTo>
                    <a:pt x="2213" y="38250"/>
                    <a:pt x="-6897" y="31825"/>
                    <a:pt x="-6897" y="23899"/>
                  </a:cubicBezTo>
                  <a:cubicBezTo>
                    <a:pt x="-6897" y="15973"/>
                    <a:pt x="2213" y="9548"/>
                    <a:pt x="13450" y="9548"/>
                  </a:cubicBezTo>
                  <a:cubicBezTo>
                    <a:pt x="24688" y="9548"/>
                    <a:pt x="33797" y="15973"/>
                    <a:pt x="33797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9" name="图形 565">
            <a:extLst>
              <a:ext uri="{FF2B5EF4-FFF2-40B4-BE49-F238E27FC236}">
                <a16:creationId xmlns:a16="http://schemas.microsoft.com/office/drawing/2014/main" id="{13A8916B-FE08-17A3-6C6F-A9F1BBBF2F8A}"/>
              </a:ext>
            </a:extLst>
          </p:cNvPr>
          <p:cNvGrpSpPr/>
          <p:nvPr/>
        </p:nvGrpSpPr>
        <p:grpSpPr>
          <a:xfrm>
            <a:off x="7740071" y="4931921"/>
            <a:ext cx="146065" cy="100957"/>
            <a:chOff x="7349241" y="3534929"/>
            <a:chExt cx="109273" cy="75527"/>
          </a:xfrm>
        </p:grpSpPr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484971D4-8BDF-9236-27F2-54688283F624}"/>
                </a:ext>
              </a:extLst>
            </p:cNvPr>
            <p:cNvSpPr/>
            <p:nvPr/>
          </p:nvSpPr>
          <p:spPr>
            <a:xfrm>
              <a:off x="7349241" y="3534929"/>
              <a:ext cx="109273" cy="75527"/>
            </a:xfrm>
            <a:custGeom>
              <a:avLst/>
              <a:gdLst>
                <a:gd name="connsiteX0" fmla="*/ 31106 w 109273"/>
                <a:gd name="connsiteY0" fmla="*/ 9917 h 75527"/>
                <a:gd name="connsiteX1" fmla="*/ 32712 w 109273"/>
                <a:gd name="connsiteY1" fmla="*/ 33034 h 75527"/>
                <a:gd name="connsiteX2" fmla="*/ 5190 w 109273"/>
                <a:gd name="connsiteY2" fmla="*/ 24034 h 75527"/>
                <a:gd name="connsiteX3" fmla="*/ 24107 w 109273"/>
                <a:gd name="connsiteY3" fmla="*/ 42457 h 75527"/>
                <a:gd name="connsiteX4" fmla="*/ -5488 w 109273"/>
                <a:gd name="connsiteY4" fmla="*/ 46855 h 75527"/>
                <a:gd name="connsiteX5" fmla="*/ 24795 w 109273"/>
                <a:gd name="connsiteY5" fmla="*/ 53710 h 75527"/>
                <a:gd name="connsiteX6" fmla="*/ 4433 w 109273"/>
                <a:gd name="connsiteY6" fmla="*/ 69841 h 75527"/>
                <a:gd name="connsiteX7" fmla="*/ 34551 w 109273"/>
                <a:gd name="connsiteY7" fmla="*/ 62535 h 75527"/>
                <a:gd name="connsiteX8" fmla="*/ 31189 w 109273"/>
                <a:gd name="connsiteY8" fmla="*/ 84224 h 75527"/>
                <a:gd name="connsiteX9" fmla="*/ 49584 w 109273"/>
                <a:gd name="connsiteY9" fmla="*/ 65542 h 75527"/>
                <a:gd name="connsiteX10" fmla="*/ 64533 w 109273"/>
                <a:gd name="connsiteY10" fmla="*/ 84500 h 75527"/>
                <a:gd name="connsiteX11" fmla="*/ 64222 w 109273"/>
                <a:gd name="connsiteY11" fmla="*/ 61583 h 75527"/>
                <a:gd name="connsiteX12" fmla="*/ 91744 w 109273"/>
                <a:gd name="connsiteY12" fmla="*/ 70584 h 75527"/>
                <a:gd name="connsiteX13" fmla="*/ 72807 w 109273"/>
                <a:gd name="connsiteY13" fmla="*/ 52162 h 75527"/>
                <a:gd name="connsiteX14" fmla="*/ 102422 w 109273"/>
                <a:gd name="connsiteY14" fmla="*/ 47762 h 75527"/>
                <a:gd name="connsiteX15" fmla="*/ 72139 w 109273"/>
                <a:gd name="connsiteY15" fmla="*/ 40907 h 75527"/>
                <a:gd name="connsiteX16" fmla="*/ 92480 w 109273"/>
                <a:gd name="connsiteY16" fmla="*/ 24778 h 75527"/>
                <a:gd name="connsiteX17" fmla="*/ 62383 w 109273"/>
                <a:gd name="connsiteY17" fmla="*/ 32082 h 75527"/>
                <a:gd name="connsiteX18" fmla="*/ 65746 w 109273"/>
                <a:gd name="connsiteY18" fmla="*/ 10393 h 75527"/>
                <a:gd name="connsiteX19" fmla="*/ 47350 w 109273"/>
                <a:gd name="connsiteY19" fmla="*/ 29075 h 75527"/>
                <a:gd name="connsiteX20" fmla="*/ 32379 w 109273"/>
                <a:gd name="connsiteY20" fmla="*/ 10104 h 75527"/>
                <a:gd name="connsiteX21" fmla="*/ 31106 w 109273"/>
                <a:gd name="connsiteY21" fmla="*/ 9917 h 7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75527">
                  <a:moveTo>
                    <a:pt x="31106" y="9917"/>
                  </a:moveTo>
                  <a:cubicBezTo>
                    <a:pt x="26841" y="10265"/>
                    <a:pt x="28543" y="22334"/>
                    <a:pt x="32712" y="33034"/>
                  </a:cubicBezTo>
                  <a:cubicBezTo>
                    <a:pt x="22524" y="27561"/>
                    <a:pt x="10725" y="23287"/>
                    <a:pt x="5190" y="24034"/>
                  </a:cubicBezTo>
                  <a:cubicBezTo>
                    <a:pt x="-1147" y="24888"/>
                    <a:pt x="10950" y="34959"/>
                    <a:pt x="24107" y="42457"/>
                  </a:cubicBezTo>
                  <a:cubicBezTo>
                    <a:pt x="11408" y="42352"/>
                    <a:pt x="-1617" y="43901"/>
                    <a:pt x="-5488" y="46855"/>
                  </a:cubicBezTo>
                  <a:cubicBezTo>
                    <a:pt x="-9917" y="50235"/>
                    <a:pt x="8054" y="53227"/>
                    <a:pt x="24795" y="53710"/>
                  </a:cubicBezTo>
                  <a:cubicBezTo>
                    <a:pt x="14437" y="59016"/>
                    <a:pt x="5160" y="65808"/>
                    <a:pt x="4433" y="69841"/>
                  </a:cubicBezTo>
                  <a:cubicBezTo>
                    <a:pt x="3601" y="74457"/>
                    <a:pt x="20610" y="69254"/>
                    <a:pt x="34551" y="62535"/>
                  </a:cubicBezTo>
                  <a:cubicBezTo>
                    <a:pt x="30489" y="71224"/>
                    <a:pt x="28494" y="80653"/>
                    <a:pt x="31189" y="84224"/>
                  </a:cubicBezTo>
                  <a:cubicBezTo>
                    <a:pt x="34272" y="88311"/>
                    <a:pt x="43774" y="76893"/>
                    <a:pt x="49584" y="65542"/>
                  </a:cubicBezTo>
                  <a:cubicBezTo>
                    <a:pt x="53371" y="74299"/>
                    <a:pt x="59445" y="82754"/>
                    <a:pt x="64533" y="84500"/>
                  </a:cubicBezTo>
                  <a:cubicBezTo>
                    <a:pt x="70354" y="86498"/>
                    <a:pt x="68761" y="73232"/>
                    <a:pt x="64222" y="61583"/>
                  </a:cubicBezTo>
                  <a:cubicBezTo>
                    <a:pt x="74410" y="67057"/>
                    <a:pt x="86210" y="71330"/>
                    <a:pt x="91744" y="70584"/>
                  </a:cubicBezTo>
                  <a:cubicBezTo>
                    <a:pt x="98082" y="69729"/>
                    <a:pt x="85966" y="59661"/>
                    <a:pt x="72807" y="52162"/>
                  </a:cubicBezTo>
                  <a:cubicBezTo>
                    <a:pt x="85512" y="52268"/>
                    <a:pt x="98549" y="50718"/>
                    <a:pt x="102422" y="47762"/>
                  </a:cubicBezTo>
                  <a:cubicBezTo>
                    <a:pt x="106851" y="44382"/>
                    <a:pt x="88880" y="41391"/>
                    <a:pt x="72139" y="40907"/>
                  </a:cubicBezTo>
                  <a:cubicBezTo>
                    <a:pt x="82497" y="35601"/>
                    <a:pt x="91754" y="28811"/>
                    <a:pt x="92480" y="24778"/>
                  </a:cubicBezTo>
                  <a:cubicBezTo>
                    <a:pt x="93313" y="20162"/>
                    <a:pt x="76323" y="25363"/>
                    <a:pt x="62383" y="32082"/>
                  </a:cubicBezTo>
                  <a:cubicBezTo>
                    <a:pt x="66444" y="23392"/>
                    <a:pt x="68440" y="13964"/>
                    <a:pt x="65746" y="10393"/>
                  </a:cubicBezTo>
                  <a:cubicBezTo>
                    <a:pt x="62662" y="6306"/>
                    <a:pt x="53160" y="17724"/>
                    <a:pt x="47350" y="29075"/>
                  </a:cubicBezTo>
                  <a:cubicBezTo>
                    <a:pt x="43564" y="20319"/>
                    <a:pt x="37466" y="11849"/>
                    <a:pt x="32379" y="10104"/>
                  </a:cubicBezTo>
                  <a:cubicBezTo>
                    <a:pt x="31904" y="9941"/>
                    <a:pt x="31484" y="9886"/>
                    <a:pt x="31106" y="9917"/>
                  </a:cubicBezTo>
                  <a:close/>
                </a:path>
              </a:pathLst>
            </a:custGeom>
            <a:solidFill>
              <a:srgbClr val="EEEEEC"/>
            </a:solidFill>
            <a:ln w="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A85C63DA-37B9-E200-DDFC-BD1E2DD534D5}"/>
                </a:ext>
              </a:extLst>
            </p:cNvPr>
            <p:cNvSpPr/>
            <p:nvPr/>
          </p:nvSpPr>
          <p:spPr>
            <a:xfrm>
              <a:off x="7385867" y="3556761"/>
              <a:ext cx="40694" cy="28702"/>
            </a:xfrm>
            <a:custGeom>
              <a:avLst/>
              <a:gdLst>
                <a:gd name="connsiteX0" fmla="*/ 34521 w 40694"/>
                <a:gd name="connsiteY0" fmla="*/ 23899 h 28702"/>
                <a:gd name="connsiteX1" fmla="*/ 14174 w 40694"/>
                <a:gd name="connsiteY1" fmla="*/ 38250 h 28702"/>
                <a:gd name="connsiteX2" fmla="*/ -6173 w 40694"/>
                <a:gd name="connsiteY2" fmla="*/ 23899 h 28702"/>
                <a:gd name="connsiteX3" fmla="*/ 14174 w 40694"/>
                <a:gd name="connsiteY3" fmla="*/ 9548 h 28702"/>
                <a:gd name="connsiteX4" fmla="*/ 34521 w 40694"/>
                <a:gd name="connsiteY4" fmla="*/ 23899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8702">
                  <a:moveTo>
                    <a:pt x="34521" y="23899"/>
                  </a:moveTo>
                  <a:cubicBezTo>
                    <a:pt x="34521" y="31825"/>
                    <a:pt x="25412" y="38250"/>
                    <a:pt x="14174" y="38250"/>
                  </a:cubicBezTo>
                  <a:cubicBezTo>
                    <a:pt x="2937" y="38250"/>
                    <a:pt x="-6173" y="31825"/>
                    <a:pt x="-6173" y="23899"/>
                  </a:cubicBezTo>
                  <a:cubicBezTo>
                    <a:pt x="-6173" y="15973"/>
                    <a:pt x="2937" y="9548"/>
                    <a:pt x="14174" y="9548"/>
                  </a:cubicBezTo>
                  <a:cubicBezTo>
                    <a:pt x="25412" y="9548"/>
                    <a:pt x="34521" y="15973"/>
                    <a:pt x="34521" y="23899"/>
                  </a:cubicBezTo>
                  <a:close/>
                </a:path>
              </a:pathLst>
            </a:custGeom>
            <a:solidFill>
              <a:srgbClr val="FFDD00"/>
            </a:solidFill>
            <a:ln w="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2" name="图形 565">
            <a:extLst>
              <a:ext uri="{FF2B5EF4-FFF2-40B4-BE49-F238E27FC236}">
                <a16:creationId xmlns:a16="http://schemas.microsoft.com/office/drawing/2014/main" id="{9C98FD61-86EC-E733-EC02-0CF15A1B8D72}"/>
              </a:ext>
            </a:extLst>
          </p:cNvPr>
          <p:cNvGrpSpPr/>
          <p:nvPr/>
        </p:nvGrpSpPr>
        <p:grpSpPr>
          <a:xfrm>
            <a:off x="8455484" y="4331527"/>
            <a:ext cx="146065" cy="70937"/>
            <a:chOff x="7884451" y="3085766"/>
            <a:chExt cx="109273" cy="53069"/>
          </a:xfrm>
        </p:grpSpPr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C21D7151-CFB5-7A60-E85D-40C189991AEF}"/>
                </a:ext>
              </a:extLst>
            </p:cNvPr>
            <p:cNvSpPr/>
            <p:nvPr/>
          </p:nvSpPr>
          <p:spPr>
            <a:xfrm>
              <a:off x="7884451" y="3085766"/>
              <a:ext cx="109273" cy="53069"/>
            </a:xfrm>
            <a:custGeom>
              <a:avLst/>
              <a:gdLst>
                <a:gd name="connsiteX0" fmla="*/ 31181 w 109273"/>
                <a:gd name="connsiteY0" fmla="*/ 14120 h 53069"/>
                <a:gd name="connsiteX1" fmla="*/ 32787 w 109273"/>
                <a:gd name="connsiteY1" fmla="*/ 30364 h 53069"/>
                <a:gd name="connsiteX2" fmla="*/ 5265 w 109273"/>
                <a:gd name="connsiteY2" fmla="*/ 24040 h 53069"/>
                <a:gd name="connsiteX3" fmla="*/ 24182 w 109273"/>
                <a:gd name="connsiteY3" fmla="*/ 36985 h 53069"/>
                <a:gd name="connsiteX4" fmla="*/ -5413 w 109273"/>
                <a:gd name="connsiteY4" fmla="*/ 40075 h 53069"/>
                <a:gd name="connsiteX5" fmla="*/ 24870 w 109273"/>
                <a:gd name="connsiteY5" fmla="*/ 44892 h 53069"/>
                <a:gd name="connsiteX6" fmla="*/ 4508 w 109273"/>
                <a:gd name="connsiteY6" fmla="*/ 56226 h 53069"/>
                <a:gd name="connsiteX7" fmla="*/ 34626 w 109273"/>
                <a:gd name="connsiteY7" fmla="*/ 51093 h 53069"/>
                <a:gd name="connsiteX8" fmla="*/ 31264 w 109273"/>
                <a:gd name="connsiteY8" fmla="*/ 66333 h 53069"/>
                <a:gd name="connsiteX9" fmla="*/ 49659 w 109273"/>
                <a:gd name="connsiteY9" fmla="*/ 53206 h 53069"/>
                <a:gd name="connsiteX10" fmla="*/ 64608 w 109273"/>
                <a:gd name="connsiteY10" fmla="*/ 66526 h 53069"/>
                <a:gd name="connsiteX11" fmla="*/ 64296 w 109273"/>
                <a:gd name="connsiteY11" fmla="*/ 50424 h 53069"/>
                <a:gd name="connsiteX12" fmla="*/ 91819 w 109273"/>
                <a:gd name="connsiteY12" fmla="*/ 56748 h 53069"/>
                <a:gd name="connsiteX13" fmla="*/ 72882 w 109273"/>
                <a:gd name="connsiteY13" fmla="*/ 43804 h 53069"/>
                <a:gd name="connsiteX14" fmla="*/ 102497 w 109273"/>
                <a:gd name="connsiteY14" fmla="*/ 40713 h 53069"/>
                <a:gd name="connsiteX15" fmla="*/ 72214 w 109273"/>
                <a:gd name="connsiteY15" fmla="*/ 35896 h 53069"/>
                <a:gd name="connsiteX16" fmla="*/ 92555 w 109273"/>
                <a:gd name="connsiteY16" fmla="*/ 24563 h 53069"/>
                <a:gd name="connsiteX17" fmla="*/ 62458 w 109273"/>
                <a:gd name="connsiteY17" fmla="*/ 29695 h 53069"/>
                <a:gd name="connsiteX18" fmla="*/ 65821 w 109273"/>
                <a:gd name="connsiteY18" fmla="*/ 14455 h 53069"/>
                <a:gd name="connsiteX19" fmla="*/ 47425 w 109273"/>
                <a:gd name="connsiteY19" fmla="*/ 27582 h 53069"/>
                <a:gd name="connsiteX20" fmla="*/ 32454 w 109273"/>
                <a:gd name="connsiteY20" fmla="*/ 14252 h 53069"/>
                <a:gd name="connsiteX21" fmla="*/ 31181 w 109273"/>
                <a:gd name="connsiteY21" fmla="*/ 14120 h 5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9273" h="53069">
                  <a:moveTo>
                    <a:pt x="31181" y="14120"/>
                  </a:moveTo>
                  <a:cubicBezTo>
                    <a:pt x="26916" y="14365"/>
                    <a:pt x="28618" y="22845"/>
                    <a:pt x="32787" y="30364"/>
                  </a:cubicBezTo>
                  <a:cubicBezTo>
                    <a:pt x="22599" y="26518"/>
                    <a:pt x="10800" y="23515"/>
                    <a:pt x="5265" y="24040"/>
                  </a:cubicBezTo>
                  <a:cubicBezTo>
                    <a:pt x="-1072" y="24640"/>
                    <a:pt x="11025" y="31716"/>
                    <a:pt x="24182" y="36985"/>
                  </a:cubicBezTo>
                  <a:cubicBezTo>
                    <a:pt x="11482" y="36911"/>
                    <a:pt x="-1542" y="37999"/>
                    <a:pt x="-5413" y="40075"/>
                  </a:cubicBezTo>
                  <a:cubicBezTo>
                    <a:pt x="-9842" y="42450"/>
                    <a:pt x="8129" y="44552"/>
                    <a:pt x="24870" y="44892"/>
                  </a:cubicBezTo>
                  <a:cubicBezTo>
                    <a:pt x="14512" y="48620"/>
                    <a:pt x="5235" y="53393"/>
                    <a:pt x="4508" y="56226"/>
                  </a:cubicBezTo>
                  <a:cubicBezTo>
                    <a:pt x="3676" y="59470"/>
                    <a:pt x="20685" y="55814"/>
                    <a:pt x="34626" y="51093"/>
                  </a:cubicBezTo>
                  <a:cubicBezTo>
                    <a:pt x="30564" y="57199"/>
                    <a:pt x="28569" y="63824"/>
                    <a:pt x="31264" y="66333"/>
                  </a:cubicBezTo>
                  <a:cubicBezTo>
                    <a:pt x="34347" y="69205"/>
                    <a:pt x="43849" y="61182"/>
                    <a:pt x="49659" y="53206"/>
                  </a:cubicBezTo>
                  <a:cubicBezTo>
                    <a:pt x="53446" y="59358"/>
                    <a:pt x="59520" y="65300"/>
                    <a:pt x="64608" y="66526"/>
                  </a:cubicBezTo>
                  <a:cubicBezTo>
                    <a:pt x="70429" y="67930"/>
                    <a:pt x="68836" y="58609"/>
                    <a:pt x="64296" y="50424"/>
                  </a:cubicBezTo>
                  <a:cubicBezTo>
                    <a:pt x="74485" y="54270"/>
                    <a:pt x="86285" y="57273"/>
                    <a:pt x="91819" y="56748"/>
                  </a:cubicBezTo>
                  <a:cubicBezTo>
                    <a:pt x="98157" y="56147"/>
                    <a:pt x="86041" y="49073"/>
                    <a:pt x="72882" y="43804"/>
                  </a:cubicBezTo>
                  <a:cubicBezTo>
                    <a:pt x="85587" y="43879"/>
                    <a:pt x="98624" y="42789"/>
                    <a:pt x="102497" y="40713"/>
                  </a:cubicBezTo>
                  <a:cubicBezTo>
                    <a:pt x="106926" y="38338"/>
                    <a:pt x="88955" y="36236"/>
                    <a:pt x="72214" y="35896"/>
                  </a:cubicBezTo>
                  <a:cubicBezTo>
                    <a:pt x="82572" y="32167"/>
                    <a:pt x="91828" y="27396"/>
                    <a:pt x="92555" y="24563"/>
                  </a:cubicBezTo>
                  <a:cubicBezTo>
                    <a:pt x="93388" y="21319"/>
                    <a:pt x="76398" y="24974"/>
                    <a:pt x="62458" y="29695"/>
                  </a:cubicBezTo>
                  <a:cubicBezTo>
                    <a:pt x="66519" y="23589"/>
                    <a:pt x="68515" y="16964"/>
                    <a:pt x="65821" y="14455"/>
                  </a:cubicBezTo>
                  <a:cubicBezTo>
                    <a:pt x="62737" y="11583"/>
                    <a:pt x="53235" y="19606"/>
                    <a:pt x="47425" y="27582"/>
                  </a:cubicBezTo>
                  <a:cubicBezTo>
                    <a:pt x="43638" y="21429"/>
                    <a:pt x="37541" y="15479"/>
                    <a:pt x="32454" y="14252"/>
                  </a:cubicBezTo>
                  <a:cubicBezTo>
                    <a:pt x="31979" y="14138"/>
                    <a:pt x="31559" y="14099"/>
                    <a:pt x="31181" y="14120"/>
                  </a:cubicBezTo>
                  <a:close/>
                </a:path>
              </a:pathLst>
            </a:custGeom>
            <a:solidFill>
              <a:srgbClr val="EEEEEC"/>
            </a:solidFill>
            <a:ln w="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3D305640-7646-9E93-56D2-FF3CFFEAB824}"/>
                </a:ext>
              </a:extLst>
            </p:cNvPr>
            <p:cNvSpPr/>
            <p:nvPr/>
          </p:nvSpPr>
          <p:spPr>
            <a:xfrm>
              <a:off x="7921077" y="3101106"/>
              <a:ext cx="40694" cy="20167"/>
            </a:xfrm>
            <a:custGeom>
              <a:avLst/>
              <a:gdLst>
                <a:gd name="connsiteX0" fmla="*/ 34596 w 40694"/>
                <a:gd name="connsiteY0" fmla="*/ 23946 h 20167"/>
                <a:gd name="connsiteX1" fmla="*/ 14249 w 40694"/>
                <a:gd name="connsiteY1" fmla="*/ 34030 h 20167"/>
                <a:gd name="connsiteX2" fmla="*/ -6098 w 40694"/>
                <a:gd name="connsiteY2" fmla="*/ 23946 h 20167"/>
                <a:gd name="connsiteX3" fmla="*/ 14249 w 40694"/>
                <a:gd name="connsiteY3" fmla="*/ 13862 h 20167"/>
                <a:gd name="connsiteX4" fmla="*/ 34596 w 40694"/>
                <a:gd name="connsiteY4" fmla="*/ 23946 h 2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4" h="20167">
                  <a:moveTo>
                    <a:pt x="34596" y="23946"/>
                  </a:moveTo>
                  <a:cubicBezTo>
                    <a:pt x="34596" y="29516"/>
                    <a:pt x="25487" y="34030"/>
                    <a:pt x="14249" y="34030"/>
                  </a:cubicBezTo>
                  <a:cubicBezTo>
                    <a:pt x="3012" y="34030"/>
                    <a:pt x="-6098" y="29515"/>
                    <a:pt x="-6098" y="23946"/>
                  </a:cubicBezTo>
                  <a:cubicBezTo>
                    <a:pt x="-6098" y="18377"/>
                    <a:pt x="3012" y="13862"/>
                    <a:pt x="14249" y="13862"/>
                  </a:cubicBezTo>
                  <a:cubicBezTo>
                    <a:pt x="25487" y="13862"/>
                    <a:pt x="34596" y="18377"/>
                    <a:pt x="34596" y="23946"/>
                  </a:cubicBezTo>
                  <a:close/>
                </a:path>
              </a:pathLst>
            </a:custGeom>
            <a:solidFill>
              <a:srgbClr val="FFDD00"/>
            </a:solidFill>
            <a:ln w="6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2816980" y="868498"/>
            <a:ext cx="3197364" cy="1848405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6" name="任意多边形: 形状 625">
            <a:extLst>
              <a:ext uri="{FF2B5EF4-FFF2-40B4-BE49-F238E27FC236}">
                <a16:creationId xmlns:a16="http://schemas.microsoft.com/office/drawing/2014/main" id="{BB1FB0F6-EFDC-C0DF-1D48-02FFA111F35C}"/>
              </a:ext>
            </a:extLst>
          </p:cNvPr>
          <p:cNvSpPr/>
          <p:nvPr/>
        </p:nvSpPr>
        <p:spPr>
          <a:xfrm>
            <a:off x="-981899" y="732426"/>
            <a:ext cx="1801384" cy="1024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2" name="组合 561">
            <a:extLst>
              <a:ext uri="{FF2B5EF4-FFF2-40B4-BE49-F238E27FC236}">
                <a16:creationId xmlns:a16="http://schemas.microsoft.com/office/drawing/2014/main" id="{29781BBD-DE07-7749-CCF7-91DB3E0CE0E2}"/>
              </a:ext>
            </a:extLst>
          </p:cNvPr>
          <p:cNvGrpSpPr/>
          <p:nvPr/>
        </p:nvGrpSpPr>
        <p:grpSpPr>
          <a:xfrm>
            <a:off x="7365433" y="3505313"/>
            <a:ext cx="1943535" cy="2988314"/>
            <a:chOff x="7365433" y="3247356"/>
            <a:chExt cx="1943535" cy="2988314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6EC6977-D08F-53F8-A92A-F69F5605D9E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67821C2-2922-BD96-6960-362E2D8E7FE0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04A9600-124D-D2DD-9A82-CBC7B84E1012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BB84FEA-C5E8-A6C5-FBC1-5462E97007B6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6ABCF20-CD4C-E880-B770-6DC76F750DE5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DB2C89F-6352-B118-B928-DD41D1EA45A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9AB2FF3-8A5B-D4B6-4B79-033965B73396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AD290F24-9255-01FC-6B31-0DA222109F4D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98C0F35-0723-9354-E3CA-B192FBFA32F2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5065A98-D1E9-775F-1CD8-2DB44D7C3088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E2D644C-6163-C52E-4240-FF90CC11C7FA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4DB78661-5126-C87A-5E9D-8E52E1DC23E2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F855592-AE97-EA4F-E031-0F3699784C28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1" name="图形 7">
              <a:extLst>
                <a:ext uri="{FF2B5EF4-FFF2-40B4-BE49-F238E27FC236}">
                  <a16:creationId xmlns:a16="http://schemas.microsoft.com/office/drawing/2014/main" id="{2665522E-CCFE-050D-84A6-373B36D1C784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44000D-E704-63B4-5F89-3532666DE271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43841D58-C71B-6D71-63FE-E4991E4B878E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">
              <a:extLst>
                <a:ext uri="{FF2B5EF4-FFF2-40B4-BE49-F238E27FC236}">
                  <a16:creationId xmlns:a16="http://schemas.microsoft.com/office/drawing/2014/main" id="{F3AA0E5D-CDB1-D134-4807-F4FD40B7621B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805E7EF-BA2F-94F2-CEE4-2EAB24BF41A8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20FDAB-602B-9F6E-E05E-068560A7B9DE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C7A9AB8-942B-35BF-D590-4B9F0BE4DFE7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8DFC9C-5FEC-9062-AAF7-FF3F88145544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69027F-AA15-9E6D-B845-18F2BF801E94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E7EB520-C12B-D767-9AAE-7422F9A9316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8CA3E1-A7E1-9AD4-3372-1624006FDC8F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C2DDA17-1C32-61E4-04DE-FB9FBEB854D7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4AE5DED-F652-6EAD-9A81-A22F4317DB3F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8A330A-413F-6BDE-B3AC-BD4ED13BD712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0FF03BE-169E-9AD4-80E1-A4714D071FB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023368E-89C3-C846-C412-1F1AA8548CE0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470365E-119D-E020-834D-B5E855BA9484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7DC0EF24-EC84-9F29-5EDB-3E6695183662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10042C6-857F-1E02-52BD-C0D4A0096124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F45C3E1E-CAC2-1788-A1C7-77D7EA6AA78E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1403D8-95A1-CA49-B9C8-3EACB8C7C676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D0E1933-AF10-2DE8-ADFE-F7855528B888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2" name="图形 7">
              <a:extLst>
                <a:ext uri="{FF2B5EF4-FFF2-40B4-BE49-F238E27FC236}">
                  <a16:creationId xmlns:a16="http://schemas.microsoft.com/office/drawing/2014/main" id="{F9B93704-AC36-D6B9-46FD-0A76774D5B82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CC89D0AD-C978-0922-11E6-FA134619B49F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27D40852-0F59-34A2-0678-C7DDDFA68E2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B1AE541-AAAC-0BF5-2779-D70F4E0B4D43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02293F42-CDF1-465E-D759-07089FCDDC11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CA33966-E391-4E7D-0108-C4B78090B0A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A95958A9-41D9-8DC1-A3B2-B05182134489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2259452-7156-8254-7FD1-4A9062FFAE3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2FCE8B7-D6B6-4F82-D13A-315C1A31DE2D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B640B03-405F-79DA-E0D0-E71C9444ACC1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EAFEFDF-6AE5-5E00-AFC5-7FC37AD090D6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D8D8899B-6D9B-0D1A-71B1-B872BDD516F7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41A1BC9-7B4A-C33C-01D7-4C03162E50C7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4709488-FA7D-159B-9B7D-E38C3A614F69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BC16EF7E-03A6-8175-B16E-F8F85C1EB820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9A26758B-FD57-BB9B-8C89-C95D1E094C67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972E41C-3A9F-E49D-48E5-A82C6D24523C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D3ED5BC1-8D5B-74F3-8307-2FD36AECCD67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F81D267-9B5B-4C31-4D30-78C3B3A8411C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7586D740-C7AB-9CB7-F2EB-353CD6E4B43B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03A22DAA-54E3-928D-A697-FA683FFC4174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7">
              <a:extLst>
                <a:ext uri="{FF2B5EF4-FFF2-40B4-BE49-F238E27FC236}">
                  <a16:creationId xmlns:a16="http://schemas.microsoft.com/office/drawing/2014/main" id="{7195FFA5-49E2-6ECB-90A7-851592D1F72A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E3EE5E2-6D63-CA5D-69E4-E5007B07B12A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D5AE53A0-F823-2E84-5FD7-68D391D4A2D8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A704A64-83AA-A78A-5E86-C2F89D8EFF8A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0F5222A-53F1-EAE4-246B-26612F4C3FDF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33D676D-2484-B3E1-E69E-FF0201235E8F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5C8E1F42-F382-7B63-2FEB-CCA85FFC8274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A04F237-2205-8F35-A468-5DF0A1289EA8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D8B8F4CC-1267-6840-4688-DFD03AE60E5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EAA1BC-C2CC-BDAE-A492-358A8255D220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9C3E92B-0E92-2F01-FCFC-59095E59DBFE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B2C1D14-5850-C9F0-13FE-96ACA88E3C4A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B7B047-BD60-8A1B-DEBC-2368EF2B32AF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CAB4A10-DC9A-CFCD-6D1D-5FB641B0D36C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A85409D2-A8BB-4CC1-4C73-101E2FFF17CC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0D1D15C-1508-948F-410E-F6C65C19ABAE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17F3ED6-ED7B-C170-B26E-CCD567F683FE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2817E8C2-EFFF-83A9-C604-C188FE164CD1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46372C4-08E3-7791-6DB1-CEFCE83360A4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6A1FBC-414A-07B5-F447-BA8781AF3422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9560E7A-9A50-8379-DE5E-8E8D2B29837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58B42D0-5FC1-ED5D-5B0A-0FC57F23ECA3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9D4D132-40BD-28BA-D9F0-F65DE20294DC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" name="图形 7">
              <a:extLst>
                <a:ext uri="{FF2B5EF4-FFF2-40B4-BE49-F238E27FC236}">
                  <a16:creationId xmlns:a16="http://schemas.microsoft.com/office/drawing/2014/main" id="{237D9077-E6ED-B8B7-8F66-D24B9E1F62FD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D5EEBD6-5F0B-9FD9-D9CC-5D294F12A28A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5E58C37-F8D7-C62E-8EF6-35F06400F7E0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FE7F374-78B8-E1A9-5473-65CF8D77C900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605885CC-F964-490D-802E-4784724D4EC3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356DB01-D1AB-A304-7FC2-0D69E3E4E73E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AAC4C30-65CD-EADE-B216-3BC3B64EADED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2FDC13D-0470-B75E-0C0C-402C99831D54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3A9DA65-9806-7D1E-4730-D318A9ACBE55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C996517-B248-D782-E0F9-C8542A7C8425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E198A36-26F5-D991-B170-41A268287171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0F36462-1A39-E434-7C3C-8E9DAC2486D1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E69A9C9-583E-49D1-C3BB-AEAE0E337645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2D6BFCA-96DD-130F-8287-A4C62A39BACD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655563B-2D06-3987-3F7A-B760C0CE9E55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2" name="图形 7">
              <a:extLst>
                <a:ext uri="{FF2B5EF4-FFF2-40B4-BE49-F238E27FC236}">
                  <a16:creationId xmlns:a16="http://schemas.microsoft.com/office/drawing/2014/main" id="{4111BBF3-BB1E-EED2-E7DB-4456DBEAD146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956AC3D2-1C76-98C8-D905-152D1EC29D32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2628B25-7119-BEEB-DA71-5B162A7E50DE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5F86477B-95D9-FF10-D624-AC079BE6181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B3DB98E-393C-61B7-7E53-3D80B80E90D2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876EFA-3341-12CA-BF6E-B4C333DED841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85C820C-6E65-BD66-5584-790B8A30241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1880361-04C4-D82A-D575-C9FBA6F3D580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0331C66-179E-52AC-EEBA-6443C57FF288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EAB6D342-CE6C-0368-99D2-5E73A6D63A15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851D93A-13A2-40F2-E7F4-462A6F3B50B5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FCA364F-7831-59D6-E3F4-C55D6F4AE9D2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7C37BEA-B7F3-5A18-56A0-789071865BD1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7B309B2-0DA7-2912-E998-D33DFDE085C6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7">
              <a:extLst>
                <a:ext uri="{FF2B5EF4-FFF2-40B4-BE49-F238E27FC236}">
                  <a16:creationId xmlns:a16="http://schemas.microsoft.com/office/drawing/2014/main" id="{2FB7179E-FA66-8285-7860-B33EE011524F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018680C-A9D6-5500-E188-5BF3E755C77E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64645AD4-3850-5C93-45BF-D309359E18A2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1A32F72-75A7-D2F2-64CF-DE9C822EB548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CBA1280-59B6-EF33-4C85-0EF43D54CA3C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4" name="图形 7">
              <a:extLst>
                <a:ext uri="{FF2B5EF4-FFF2-40B4-BE49-F238E27FC236}">
                  <a16:creationId xmlns:a16="http://schemas.microsoft.com/office/drawing/2014/main" id="{78B0A9A9-E796-01CD-1701-F558CA98994B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C57F7D5-1A70-ECE8-8F3F-DA6419A271E1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0176134-9AD3-8F40-2CAC-F603C5F92A55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6855FCD-2C12-F064-B2E6-00A5072FDA5B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8" name="图形 7">
              <a:extLst>
                <a:ext uri="{FF2B5EF4-FFF2-40B4-BE49-F238E27FC236}">
                  <a16:creationId xmlns:a16="http://schemas.microsoft.com/office/drawing/2014/main" id="{2B7CE2A5-CAAF-E319-147D-C3D175199A3F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27CCE70B-625F-C1E7-9836-D8BCE5C77BCB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01224FD-A16E-B181-F582-8DCBE12EE023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83FEE54-E1B9-377D-9AB1-C0D793C5E91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7">
              <a:extLst>
                <a:ext uri="{FF2B5EF4-FFF2-40B4-BE49-F238E27FC236}">
                  <a16:creationId xmlns:a16="http://schemas.microsoft.com/office/drawing/2014/main" id="{2AD9E1DC-3A55-6149-CAC8-086A02B54465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CFB393B-719F-B45E-3FF1-19E56E0FCC88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D8D6A89F-CB23-DCCA-0804-30E65C80C965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F09105E-3735-F246-871F-FE015C335BE3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6" name="图形 7">
              <a:extLst>
                <a:ext uri="{FF2B5EF4-FFF2-40B4-BE49-F238E27FC236}">
                  <a16:creationId xmlns:a16="http://schemas.microsoft.com/office/drawing/2014/main" id="{E3F731EA-59CC-18EC-C9B7-5C6DDF0878CB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4B92BE46-FBBE-50E6-F4CB-8FDA88D0FA44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94ECC00E-D419-97A1-9380-E7EAF70C1F5C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9E611A4-4115-C70A-D425-F945CEEB7076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图形 7">
              <a:extLst>
                <a:ext uri="{FF2B5EF4-FFF2-40B4-BE49-F238E27FC236}">
                  <a16:creationId xmlns:a16="http://schemas.microsoft.com/office/drawing/2014/main" id="{0FBF7961-17C1-5B7A-C51F-167FD86B3BC7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60265E-6CF5-9F53-A2F8-D454B2B870BA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4BDC9591-39AC-2572-7B6F-231EE8AEE61A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3D32315D-103B-646C-4DF1-5B5B53E51859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4" name="图形 7">
              <a:extLst>
                <a:ext uri="{FF2B5EF4-FFF2-40B4-BE49-F238E27FC236}">
                  <a16:creationId xmlns:a16="http://schemas.microsoft.com/office/drawing/2014/main" id="{FE3D200B-0DD2-C312-BD57-3183A16C8C0C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07EF9AE-B0B3-05E2-B946-80CB1182F137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E993FC-D353-BA2F-E579-337FEB032969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B987B3A-721D-1EED-1398-34ECEEFB6E8C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8" name="图形 7">
              <a:extLst>
                <a:ext uri="{FF2B5EF4-FFF2-40B4-BE49-F238E27FC236}">
                  <a16:creationId xmlns:a16="http://schemas.microsoft.com/office/drawing/2014/main" id="{FD4106A2-E55A-BF61-E573-DD6A249445F8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F1796ED1-93B1-36BC-5B6B-AA92FCEDCC2D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85D6C57-66EC-41A7-DA8A-F5E9621ECF8C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D4E92C-8E19-C0CF-AE03-A5CA14001E21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7">
              <a:extLst>
                <a:ext uri="{FF2B5EF4-FFF2-40B4-BE49-F238E27FC236}">
                  <a16:creationId xmlns:a16="http://schemas.microsoft.com/office/drawing/2014/main" id="{8DF3E182-F8F0-F88B-FBEA-3999A2F937C5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9CEC07E-01AC-7DD8-9EF7-41E51102B81B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8EA8C0CB-0BA0-3747-A229-181342249378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A611322-33AC-3668-A595-475186ABBCC9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7">
              <a:extLst>
                <a:ext uri="{FF2B5EF4-FFF2-40B4-BE49-F238E27FC236}">
                  <a16:creationId xmlns:a16="http://schemas.microsoft.com/office/drawing/2014/main" id="{D1D40BFC-C547-1A94-D787-BF1129C536B7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5A884AE4-A0DC-1A98-AA43-69917D24E5D4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4F5C32-56E2-DD0B-FD7B-C918233588F6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0862F0C-EFFF-EFA0-C6A5-9F5154A7E43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0" name="图形 7">
              <a:extLst>
                <a:ext uri="{FF2B5EF4-FFF2-40B4-BE49-F238E27FC236}">
                  <a16:creationId xmlns:a16="http://schemas.microsoft.com/office/drawing/2014/main" id="{18F1017A-C30C-4C89-49C4-F94BBD5EBFD1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6067A14-9C67-A3B0-5119-FB735E9123B3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A0BBCEAB-D770-F7B9-43F5-EFA173AA6E99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9F900216-DD96-AAB2-051D-C304AE7EDD2F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4" name="图形 7">
              <a:extLst>
                <a:ext uri="{FF2B5EF4-FFF2-40B4-BE49-F238E27FC236}">
                  <a16:creationId xmlns:a16="http://schemas.microsoft.com/office/drawing/2014/main" id="{6E031565-5F42-8209-1C0D-85AABCA89905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7E1CF9A-B894-B78A-19F9-C3504418DB6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C55FA4B-BFDA-1CB2-1ACD-D77587DB1DD9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DF175E7-F52A-42A5-1537-B210DD815862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8" name="图形 7">
              <a:extLst>
                <a:ext uri="{FF2B5EF4-FFF2-40B4-BE49-F238E27FC236}">
                  <a16:creationId xmlns:a16="http://schemas.microsoft.com/office/drawing/2014/main" id="{A9633FAF-EB7D-316F-D700-CB0CADF990EF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20136334-1A32-4A34-2DBF-67A168B2F589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7D28B36E-57B5-3FDD-8A1E-B4D82D057CDF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7622E5B6-2ECA-EE34-8047-2E378438EE8B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7">
              <a:extLst>
                <a:ext uri="{FF2B5EF4-FFF2-40B4-BE49-F238E27FC236}">
                  <a16:creationId xmlns:a16="http://schemas.microsoft.com/office/drawing/2014/main" id="{19BC35CA-CE5C-EB39-31D4-C9C8C2EA2D82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BB7116C-861C-14E9-DE2D-289699A5B45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304F08F1-0FDC-8407-0FF6-578EC080C568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6DE0509-2BD6-F366-6E73-292961EA04F9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6" name="图形 7">
              <a:extLst>
                <a:ext uri="{FF2B5EF4-FFF2-40B4-BE49-F238E27FC236}">
                  <a16:creationId xmlns:a16="http://schemas.microsoft.com/office/drawing/2014/main" id="{C635E5AF-77A7-032A-1026-5303B2BFDBDD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01FDE0EF-B27C-2F4C-4474-51B37B0AFE43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AF6EECA-D44B-31F5-7259-F15E606D9576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3164CAF-1B7D-F153-17E2-8AC48CA8C971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0" name="图形 7">
              <a:extLst>
                <a:ext uri="{FF2B5EF4-FFF2-40B4-BE49-F238E27FC236}">
                  <a16:creationId xmlns:a16="http://schemas.microsoft.com/office/drawing/2014/main" id="{34C52110-1AF6-83B6-1AFE-9DB5D5F82512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C929D94-5E1F-31B0-C6E1-93572AE12BB4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83BF870C-075D-E124-EBB6-28B96DB2A03B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7FCAE60F-0CAC-62E3-D83A-60EB5F288EDC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4" name="图形 7">
              <a:extLst>
                <a:ext uri="{FF2B5EF4-FFF2-40B4-BE49-F238E27FC236}">
                  <a16:creationId xmlns:a16="http://schemas.microsoft.com/office/drawing/2014/main" id="{6654C6B8-4F1F-7EC4-96F2-6470BF46845C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4BE3B16-DDFD-C4A9-97FF-B61424F36765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2B66CD73-A175-B164-0628-92AE30FB56AC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6C1B52DD-1C5C-8E34-0852-8B04C089FB43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图形 7">
              <a:extLst>
                <a:ext uri="{FF2B5EF4-FFF2-40B4-BE49-F238E27FC236}">
                  <a16:creationId xmlns:a16="http://schemas.microsoft.com/office/drawing/2014/main" id="{8DF5A0AD-F966-777A-5051-509A1885002A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FE70088C-3DDC-D48B-19AC-9D38B94E6283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6210B2C5-FCF9-D563-D8F8-269FD9980FB7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88BB64DA-2850-BA70-C7D9-DD446058A4E1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" name="图形 7">
              <a:extLst>
                <a:ext uri="{FF2B5EF4-FFF2-40B4-BE49-F238E27FC236}">
                  <a16:creationId xmlns:a16="http://schemas.microsoft.com/office/drawing/2014/main" id="{87629F46-6A50-A2AD-FEFD-A76303487739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682833C-C106-278E-BF6B-5EE08177636A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E4BD7740-3006-3925-635D-A87B31F8133E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215021FB-A4F4-D7CD-5A3C-311712D742B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" name="图形 7">
              <a:extLst>
                <a:ext uri="{FF2B5EF4-FFF2-40B4-BE49-F238E27FC236}">
                  <a16:creationId xmlns:a16="http://schemas.microsoft.com/office/drawing/2014/main" id="{B226348B-10FA-6ECC-3168-5ADC1CBE0183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EB93FB5D-2C0A-35E3-1624-5C97EAA08246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63B9674-0C65-21AA-6A49-B023C7860B2F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CEDDEB1-28F0-5863-F3EA-2FC6920B1F89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0" name="图形 7">
              <a:extLst>
                <a:ext uri="{FF2B5EF4-FFF2-40B4-BE49-F238E27FC236}">
                  <a16:creationId xmlns:a16="http://schemas.microsoft.com/office/drawing/2014/main" id="{BC83CEAA-D503-F7FA-7484-2156A47429B7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22E2C907-85C2-C5E7-9D1F-32F517C75DA2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61DD5B45-DD37-42C2-535C-7779EAB3FC05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C26382DB-5551-140C-0257-FD4FD6572DE2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" name="图形 7">
              <a:extLst>
                <a:ext uri="{FF2B5EF4-FFF2-40B4-BE49-F238E27FC236}">
                  <a16:creationId xmlns:a16="http://schemas.microsoft.com/office/drawing/2014/main" id="{B9AD3AA3-E9C7-697A-2264-70FBCD0E4723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E5E7EAC-3DE6-EA76-EE72-4EC1ECEB190E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D7C737AE-6B97-9C1D-EDE9-03887444DBDE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8A100BC5-491F-332D-8C3F-7E0C805711F4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8" name="图形 7">
              <a:extLst>
                <a:ext uri="{FF2B5EF4-FFF2-40B4-BE49-F238E27FC236}">
                  <a16:creationId xmlns:a16="http://schemas.microsoft.com/office/drawing/2014/main" id="{17FFC1F1-5080-112F-9CE7-5A2924502E8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6EF28EB-D77D-9E04-72E3-C278D7B2B310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6011531D-918F-EB52-8C01-E42A47AB1FC9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84D2E500-D482-A85E-3988-65C6C8705C28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2" name="图形 7">
              <a:extLst>
                <a:ext uri="{FF2B5EF4-FFF2-40B4-BE49-F238E27FC236}">
                  <a16:creationId xmlns:a16="http://schemas.microsoft.com/office/drawing/2014/main" id="{5A3BA098-EDB4-CAAD-AA3E-1475EE3F26D4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E16520-AFE0-2D48-177A-E58C2C844CB0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4326C394-482E-7810-1173-5ADAB4B53A5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622652-CAEB-1118-564C-326928A9028A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6" name="图形 7">
              <a:extLst>
                <a:ext uri="{FF2B5EF4-FFF2-40B4-BE49-F238E27FC236}">
                  <a16:creationId xmlns:a16="http://schemas.microsoft.com/office/drawing/2014/main" id="{21BFB71E-A654-997B-FB27-396B5DF8814C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6A9390D7-F56B-1BD2-9250-91E4FDD9A88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4E6D002B-B303-69D7-8D37-5CEC32290CEE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EF765C65-F79E-B0C5-1AD8-A8532782C798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0" name="图形 7">
              <a:extLst>
                <a:ext uri="{FF2B5EF4-FFF2-40B4-BE49-F238E27FC236}">
                  <a16:creationId xmlns:a16="http://schemas.microsoft.com/office/drawing/2014/main" id="{AA418BA3-AF93-E314-3796-A9E23BD87B58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8886C10-6001-0E7C-C0C9-70310736C7C3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A54FE58-194F-E371-5BF2-C667400C5F38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350656A-AC02-58A6-7B83-2DA582C704F4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4" name="图形 7">
              <a:extLst>
                <a:ext uri="{FF2B5EF4-FFF2-40B4-BE49-F238E27FC236}">
                  <a16:creationId xmlns:a16="http://schemas.microsoft.com/office/drawing/2014/main" id="{A6136061-FEFF-0BFD-B989-CE9D784D996A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874052-A9A8-2A07-67E4-F8571C6D20A1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BFCF1F2-6E74-9117-FD47-210864F1E3AD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77F7330-CB14-80A6-6E9E-BAB4D85E5E3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3" name="组合 562">
            <a:extLst>
              <a:ext uri="{FF2B5EF4-FFF2-40B4-BE49-F238E27FC236}">
                <a16:creationId xmlns:a16="http://schemas.microsoft.com/office/drawing/2014/main" id="{741968F3-5AF4-ABD8-637E-9E8DC9DB3150}"/>
              </a:ext>
            </a:extLst>
          </p:cNvPr>
          <p:cNvGrpSpPr/>
          <p:nvPr/>
        </p:nvGrpSpPr>
        <p:grpSpPr>
          <a:xfrm>
            <a:off x="9483189" y="3278956"/>
            <a:ext cx="1354879" cy="3246771"/>
            <a:chOff x="9483189" y="3020999"/>
            <a:chExt cx="1354879" cy="3246771"/>
          </a:xfrm>
        </p:grpSpPr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58C3B57F-FC37-8D99-2CEC-733DF0C0ED99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491DF6-0211-D87B-07FB-4321B1AA869E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1A244C7-2012-C8D0-B046-920A4AF217DD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85EE7A5-7B9D-A464-10F4-FD4187FC7C45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3B2AFB1-7FF5-0DFC-1BC7-0292E5A5BD14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74EEF7-9A3C-F1E4-3B1C-283D4091AB8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CAD56CE-C036-48DE-D8DF-0D19D8EF4C8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CDC462E-379C-6C55-EA11-BB0A0B2F58BE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3916B-0BD0-792A-0F32-C0B2710B0247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F5BEA-3558-B058-1F69-DD1CBD0F913D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A7575D9-BB63-2EA2-A9B4-5363463A7602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EEAC67D-DA54-D115-D6E2-5A48C1F92BCE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0" name="图形 7">
              <a:extLst>
                <a:ext uri="{FF2B5EF4-FFF2-40B4-BE49-F238E27FC236}">
                  <a16:creationId xmlns:a16="http://schemas.microsoft.com/office/drawing/2014/main" id="{26AC8267-0E83-6D67-DA1C-16E10004549B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0AA11B3-8298-6907-90A1-E3DE2AB6F703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832B45-1B0D-17C2-9CC9-17F55CE79D9D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7">
              <a:extLst>
                <a:ext uri="{FF2B5EF4-FFF2-40B4-BE49-F238E27FC236}">
                  <a16:creationId xmlns:a16="http://schemas.microsoft.com/office/drawing/2014/main" id="{B5311472-0B20-1696-12AD-CCBC3E468240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3452954-75CD-9856-B2B9-479B4A4FF249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B41808A-30D4-C8C9-D31B-A0959817FCA0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45111D-57D7-45B1-AD17-50DA9A7866D8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7A5B63F-A069-A470-3622-473EF8D84BAD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F15B330-DECB-6EE7-AC5A-CBF0A3B0F2A2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096E421-8715-0E51-2928-45992E554337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5" name="图形 7">
              <a:extLst>
                <a:ext uri="{FF2B5EF4-FFF2-40B4-BE49-F238E27FC236}">
                  <a16:creationId xmlns:a16="http://schemas.microsoft.com/office/drawing/2014/main" id="{75A3D1DB-BA84-055B-0AB6-4D6B7C0F46E1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5BF1B3B-9154-F3D6-E1F4-043C5CA57698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31C0C96-8BDD-BEF0-2387-30AB12481F35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4BF2325-0ABA-4931-7DD0-3788BC8F5E24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CF78F772-D082-440C-B8B1-5CACFC0B0204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7">
              <a:extLst>
                <a:ext uri="{FF2B5EF4-FFF2-40B4-BE49-F238E27FC236}">
                  <a16:creationId xmlns:a16="http://schemas.microsoft.com/office/drawing/2014/main" id="{B45EB80B-0C5C-0B69-2EBD-57F1FECBDD07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F80F7B36-C1F3-5363-E142-60DF9B6C9423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99DA0F6E-F918-96EF-F320-E909EE117B2C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8880728-638C-55E7-2B4A-B4D419221683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395713E4-73FA-08DE-9BA4-441B6D89F420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D567D04E-0FFA-48D5-1794-61282B55E317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0BC73BB5-9934-0D7A-C6FE-BC92328C4026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D8DD4C9-DD76-774F-44FB-19A19AC0C733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38AA83D-1F8D-0AB3-02A9-F7BFE0043517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B53E565-2833-EE4D-8F9B-300EFA659E3A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1395DEA-5A6F-1184-BFC4-305058C3A808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75E9E61-803D-0725-EFE4-4036BD86FC8A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A7C3C06-A5DD-315A-FF58-8D573DFDB634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F118D13-EDD0-D29D-7B2D-B00E18773500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8B9B970-1C02-B492-E33A-21DB03FEAF6E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7E08139-8CE1-119B-E5A0-1BC0E1B301E0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9BA7240-C781-87D8-C135-4EEF156DEA32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B4B0BE1-ADE5-7A62-EF60-B10E9C992F47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A56724-0613-C2E8-E26C-BFF9B240EF88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E77FB57-917D-63E4-436A-62CA0330A21F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0D990F8-79B3-6D91-8648-9949120A9C49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DCB27EC-F740-C29E-2568-D105C884715E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FD369F2-D0FA-74B6-877F-100E284834F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3" name="图形 7">
              <a:extLst>
                <a:ext uri="{FF2B5EF4-FFF2-40B4-BE49-F238E27FC236}">
                  <a16:creationId xmlns:a16="http://schemas.microsoft.com/office/drawing/2014/main" id="{9D154A86-770E-5AE7-FD82-58365BF8DC9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DB3D74E2-EEAD-2A0A-9847-BECD6F738FD5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5" name="图形 7">
                <a:extLst>
                  <a:ext uri="{FF2B5EF4-FFF2-40B4-BE49-F238E27FC236}">
                    <a16:creationId xmlns:a16="http://schemas.microsoft.com/office/drawing/2014/main" id="{43512E82-4850-4A12-D4D3-F01C90B55B2D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346" name="图形 7">
                  <a:extLst>
                    <a:ext uri="{FF2B5EF4-FFF2-40B4-BE49-F238E27FC236}">
                      <a16:creationId xmlns:a16="http://schemas.microsoft.com/office/drawing/2014/main" id="{4BB32018-341A-737A-7F1A-62FA333B129E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44E44458-CF7C-924E-8F4F-3BEB89DEA12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7B01499-8E84-C5CD-2076-7EBA45A92DAC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49" name="图形 7">
                  <a:extLst>
                    <a:ext uri="{FF2B5EF4-FFF2-40B4-BE49-F238E27FC236}">
                      <a16:creationId xmlns:a16="http://schemas.microsoft.com/office/drawing/2014/main" id="{FE041639-BA90-52B7-97E1-01928DC5F3CB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6A3A6DFB-3279-6349-B711-FB4D3A5223B0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752DFF3F-502B-971B-71C2-11CB0CFD7BF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189988E9-8156-F8EF-2BF9-63BF20BDB20B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E25D8BB-24CB-AE01-E1F5-3E68882F7C7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383FCAAF-14AF-EB42-44F6-507E8E810661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CCB3B286-18D8-72FB-F363-3A2D26CA609F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9AF2C578-6711-03D2-57DF-0E47A91EB29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F170CB59-32F8-38C6-BFF4-DEC31CDDFA4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26340657-407C-35DE-32D9-849F1509F3A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32A9C29-CADB-2CE4-1538-5166A70F520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7EBE09A-9FE7-040D-122B-B409A3522703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E344EC2-5E72-CC3F-3436-CA542AD0FA4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5438E66C-DB05-2142-FAE1-8B5A02E28731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75B5B518-E992-EB3D-C8F5-046F07FD16C2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A27F4556-DA86-A416-2BF6-3C8D02BE4C98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9DF81A65-E6DD-1AF4-D476-742BABE728F2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3B0EF7E-0FE8-A36E-8BB5-F782E0FE6093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2" name="图形 515">
              <a:extLst>
                <a:ext uri="{FF2B5EF4-FFF2-40B4-BE49-F238E27FC236}">
                  <a16:creationId xmlns:a16="http://schemas.microsoft.com/office/drawing/2014/main" id="{69CED4E1-7435-D795-76C7-7249E9E644F8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5403B069-BC85-7BE5-D154-7EBDF498CBC3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AD0BC06-F7BC-D79A-1434-F861B7FFC698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1F9FA38-D8A9-44A6-EDB2-257DCB021A0B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6" name="图形 7">
              <a:extLst>
                <a:ext uri="{FF2B5EF4-FFF2-40B4-BE49-F238E27FC236}">
                  <a16:creationId xmlns:a16="http://schemas.microsoft.com/office/drawing/2014/main" id="{0EED114E-BB02-FA09-D9E4-BDA98C5ABB0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CBEF6AA-DE1F-9B97-335C-C90AB2E04B1B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8" name="图形 7">
                <a:extLst>
                  <a:ext uri="{FF2B5EF4-FFF2-40B4-BE49-F238E27FC236}">
                    <a16:creationId xmlns:a16="http://schemas.microsoft.com/office/drawing/2014/main" id="{AB586DB4-06D2-D025-2176-A6FCF9EA02FA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CBDE6B32-D666-6951-AF8D-1EE1293D8599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25A05E55-4E28-2DDE-DE35-14BE52BCCF54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560432F4-1097-514C-9495-D4485A58EB5C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94AFBD3-5708-DA3E-C3C3-73DB96CF66E4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79295058-2AA4-77E3-2AB4-843152012F12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39FD29E1-0141-BA5D-D773-A4290998732E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46" name="任意多边形: 形状 645">
            <a:extLst>
              <a:ext uri="{FF2B5EF4-FFF2-40B4-BE49-F238E27FC236}">
                <a16:creationId xmlns:a16="http://schemas.microsoft.com/office/drawing/2014/main" id="{4B059444-AEB3-42C3-C128-EA03104C4577}"/>
              </a:ext>
            </a:extLst>
          </p:cNvPr>
          <p:cNvSpPr/>
          <p:nvPr/>
        </p:nvSpPr>
        <p:spPr>
          <a:xfrm>
            <a:off x="7093799" y="1998441"/>
            <a:ext cx="1449810" cy="824450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C31C8-4CE9-A5D8-E1E3-AD390DD3DD8C}"/>
              </a:ext>
            </a:extLst>
          </p:cNvPr>
          <p:cNvGrpSpPr/>
          <p:nvPr/>
        </p:nvGrpSpPr>
        <p:grpSpPr>
          <a:xfrm>
            <a:off x="885930" y="2190492"/>
            <a:ext cx="1941596" cy="3045003"/>
            <a:chOff x="1069975" y="1651000"/>
            <a:chExt cx="2463801" cy="3863977"/>
          </a:xfrm>
        </p:grpSpPr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61D4A1C-1B93-7AB9-62B9-D232ED80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934" y="5199392"/>
              <a:ext cx="1256354" cy="315585"/>
            </a:xfrm>
            <a:custGeom>
              <a:avLst/>
              <a:gdLst>
                <a:gd name="connsiteX0" fmla="*/ 1222055 w 1256354"/>
                <a:gd name="connsiteY0" fmla="*/ 0 h 315585"/>
                <a:gd name="connsiteX1" fmla="*/ 1256354 w 1256354"/>
                <a:gd name="connsiteY1" fmla="*/ 67141 h 315585"/>
                <a:gd name="connsiteX2" fmla="*/ 627704 w 1256354"/>
                <a:gd name="connsiteY2" fmla="*/ 315585 h 315585"/>
                <a:gd name="connsiteX3" fmla="*/ 48457 w 1256354"/>
                <a:gd name="connsiteY3" fmla="*/ 163847 h 315585"/>
                <a:gd name="connsiteX4" fmla="*/ 0 w 1256354"/>
                <a:gd name="connsiteY4" fmla="*/ 68993 h 315585"/>
                <a:gd name="connsiteX5" fmla="*/ 458587 w 1256354"/>
                <a:gd name="connsiteY5" fmla="*/ 33781 h 315585"/>
                <a:gd name="connsiteX6" fmla="*/ 1069322 w 1256354"/>
                <a:gd name="connsiteY6" fmla="*/ 3046 h 315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6354" h="315585">
                  <a:moveTo>
                    <a:pt x="1222055" y="0"/>
                  </a:moveTo>
                  <a:lnTo>
                    <a:pt x="1256354" y="67141"/>
                  </a:lnTo>
                  <a:cubicBezTo>
                    <a:pt x="1256354" y="204353"/>
                    <a:pt x="974898" y="315585"/>
                    <a:pt x="627704" y="315585"/>
                  </a:cubicBezTo>
                  <a:cubicBezTo>
                    <a:pt x="367309" y="315585"/>
                    <a:pt x="143891" y="253017"/>
                    <a:pt x="48457" y="163847"/>
                  </a:cubicBezTo>
                  <a:lnTo>
                    <a:pt x="0" y="68993"/>
                  </a:lnTo>
                  <a:lnTo>
                    <a:pt x="458587" y="33781"/>
                  </a:lnTo>
                  <a:cubicBezTo>
                    <a:pt x="665129" y="20537"/>
                    <a:pt x="868676" y="10216"/>
                    <a:pt x="1069322" y="3046"/>
                  </a:cubicBezTo>
                  <a:close/>
                </a:path>
              </a:pathLst>
            </a:cu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6" name="Freeform 6">
              <a:extLst>
                <a:ext uri="{FF2B5EF4-FFF2-40B4-BE49-F238E27FC236}">
                  <a16:creationId xmlns:a16="http://schemas.microsoft.com/office/drawing/2014/main" id="{A4323770-7BB4-FD1B-C710-DD81DFB58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651000"/>
              <a:ext cx="2463801" cy="2014538"/>
            </a:xfrm>
            <a:custGeom>
              <a:avLst/>
              <a:gdLst>
                <a:gd name="T0" fmla="*/ 470 w 494"/>
                <a:gd name="T1" fmla="*/ 195 h 405"/>
                <a:gd name="T2" fmla="*/ 328 w 494"/>
                <a:gd name="T3" fmla="*/ 93 h 405"/>
                <a:gd name="T4" fmla="*/ 164 w 494"/>
                <a:gd name="T5" fmla="*/ 24 h 405"/>
                <a:gd name="T6" fmla="*/ 89 w 494"/>
                <a:gd name="T7" fmla="*/ 192 h 405"/>
                <a:gd name="T8" fmla="*/ 89 w 494"/>
                <a:gd name="T9" fmla="*/ 192 h 405"/>
                <a:gd name="T10" fmla="*/ 33 w 494"/>
                <a:gd name="T11" fmla="*/ 244 h 405"/>
                <a:gd name="T12" fmla="*/ 107 w 494"/>
                <a:gd name="T13" fmla="*/ 392 h 405"/>
                <a:gd name="T14" fmla="*/ 231 w 494"/>
                <a:gd name="T15" fmla="*/ 322 h 405"/>
                <a:gd name="T16" fmla="*/ 344 w 494"/>
                <a:gd name="T17" fmla="*/ 372 h 405"/>
                <a:gd name="T18" fmla="*/ 470 w 494"/>
                <a:gd name="T19" fmla="*/ 1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05">
                  <a:moveTo>
                    <a:pt x="470" y="195"/>
                  </a:moveTo>
                  <a:cubicBezTo>
                    <a:pt x="451" y="126"/>
                    <a:pt x="387" y="93"/>
                    <a:pt x="328" y="93"/>
                  </a:cubicBezTo>
                  <a:cubicBezTo>
                    <a:pt x="305" y="33"/>
                    <a:pt x="227" y="0"/>
                    <a:pt x="164" y="24"/>
                  </a:cubicBezTo>
                  <a:cubicBezTo>
                    <a:pt x="90" y="52"/>
                    <a:pt x="71" y="134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67" y="201"/>
                    <a:pt x="48" y="218"/>
                    <a:pt x="33" y="244"/>
                  </a:cubicBezTo>
                  <a:cubicBezTo>
                    <a:pt x="0" y="301"/>
                    <a:pt x="43" y="378"/>
                    <a:pt x="107" y="392"/>
                  </a:cubicBezTo>
                  <a:cubicBezTo>
                    <a:pt x="165" y="405"/>
                    <a:pt x="213" y="366"/>
                    <a:pt x="231" y="322"/>
                  </a:cubicBezTo>
                  <a:cubicBezTo>
                    <a:pt x="258" y="351"/>
                    <a:pt x="296" y="370"/>
                    <a:pt x="344" y="372"/>
                  </a:cubicBezTo>
                  <a:cubicBezTo>
                    <a:pt x="431" y="374"/>
                    <a:pt x="494" y="278"/>
                    <a:pt x="470" y="195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">
              <a:extLst>
                <a:ext uri="{FF2B5EF4-FFF2-40B4-BE49-F238E27FC236}">
                  <a16:creationId xmlns:a16="http://schemas.microsoft.com/office/drawing/2014/main" id="{F0BDD028-EC4B-7332-2F5C-C1D3B85E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112" y="2112963"/>
              <a:ext cx="2379663" cy="1552575"/>
            </a:xfrm>
            <a:custGeom>
              <a:avLst/>
              <a:gdLst>
                <a:gd name="T0" fmla="*/ 303 w 477"/>
                <a:gd name="T1" fmla="*/ 207 h 312"/>
                <a:gd name="T2" fmla="*/ 217 w 477"/>
                <a:gd name="T3" fmla="*/ 184 h 312"/>
                <a:gd name="T4" fmla="*/ 105 w 477"/>
                <a:gd name="T5" fmla="*/ 230 h 312"/>
                <a:gd name="T6" fmla="*/ 5 w 477"/>
                <a:gd name="T7" fmla="*/ 185 h 312"/>
                <a:gd name="T8" fmla="*/ 90 w 477"/>
                <a:gd name="T9" fmla="*/ 299 h 312"/>
                <a:gd name="T10" fmla="*/ 214 w 477"/>
                <a:gd name="T11" fmla="*/ 229 h 312"/>
                <a:gd name="T12" fmla="*/ 327 w 477"/>
                <a:gd name="T13" fmla="*/ 279 h 312"/>
                <a:gd name="T14" fmla="*/ 453 w 477"/>
                <a:gd name="T15" fmla="*/ 102 h 312"/>
                <a:gd name="T16" fmla="*/ 311 w 477"/>
                <a:gd name="T17" fmla="*/ 0 h 312"/>
                <a:gd name="T18" fmla="*/ 303 w 477"/>
                <a:gd name="T19" fmla="*/ 2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12">
                  <a:moveTo>
                    <a:pt x="303" y="207"/>
                  </a:moveTo>
                  <a:cubicBezTo>
                    <a:pt x="249" y="212"/>
                    <a:pt x="217" y="184"/>
                    <a:pt x="217" y="184"/>
                  </a:cubicBezTo>
                  <a:cubicBezTo>
                    <a:pt x="217" y="184"/>
                    <a:pt x="180" y="224"/>
                    <a:pt x="105" y="230"/>
                  </a:cubicBezTo>
                  <a:cubicBezTo>
                    <a:pt x="36" y="235"/>
                    <a:pt x="9" y="191"/>
                    <a:pt x="5" y="185"/>
                  </a:cubicBezTo>
                  <a:cubicBezTo>
                    <a:pt x="0" y="235"/>
                    <a:pt x="38" y="287"/>
                    <a:pt x="90" y="299"/>
                  </a:cubicBezTo>
                  <a:cubicBezTo>
                    <a:pt x="148" y="312"/>
                    <a:pt x="196" y="273"/>
                    <a:pt x="214" y="229"/>
                  </a:cubicBezTo>
                  <a:cubicBezTo>
                    <a:pt x="241" y="258"/>
                    <a:pt x="279" y="277"/>
                    <a:pt x="327" y="279"/>
                  </a:cubicBezTo>
                  <a:cubicBezTo>
                    <a:pt x="414" y="281"/>
                    <a:pt x="477" y="185"/>
                    <a:pt x="453" y="102"/>
                  </a:cubicBezTo>
                  <a:cubicBezTo>
                    <a:pt x="434" y="33"/>
                    <a:pt x="370" y="0"/>
                    <a:pt x="311" y="0"/>
                  </a:cubicBezTo>
                  <a:cubicBezTo>
                    <a:pt x="416" y="76"/>
                    <a:pt x="358" y="202"/>
                    <a:pt x="303" y="207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">
              <a:extLst>
                <a:ext uri="{FF2B5EF4-FFF2-40B4-BE49-F238E27FC236}">
                  <a16:creationId xmlns:a16="http://schemas.microsoft.com/office/drawing/2014/main" id="{08C54B25-79BB-4D6D-82A6-68A01B0F1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2297113"/>
              <a:ext cx="708025" cy="3028950"/>
            </a:xfrm>
            <a:custGeom>
              <a:avLst/>
              <a:gdLst>
                <a:gd name="T0" fmla="*/ 33 w 142"/>
                <a:gd name="T1" fmla="*/ 609 h 609"/>
                <a:gd name="T2" fmla="*/ 40 w 142"/>
                <a:gd name="T3" fmla="*/ 227 h 609"/>
                <a:gd name="T4" fmla="*/ 0 w 142"/>
                <a:gd name="T5" fmla="*/ 156 h 609"/>
                <a:gd name="T6" fmla="*/ 52 w 142"/>
                <a:gd name="T7" fmla="*/ 187 h 609"/>
                <a:gd name="T8" fmla="*/ 66 w 142"/>
                <a:gd name="T9" fmla="*/ 0 h 609"/>
                <a:gd name="T10" fmla="*/ 81 w 142"/>
                <a:gd name="T11" fmla="*/ 165 h 609"/>
                <a:gd name="T12" fmla="*/ 142 w 142"/>
                <a:gd name="T13" fmla="*/ 98 h 609"/>
                <a:gd name="T14" fmla="*/ 85 w 142"/>
                <a:gd name="T15" fmla="*/ 218 h 609"/>
                <a:gd name="T16" fmla="*/ 90 w 142"/>
                <a:gd name="T17" fmla="*/ 609 h 609"/>
                <a:gd name="T18" fmla="*/ 33 w 142"/>
                <a:gd name="T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09">
                  <a:moveTo>
                    <a:pt x="33" y="609"/>
                  </a:moveTo>
                  <a:cubicBezTo>
                    <a:pt x="33" y="609"/>
                    <a:pt x="43" y="240"/>
                    <a:pt x="40" y="227"/>
                  </a:cubicBezTo>
                  <a:cubicBezTo>
                    <a:pt x="37" y="214"/>
                    <a:pt x="0" y="156"/>
                    <a:pt x="0" y="156"/>
                  </a:cubicBezTo>
                  <a:cubicBezTo>
                    <a:pt x="0" y="156"/>
                    <a:pt x="48" y="209"/>
                    <a:pt x="52" y="187"/>
                  </a:cubicBezTo>
                  <a:cubicBezTo>
                    <a:pt x="57" y="165"/>
                    <a:pt x="66" y="0"/>
                    <a:pt x="66" y="0"/>
                  </a:cubicBezTo>
                  <a:cubicBezTo>
                    <a:pt x="66" y="0"/>
                    <a:pt x="69" y="167"/>
                    <a:pt x="81" y="165"/>
                  </a:cubicBezTo>
                  <a:cubicBezTo>
                    <a:pt x="93" y="163"/>
                    <a:pt x="142" y="98"/>
                    <a:pt x="142" y="98"/>
                  </a:cubicBezTo>
                  <a:cubicBezTo>
                    <a:pt x="142" y="98"/>
                    <a:pt x="85" y="185"/>
                    <a:pt x="85" y="218"/>
                  </a:cubicBezTo>
                  <a:cubicBezTo>
                    <a:pt x="85" y="251"/>
                    <a:pt x="90" y="609"/>
                    <a:pt x="90" y="609"/>
                  </a:cubicBezTo>
                  <a:lnTo>
                    <a:pt x="33" y="609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Group 11">
            <a:extLst>
              <a:ext uri="{FF2B5EF4-FFF2-40B4-BE49-F238E27FC236}">
                <a16:creationId xmlns:a16="http://schemas.microsoft.com/office/drawing/2014/main" id="{2E6D833F-B245-C984-0EDB-2A7A77091E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97720" y="3934700"/>
            <a:ext cx="1009954" cy="2212692"/>
            <a:chOff x="1766" y="2194"/>
            <a:chExt cx="702" cy="1538"/>
          </a:xfrm>
        </p:grpSpPr>
        <p:sp>
          <p:nvSpPr>
            <p:cNvPr id="673" name="AutoShape 10">
              <a:extLst>
                <a:ext uri="{FF2B5EF4-FFF2-40B4-BE49-F238E27FC236}">
                  <a16:creationId xmlns:a16="http://schemas.microsoft.com/office/drawing/2014/main" id="{D110C47D-E029-E640-4C3D-C062C1C9581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66" y="2194"/>
              <a:ext cx="702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12">
              <a:extLst>
                <a:ext uri="{FF2B5EF4-FFF2-40B4-BE49-F238E27FC236}">
                  <a16:creationId xmlns:a16="http://schemas.microsoft.com/office/drawing/2014/main" id="{069F52F6-DB6D-B3F8-F22A-DD47D83D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3492"/>
              <a:ext cx="599" cy="238"/>
            </a:xfrm>
            <a:prstGeom prst="ellipse">
              <a:avLst/>
            </a:prstGeom>
            <a:solidFill>
              <a:srgbClr val="0B7358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5" name="Freeform 13">
              <a:extLst>
                <a:ext uri="{FF2B5EF4-FFF2-40B4-BE49-F238E27FC236}">
                  <a16:creationId xmlns:a16="http://schemas.microsoft.com/office/drawing/2014/main" id="{E836C4FB-D1A6-07B8-996B-2AAF129F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139"/>
              <a:ext cx="795" cy="886"/>
            </a:xfrm>
            <a:custGeom>
              <a:avLst/>
              <a:gdLst>
                <a:gd name="T0" fmla="*/ 164 w 333"/>
                <a:gd name="T1" fmla="*/ 373 h 373"/>
                <a:gd name="T2" fmla="*/ 42 w 333"/>
                <a:gd name="T3" fmla="*/ 309 h 373"/>
                <a:gd name="T4" fmla="*/ 42 w 333"/>
                <a:gd name="T5" fmla="*/ 94 h 373"/>
                <a:gd name="T6" fmla="*/ 219 w 333"/>
                <a:gd name="T7" fmla="*/ 36 h 373"/>
                <a:gd name="T8" fmla="*/ 293 w 333"/>
                <a:gd name="T9" fmla="*/ 287 h 373"/>
                <a:gd name="T10" fmla="*/ 164 w 333"/>
                <a:gd name="T1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73">
                  <a:moveTo>
                    <a:pt x="164" y="373"/>
                  </a:moveTo>
                  <a:cubicBezTo>
                    <a:pt x="164" y="373"/>
                    <a:pt x="78" y="362"/>
                    <a:pt x="42" y="309"/>
                  </a:cubicBezTo>
                  <a:cubicBezTo>
                    <a:pt x="5" y="256"/>
                    <a:pt x="0" y="147"/>
                    <a:pt x="42" y="94"/>
                  </a:cubicBezTo>
                  <a:cubicBezTo>
                    <a:pt x="84" y="41"/>
                    <a:pt x="160" y="0"/>
                    <a:pt x="219" y="36"/>
                  </a:cubicBezTo>
                  <a:cubicBezTo>
                    <a:pt x="277" y="73"/>
                    <a:pt x="333" y="216"/>
                    <a:pt x="293" y="287"/>
                  </a:cubicBezTo>
                  <a:cubicBezTo>
                    <a:pt x="253" y="358"/>
                    <a:pt x="195" y="369"/>
                    <a:pt x="164" y="373"/>
                  </a:cubicBezTo>
                  <a:close/>
                </a:path>
              </a:pathLst>
            </a:custGeom>
            <a:solidFill>
              <a:srgbClr val="7EBD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4">
              <a:extLst>
                <a:ext uri="{FF2B5EF4-FFF2-40B4-BE49-F238E27FC236}">
                  <a16:creationId xmlns:a16="http://schemas.microsoft.com/office/drawing/2014/main" id="{DF32C483-4EBB-769B-A072-5B7EAF78A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187"/>
              <a:ext cx="694" cy="838"/>
            </a:xfrm>
            <a:custGeom>
              <a:avLst/>
              <a:gdLst>
                <a:gd name="T0" fmla="*/ 122 w 291"/>
                <a:gd name="T1" fmla="*/ 353 h 353"/>
                <a:gd name="T2" fmla="*/ 251 w 291"/>
                <a:gd name="T3" fmla="*/ 267 h 353"/>
                <a:gd name="T4" fmla="*/ 177 w 291"/>
                <a:gd name="T5" fmla="*/ 16 h 353"/>
                <a:gd name="T6" fmla="*/ 98 w 291"/>
                <a:gd name="T7" fmla="*/ 7 h 353"/>
                <a:gd name="T8" fmla="*/ 98 w 291"/>
                <a:gd name="T9" fmla="*/ 7 h 353"/>
                <a:gd name="T10" fmla="*/ 162 w 291"/>
                <a:gd name="T11" fmla="*/ 32 h 353"/>
                <a:gd name="T12" fmla="*/ 188 w 291"/>
                <a:gd name="T13" fmla="*/ 274 h 353"/>
                <a:gd name="T14" fmla="*/ 0 w 291"/>
                <a:gd name="T15" fmla="*/ 289 h 353"/>
                <a:gd name="T16" fmla="*/ 122 w 291"/>
                <a:gd name="T17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353">
                  <a:moveTo>
                    <a:pt x="122" y="353"/>
                  </a:moveTo>
                  <a:cubicBezTo>
                    <a:pt x="153" y="349"/>
                    <a:pt x="211" y="338"/>
                    <a:pt x="251" y="267"/>
                  </a:cubicBezTo>
                  <a:cubicBezTo>
                    <a:pt x="291" y="196"/>
                    <a:pt x="235" y="53"/>
                    <a:pt x="177" y="16"/>
                  </a:cubicBezTo>
                  <a:cubicBezTo>
                    <a:pt x="152" y="1"/>
                    <a:pt x="125" y="0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132" y="13"/>
                    <a:pt x="162" y="32"/>
                  </a:cubicBezTo>
                  <a:cubicBezTo>
                    <a:pt x="191" y="52"/>
                    <a:pt x="264" y="218"/>
                    <a:pt x="188" y="274"/>
                  </a:cubicBezTo>
                  <a:cubicBezTo>
                    <a:pt x="113" y="330"/>
                    <a:pt x="0" y="289"/>
                    <a:pt x="0" y="289"/>
                  </a:cubicBezTo>
                  <a:cubicBezTo>
                    <a:pt x="36" y="342"/>
                    <a:pt x="122" y="353"/>
                    <a:pt x="122" y="353"/>
                  </a:cubicBezTo>
                  <a:close/>
                </a:path>
              </a:pathLst>
            </a:custGeom>
            <a:solidFill>
              <a:srgbClr val="368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5">
              <a:extLst>
                <a:ext uri="{FF2B5EF4-FFF2-40B4-BE49-F238E27FC236}">
                  <a16:creationId xmlns:a16="http://schemas.microsoft.com/office/drawing/2014/main" id="{80E5116B-144B-5202-0033-10D0C35B8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2448"/>
              <a:ext cx="358" cy="1191"/>
            </a:xfrm>
            <a:custGeom>
              <a:avLst/>
              <a:gdLst>
                <a:gd name="T0" fmla="*/ 35 w 150"/>
                <a:gd name="T1" fmla="*/ 502 h 502"/>
                <a:gd name="T2" fmla="*/ 43 w 150"/>
                <a:gd name="T3" fmla="*/ 177 h 502"/>
                <a:gd name="T4" fmla="*/ 0 w 150"/>
                <a:gd name="T5" fmla="*/ 122 h 502"/>
                <a:gd name="T6" fmla="*/ 55 w 150"/>
                <a:gd name="T7" fmla="*/ 146 h 502"/>
                <a:gd name="T8" fmla="*/ 70 w 150"/>
                <a:gd name="T9" fmla="*/ 0 h 502"/>
                <a:gd name="T10" fmla="*/ 85 w 150"/>
                <a:gd name="T11" fmla="*/ 129 h 502"/>
                <a:gd name="T12" fmla="*/ 150 w 150"/>
                <a:gd name="T13" fmla="*/ 77 h 502"/>
                <a:gd name="T14" fmla="*/ 90 w 150"/>
                <a:gd name="T15" fmla="*/ 170 h 502"/>
                <a:gd name="T16" fmla="*/ 95 w 150"/>
                <a:gd name="T17" fmla="*/ 502 h 502"/>
                <a:gd name="T18" fmla="*/ 35 w 150"/>
                <a:gd name="T1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502">
                  <a:moveTo>
                    <a:pt x="35" y="502"/>
                  </a:moveTo>
                  <a:cubicBezTo>
                    <a:pt x="35" y="502"/>
                    <a:pt x="46" y="187"/>
                    <a:pt x="43" y="177"/>
                  </a:cubicBezTo>
                  <a:cubicBezTo>
                    <a:pt x="40" y="167"/>
                    <a:pt x="0" y="122"/>
                    <a:pt x="0" y="122"/>
                  </a:cubicBezTo>
                  <a:cubicBezTo>
                    <a:pt x="0" y="122"/>
                    <a:pt x="51" y="163"/>
                    <a:pt x="55" y="146"/>
                  </a:cubicBezTo>
                  <a:cubicBezTo>
                    <a:pt x="60" y="129"/>
                    <a:pt x="70" y="0"/>
                    <a:pt x="70" y="0"/>
                  </a:cubicBezTo>
                  <a:cubicBezTo>
                    <a:pt x="70" y="0"/>
                    <a:pt x="73" y="131"/>
                    <a:pt x="85" y="129"/>
                  </a:cubicBezTo>
                  <a:cubicBezTo>
                    <a:pt x="98" y="128"/>
                    <a:pt x="150" y="77"/>
                    <a:pt x="150" y="77"/>
                  </a:cubicBezTo>
                  <a:cubicBezTo>
                    <a:pt x="150" y="77"/>
                    <a:pt x="90" y="145"/>
                    <a:pt x="90" y="170"/>
                  </a:cubicBezTo>
                  <a:cubicBezTo>
                    <a:pt x="90" y="196"/>
                    <a:pt x="95" y="502"/>
                    <a:pt x="95" y="502"/>
                  </a:cubicBezTo>
                  <a:lnTo>
                    <a:pt x="35" y="502"/>
                  </a:lnTo>
                  <a:close/>
                </a:path>
              </a:pathLst>
            </a:custGeom>
            <a:solidFill>
              <a:srgbClr val="695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81DB26-94A3-444F-B616-51B447878068}"/>
              </a:ext>
            </a:extLst>
          </p:cNvPr>
          <p:cNvGrpSpPr/>
          <p:nvPr/>
        </p:nvGrpSpPr>
        <p:grpSpPr>
          <a:xfrm>
            <a:off x="3888684" y="1806508"/>
            <a:ext cx="3837415" cy="649206"/>
            <a:chOff x="1801385" y="1761240"/>
            <a:chExt cx="3837415" cy="64920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C0AF5D-7F0A-2337-C7FB-B5C850651659}"/>
                </a:ext>
              </a:extLst>
            </p:cNvPr>
            <p:cNvGrpSpPr/>
            <p:nvPr/>
          </p:nvGrpSpPr>
          <p:grpSpPr>
            <a:xfrm>
              <a:off x="1801385" y="1761240"/>
              <a:ext cx="3837415" cy="649206"/>
              <a:chOff x="938112" y="1751094"/>
              <a:chExt cx="5329239" cy="998276"/>
            </a:xfrm>
          </p:grpSpPr>
          <p:sp>
            <p:nvSpPr>
              <p:cNvPr id="11" name="矩形: 对角圆角 10">
                <a:extLst>
                  <a:ext uri="{FF2B5EF4-FFF2-40B4-BE49-F238E27FC236}">
                    <a16:creationId xmlns:a16="http://schemas.microsoft.com/office/drawing/2014/main" id="{E7A2B586-C339-9CDD-8E11-6E89FE2DFD6E}"/>
                  </a:ext>
                </a:extLst>
              </p:cNvPr>
              <p:cNvSpPr/>
              <p:nvPr/>
            </p:nvSpPr>
            <p:spPr>
              <a:xfrm>
                <a:off x="1966298" y="1751094"/>
                <a:ext cx="4301053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368F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: 对角圆角 11">
                <a:extLst>
                  <a:ext uri="{FF2B5EF4-FFF2-40B4-BE49-F238E27FC236}">
                    <a16:creationId xmlns:a16="http://schemas.microsoft.com/office/drawing/2014/main" id="{59FF0013-9105-CA80-0101-CD05F804B48E}"/>
                  </a:ext>
                </a:extLst>
              </p:cNvPr>
              <p:cNvSpPr/>
              <p:nvPr/>
            </p:nvSpPr>
            <p:spPr>
              <a:xfrm flipV="1">
                <a:off x="938112" y="1751094"/>
                <a:ext cx="1028186" cy="99827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7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0D8749-00C0-C113-94ED-4CDE06FAB44C}"/>
                </a:ext>
              </a:extLst>
            </p:cNvPr>
            <p:cNvSpPr txBox="1"/>
            <p:nvPr/>
          </p:nvSpPr>
          <p:spPr>
            <a:xfrm>
              <a:off x="1876617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7528A4-959C-5DE0-C33B-889CCC3ACD48}"/>
                </a:ext>
              </a:extLst>
            </p:cNvPr>
            <p:cNvSpPr txBox="1"/>
            <p:nvPr/>
          </p:nvSpPr>
          <p:spPr>
            <a:xfrm>
              <a:off x="2905319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6295F16-A3F8-5CAE-2BD8-2ED4CF8FBD36}"/>
              </a:ext>
            </a:extLst>
          </p:cNvPr>
          <p:cNvSpPr txBox="1"/>
          <p:nvPr/>
        </p:nvSpPr>
        <p:spPr>
          <a:xfrm>
            <a:off x="2716298" y="2762090"/>
            <a:ext cx="658948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37952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" name="图形 565">
            <a:extLst>
              <a:ext uri="{FF2B5EF4-FFF2-40B4-BE49-F238E27FC236}">
                <a16:creationId xmlns:a16="http://schemas.microsoft.com/office/drawing/2014/main" id="{4B0BA1C3-922B-EAEF-C8DB-301B0084F6FD}"/>
              </a:ext>
            </a:extLst>
          </p:cNvPr>
          <p:cNvGrpSpPr/>
          <p:nvPr/>
        </p:nvGrpSpPr>
        <p:grpSpPr>
          <a:xfrm>
            <a:off x="579305" y="66195"/>
            <a:ext cx="480362" cy="277699"/>
            <a:chOff x="2577594" y="301034"/>
            <a:chExt cx="2611310" cy="1509606"/>
          </a:xfrm>
          <a:solidFill>
            <a:srgbClr val="F6FBFC"/>
          </a:solidFill>
        </p:grpSpPr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92A5BA39-61E9-FE3A-DECB-3E22E7604ABD}"/>
                </a:ext>
              </a:extLst>
            </p:cNvPr>
            <p:cNvSpPr/>
            <p:nvPr/>
          </p:nvSpPr>
          <p:spPr>
            <a:xfrm>
              <a:off x="2577594" y="666278"/>
              <a:ext cx="1021819" cy="984574"/>
            </a:xfrm>
            <a:custGeom>
              <a:avLst/>
              <a:gdLst>
                <a:gd name="connsiteX0" fmla="*/ 1021821 w 1021820"/>
                <a:gd name="connsiteY0" fmla="*/ 492288 h 984575"/>
                <a:gd name="connsiteX1" fmla="*/ 510910 w 1021820"/>
                <a:gd name="connsiteY1" fmla="*/ 984576 h 984575"/>
                <a:gd name="connsiteX2" fmla="*/ 0 w 1021820"/>
                <a:gd name="connsiteY2" fmla="*/ 492288 h 984575"/>
                <a:gd name="connsiteX3" fmla="*/ 510910 w 1021820"/>
                <a:gd name="connsiteY3" fmla="*/ 0 h 984575"/>
                <a:gd name="connsiteX4" fmla="*/ 1021821 w 1021820"/>
                <a:gd name="connsiteY4" fmla="*/ 492288 h 98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1820" h="984575">
                  <a:moveTo>
                    <a:pt x="1021821" y="492288"/>
                  </a:moveTo>
                  <a:cubicBezTo>
                    <a:pt x="1021821" y="764171"/>
                    <a:pt x="793078" y="984576"/>
                    <a:pt x="510910" y="984576"/>
                  </a:cubicBezTo>
                  <a:cubicBezTo>
                    <a:pt x="228742" y="984576"/>
                    <a:pt x="0" y="764171"/>
                    <a:pt x="0" y="492288"/>
                  </a:cubicBezTo>
                  <a:cubicBezTo>
                    <a:pt x="0" y="220405"/>
                    <a:pt x="228742" y="0"/>
                    <a:pt x="510910" y="0"/>
                  </a:cubicBezTo>
                  <a:cubicBezTo>
                    <a:pt x="793078" y="0"/>
                    <a:pt x="1021821" y="220405"/>
                    <a:pt x="1021821" y="49228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7541E94B-9488-9A1C-1FD5-8B92068CE508}"/>
                </a:ext>
              </a:extLst>
            </p:cNvPr>
            <p:cNvSpPr/>
            <p:nvPr/>
          </p:nvSpPr>
          <p:spPr>
            <a:xfrm>
              <a:off x="3258808" y="919375"/>
              <a:ext cx="1160582" cy="891265"/>
            </a:xfrm>
            <a:custGeom>
              <a:avLst/>
              <a:gdLst>
                <a:gd name="connsiteX0" fmla="*/ 1160582 w 1160583"/>
                <a:gd name="connsiteY0" fmla="*/ 445633 h 891266"/>
                <a:gd name="connsiteX1" fmla="*/ 581580 w 1160583"/>
                <a:gd name="connsiteY1" fmla="*/ 891265 h 891266"/>
                <a:gd name="connsiteX2" fmla="*/ 1 w 1160583"/>
                <a:gd name="connsiteY2" fmla="*/ 447606 h 891266"/>
                <a:gd name="connsiteX3" fmla="*/ 1 w 1160583"/>
                <a:gd name="connsiteY3" fmla="*/ 445633 h 891266"/>
                <a:gd name="connsiteX4" fmla="*/ 579004 w 1160583"/>
                <a:gd name="connsiteY4" fmla="*/ 1 h 891266"/>
                <a:gd name="connsiteX5" fmla="*/ 1160582 w 1160583"/>
                <a:gd name="connsiteY5" fmla="*/ 443660 h 891266"/>
                <a:gd name="connsiteX6" fmla="*/ 1160582 w 1160583"/>
                <a:gd name="connsiteY6" fmla="*/ 445633 h 89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583" h="891266">
                  <a:moveTo>
                    <a:pt x="1160582" y="445633"/>
                  </a:moveTo>
                  <a:cubicBezTo>
                    <a:pt x="1161293" y="691204"/>
                    <a:pt x="902065" y="890720"/>
                    <a:pt x="581580" y="891265"/>
                  </a:cubicBezTo>
                  <a:cubicBezTo>
                    <a:pt x="261094" y="891810"/>
                    <a:pt x="713" y="693177"/>
                    <a:pt x="1" y="447606"/>
                  </a:cubicBezTo>
                  <a:cubicBezTo>
                    <a:pt x="0" y="446949"/>
                    <a:pt x="0" y="446291"/>
                    <a:pt x="1" y="445633"/>
                  </a:cubicBezTo>
                  <a:cubicBezTo>
                    <a:pt x="-710" y="200062"/>
                    <a:pt x="258519" y="546"/>
                    <a:pt x="579004" y="1"/>
                  </a:cubicBezTo>
                  <a:cubicBezTo>
                    <a:pt x="899490" y="-544"/>
                    <a:pt x="1159871" y="198089"/>
                    <a:pt x="1160582" y="443660"/>
                  </a:cubicBezTo>
                  <a:cubicBezTo>
                    <a:pt x="1160584" y="444318"/>
                    <a:pt x="1160584" y="444975"/>
                    <a:pt x="1160582" y="445633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1504F453-8C90-3D83-87EB-AA761CAF3791}"/>
                </a:ext>
              </a:extLst>
            </p:cNvPr>
            <p:cNvSpPr/>
            <p:nvPr/>
          </p:nvSpPr>
          <p:spPr>
            <a:xfrm>
              <a:off x="3208345" y="555117"/>
              <a:ext cx="1980559" cy="1048094"/>
            </a:xfrm>
            <a:custGeom>
              <a:avLst/>
              <a:gdLst>
                <a:gd name="connsiteX0" fmla="*/ 1980562 w 1980561"/>
                <a:gd name="connsiteY0" fmla="*/ 524048 h 1048095"/>
                <a:gd name="connsiteX1" fmla="*/ 990281 w 1980561"/>
                <a:gd name="connsiteY1" fmla="*/ 1048095 h 1048095"/>
                <a:gd name="connsiteX2" fmla="*/ 0 w 1980561"/>
                <a:gd name="connsiteY2" fmla="*/ 524048 h 1048095"/>
                <a:gd name="connsiteX3" fmla="*/ 990281 w 1980561"/>
                <a:gd name="connsiteY3" fmla="*/ 0 h 1048095"/>
                <a:gd name="connsiteX4" fmla="*/ 1980562 w 1980561"/>
                <a:gd name="connsiteY4" fmla="*/ 524048 h 104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561" h="1048095">
                  <a:moveTo>
                    <a:pt x="1980562" y="524048"/>
                  </a:moveTo>
                  <a:cubicBezTo>
                    <a:pt x="1980562" y="813471"/>
                    <a:pt x="1537198" y="1048095"/>
                    <a:pt x="990281" y="1048095"/>
                  </a:cubicBezTo>
                  <a:cubicBezTo>
                    <a:pt x="443364" y="1048095"/>
                    <a:pt x="0" y="813471"/>
                    <a:pt x="0" y="524048"/>
                  </a:cubicBezTo>
                  <a:cubicBezTo>
                    <a:pt x="0" y="234624"/>
                    <a:pt x="443364" y="0"/>
                    <a:pt x="990281" y="0"/>
                  </a:cubicBezTo>
                  <a:cubicBezTo>
                    <a:pt x="1537198" y="0"/>
                    <a:pt x="1980562" y="234624"/>
                    <a:pt x="1980562" y="524048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6ADC7065-60BC-7DEB-97FD-487552965D3B}"/>
                </a:ext>
              </a:extLst>
            </p:cNvPr>
            <p:cNvSpPr/>
            <p:nvPr/>
          </p:nvSpPr>
          <p:spPr>
            <a:xfrm>
              <a:off x="3120043" y="301034"/>
              <a:ext cx="983972" cy="698730"/>
            </a:xfrm>
            <a:custGeom>
              <a:avLst/>
              <a:gdLst>
                <a:gd name="connsiteX0" fmla="*/ 983973 w 983973"/>
                <a:gd name="connsiteY0" fmla="*/ 349365 h 698730"/>
                <a:gd name="connsiteX1" fmla="*/ 491987 w 983973"/>
                <a:gd name="connsiteY1" fmla="*/ 698730 h 698730"/>
                <a:gd name="connsiteX2" fmla="*/ 0 w 983973"/>
                <a:gd name="connsiteY2" fmla="*/ 349365 h 698730"/>
                <a:gd name="connsiteX3" fmla="*/ 491987 w 983973"/>
                <a:gd name="connsiteY3" fmla="*/ 0 h 698730"/>
                <a:gd name="connsiteX4" fmla="*/ 983973 w 983973"/>
                <a:gd name="connsiteY4" fmla="*/ 349365 h 6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973" h="698730">
                  <a:moveTo>
                    <a:pt x="983973" y="349365"/>
                  </a:moveTo>
                  <a:cubicBezTo>
                    <a:pt x="983973" y="542314"/>
                    <a:pt x="763703" y="698730"/>
                    <a:pt x="491987" y="698730"/>
                  </a:cubicBezTo>
                  <a:cubicBezTo>
                    <a:pt x="220270" y="698730"/>
                    <a:pt x="0" y="542314"/>
                    <a:pt x="0" y="349365"/>
                  </a:cubicBezTo>
                  <a:cubicBezTo>
                    <a:pt x="0" y="156416"/>
                    <a:pt x="220270" y="0"/>
                    <a:pt x="491987" y="0"/>
                  </a:cubicBezTo>
                  <a:cubicBezTo>
                    <a:pt x="763703" y="0"/>
                    <a:pt x="983973" y="156416"/>
                    <a:pt x="983973" y="349365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8205FDF-611D-A166-A9F6-82E06806965E}"/>
                </a:ext>
              </a:extLst>
            </p:cNvPr>
            <p:cNvSpPr/>
            <p:nvPr/>
          </p:nvSpPr>
          <p:spPr>
            <a:xfrm>
              <a:off x="4066171" y="459836"/>
              <a:ext cx="643366" cy="603448"/>
            </a:xfrm>
            <a:custGeom>
              <a:avLst/>
              <a:gdLst>
                <a:gd name="connsiteX0" fmla="*/ 643367 w 643366"/>
                <a:gd name="connsiteY0" fmla="*/ 301724 h 603448"/>
                <a:gd name="connsiteX1" fmla="*/ 321684 w 643366"/>
                <a:gd name="connsiteY1" fmla="*/ 603449 h 603448"/>
                <a:gd name="connsiteX2" fmla="*/ 0 w 643366"/>
                <a:gd name="connsiteY2" fmla="*/ 301724 h 603448"/>
                <a:gd name="connsiteX3" fmla="*/ 321684 w 643366"/>
                <a:gd name="connsiteY3" fmla="*/ 0 h 603448"/>
                <a:gd name="connsiteX4" fmla="*/ 643367 w 643366"/>
                <a:gd name="connsiteY4" fmla="*/ 301724 h 60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366" h="603448">
                  <a:moveTo>
                    <a:pt x="643367" y="301724"/>
                  </a:moveTo>
                  <a:cubicBezTo>
                    <a:pt x="643367" y="468362"/>
                    <a:pt x="499344" y="603449"/>
                    <a:pt x="321684" y="603449"/>
                  </a:cubicBezTo>
                  <a:cubicBezTo>
                    <a:pt x="144023" y="603449"/>
                    <a:pt x="0" y="468362"/>
                    <a:pt x="0" y="301724"/>
                  </a:cubicBezTo>
                  <a:cubicBezTo>
                    <a:pt x="0" y="135087"/>
                    <a:pt x="144023" y="0"/>
                    <a:pt x="321684" y="0"/>
                  </a:cubicBezTo>
                  <a:cubicBezTo>
                    <a:pt x="499344" y="0"/>
                    <a:pt x="643367" y="135087"/>
                    <a:pt x="643367" y="301724"/>
                  </a:cubicBezTo>
                  <a:close/>
                </a:path>
              </a:pathLst>
            </a:custGeom>
            <a:solidFill>
              <a:srgbClr val="F6FBFC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CB6F91-1115-B20E-12CE-3E2AA83BAEB2}"/>
              </a:ext>
            </a:extLst>
          </p:cNvPr>
          <p:cNvSpPr/>
          <p:nvPr/>
        </p:nvSpPr>
        <p:spPr>
          <a:xfrm>
            <a:off x="1" y="66262"/>
            <a:ext cx="819485" cy="930293"/>
          </a:xfrm>
          <a:custGeom>
            <a:avLst/>
            <a:gdLst>
              <a:gd name="connsiteX0" fmla="*/ 0 w 819485"/>
              <a:gd name="connsiteY0" fmla="*/ 0 h 930293"/>
              <a:gd name="connsiteX1" fmla="*/ 40758 w 819485"/>
              <a:gd name="connsiteY1" fmla="*/ 31672 h 930293"/>
              <a:gd name="connsiteX2" fmla="*/ 96149 w 819485"/>
              <a:gd name="connsiteY2" fmla="*/ 100365 h 930293"/>
              <a:gd name="connsiteX3" fmla="*/ 158745 w 819485"/>
              <a:gd name="connsiteY3" fmla="*/ 91336 h 930293"/>
              <a:gd name="connsiteX4" fmla="*/ 388156 w 819485"/>
              <a:gd name="connsiteY4" fmla="*/ 325405 h 930293"/>
              <a:gd name="connsiteX5" fmla="*/ 464772 w 819485"/>
              <a:gd name="connsiteY5" fmla="*/ 318975 h 930293"/>
              <a:gd name="connsiteX6" fmla="*/ 819485 w 819485"/>
              <a:gd name="connsiteY6" fmla="*/ 594769 h 930293"/>
              <a:gd name="connsiteX7" fmla="*/ 464772 w 819485"/>
              <a:gd name="connsiteY7" fmla="*/ 870562 h 930293"/>
              <a:gd name="connsiteX8" fmla="*/ 275788 w 819485"/>
              <a:gd name="connsiteY8" fmla="*/ 828153 h 930293"/>
              <a:gd name="connsiteX9" fmla="*/ 69773 w 819485"/>
              <a:gd name="connsiteY9" fmla="*/ 924456 h 930293"/>
              <a:gd name="connsiteX10" fmla="*/ 0 w 819485"/>
              <a:gd name="connsiteY10" fmla="*/ 930293 h 93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9485" h="930293">
                <a:moveTo>
                  <a:pt x="0" y="0"/>
                </a:moveTo>
                <a:lnTo>
                  <a:pt x="40758" y="31672"/>
                </a:lnTo>
                <a:cubicBezTo>
                  <a:pt x="61393" y="52033"/>
                  <a:pt x="79992" y="75086"/>
                  <a:pt x="96149" y="100365"/>
                </a:cubicBezTo>
                <a:cubicBezTo>
                  <a:pt x="116058" y="94562"/>
                  <a:pt x="137034" y="91336"/>
                  <a:pt x="158745" y="91336"/>
                </a:cubicBezTo>
                <a:cubicBezTo>
                  <a:pt x="284746" y="91336"/>
                  <a:pt x="386937" y="195924"/>
                  <a:pt x="388156" y="325405"/>
                </a:cubicBezTo>
                <a:cubicBezTo>
                  <a:pt x="412829" y="321181"/>
                  <a:pt x="438465" y="318975"/>
                  <a:pt x="464772" y="318975"/>
                </a:cubicBezTo>
                <a:cubicBezTo>
                  <a:pt x="660673" y="318975"/>
                  <a:pt x="819485" y="442452"/>
                  <a:pt x="819485" y="594769"/>
                </a:cubicBezTo>
                <a:cubicBezTo>
                  <a:pt x="819485" y="747085"/>
                  <a:pt x="660673" y="870562"/>
                  <a:pt x="464772" y="870562"/>
                </a:cubicBezTo>
                <a:cubicBezTo>
                  <a:pt x="395298" y="870562"/>
                  <a:pt x="330500" y="854989"/>
                  <a:pt x="275788" y="828153"/>
                </a:cubicBezTo>
                <a:cubicBezTo>
                  <a:pt x="227282" y="875135"/>
                  <a:pt x="154574" y="909973"/>
                  <a:pt x="69773" y="924456"/>
                </a:cubicBezTo>
                <a:lnTo>
                  <a:pt x="0" y="930293"/>
                </a:ln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973E1C-D0F0-C07E-EB58-1F71B2280845}"/>
              </a:ext>
            </a:extLst>
          </p:cNvPr>
          <p:cNvGrpSpPr/>
          <p:nvPr/>
        </p:nvGrpSpPr>
        <p:grpSpPr>
          <a:xfrm>
            <a:off x="987199" y="270994"/>
            <a:ext cx="2918164" cy="529911"/>
            <a:chOff x="1876617" y="1843295"/>
            <a:chExt cx="2918164" cy="5299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93DF9D-ACF6-E7F1-6C5B-7B8A1F24AC33}"/>
                </a:ext>
              </a:extLst>
            </p:cNvPr>
            <p:cNvSpPr txBox="1"/>
            <p:nvPr/>
          </p:nvSpPr>
          <p:spPr>
            <a:xfrm>
              <a:off x="1876617" y="1849986"/>
              <a:ext cx="6303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C9457B-341E-ACEC-3044-A2D375878879}"/>
                </a:ext>
              </a:extLst>
            </p:cNvPr>
            <p:cNvSpPr txBox="1"/>
            <p:nvPr/>
          </p:nvSpPr>
          <p:spPr>
            <a:xfrm>
              <a:off x="2512515" y="1843295"/>
              <a:ext cx="2282266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1" name="Rectángulo redondeado 517">
            <a:extLst>
              <a:ext uri="{FF2B5EF4-FFF2-40B4-BE49-F238E27FC236}">
                <a16:creationId xmlns:a16="http://schemas.microsoft.com/office/drawing/2014/main" id="{12C00E86-DADA-EFAA-26A7-249289186032}"/>
              </a:ext>
            </a:extLst>
          </p:cNvPr>
          <p:cNvSpPr/>
          <p:nvPr/>
        </p:nvSpPr>
        <p:spPr>
          <a:xfrm>
            <a:off x="1771126" y="3095535"/>
            <a:ext cx="1807021" cy="489128"/>
          </a:xfrm>
          <a:prstGeom prst="roundRect">
            <a:avLst>
              <a:gd name="adj" fmla="val 50000"/>
            </a:avLst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Triángulo 519">
            <a:extLst>
              <a:ext uri="{FF2B5EF4-FFF2-40B4-BE49-F238E27FC236}">
                <a16:creationId xmlns:a16="http://schemas.microsoft.com/office/drawing/2014/main" id="{82463681-E8BB-0FD0-15F5-429F09AB3FEA}"/>
              </a:ext>
            </a:extLst>
          </p:cNvPr>
          <p:cNvSpPr/>
          <p:nvPr/>
        </p:nvSpPr>
        <p:spPr>
          <a:xfrm rot="10800000">
            <a:off x="2476327" y="3584663"/>
            <a:ext cx="327683" cy="282485"/>
          </a:xfrm>
          <a:prstGeom prst="triangle">
            <a:avLst/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Rectángulo redondeado 11">
            <a:extLst>
              <a:ext uri="{FF2B5EF4-FFF2-40B4-BE49-F238E27FC236}">
                <a16:creationId xmlns:a16="http://schemas.microsoft.com/office/drawing/2014/main" id="{2E354056-A96C-8DA6-1510-73C2AE619F11}"/>
              </a:ext>
            </a:extLst>
          </p:cNvPr>
          <p:cNvSpPr/>
          <p:nvPr/>
        </p:nvSpPr>
        <p:spPr>
          <a:xfrm>
            <a:off x="8639772" y="3095535"/>
            <a:ext cx="1643179" cy="489128"/>
          </a:xfrm>
          <a:prstGeom prst="roundRect">
            <a:avLst>
              <a:gd name="adj" fmla="val 50000"/>
            </a:avLst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4" name="Triángulo 516">
            <a:extLst>
              <a:ext uri="{FF2B5EF4-FFF2-40B4-BE49-F238E27FC236}">
                <a16:creationId xmlns:a16="http://schemas.microsoft.com/office/drawing/2014/main" id="{19C75585-B955-0C2A-BFDA-EB7094D07552}"/>
              </a:ext>
            </a:extLst>
          </p:cNvPr>
          <p:cNvSpPr/>
          <p:nvPr/>
        </p:nvSpPr>
        <p:spPr>
          <a:xfrm>
            <a:off x="9418673" y="2813050"/>
            <a:ext cx="327683" cy="282485"/>
          </a:xfrm>
          <a:prstGeom prst="triangle">
            <a:avLst/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Rectángulo 5">
            <a:extLst>
              <a:ext uri="{FF2B5EF4-FFF2-40B4-BE49-F238E27FC236}">
                <a16:creationId xmlns:a16="http://schemas.microsoft.com/office/drawing/2014/main" id="{6B1C811D-352F-80FA-1028-1B151D84D871}"/>
              </a:ext>
            </a:extLst>
          </p:cNvPr>
          <p:cNvSpPr/>
          <p:nvPr/>
        </p:nvSpPr>
        <p:spPr>
          <a:xfrm>
            <a:off x="3327621" y="3095536"/>
            <a:ext cx="1392653" cy="489127"/>
          </a:xfrm>
          <a:prstGeom prst="rect">
            <a:avLst/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6" name="Triángulo 6">
            <a:extLst>
              <a:ext uri="{FF2B5EF4-FFF2-40B4-BE49-F238E27FC236}">
                <a16:creationId xmlns:a16="http://schemas.microsoft.com/office/drawing/2014/main" id="{62BE3F99-4A01-03D9-E7A0-13DD2C4B064B}"/>
              </a:ext>
            </a:extLst>
          </p:cNvPr>
          <p:cNvSpPr/>
          <p:nvPr/>
        </p:nvSpPr>
        <p:spPr>
          <a:xfrm>
            <a:off x="3860106" y="2813050"/>
            <a:ext cx="327683" cy="282485"/>
          </a:xfrm>
          <a:prstGeom prst="triangle">
            <a:avLst/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Rectángulo 510">
            <a:extLst>
              <a:ext uri="{FF2B5EF4-FFF2-40B4-BE49-F238E27FC236}">
                <a16:creationId xmlns:a16="http://schemas.microsoft.com/office/drawing/2014/main" id="{1C10853E-D8A9-5BD7-A2E6-790876100174}"/>
              </a:ext>
            </a:extLst>
          </p:cNvPr>
          <p:cNvSpPr/>
          <p:nvPr/>
        </p:nvSpPr>
        <p:spPr>
          <a:xfrm>
            <a:off x="4720275" y="3095536"/>
            <a:ext cx="1392653" cy="489127"/>
          </a:xfrm>
          <a:prstGeom prst="rect">
            <a:avLst/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8" name="Triángulo 511">
            <a:extLst>
              <a:ext uri="{FF2B5EF4-FFF2-40B4-BE49-F238E27FC236}">
                <a16:creationId xmlns:a16="http://schemas.microsoft.com/office/drawing/2014/main" id="{1EB88303-AA95-DFC6-9472-48498C23E598}"/>
              </a:ext>
            </a:extLst>
          </p:cNvPr>
          <p:cNvSpPr/>
          <p:nvPr/>
        </p:nvSpPr>
        <p:spPr>
          <a:xfrm rot="10800000">
            <a:off x="5252760" y="3584663"/>
            <a:ext cx="327683" cy="282485"/>
          </a:xfrm>
          <a:prstGeom prst="triangle">
            <a:avLst/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Rectángulo 512">
            <a:extLst>
              <a:ext uri="{FF2B5EF4-FFF2-40B4-BE49-F238E27FC236}">
                <a16:creationId xmlns:a16="http://schemas.microsoft.com/office/drawing/2014/main" id="{A1AFB20C-0764-4CD1-FCF1-90E4E3CE778D}"/>
              </a:ext>
            </a:extLst>
          </p:cNvPr>
          <p:cNvSpPr/>
          <p:nvPr/>
        </p:nvSpPr>
        <p:spPr>
          <a:xfrm>
            <a:off x="6104991" y="3095536"/>
            <a:ext cx="1392653" cy="489127"/>
          </a:xfrm>
          <a:prstGeom prst="rect">
            <a:avLst/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40" name="Triángulo 513">
            <a:extLst>
              <a:ext uri="{FF2B5EF4-FFF2-40B4-BE49-F238E27FC236}">
                <a16:creationId xmlns:a16="http://schemas.microsoft.com/office/drawing/2014/main" id="{5993E808-ED8A-3FCB-92DA-DE39B3C76B00}"/>
              </a:ext>
            </a:extLst>
          </p:cNvPr>
          <p:cNvSpPr/>
          <p:nvPr/>
        </p:nvSpPr>
        <p:spPr>
          <a:xfrm>
            <a:off x="6637477" y="2813050"/>
            <a:ext cx="327683" cy="282485"/>
          </a:xfrm>
          <a:prstGeom prst="triangle">
            <a:avLst/>
          </a:prstGeom>
          <a:solidFill>
            <a:srgbClr val="368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1" name="Rectángulo 514">
            <a:extLst>
              <a:ext uri="{FF2B5EF4-FFF2-40B4-BE49-F238E27FC236}">
                <a16:creationId xmlns:a16="http://schemas.microsoft.com/office/drawing/2014/main" id="{DC160DEB-36FB-BE46-40D4-CE25BE733F19}"/>
              </a:ext>
            </a:extLst>
          </p:cNvPr>
          <p:cNvSpPr/>
          <p:nvPr/>
        </p:nvSpPr>
        <p:spPr>
          <a:xfrm>
            <a:off x="7497645" y="3095536"/>
            <a:ext cx="1392653" cy="489127"/>
          </a:xfrm>
          <a:prstGeom prst="rect">
            <a:avLst/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42" name="Triángulo 515">
            <a:extLst>
              <a:ext uri="{FF2B5EF4-FFF2-40B4-BE49-F238E27FC236}">
                <a16:creationId xmlns:a16="http://schemas.microsoft.com/office/drawing/2014/main" id="{9FD29F93-36E9-514C-56B9-A022A3BA16A5}"/>
              </a:ext>
            </a:extLst>
          </p:cNvPr>
          <p:cNvSpPr/>
          <p:nvPr/>
        </p:nvSpPr>
        <p:spPr>
          <a:xfrm rot="10800000">
            <a:off x="8030130" y="3584663"/>
            <a:ext cx="327683" cy="282485"/>
          </a:xfrm>
          <a:prstGeom prst="triangle">
            <a:avLst/>
          </a:prstGeom>
          <a:solidFill>
            <a:srgbClr val="7EB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966B047-93E5-07BB-46DE-99D1FC8CEC90}"/>
              </a:ext>
            </a:extLst>
          </p:cNvPr>
          <p:cNvGrpSpPr/>
          <p:nvPr/>
        </p:nvGrpSpPr>
        <p:grpSpPr>
          <a:xfrm>
            <a:off x="1416703" y="3961827"/>
            <a:ext cx="2515866" cy="1359347"/>
            <a:chOff x="7735841" y="2081100"/>
            <a:chExt cx="2515866" cy="1359347"/>
          </a:xfrm>
        </p:grpSpPr>
        <p:sp>
          <p:nvSpPr>
            <p:cNvPr id="62" name="矩形 3">
              <a:extLst>
                <a:ext uri="{FF2B5EF4-FFF2-40B4-BE49-F238E27FC236}">
                  <a16:creationId xmlns:a16="http://schemas.microsoft.com/office/drawing/2014/main" id="{E36B2BBB-2910-4AB4-10CB-82178796B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443F4AA-A688-6A56-8E0C-95CB319E6B76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6" name="组合 575">
            <a:extLst>
              <a:ext uri="{FF2B5EF4-FFF2-40B4-BE49-F238E27FC236}">
                <a16:creationId xmlns:a16="http://schemas.microsoft.com/office/drawing/2014/main" id="{259E03E4-23D7-19CD-61C5-6AA07CCE20E5}"/>
              </a:ext>
            </a:extLst>
          </p:cNvPr>
          <p:cNvGrpSpPr/>
          <p:nvPr/>
        </p:nvGrpSpPr>
        <p:grpSpPr>
          <a:xfrm>
            <a:off x="4187789" y="3961827"/>
            <a:ext cx="2515866" cy="1359347"/>
            <a:chOff x="7735841" y="2081100"/>
            <a:chExt cx="2515866" cy="1359347"/>
          </a:xfrm>
        </p:grpSpPr>
        <p:sp>
          <p:nvSpPr>
            <p:cNvPr id="577" name="矩形 3">
              <a:extLst>
                <a:ext uri="{FF2B5EF4-FFF2-40B4-BE49-F238E27FC236}">
                  <a16:creationId xmlns:a16="http://schemas.microsoft.com/office/drawing/2014/main" id="{0EDC008F-9877-CE6D-ED95-DB8FCEEA8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8" name="文本框 577">
              <a:extLst>
                <a:ext uri="{FF2B5EF4-FFF2-40B4-BE49-F238E27FC236}">
                  <a16:creationId xmlns:a16="http://schemas.microsoft.com/office/drawing/2014/main" id="{0258F193-AA70-2B38-744E-1BF871FACAA4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9" name="组合 578">
            <a:extLst>
              <a:ext uri="{FF2B5EF4-FFF2-40B4-BE49-F238E27FC236}">
                <a16:creationId xmlns:a16="http://schemas.microsoft.com/office/drawing/2014/main" id="{9697C5E7-0991-350F-192A-B53E938D4736}"/>
              </a:ext>
            </a:extLst>
          </p:cNvPr>
          <p:cNvGrpSpPr/>
          <p:nvPr/>
        </p:nvGrpSpPr>
        <p:grpSpPr>
          <a:xfrm>
            <a:off x="7001500" y="3961827"/>
            <a:ext cx="2515866" cy="1359347"/>
            <a:chOff x="7735841" y="2081100"/>
            <a:chExt cx="2515866" cy="1359347"/>
          </a:xfrm>
        </p:grpSpPr>
        <p:sp>
          <p:nvSpPr>
            <p:cNvPr id="580" name="矩形 3">
              <a:extLst>
                <a:ext uri="{FF2B5EF4-FFF2-40B4-BE49-F238E27FC236}">
                  <a16:creationId xmlns:a16="http://schemas.microsoft.com/office/drawing/2014/main" id="{24D7E93E-44C0-04DF-0378-B200534C7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81" name="文本框 580">
              <a:extLst>
                <a:ext uri="{FF2B5EF4-FFF2-40B4-BE49-F238E27FC236}">
                  <a16:creationId xmlns:a16="http://schemas.microsoft.com/office/drawing/2014/main" id="{E00C794B-8B8D-3389-7934-FA9E2631283B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82" name="组合 581">
            <a:extLst>
              <a:ext uri="{FF2B5EF4-FFF2-40B4-BE49-F238E27FC236}">
                <a16:creationId xmlns:a16="http://schemas.microsoft.com/office/drawing/2014/main" id="{6ADF71AF-C997-A68A-B9B5-5EE982A0F2C7}"/>
              </a:ext>
            </a:extLst>
          </p:cNvPr>
          <p:cNvGrpSpPr/>
          <p:nvPr/>
        </p:nvGrpSpPr>
        <p:grpSpPr>
          <a:xfrm>
            <a:off x="2750597" y="1357061"/>
            <a:ext cx="2515866" cy="1359347"/>
            <a:chOff x="7735841" y="2081100"/>
            <a:chExt cx="2515866" cy="1359347"/>
          </a:xfrm>
        </p:grpSpPr>
        <p:sp>
          <p:nvSpPr>
            <p:cNvPr id="583" name="矩形 3">
              <a:extLst>
                <a:ext uri="{FF2B5EF4-FFF2-40B4-BE49-F238E27FC236}">
                  <a16:creationId xmlns:a16="http://schemas.microsoft.com/office/drawing/2014/main" id="{54BE3366-1870-07DB-F09A-6BDA4A5D5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84" name="文本框 583">
              <a:extLst>
                <a:ext uri="{FF2B5EF4-FFF2-40B4-BE49-F238E27FC236}">
                  <a16:creationId xmlns:a16="http://schemas.microsoft.com/office/drawing/2014/main" id="{AB7C52F5-2514-779A-7A3F-0233AE1CD197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85" name="组合 584">
            <a:extLst>
              <a:ext uri="{FF2B5EF4-FFF2-40B4-BE49-F238E27FC236}">
                <a16:creationId xmlns:a16="http://schemas.microsoft.com/office/drawing/2014/main" id="{47A6F3DC-159A-BA12-0064-0FA35FA4C0A6}"/>
              </a:ext>
            </a:extLst>
          </p:cNvPr>
          <p:cNvGrpSpPr/>
          <p:nvPr/>
        </p:nvGrpSpPr>
        <p:grpSpPr>
          <a:xfrm>
            <a:off x="5580443" y="1357061"/>
            <a:ext cx="2515866" cy="1359347"/>
            <a:chOff x="7735841" y="2081100"/>
            <a:chExt cx="2515866" cy="1359347"/>
          </a:xfrm>
        </p:grpSpPr>
        <p:sp>
          <p:nvSpPr>
            <p:cNvPr id="586" name="矩形 3">
              <a:extLst>
                <a:ext uri="{FF2B5EF4-FFF2-40B4-BE49-F238E27FC236}">
                  <a16:creationId xmlns:a16="http://schemas.microsoft.com/office/drawing/2014/main" id="{AE6BD035-6C44-BCAF-CDEC-546FBA166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87" name="文本框 586">
              <a:extLst>
                <a:ext uri="{FF2B5EF4-FFF2-40B4-BE49-F238E27FC236}">
                  <a16:creationId xmlns:a16="http://schemas.microsoft.com/office/drawing/2014/main" id="{AF4E64B6-3040-39CA-EB28-FB808363AC27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88" name="组合 587">
            <a:extLst>
              <a:ext uri="{FF2B5EF4-FFF2-40B4-BE49-F238E27FC236}">
                <a16:creationId xmlns:a16="http://schemas.microsoft.com/office/drawing/2014/main" id="{78D7AFF9-36AA-B87F-1D51-5CAFBA77D9A9}"/>
              </a:ext>
            </a:extLst>
          </p:cNvPr>
          <p:cNvGrpSpPr/>
          <p:nvPr/>
        </p:nvGrpSpPr>
        <p:grpSpPr>
          <a:xfrm>
            <a:off x="8324581" y="1357061"/>
            <a:ext cx="2515866" cy="1359347"/>
            <a:chOff x="7735841" y="2081100"/>
            <a:chExt cx="2515866" cy="1359347"/>
          </a:xfrm>
        </p:grpSpPr>
        <p:sp>
          <p:nvSpPr>
            <p:cNvPr id="589" name="矩形 3">
              <a:extLst>
                <a:ext uri="{FF2B5EF4-FFF2-40B4-BE49-F238E27FC236}">
                  <a16:creationId xmlns:a16="http://schemas.microsoft.com/office/drawing/2014/main" id="{5299FCDE-51D8-BD46-D579-079EF0F0A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134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0" name="文本框 589">
              <a:extLst>
                <a:ext uri="{FF2B5EF4-FFF2-40B4-BE49-F238E27FC236}">
                  <a16:creationId xmlns:a16="http://schemas.microsoft.com/office/drawing/2014/main" id="{663A6D16-6115-F49D-4FBF-F6B8B6CD798D}"/>
                </a:ext>
              </a:extLst>
            </p:cNvPr>
            <p:cNvSpPr txBox="1"/>
            <p:nvPr/>
          </p:nvSpPr>
          <p:spPr>
            <a:xfrm>
              <a:off x="7735841" y="2408818"/>
              <a:ext cx="2515866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9812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5418;#112448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1813</Words>
  <Application>Microsoft Office PowerPoint</Application>
  <PresentationFormat>宽屏</PresentationFormat>
  <Paragraphs>208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Aa厚底黑</vt:lpstr>
      <vt:lpstr>HarmonyOS Sans SC Light</vt:lpstr>
      <vt:lpstr>MiSans Heavy</vt:lpstr>
      <vt:lpstr>MiSans Medium</vt:lpstr>
      <vt:lpstr>阿里巴巴普惠体 2.0 115 Black</vt:lpstr>
      <vt:lpstr>阿里巴巴普惠体 2.0 55 Regular</vt:lpstr>
      <vt:lpstr>微软雅黑</vt:lpstr>
      <vt:lpstr>Arial</vt:lpstr>
      <vt:lpstr>Calibri</vt:lpstr>
      <vt:lpstr>Calibri Light</vt:lpstr>
      <vt:lpstr>Roboto Light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矢量插画风3.12植树节活动策划ppt模板</dc:title>
  <dc:creator>51PPT模板网</dc:creator>
  <cp:keywords>www.51pptmoban.com</cp:keywords>
  <dc:description>51PPT模板网 官方唯一网址：www.51pptmoban.com</dc:description>
  <cp:lastModifiedBy>Power user</cp:lastModifiedBy>
  <cp:revision>161</cp:revision>
  <dcterms:created xsi:type="dcterms:W3CDTF">2017-06-07T04:43:00Z</dcterms:created>
  <dcterms:modified xsi:type="dcterms:W3CDTF">2023-03-07T08:31:02Z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