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7" r:id="rId2"/>
    <p:sldId id="261" r:id="rId3"/>
    <p:sldId id="260" r:id="rId4"/>
    <p:sldId id="265" r:id="rId5"/>
    <p:sldId id="266" r:id="rId6"/>
    <p:sldId id="262" r:id="rId7"/>
    <p:sldId id="267" r:id="rId8"/>
    <p:sldId id="268" r:id="rId9"/>
    <p:sldId id="263" r:id="rId10"/>
    <p:sldId id="270" r:id="rId11"/>
    <p:sldId id="269" r:id="rId12"/>
    <p:sldId id="264" r:id="rId13"/>
    <p:sldId id="271" r:id="rId14"/>
    <p:sldId id="272" r:id="rId15"/>
    <p:sldId id="259" r:id="rId16"/>
    <p:sldId id="273" r:id="rId17"/>
    <p:sldId id="274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CB70"/>
    <a:srgbClr val="FEEAC0"/>
    <a:srgbClr val="C9EEFB"/>
    <a:srgbClr val="2398BA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>
        <p:scale>
          <a:sx n="50" d="100"/>
          <a:sy n="50" d="100"/>
        </p:scale>
        <p:origin x="1692" y="720"/>
      </p:cViewPr>
      <p:guideLst/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  <a:cs typeface="+mn-cs"/>
            </a:defRPr>
          </a:pPr>
          <a:endParaRPr lang="zh-CN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2398BA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3B92-4BB8-9F5E-64B56313E777}"/>
              </c:ext>
            </c:extLst>
          </c:dPt>
          <c:dPt>
            <c:idx val="1"/>
            <c:bubble3D val="0"/>
            <c:spPr>
              <a:solidFill>
                <a:srgbClr val="FBCB70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2-3B92-4BB8-9F5E-64B56313E777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1D15-427A-B2F2-82465E0408D6}"/>
              </c:ext>
            </c:extLst>
          </c:dPt>
          <c:dPt>
            <c:idx val="3"/>
            <c:bubble3D val="0"/>
            <c:spPr>
              <a:solidFill>
                <a:srgbClr val="FEEAC0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3B92-4BB8-9F5E-64B56313E777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B92-4BB8-9F5E-64B56313E77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lang="en-US" altLang="zh-CN" sz="105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cs"/>
              </a:defRPr>
            </a:pPr>
            <a:endParaRPr lang="zh-CN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lang="en-US" altLang="zh-CN" sz="105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cs"/>
              </a:defRPr>
            </a:pPr>
            <a:endParaRPr lang="zh-CN"/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>
              <a:defRPr lang="en-US" altLang="zh-CN" sz="105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cs"/>
              </a:defRPr>
            </a:pPr>
            <a:endParaRPr lang="zh-CN"/>
          </a:p>
        </c:txPr>
      </c:legendEntry>
      <c:legendEntry>
        <c:idx val="3"/>
        <c:txPr>
          <a:bodyPr rot="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cs"/>
              </a:defRPr>
            </a:pPr>
            <a:endParaRPr lang="zh-CN"/>
          </a:p>
        </c:txPr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0" i="0" u="none" strike="noStrike" kern="1200" baseline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861942-6ECC-4D40-A5B6-285BE4CEC470}" type="datetimeFigureOut">
              <a:rPr lang="zh-CN" altLang="en-US" smtClean="0"/>
              <a:t>2023/3/7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3944A2-2556-4E2B-BE6F-9C153BEFAE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82972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23944A2-2556-4E2B-BE6F-9C153BEFAE1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72799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23944A2-2556-4E2B-BE6F-9C153BEFAE1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11084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sz="1197" b="0" i="0" u="none" strike="noStrike" kern="1200" baseline="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23944A2-2556-4E2B-BE6F-9C153BEFAE1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91184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23944A2-2556-4E2B-BE6F-9C153BEFAE1B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17532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23944A2-2556-4E2B-BE6F-9C153BEFAE1B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322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23944A2-2556-4E2B-BE6F-9C153BEFAE1B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83511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23944A2-2556-4E2B-BE6F-9C153BEFAE1B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12603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23944A2-2556-4E2B-BE6F-9C153BEFAE1B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220038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官方唯一网址：</a:t>
            </a:r>
            <a:r>
              <a:rPr lang="en-US" altLang="zh-CN" dirty="0"/>
              <a:t>www.5 1 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23944A2-2556-4E2B-BE6F-9C153BEFAE1B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56289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tags" Target="../tags/tag3.xml"/><Relationship Id="rId7" Type="http://schemas.openxmlformats.org/officeDocument/2006/relationships/hyperlink" Target="http://www.51pptmoban.com/" TargetMode="Externa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77E64ED-C3A1-BBA2-7A11-E1118EE0623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36ABD29-FB6C-C36A-B1B2-43B9C53A6CC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11D25B9-647A-1500-E160-93ACC56852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8E44F-2BF7-4C1F-9D49-DBD3A8A18321}" type="datetimeFigureOut">
              <a:rPr lang="zh-CN" altLang="en-US" smtClean="0"/>
              <a:t>2023/3/7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27616BF-E13C-E85F-1E85-D746543A75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E97ACDF-6372-D278-52D4-9C51B986C5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DD6729-0793-4007-9525-6F7EA5B917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04140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BC6F237-9296-91B0-83B8-FF22573B72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24F74321-5BA4-7B1A-0DA0-6A8CB0CA61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9DAEC4F-50CC-F53B-DB6E-F5D5B5B152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8E44F-2BF7-4C1F-9D49-DBD3A8A18321}" type="datetimeFigureOut">
              <a:rPr lang="zh-CN" altLang="en-US" smtClean="0"/>
              <a:t>2023/3/7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BFF8538-1E04-C022-ACAB-A41121DB8C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61409FA-E154-9465-BC98-1435B8312D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DD6729-0793-4007-9525-6F7EA5B917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57660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F18B4A22-459A-9CFD-1186-70C7E8901BB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478D571-9CB5-C014-DE70-8A8CA8657DF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9FC69ED-A85E-2B83-E7DF-9EE0042B0F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8E44F-2BF7-4C1F-9D49-DBD3A8A18321}" type="datetimeFigureOut">
              <a:rPr lang="zh-CN" altLang="en-US" smtClean="0"/>
              <a:t>2023/3/7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7823A85-F536-CDB6-06CB-2B6A26FAC1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80F4FEB-FBAE-75D5-A7C0-E5D55ED3BE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DD6729-0793-4007-9525-6F7EA5B917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84690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43B6E0F-ED53-0AAD-78CF-D21F0FE808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8E44F-2BF7-4C1F-9D49-DBD3A8A18321}" type="datetimeFigureOut">
              <a:rPr lang="zh-CN" altLang="en-US" smtClean="0"/>
              <a:t>2023/3/7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2B91E939-72ED-9259-BBB6-31550F678A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532BB932-211F-0A0E-F9B1-A86059C1B4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DD6729-0793-4007-9525-6F7EA5B917F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6" name="图片 5">
            <a:hlinkClick r:id="rId7"/>
            <a:extLst>
              <a:ext uri="{FF2B5EF4-FFF2-40B4-BE49-F238E27FC236}">
                <a16:creationId xmlns:a16="http://schemas.microsoft.com/office/drawing/2014/main" id="{4AE9E9C1-C12E-9FB3-B937-7BC44A3401B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-1149545"/>
            <a:ext cx="3779649" cy="1016000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id="{616CEC58-49B3-2AA5-9622-5B353487AAC1}"/>
              </a:ext>
            </a:extLst>
          </p:cNvPr>
          <p:cNvGrpSpPr/>
          <p:nvPr userDrawn="1"/>
        </p:nvGrpSpPr>
        <p:grpSpPr>
          <a:xfrm>
            <a:off x="2319" y="7301378"/>
            <a:ext cx="8760681" cy="1254347"/>
            <a:chOff x="2319" y="7301378"/>
            <a:chExt cx="8760681" cy="1254347"/>
          </a:xfrm>
        </p:grpSpPr>
        <p:grpSp>
          <p:nvGrpSpPr>
            <p:cNvPr id="8" name="组合 7" descr="51PPT模板网 &#10;唯一官网网址：www.51pptmoban.com">
              <a:extLst>
                <a:ext uri="{FF2B5EF4-FFF2-40B4-BE49-F238E27FC236}">
                  <a16:creationId xmlns:a16="http://schemas.microsoft.com/office/drawing/2014/main" id="{8B2C72E8-E9B7-0E1A-01FA-4E8F9F2217DE}"/>
                </a:ext>
              </a:extLst>
            </p:cNvPr>
            <p:cNvGrpSpPr/>
            <p:nvPr userDrawn="1"/>
          </p:nvGrpSpPr>
          <p:grpSpPr>
            <a:xfrm>
              <a:off x="2319" y="7301378"/>
              <a:ext cx="8760681" cy="1254347"/>
              <a:chOff x="2070420" y="2925140"/>
              <a:chExt cx="10503063" cy="1503820"/>
            </a:xfrm>
            <a:solidFill>
              <a:schemeClr val="bg1"/>
            </a:solidFill>
          </p:grpSpPr>
          <p:sp>
            <p:nvSpPr>
              <p:cNvPr id="10" name="TextBox 56">
                <a:hlinkClick r:id="rId7"/>
                <a:extLst>
                  <a:ext uri="{FF2B5EF4-FFF2-40B4-BE49-F238E27FC236}">
                    <a16:creationId xmlns:a16="http://schemas.microsoft.com/office/drawing/2014/main" id="{179454FC-BCE1-4639-61DE-D41CBE21AAF9}"/>
                  </a:ext>
                </a:extLst>
              </p:cNvPr>
              <p:cNvSpPr txBox="1"/>
              <p:nvPr>
                <p:custDataLst>
                  <p:tags r:id="rId2"/>
                </p:custDataLst>
              </p:nvPr>
            </p:nvSpPr>
            <p:spPr>
              <a:xfrm>
                <a:off x="4260109" y="2925140"/>
                <a:ext cx="3831488" cy="604951"/>
              </a:xfrm>
              <a:custGeom>
                <a:avLst/>
                <a:gdLst/>
                <a:ahLst/>
                <a:cxnLst/>
                <a:rect l="l" t="t" r="r" b="b"/>
                <a:pathLst>
                  <a:path w="3831488" h="604951">
                    <a:moveTo>
                      <a:pt x="2949130" y="347167"/>
                    </a:moveTo>
                    <a:cubicBezTo>
                      <a:pt x="2944381" y="408051"/>
                      <a:pt x="2933154" y="462457"/>
                      <a:pt x="2915450" y="510387"/>
                    </a:cubicBezTo>
                    <a:cubicBezTo>
                      <a:pt x="2947835" y="490093"/>
                      <a:pt x="2976334" y="468071"/>
                      <a:pt x="3000946" y="444322"/>
                    </a:cubicBezTo>
                    <a:cubicBezTo>
                      <a:pt x="2981947" y="415823"/>
                      <a:pt x="2964675" y="383438"/>
                      <a:pt x="2949130" y="347167"/>
                    </a:cubicBezTo>
                    <a:close/>
                    <a:moveTo>
                      <a:pt x="3017787" y="277215"/>
                    </a:moveTo>
                    <a:cubicBezTo>
                      <a:pt x="3029013" y="309168"/>
                      <a:pt x="3042399" y="338315"/>
                      <a:pt x="3057944" y="364655"/>
                    </a:cubicBezTo>
                    <a:cubicBezTo>
                      <a:pt x="3070466" y="339610"/>
                      <a:pt x="3079966" y="310464"/>
                      <a:pt x="3086443" y="277215"/>
                    </a:cubicBezTo>
                    <a:close/>
                    <a:moveTo>
                      <a:pt x="2307717" y="276568"/>
                    </a:moveTo>
                    <a:lnTo>
                      <a:pt x="2307717" y="296646"/>
                    </a:lnTo>
                    <a:lnTo>
                      <a:pt x="2451506" y="296646"/>
                    </a:lnTo>
                    <a:lnTo>
                      <a:pt x="2451506" y="276568"/>
                    </a:lnTo>
                    <a:close/>
                    <a:moveTo>
                      <a:pt x="3558159" y="255841"/>
                    </a:moveTo>
                    <a:cubicBezTo>
                      <a:pt x="3552977" y="268795"/>
                      <a:pt x="3544341" y="288658"/>
                      <a:pt x="3532251" y="315430"/>
                    </a:cubicBezTo>
                    <a:lnTo>
                      <a:pt x="3560749" y="374370"/>
                    </a:lnTo>
                    <a:cubicBezTo>
                      <a:pt x="3567658" y="362712"/>
                      <a:pt x="3574999" y="349542"/>
                      <a:pt x="3582771" y="334861"/>
                    </a:cubicBezTo>
                    <a:lnTo>
                      <a:pt x="3590544" y="321259"/>
                    </a:lnTo>
                    <a:cubicBezTo>
                      <a:pt x="3580612" y="300532"/>
                      <a:pt x="3569817" y="278727"/>
                      <a:pt x="3558159" y="255841"/>
                    </a:cubicBezTo>
                    <a:close/>
                    <a:moveTo>
                      <a:pt x="3386518" y="218275"/>
                    </a:moveTo>
                    <a:lnTo>
                      <a:pt x="3386518" y="393801"/>
                    </a:lnTo>
                    <a:cubicBezTo>
                      <a:pt x="3402927" y="367893"/>
                      <a:pt x="3418471" y="341338"/>
                      <a:pt x="3433153" y="314134"/>
                    </a:cubicBezTo>
                    <a:cubicBezTo>
                      <a:pt x="3422790" y="291681"/>
                      <a:pt x="3407245" y="259727"/>
                      <a:pt x="3386518" y="218275"/>
                    </a:cubicBezTo>
                    <a:close/>
                    <a:moveTo>
                      <a:pt x="2307717" y="209854"/>
                    </a:moveTo>
                    <a:lnTo>
                      <a:pt x="2307717" y="227342"/>
                    </a:lnTo>
                    <a:lnTo>
                      <a:pt x="2451506" y="227342"/>
                    </a:lnTo>
                    <a:lnTo>
                      <a:pt x="2451506" y="209854"/>
                    </a:lnTo>
                    <a:close/>
                    <a:moveTo>
                      <a:pt x="3729799" y="205968"/>
                    </a:moveTo>
                    <a:cubicBezTo>
                      <a:pt x="3717277" y="242671"/>
                      <a:pt x="3702596" y="280670"/>
                      <a:pt x="3685756" y="319963"/>
                    </a:cubicBezTo>
                    <a:cubicBezTo>
                      <a:pt x="3700005" y="347599"/>
                      <a:pt x="3714686" y="377393"/>
                      <a:pt x="3729799" y="409346"/>
                    </a:cubicBezTo>
                    <a:close/>
                    <a:moveTo>
                      <a:pt x="1335329" y="177469"/>
                    </a:moveTo>
                    <a:lnTo>
                      <a:pt x="1335329" y="303123"/>
                    </a:lnTo>
                    <a:lnTo>
                      <a:pt x="1362532" y="303123"/>
                    </a:lnTo>
                    <a:cubicBezTo>
                      <a:pt x="1389304" y="303123"/>
                      <a:pt x="1408195" y="298805"/>
                      <a:pt x="1419206" y="290169"/>
                    </a:cubicBezTo>
                    <a:cubicBezTo>
                      <a:pt x="1430217" y="281533"/>
                      <a:pt x="1435722" y="265341"/>
                      <a:pt x="1435722" y="241592"/>
                    </a:cubicBezTo>
                    <a:cubicBezTo>
                      <a:pt x="1435722" y="216547"/>
                      <a:pt x="1430109" y="199599"/>
                      <a:pt x="1418882" y="190747"/>
                    </a:cubicBezTo>
                    <a:cubicBezTo>
                      <a:pt x="1407655" y="181895"/>
                      <a:pt x="1388872" y="177469"/>
                      <a:pt x="1362532" y="177469"/>
                    </a:cubicBezTo>
                    <a:close/>
                    <a:moveTo>
                      <a:pt x="906704" y="177469"/>
                    </a:moveTo>
                    <a:lnTo>
                      <a:pt x="906704" y="303123"/>
                    </a:lnTo>
                    <a:lnTo>
                      <a:pt x="933907" y="303123"/>
                    </a:lnTo>
                    <a:cubicBezTo>
                      <a:pt x="960679" y="303123"/>
                      <a:pt x="979570" y="298805"/>
                      <a:pt x="990581" y="290169"/>
                    </a:cubicBezTo>
                    <a:cubicBezTo>
                      <a:pt x="1001592" y="281533"/>
                      <a:pt x="1007097" y="265341"/>
                      <a:pt x="1007097" y="241592"/>
                    </a:cubicBezTo>
                    <a:cubicBezTo>
                      <a:pt x="1007097" y="216547"/>
                      <a:pt x="1001484" y="199599"/>
                      <a:pt x="990257" y="190747"/>
                    </a:cubicBezTo>
                    <a:cubicBezTo>
                      <a:pt x="979030" y="181895"/>
                      <a:pt x="960247" y="177469"/>
                      <a:pt x="933907" y="177469"/>
                    </a:cubicBezTo>
                    <a:close/>
                    <a:moveTo>
                      <a:pt x="3386518" y="115290"/>
                    </a:moveTo>
                    <a:lnTo>
                      <a:pt x="3386518" y="168402"/>
                    </a:lnTo>
                    <a:lnTo>
                      <a:pt x="3439630" y="141198"/>
                    </a:lnTo>
                    <a:lnTo>
                      <a:pt x="3480435" y="215684"/>
                    </a:lnTo>
                    <a:cubicBezTo>
                      <a:pt x="3493821" y="183731"/>
                      <a:pt x="3504616" y="154584"/>
                      <a:pt x="3512820" y="128244"/>
                    </a:cubicBezTo>
                    <a:lnTo>
                      <a:pt x="3594430" y="158038"/>
                    </a:lnTo>
                    <a:cubicBezTo>
                      <a:pt x="3590112" y="171856"/>
                      <a:pt x="3585578" y="185242"/>
                      <a:pt x="3580828" y="198196"/>
                    </a:cubicBezTo>
                    <a:lnTo>
                      <a:pt x="3611270" y="183946"/>
                    </a:lnTo>
                    <a:cubicBezTo>
                      <a:pt x="3625520" y="208559"/>
                      <a:pt x="3633724" y="223024"/>
                      <a:pt x="3635883" y="227342"/>
                    </a:cubicBezTo>
                    <a:cubicBezTo>
                      <a:pt x="3651428" y="190639"/>
                      <a:pt x="3663086" y="159550"/>
                      <a:pt x="3670858" y="134074"/>
                    </a:cubicBezTo>
                    <a:lnTo>
                      <a:pt x="3729799" y="156743"/>
                    </a:lnTo>
                    <a:lnTo>
                      <a:pt x="3729799" y="115290"/>
                    </a:lnTo>
                    <a:close/>
                    <a:moveTo>
                      <a:pt x="1605267" y="78371"/>
                    </a:moveTo>
                    <a:lnTo>
                      <a:pt x="1947901" y="78371"/>
                    </a:lnTo>
                    <a:lnTo>
                      <a:pt x="1947901" y="191071"/>
                    </a:lnTo>
                    <a:lnTo>
                      <a:pt x="1840382" y="191071"/>
                    </a:lnTo>
                    <a:lnTo>
                      <a:pt x="1840382" y="527875"/>
                    </a:lnTo>
                    <a:lnTo>
                      <a:pt x="1712138" y="527875"/>
                    </a:lnTo>
                    <a:lnTo>
                      <a:pt x="1712138" y="191071"/>
                    </a:lnTo>
                    <a:lnTo>
                      <a:pt x="1605267" y="191071"/>
                    </a:lnTo>
                    <a:close/>
                    <a:moveTo>
                      <a:pt x="1206437" y="78371"/>
                    </a:moveTo>
                    <a:lnTo>
                      <a:pt x="1381315" y="78371"/>
                    </a:lnTo>
                    <a:cubicBezTo>
                      <a:pt x="1416723" y="78371"/>
                      <a:pt x="1446301" y="81286"/>
                      <a:pt x="1470050" y="87115"/>
                    </a:cubicBezTo>
                    <a:cubicBezTo>
                      <a:pt x="1493799" y="92945"/>
                      <a:pt x="1512906" y="102228"/>
                      <a:pt x="1527372" y="114966"/>
                    </a:cubicBezTo>
                    <a:cubicBezTo>
                      <a:pt x="1541837" y="127704"/>
                      <a:pt x="1552092" y="144221"/>
                      <a:pt x="1558137" y="164515"/>
                    </a:cubicBezTo>
                    <a:cubicBezTo>
                      <a:pt x="1564183" y="184810"/>
                      <a:pt x="1567205" y="209423"/>
                      <a:pt x="1567205" y="238353"/>
                    </a:cubicBezTo>
                    <a:cubicBezTo>
                      <a:pt x="1567205" y="269875"/>
                      <a:pt x="1563859" y="296322"/>
                      <a:pt x="1557166" y="317697"/>
                    </a:cubicBezTo>
                    <a:cubicBezTo>
                      <a:pt x="1550473" y="339071"/>
                      <a:pt x="1539678" y="356235"/>
                      <a:pt x="1524781" y="369189"/>
                    </a:cubicBezTo>
                    <a:cubicBezTo>
                      <a:pt x="1509884" y="382143"/>
                      <a:pt x="1490669" y="391426"/>
                      <a:pt x="1467136" y="397040"/>
                    </a:cubicBezTo>
                    <a:cubicBezTo>
                      <a:pt x="1443603" y="402653"/>
                      <a:pt x="1414996" y="405460"/>
                      <a:pt x="1381315" y="405460"/>
                    </a:cubicBezTo>
                    <a:lnTo>
                      <a:pt x="1335329" y="405460"/>
                    </a:lnTo>
                    <a:lnTo>
                      <a:pt x="1335329" y="527875"/>
                    </a:lnTo>
                    <a:lnTo>
                      <a:pt x="1206437" y="527875"/>
                    </a:lnTo>
                    <a:close/>
                    <a:moveTo>
                      <a:pt x="777811" y="78371"/>
                    </a:moveTo>
                    <a:lnTo>
                      <a:pt x="952690" y="78371"/>
                    </a:lnTo>
                    <a:cubicBezTo>
                      <a:pt x="988098" y="78371"/>
                      <a:pt x="1017676" y="81286"/>
                      <a:pt x="1041425" y="87115"/>
                    </a:cubicBezTo>
                    <a:cubicBezTo>
                      <a:pt x="1065174" y="92945"/>
                      <a:pt x="1084281" y="102228"/>
                      <a:pt x="1098747" y="114966"/>
                    </a:cubicBezTo>
                    <a:cubicBezTo>
                      <a:pt x="1113212" y="127704"/>
                      <a:pt x="1123467" y="144221"/>
                      <a:pt x="1129512" y="164515"/>
                    </a:cubicBezTo>
                    <a:cubicBezTo>
                      <a:pt x="1135558" y="184810"/>
                      <a:pt x="1138580" y="209423"/>
                      <a:pt x="1138580" y="238353"/>
                    </a:cubicBezTo>
                    <a:cubicBezTo>
                      <a:pt x="1138580" y="269875"/>
                      <a:pt x="1135234" y="296322"/>
                      <a:pt x="1128541" y="317697"/>
                    </a:cubicBezTo>
                    <a:cubicBezTo>
                      <a:pt x="1121848" y="339071"/>
                      <a:pt x="1111053" y="356235"/>
                      <a:pt x="1096156" y="369189"/>
                    </a:cubicBezTo>
                    <a:cubicBezTo>
                      <a:pt x="1081259" y="382143"/>
                      <a:pt x="1062044" y="391426"/>
                      <a:pt x="1038511" y="397040"/>
                    </a:cubicBezTo>
                    <a:cubicBezTo>
                      <a:pt x="1014977" y="402653"/>
                      <a:pt x="986371" y="405460"/>
                      <a:pt x="952690" y="405460"/>
                    </a:cubicBezTo>
                    <a:lnTo>
                      <a:pt x="906704" y="405460"/>
                    </a:lnTo>
                    <a:lnTo>
                      <a:pt x="906704" y="527875"/>
                    </a:lnTo>
                    <a:lnTo>
                      <a:pt x="777811" y="527875"/>
                    </a:lnTo>
                    <a:close/>
                    <a:moveTo>
                      <a:pt x="541439" y="78371"/>
                    </a:moveTo>
                    <a:lnTo>
                      <a:pt x="636651" y="78371"/>
                    </a:lnTo>
                    <a:lnTo>
                      <a:pt x="636651" y="527875"/>
                    </a:lnTo>
                    <a:lnTo>
                      <a:pt x="512940" y="527875"/>
                    </a:lnTo>
                    <a:lnTo>
                      <a:pt x="512940" y="187833"/>
                    </a:lnTo>
                    <a:lnTo>
                      <a:pt x="404127" y="209207"/>
                    </a:lnTo>
                    <a:lnTo>
                      <a:pt x="404127" y="105575"/>
                    </a:lnTo>
                    <a:close/>
                    <a:moveTo>
                      <a:pt x="33033" y="78371"/>
                    </a:moveTo>
                    <a:lnTo>
                      <a:pt x="281749" y="78371"/>
                    </a:lnTo>
                    <a:lnTo>
                      <a:pt x="281749" y="180708"/>
                    </a:lnTo>
                    <a:lnTo>
                      <a:pt x="132131" y="180708"/>
                    </a:lnTo>
                    <a:lnTo>
                      <a:pt x="121120" y="249364"/>
                    </a:lnTo>
                    <a:cubicBezTo>
                      <a:pt x="128892" y="247637"/>
                      <a:pt x="136125" y="246450"/>
                      <a:pt x="142818" y="245802"/>
                    </a:cubicBezTo>
                    <a:cubicBezTo>
                      <a:pt x="149511" y="245154"/>
                      <a:pt x="157175" y="244830"/>
                      <a:pt x="165811" y="244830"/>
                    </a:cubicBezTo>
                    <a:cubicBezTo>
                      <a:pt x="214605" y="244830"/>
                      <a:pt x="250768" y="256489"/>
                      <a:pt x="274301" y="279806"/>
                    </a:cubicBezTo>
                    <a:cubicBezTo>
                      <a:pt x="297834" y="303123"/>
                      <a:pt x="309601" y="338099"/>
                      <a:pt x="309601" y="384733"/>
                    </a:cubicBezTo>
                    <a:cubicBezTo>
                      <a:pt x="309601" y="435254"/>
                      <a:pt x="291897" y="472821"/>
                      <a:pt x="256489" y="497433"/>
                    </a:cubicBezTo>
                    <a:cubicBezTo>
                      <a:pt x="221082" y="522046"/>
                      <a:pt x="171209" y="534352"/>
                      <a:pt x="106870" y="534352"/>
                    </a:cubicBezTo>
                    <a:cubicBezTo>
                      <a:pt x="86144" y="534352"/>
                      <a:pt x="68116" y="533704"/>
                      <a:pt x="52788" y="532409"/>
                    </a:cubicBezTo>
                    <a:cubicBezTo>
                      <a:pt x="37459" y="531114"/>
                      <a:pt x="21590" y="528955"/>
                      <a:pt x="5182" y="525932"/>
                    </a:cubicBezTo>
                    <a:lnTo>
                      <a:pt x="5182" y="422948"/>
                    </a:lnTo>
                    <a:cubicBezTo>
                      <a:pt x="12954" y="424675"/>
                      <a:pt x="20187" y="426186"/>
                      <a:pt x="26880" y="427482"/>
                    </a:cubicBezTo>
                    <a:cubicBezTo>
                      <a:pt x="33572" y="428777"/>
                      <a:pt x="40265" y="429964"/>
                      <a:pt x="46958" y="431044"/>
                    </a:cubicBezTo>
                    <a:cubicBezTo>
                      <a:pt x="53651" y="432124"/>
                      <a:pt x="60668" y="432879"/>
                      <a:pt x="68008" y="433311"/>
                    </a:cubicBezTo>
                    <a:cubicBezTo>
                      <a:pt x="75349" y="433743"/>
                      <a:pt x="83985" y="433959"/>
                      <a:pt x="93916" y="433959"/>
                    </a:cubicBezTo>
                    <a:cubicBezTo>
                      <a:pt x="105575" y="433959"/>
                      <a:pt x="116586" y="433311"/>
                      <a:pt x="126949" y="432016"/>
                    </a:cubicBezTo>
                    <a:cubicBezTo>
                      <a:pt x="137312" y="430720"/>
                      <a:pt x="146380" y="428237"/>
                      <a:pt x="154153" y="424567"/>
                    </a:cubicBezTo>
                    <a:cubicBezTo>
                      <a:pt x="161925" y="420897"/>
                      <a:pt x="168078" y="415823"/>
                      <a:pt x="172612" y="409346"/>
                    </a:cubicBezTo>
                    <a:cubicBezTo>
                      <a:pt x="177146" y="402869"/>
                      <a:pt x="179413" y="394449"/>
                      <a:pt x="179413" y="384086"/>
                    </a:cubicBezTo>
                    <a:cubicBezTo>
                      <a:pt x="179413" y="364223"/>
                      <a:pt x="172720" y="351161"/>
                      <a:pt x="159334" y="344900"/>
                    </a:cubicBezTo>
                    <a:cubicBezTo>
                      <a:pt x="145948" y="338639"/>
                      <a:pt x="126301" y="335508"/>
                      <a:pt x="100393" y="335508"/>
                    </a:cubicBezTo>
                    <a:cubicBezTo>
                      <a:pt x="84849" y="335508"/>
                      <a:pt x="68008" y="336480"/>
                      <a:pt x="49873" y="338423"/>
                    </a:cubicBezTo>
                    <a:cubicBezTo>
                      <a:pt x="31737" y="340366"/>
                      <a:pt x="15113" y="342633"/>
                      <a:pt x="0" y="345224"/>
                    </a:cubicBezTo>
                    <a:close/>
                    <a:moveTo>
                      <a:pt x="3287420" y="14897"/>
                    </a:moveTo>
                    <a:lnTo>
                      <a:pt x="3831488" y="14897"/>
                    </a:lnTo>
                    <a:lnTo>
                      <a:pt x="3831488" y="512978"/>
                    </a:lnTo>
                    <a:cubicBezTo>
                      <a:pt x="3831488" y="535000"/>
                      <a:pt x="3828466" y="552056"/>
                      <a:pt x="3822420" y="564146"/>
                    </a:cubicBezTo>
                    <a:cubicBezTo>
                      <a:pt x="3816375" y="576237"/>
                      <a:pt x="3806552" y="584873"/>
                      <a:pt x="3792950" y="590054"/>
                    </a:cubicBezTo>
                    <a:cubicBezTo>
                      <a:pt x="3779348" y="595236"/>
                      <a:pt x="3760025" y="598906"/>
                      <a:pt x="3734981" y="601065"/>
                    </a:cubicBezTo>
                    <a:lnTo>
                      <a:pt x="3685756" y="604951"/>
                    </a:lnTo>
                    <a:lnTo>
                      <a:pt x="3656609" y="509092"/>
                    </a:lnTo>
                    <a:lnTo>
                      <a:pt x="3700653" y="504558"/>
                    </a:lnTo>
                    <a:cubicBezTo>
                      <a:pt x="3711880" y="503694"/>
                      <a:pt x="3719544" y="501211"/>
                      <a:pt x="3723646" y="497109"/>
                    </a:cubicBezTo>
                    <a:cubicBezTo>
                      <a:pt x="3727748" y="493007"/>
                      <a:pt x="3729799" y="485991"/>
                      <a:pt x="3729799" y="476059"/>
                    </a:cubicBezTo>
                    <a:lnTo>
                      <a:pt x="3729799" y="454037"/>
                    </a:lnTo>
                    <a:lnTo>
                      <a:pt x="3667620" y="486422"/>
                    </a:lnTo>
                    <a:cubicBezTo>
                      <a:pt x="3659416" y="467423"/>
                      <a:pt x="3649269" y="445185"/>
                      <a:pt x="3637178" y="419709"/>
                    </a:cubicBezTo>
                    <a:cubicBezTo>
                      <a:pt x="3614293" y="463753"/>
                      <a:pt x="3587737" y="506717"/>
                      <a:pt x="3557511" y="548602"/>
                    </a:cubicBezTo>
                    <a:lnTo>
                      <a:pt x="3481730" y="500024"/>
                    </a:lnTo>
                    <a:cubicBezTo>
                      <a:pt x="3498139" y="476275"/>
                      <a:pt x="3514763" y="450799"/>
                      <a:pt x="3531603" y="423595"/>
                    </a:cubicBezTo>
                    <a:lnTo>
                      <a:pt x="3493389" y="444970"/>
                    </a:lnTo>
                    <a:cubicBezTo>
                      <a:pt x="3490798" y="438493"/>
                      <a:pt x="3486480" y="428777"/>
                      <a:pt x="3480435" y="415823"/>
                    </a:cubicBezTo>
                    <a:cubicBezTo>
                      <a:pt x="3458413" y="454685"/>
                      <a:pt x="3436391" y="490093"/>
                      <a:pt x="3414369" y="522046"/>
                    </a:cubicBezTo>
                    <a:lnTo>
                      <a:pt x="3386518" y="501319"/>
                    </a:lnTo>
                    <a:lnTo>
                      <a:pt x="3386518" y="601065"/>
                    </a:lnTo>
                    <a:lnTo>
                      <a:pt x="3287420" y="601065"/>
                    </a:lnTo>
                    <a:close/>
                    <a:moveTo>
                      <a:pt x="2691346" y="1295"/>
                    </a:moveTo>
                    <a:lnTo>
                      <a:pt x="2784615" y="3886"/>
                    </a:lnTo>
                    <a:lnTo>
                      <a:pt x="2784615" y="95859"/>
                    </a:lnTo>
                    <a:lnTo>
                      <a:pt x="2833192" y="95859"/>
                    </a:lnTo>
                    <a:lnTo>
                      <a:pt x="2833192" y="194310"/>
                    </a:lnTo>
                    <a:lnTo>
                      <a:pt x="2784615" y="194310"/>
                    </a:lnTo>
                    <a:lnTo>
                      <a:pt x="2784615" y="247421"/>
                    </a:lnTo>
                    <a:lnTo>
                      <a:pt x="2800159" y="228638"/>
                    </a:lnTo>
                    <a:cubicBezTo>
                      <a:pt x="2816568" y="245910"/>
                      <a:pt x="2834919" y="266204"/>
                      <a:pt x="2855214" y="289522"/>
                    </a:cubicBezTo>
                    <a:cubicBezTo>
                      <a:pt x="2856077" y="260159"/>
                      <a:pt x="2856509" y="235762"/>
                      <a:pt x="2856509" y="216331"/>
                    </a:cubicBezTo>
                    <a:lnTo>
                      <a:pt x="2856509" y="36919"/>
                    </a:lnTo>
                    <a:cubicBezTo>
                      <a:pt x="2972664" y="34760"/>
                      <a:pt x="3081693" y="27419"/>
                      <a:pt x="3183598" y="14897"/>
                    </a:cubicBezTo>
                    <a:lnTo>
                      <a:pt x="3203676" y="119824"/>
                    </a:lnTo>
                    <a:cubicBezTo>
                      <a:pt x="3154451" y="124142"/>
                      <a:pt x="3071114" y="129755"/>
                      <a:pt x="2953664" y="136664"/>
                    </a:cubicBezTo>
                    <a:lnTo>
                      <a:pt x="2953664" y="179413"/>
                    </a:lnTo>
                    <a:lnTo>
                      <a:pt x="3185541" y="179413"/>
                    </a:lnTo>
                    <a:lnTo>
                      <a:pt x="3185541" y="283045"/>
                    </a:lnTo>
                    <a:cubicBezTo>
                      <a:pt x="3177768" y="316293"/>
                      <a:pt x="3168809" y="346087"/>
                      <a:pt x="3158661" y="372427"/>
                    </a:cubicBezTo>
                    <a:cubicBezTo>
                      <a:pt x="3148514" y="398767"/>
                      <a:pt x="3136100" y="423164"/>
                      <a:pt x="3121418" y="445617"/>
                    </a:cubicBezTo>
                    <a:cubicBezTo>
                      <a:pt x="3150349" y="473252"/>
                      <a:pt x="3184461" y="496570"/>
                      <a:pt x="3223755" y="515569"/>
                    </a:cubicBezTo>
                    <a:lnTo>
                      <a:pt x="3167405" y="604951"/>
                    </a:lnTo>
                    <a:cubicBezTo>
                      <a:pt x="3125089" y="577748"/>
                      <a:pt x="3089465" y="549033"/>
                      <a:pt x="3060535" y="518807"/>
                    </a:cubicBezTo>
                    <a:cubicBezTo>
                      <a:pt x="3032036" y="546011"/>
                      <a:pt x="2994038" y="574725"/>
                      <a:pt x="2946540" y="604951"/>
                    </a:cubicBezTo>
                    <a:lnTo>
                      <a:pt x="2898610" y="551192"/>
                    </a:lnTo>
                    <a:cubicBezTo>
                      <a:pt x="2891269" y="568033"/>
                      <a:pt x="2882849" y="585520"/>
                      <a:pt x="2873350" y="603656"/>
                    </a:cubicBezTo>
                    <a:lnTo>
                      <a:pt x="2785262" y="546011"/>
                    </a:lnTo>
                    <a:cubicBezTo>
                      <a:pt x="2807716" y="509308"/>
                      <a:pt x="2824016" y="474980"/>
                      <a:pt x="2834164" y="443026"/>
                    </a:cubicBezTo>
                    <a:cubicBezTo>
                      <a:pt x="2844311" y="411073"/>
                      <a:pt x="2850896" y="370484"/>
                      <a:pt x="2853918" y="321259"/>
                    </a:cubicBezTo>
                    <a:lnTo>
                      <a:pt x="2823476" y="375018"/>
                    </a:lnTo>
                    <a:cubicBezTo>
                      <a:pt x="2811386" y="358610"/>
                      <a:pt x="2798432" y="342201"/>
                      <a:pt x="2784615" y="325793"/>
                    </a:cubicBezTo>
                    <a:lnTo>
                      <a:pt x="2784615" y="601065"/>
                    </a:lnTo>
                    <a:lnTo>
                      <a:pt x="2691346" y="601065"/>
                    </a:lnTo>
                    <a:lnTo>
                      <a:pt x="2691346" y="376961"/>
                    </a:lnTo>
                    <a:cubicBezTo>
                      <a:pt x="2680982" y="396824"/>
                      <a:pt x="2670080" y="416255"/>
                      <a:pt x="2658637" y="435254"/>
                    </a:cubicBezTo>
                    <a:cubicBezTo>
                      <a:pt x="2647194" y="454253"/>
                      <a:pt x="2638019" y="468503"/>
                      <a:pt x="2631110" y="478002"/>
                    </a:cubicBezTo>
                    <a:lnTo>
                      <a:pt x="2612974" y="332917"/>
                    </a:lnTo>
                    <a:cubicBezTo>
                      <a:pt x="2630246" y="310464"/>
                      <a:pt x="2645683" y="286607"/>
                      <a:pt x="2659285" y="261347"/>
                    </a:cubicBezTo>
                    <a:cubicBezTo>
                      <a:pt x="2672886" y="236086"/>
                      <a:pt x="2682494" y="213741"/>
                      <a:pt x="2688107" y="194310"/>
                    </a:cubicBezTo>
                    <a:lnTo>
                      <a:pt x="2638234" y="194310"/>
                    </a:lnTo>
                    <a:lnTo>
                      <a:pt x="2638234" y="95859"/>
                    </a:lnTo>
                    <a:lnTo>
                      <a:pt x="2691346" y="95859"/>
                    </a:lnTo>
                    <a:close/>
                    <a:moveTo>
                      <a:pt x="2259787" y="1295"/>
                    </a:moveTo>
                    <a:lnTo>
                      <a:pt x="2345931" y="3886"/>
                    </a:lnTo>
                    <a:lnTo>
                      <a:pt x="2345931" y="31737"/>
                    </a:lnTo>
                    <a:lnTo>
                      <a:pt x="2413292" y="31737"/>
                    </a:lnTo>
                    <a:lnTo>
                      <a:pt x="2413292" y="1295"/>
                    </a:lnTo>
                    <a:lnTo>
                      <a:pt x="2501379" y="3886"/>
                    </a:lnTo>
                    <a:lnTo>
                      <a:pt x="2501379" y="31737"/>
                    </a:lnTo>
                    <a:lnTo>
                      <a:pt x="2569388" y="31737"/>
                    </a:lnTo>
                    <a:lnTo>
                      <a:pt x="2569388" y="118529"/>
                    </a:lnTo>
                    <a:lnTo>
                      <a:pt x="2501379" y="118529"/>
                    </a:lnTo>
                    <a:lnTo>
                      <a:pt x="2501379" y="139255"/>
                    </a:lnTo>
                    <a:lnTo>
                      <a:pt x="2413292" y="139255"/>
                    </a:lnTo>
                    <a:lnTo>
                      <a:pt x="2413292" y="118529"/>
                    </a:lnTo>
                    <a:lnTo>
                      <a:pt x="2345931" y="118529"/>
                    </a:lnTo>
                    <a:lnTo>
                      <a:pt x="2345931" y="139255"/>
                    </a:lnTo>
                    <a:lnTo>
                      <a:pt x="2259787" y="139255"/>
                    </a:lnTo>
                    <a:lnTo>
                      <a:pt x="2259787" y="118529"/>
                    </a:lnTo>
                    <a:lnTo>
                      <a:pt x="2202142" y="118529"/>
                    </a:lnTo>
                    <a:lnTo>
                      <a:pt x="2202142" y="31737"/>
                    </a:lnTo>
                    <a:lnTo>
                      <a:pt x="2259787" y="31737"/>
                    </a:lnTo>
                    <a:close/>
                    <a:moveTo>
                      <a:pt x="2051228" y="0"/>
                    </a:moveTo>
                    <a:lnTo>
                      <a:pt x="2146440" y="2590"/>
                    </a:lnTo>
                    <a:lnTo>
                      <a:pt x="2146440" y="95859"/>
                    </a:lnTo>
                    <a:lnTo>
                      <a:pt x="2185949" y="95859"/>
                    </a:lnTo>
                    <a:lnTo>
                      <a:pt x="2185949" y="194310"/>
                    </a:lnTo>
                    <a:lnTo>
                      <a:pt x="2146440" y="194310"/>
                    </a:lnTo>
                    <a:lnTo>
                      <a:pt x="2146440" y="231229"/>
                    </a:lnTo>
                    <a:lnTo>
                      <a:pt x="2161337" y="215684"/>
                    </a:lnTo>
                    <a:cubicBezTo>
                      <a:pt x="2166950" y="222593"/>
                      <a:pt x="2183790" y="247205"/>
                      <a:pt x="2211857" y="289522"/>
                    </a:cubicBezTo>
                    <a:lnTo>
                      <a:pt x="2211857" y="149618"/>
                    </a:lnTo>
                    <a:lnTo>
                      <a:pt x="2548661" y="149618"/>
                    </a:lnTo>
                    <a:lnTo>
                      <a:pt x="2548661" y="352348"/>
                    </a:lnTo>
                    <a:lnTo>
                      <a:pt x="2428189" y="352348"/>
                    </a:lnTo>
                    <a:lnTo>
                      <a:pt x="2428189" y="382143"/>
                    </a:lnTo>
                    <a:lnTo>
                      <a:pt x="2572626" y="382143"/>
                    </a:lnTo>
                    <a:lnTo>
                      <a:pt x="2572626" y="461810"/>
                    </a:lnTo>
                    <a:lnTo>
                      <a:pt x="2434018" y="461810"/>
                    </a:lnTo>
                    <a:cubicBezTo>
                      <a:pt x="2447836" y="476491"/>
                      <a:pt x="2466403" y="487826"/>
                      <a:pt x="2489721" y="495814"/>
                    </a:cubicBezTo>
                    <a:cubicBezTo>
                      <a:pt x="2513038" y="503802"/>
                      <a:pt x="2546718" y="511251"/>
                      <a:pt x="2590762" y="518160"/>
                    </a:cubicBezTo>
                    <a:lnTo>
                      <a:pt x="2558377" y="602361"/>
                    </a:lnTo>
                    <a:cubicBezTo>
                      <a:pt x="2516924" y="594156"/>
                      <a:pt x="2482164" y="584441"/>
                      <a:pt x="2454097" y="573214"/>
                    </a:cubicBezTo>
                    <a:cubicBezTo>
                      <a:pt x="2426030" y="561987"/>
                      <a:pt x="2402281" y="547306"/>
                      <a:pt x="2382850" y="529171"/>
                    </a:cubicBezTo>
                    <a:cubicBezTo>
                      <a:pt x="2366442" y="545147"/>
                      <a:pt x="2343988" y="558965"/>
                      <a:pt x="2315489" y="570623"/>
                    </a:cubicBezTo>
                    <a:cubicBezTo>
                      <a:pt x="2286990" y="582282"/>
                      <a:pt x="2249640" y="593293"/>
                      <a:pt x="2203437" y="603656"/>
                    </a:cubicBezTo>
                    <a:lnTo>
                      <a:pt x="2165870" y="517512"/>
                    </a:lnTo>
                    <a:cubicBezTo>
                      <a:pt x="2212505" y="510603"/>
                      <a:pt x="2247157" y="503155"/>
                      <a:pt x="2269826" y="495166"/>
                    </a:cubicBezTo>
                    <a:cubicBezTo>
                      <a:pt x="2292496" y="487178"/>
                      <a:pt x="2308365" y="476059"/>
                      <a:pt x="2317432" y="461810"/>
                    </a:cubicBezTo>
                    <a:lnTo>
                      <a:pt x="2191778" y="461810"/>
                    </a:lnTo>
                    <a:lnTo>
                      <a:pt x="2191778" y="382143"/>
                    </a:lnTo>
                    <a:lnTo>
                      <a:pt x="2332329" y="382143"/>
                    </a:lnTo>
                    <a:lnTo>
                      <a:pt x="2332329" y="352348"/>
                    </a:lnTo>
                    <a:lnTo>
                      <a:pt x="2211857" y="352348"/>
                    </a:lnTo>
                    <a:lnTo>
                      <a:pt x="2211857" y="329679"/>
                    </a:lnTo>
                    <a:lnTo>
                      <a:pt x="2171052" y="375666"/>
                    </a:lnTo>
                    <a:lnTo>
                      <a:pt x="2146440" y="332270"/>
                    </a:lnTo>
                    <a:lnTo>
                      <a:pt x="2146440" y="599770"/>
                    </a:lnTo>
                    <a:lnTo>
                      <a:pt x="2051228" y="599770"/>
                    </a:lnTo>
                    <a:lnTo>
                      <a:pt x="2051228" y="373075"/>
                    </a:lnTo>
                    <a:cubicBezTo>
                      <a:pt x="2041296" y="393369"/>
                      <a:pt x="2030717" y="413340"/>
                      <a:pt x="2019490" y="432987"/>
                    </a:cubicBezTo>
                    <a:cubicBezTo>
                      <a:pt x="2008264" y="452634"/>
                      <a:pt x="1999412" y="467207"/>
                      <a:pt x="1992935" y="476707"/>
                    </a:cubicBezTo>
                    <a:lnTo>
                      <a:pt x="1976742" y="331622"/>
                    </a:lnTo>
                    <a:cubicBezTo>
                      <a:pt x="1995310" y="300964"/>
                      <a:pt x="2010531" y="274517"/>
                      <a:pt x="2022405" y="252279"/>
                    </a:cubicBezTo>
                    <a:cubicBezTo>
                      <a:pt x="2034280" y="230041"/>
                      <a:pt x="2042592" y="210718"/>
                      <a:pt x="2047342" y="194310"/>
                    </a:cubicBezTo>
                    <a:lnTo>
                      <a:pt x="2000707" y="194310"/>
                    </a:lnTo>
                    <a:lnTo>
                      <a:pt x="2000707" y="95859"/>
                    </a:lnTo>
                    <a:lnTo>
                      <a:pt x="2051228" y="95859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51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  <p:sp>
            <p:nvSpPr>
              <p:cNvPr id="11" name="TextBox 35">
                <a:extLst>
                  <a:ext uri="{FF2B5EF4-FFF2-40B4-BE49-F238E27FC236}">
                    <a16:creationId xmlns:a16="http://schemas.microsoft.com/office/drawing/2014/main" id="{11DA1163-55F3-D492-F355-C0541E06F9F1}"/>
                  </a:ext>
                </a:extLst>
              </p:cNvPr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5767184" y="3833264"/>
                <a:ext cx="6806299" cy="595696"/>
              </a:xfrm>
              <a:custGeom>
                <a:avLst/>
                <a:gdLst/>
                <a:ahLst/>
                <a:cxnLst/>
                <a:rect l="l" t="t" r="r" b="b"/>
                <a:pathLst>
                  <a:path w="6806298" h="595694">
                    <a:moveTo>
                      <a:pt x="5439423" y="342805"/>
                    </a:moveTo>
                    <a:lnTo>
                      <a:pt x="5551818" y="342805"/>
                    </a:lnTo>
                    <a:lnTo>
                      <a:pt x="5551818" y="455200"/>
                    </a:lnTo>
                    <a:lnTo>
                      <a:pt x="5439423" y="455200"/>
                    </a:lnTo>
                    <a:close/>
                    <a:moveTo>
                      <a:pt x="1629423" y="342805"/>
                    </a:moveTo>
                    <a:lnTo>
                      <a:pt x="1741818" y="342805"/>
                    </a:lnTo>
                    <a:lnTo>
                      <a:pt x="1741818" y="455200"/>
                    </a:lnTo>
                    <a:lnTo>
                      <a:pt x="1629423" y="455200"/>
                    </a:lnTo>
                    <a:close/>
                    <a:moveTo>
                      <a:pt x="4893050" y="328755"/>
                    </a:moveTo>
                    <a:cubicBezTo>
                      <a:pt x="4870196" y="328755"/>
                      <a:pt x="4853056" y="331003"/>
                      <a:pt x="4841629" y="335499"/>
                    </a:cubicBezTo>
                    <a:cubicBezTo>
                      <a:pt x="4830202" y="339995"/>
                      <a:pt x="4824489" y="347675"/>
                      <a:pt x="4824489" y="358540"/>
                    </a:cubicBezTo>
                    <a:cubicBezTo>
                      <a:pt x="4824489" y="364909"/>
                      <a:pt x="4827393" y="370248"/>
                      <a:pt x="4833199" y="374556"/>
                    </a:cubicBezTo>
                    <a:cubicBezTo>
                      <a:pt x="4839007" y="378865"/>
                      <a:pt x="4846968" y="381019"/>
                      <a:pt x="4857083" y="381019"/>
                    </a:cubicBezTo>
                    <a:cubicBezTo>
                      <a:pt x="4873568" y="381019"/>
                      <a:pt x="4886868" y="377460"/>
                      <a:pt x="4896983" y="370342"/>
                    </a:cubicBezTo>
                    <a:cubicBezTo>
                      <a:pt x="4907099" y="363223"/>
                      <a:pt x="4912157" y="353670"/>
                      <a:pt x="4912157" y="341681"/>
                    </a:cubicBezTo>
                    <a:lnTo>
                      <a:pt x="4912157" y="328755"/>
                    </a:lnTo>
                    <a:close/>
                    <a:moveTo>
                      <a:pt x="4152881" y="202873"/>
                    </a:moveTo>
                    <a:cubicBezTo>
                      <a:pt x="4133774" y="202873"/>
                      <a:pt x="4118694" y="210179"/>
                      <a:pt x="4107642" y="224790"/>
                    </a:cubicBezTo>
                    <a:cubicBezTo>
                      <a:pt x="4096590" y="239401"/>
                      <a:pt x="4091064" y="259445"/>
                      <a:pt x="4091064" y="284921"/>
                    </a:cubicBezTo>
                    <a:cubicBezTo>
                      <a:pt x="4091064" y="310397"/>
                      <a:pt x="4096590" y="330535"/>
                      <a:pt x="4107642" y="345334"/>
                    </a:cubicBezTo>
                    <a:cubicBezTo>
                      <a:pt x="4118694" y="360132"/>
                      <a:pt x="4133774" y="367532"/>
                      <a:pt x="4152881" y="367532"/>
                    </a:cubicBezTo>
                    <a:cubicBezTo>
                      <a:pt x="4171988" y="367532"/>
                      <a:pt x="4187068" y="360132"/>
                      <a:pt x="4198120" y="345334"/>
                    </a:cubicBezTo>
                    <a:cubicBezTo>
                      <a:pt x="4209172" y="330535"/>
                      <a:pt x="4214698" y="310397"/>
                      <a:pt x="4214698" y="284921"/>
                    </a:cubicBezTo>
                    <a:cubicBezTo>
                      <a:pt x="4214698" y="259445"/>
                      <a:pt x="4209172" y="239401"/>
                      <a:pt x="4198120" y="224790"/>
                    </a:cubicBezTo>
                    <a:cubicBezTo>
                      <a:pt x="4187068" y="210179"/>
                      <a:pt x="4171988" y="202873"/>
                      <a:pt x="4152881" y="202873"/>
                    </a:cubicBezTo>
                    <a:close/>
                    <a:moveTo>
                      <a:pt x="6115031" y="202873"/>
                    </a:moveTo>
                    <a:cubicBezTo>
                      <a:pt x="6095924" y="202873"/>
                      <a:pt x="6080844" y="210179"/>
                      <a:pt x="6069792" y="224790"/>
                    </a:cubicBezTo>
                    <a:cubicBezTo>
                      <a:pt x="6058740" y="239401"/>
                      <a:pt x="6053214" y="259445"/>
                      <a:pt x="6053214" y="284921"/>
                    </a:cubicBezTo>
                    <a:cubicBezTo>
                      <a:pt x="6053214" y="310397"/>
                      <a:pt x="6058740" y="330535"/>
                      <a:pt x="6069792" y="345334"/>
                    </a:cubicBezTo>
                    <a:cubicBezTo>
                      <a:pt x="6080844" y="360132"/>
                      <a:pt x="6095924" y="367532"/>
                      <a:pt x="6115031" y="367532"/>
                    </a:cubicBezTo>
                    <a:cubicBezTo>
                      <a:pt x="6134139" y="367532"/>
                      <a:pt x="6149218" y="360132"/>
                      <a:pt x="6160270" y="345334"/>
                    </a:cubicBezTo>
                    <a:cubicBezTo>
                      <a:pt x="6171322" y="330535"/>
                      <a:pt x="6176848" y="310397"/>
                      <a:pt x="6176848" y="284921"/>
                    </a:cubicBezTo>
                    <a:cubicBezTo>
                      <a:pt x="6176848" y="259445"/>
                      <a:pt x="6171322" y="239401"/>
                      <a:pt x="6160270" y="224790"/>
                    </a:cubicBezTo>
                    <a:cubicBezTo>
                      <a:pt x="6149218" y="210179"/>
                      <a:pt x="6134139" y="202873"/>
                      <a:pt x="6115031" y="202873"/>
                    </a:cubicBezTo>
                    <a:close/>
                    <a:moveTo>
                      <a:pt x="4524947" y="201749"/>
                    </a:moveTo>
                    <a:cubicBezTo>
                      <a:pt x="4505465" y="201749"/>
                      <a:pt x="4490104" y="209242"/>
                      <a:pt x="4478865" y="224228"/>
                    </a:cubicBezTo>
                    <a:cubicBezTo>
                      <a:pt x="4467625" y="239214"/>
                      <a:pt x="4462006" y="259632"/>
                      <a:pt x="4462006" y="285483"/>
                    </a:cubicBezTo>
                    <a:cubicBezTo>
                      <a:pt x="4462006" y="310959"/>
                      <a:pt x="4467438" y="331191"/>
                      <a:pt x="4478303" y="346177"/>
                    </a:cubicBezTo>
                    <a:cubicBezTo>
                      <a:pt x="4489168" y="361163"/>
                      <a:pt x="4503966" y="368656"/>
                      <a:pt x="4522699" y="368656"/>
                    </a:cubicBezTo>
                    <a:cubicBezTo>
                      <a:pt x="4542181" y="368656"/>
                      <a:pt x="4557541" y="361163"/>
                      <a:pt x="4568781" y="346177"/>
                    </a:cubicBezTo>
                    <a:cubicBezTo>
                      <a:pt x="4580020" y="331191"/>
                      <a:pt x="4585640" y="310959"/>
                      <a:pt x="4585640" y="285483"/>
                    </a:cubicBezTo>
                    <a:cubicBezTo>
                      <a:pt x="4585640" y="259632"/>
                      <a:pt x="4580207" y="239214"/>
                      <a:pt x="4569343" y="224228"/>
                    </a:cubicBezTo>
                    <a:cubicBezTo>
                      <a:pt x="4558478" y="209242"/>
                      <a:pt x="4543679" y="201749"/>
                      <a:pt x="4524947" y="201749"/>
                    </a:cubicBezTo>
                    <a:close/>
                    <a:moveTo>
                      <a:pt x="2991422" y="201749"/>
                    </a:moveTo>
                    <a:cubicBezTo>
                      <a:pt x="2971940" y="201749"/>
                      <a:pt x="2956579" y="209242"/>
                      <a:pt x="2945340" y="224228"/>
                    </a:cubicBezTo>
                    <a:cubicBezTo>
                      <a:pt x="2934100" y="239214"/>
                      <a:pt x="2928481" y="259632"/>
                      <a:pt x="2928481" y="285483"/>
                    </a:cubicBezTo>
                    <a:cubicBezTo>
                      <a:pt x="2928481" y="310959"/>
                      <a:pt x="2933913" y="331191"/>
                      <a:pt x="2944778" y="346177"/>
                    </a:cubicBezTo>
                    <a:cubicBezTo>
                      <a:pt x="2955643" y="361163"/>
                      <a:pt x="2970441" y="368656"/>
                      <a:pt x="2989174" y="368656"/>
                    </a:cubicBezTo>
                    <a:cubicBezTo>
                      <a:pt x="3008655" y="368656"/>
                      <a:pt x="3024016" y="361163"/>
                      <a:pt x="3035256" y="346177"/>
                    </a:cubicBezTo>
                    <a:cubicBezTo>
                      <a:pt x="3046495" y="331191"/>
                      <a:pt x="3052115" y="310959"/>
                      <a:pt x="3052115" y="285483"/>
                    </a:cubicBezTo>
                    <a:cubicBezTo>
                      <a:pt x="3052115" y="259632"/>
                      <a:pt x="3046682" y="239214"/>
                      <a:pt x="3035818" y="224228"/>
                    </a:cubicBezTo>
                    <a:cubicBezTo>
                      <a:pt x="3024953" y="209242"/>
                      <a:pt x="3010154" y="201749"/>
                      <a:pt x="2991422" y="201749"/>
                    </a:cubicBezTo>
                    <a:close/>
                    <a:moveTo>
                      <a:pt x="2619947" y="201749"/>
                    </a:moveTo>
                    <a:cubicBezTo>
                      <a:pt x="2600465" y="201749"/>
                      <a:pt x="2585104" y="209242"/>
                      <a:pt x="2573865" y="224228"/>
                    </a:cubicBezTo>
                    <a:cubicBezTo>
                      <a:pt x="2562625" y="239214"/>
                      <a:pt x="2557006" y="259632"/>
                      <a:pt x="2557006" y="285483"/>
                    </a:cubicBezTo>
                    <a:cubicBezTo>
                      <a:pt x="2557006" y="310959"/>
                      <a:pt x="2562438" y="331191"/>
                      <a:pt x="2573303" y="346177"/>
                    </a:cubicBezTo>
                    <a:cubicBezTo>
                      <a:pt x="2584168" y="361163"/>
                      <a:pt x="2598966" y="368656"/>
                      <a:pt x="2617699" y="368656"/>
                    </a:cubicBezTo>
                    <a:cubicBezTo>
                      <a:pt x="2637181" y="368656"/>
                      <a:pt x="2652541" y="361163"/>
                      <a:pt x="2663781" y="346177"/>
                    </a:cubicBezTo>
                    <a:cubicBezTo>
                      <a:pt x="2675020" y="331191"/>
                      <a:pt x="2680640" y="310959"/>
                      <a:pt x="2680640" y="285483"/>
                    </a:cubicBezTo>
                    <a:cubicBezTo>
                      <a:pt x="2680640" y="259632"/>
                      <a:pt x="2675207" y="239214"/>
                      <a:pt x="2664343" y="224228"/>
                    </a:cubicBezTo>
                    <a:cubicBezTo>
                      <a:pt x="2653478" y="209242"/>
                      <a:pt x="2638679" y="201749"/>
                      <a:pt x="2619947" y="201749"/>
                    </a:cubicBezTo>
                    <a:close/>
                    <a:moveTo>
                      <a:pt x="1066800" y="115205"/>
                    </a:moveTo>
                    <a:lnTo>
                      <a:pt x="1175261" y="115205"/>
                    </a:lnTo>
                    <a:lnTo>
                      <a:pt x="1225839" y="333251"/>
                    </a:lnTo>
                    <a:lnTo>
                      <a:pt x="1229211" y="333251"/>
                    </a:lnTo>
                    <a:lnTo>
                      <a:pt x="1280913" y="115205"/>
                    </a:lnTo>
                    <a:lnTo>
                      <a:pt x="1384316" y="115205"/>
                    </a:lnTo>
                    <a:lnTo>
                      <a:pt x="1436580" y="333251"/>
                    </a:lnTo>
                    <a:lnTo>
                      <a:pt x="1439952" y="333251"/>
                    </a:lnTo>
                    <a:lnTo>
                      <a:pt x="1489968" y="115205"/>
                    </a:lnTo>
                    <a:lnTo>
                      <a:pt x="1598429" y="115205"/>
                    </a:lnTo>
                    <a:lnTo>
                      <a:pt x="1493339" y="455200"/>
                    </a:lnTo>
                    <a:lnTo>
                      <a:pt x="1389936" y="455200"/>
                    </a:lnTo>
                    <a:lnTo>
                      <a:pt x="1334301" y="241087"/>
                    </a:lnTo>
                    <a:lnTo>
                      <a:pt x="1330929" y="241087"/>
                    </a:lnTo>
                    <a:lnTo>
                      <a:pt x="1275293" y="455200"/>
                    </a:lnTo>
                    <a:lnTo>
                      <a:pt x="1171889" y="455200"/>
                    </a:lnTo>
                    <a:close/>
                    <a:moveTo>
                      <a:pt x="533400" y="115205"/>
                    </a:moveTo>
                    <a:lnTo>
                      <a:pt x="641861" y="115205"/>
                    </a:lnTo>
                    <a:lnTo>
                      <a:pt x="692439" y="333251"/>
                    </a:lnTo>
                    <a:lnTo>
                      <a:pt x="695811" y="333251"/>
                    </a:lnTo>
                    <a:lnTo>
                      <a:pt x="747513" y="115205"/>
                    </a:lnTo>
                    <a:lnTo>
                      <a:pt x="850916" y="115205"/>
                    </a:lnTo>
                    <a:lnTo>
                      <a:pt x="903180" y="333251"/>
                    </a:lnTo>
                    <a:lnTo>
                      <a:pt x="906552" y="333251"/>
                    </a:lnTo>
                    <a:lnTo>
                      <a:pt x="956567" y="115205"/>
                    </a:lnTo>
                    <a:lnTo>
                      <a:pt x="1065029" y="115205"/>
                    </a:lnTo>
                    <a:lnTo>
                      <a:pt x="959939" y="455200"/>
                    </a:lnTo>
                    <a:lnTo>
                      <a:pt x="856536" y="455200"/>
                    </a:lnTo>
                    <a:lnTo>
                      <a:pt x="800900" y="241087"/>
                    </a:lnTo>
                    <a:lnTo>
                      <a:pt x="797529" y="241087"/>
                    </a:lnTo>
                    <a:lnTo>
                      <a:pt x="741893" y="455200"/>
                    </a:lnTo>
                    <a:lnTo>
                      <a:pt x="638489" y="455200"/>
                    </a:lnTo>
                    <a:close/>
                    <a:moveTo>
                      <a:pt x="0" y="115205"/>
                    </a:moveTo>
                    <a:lnTo>
                      <a:pt x="108462" y="115205"/>
                    </a:lnTo>
                    <a:lnTo>
                      <a:pt x="159039" y="333251"/>
                    </a:lnTo>
                    <a:lnTo>
                      <a:pt x="162411" y="333251"/>
                    </a:lnTo>
                    <a:lnTo>
                      <a:pt x="214113" y="115205"/>
                    </a:lnTo>
                    <a:lnTo>
                      <a:pt x="317516" y="115205"/>
                    </a:lnTo>
                    <a:lnTo>
                      <a:pt x="369780" y="333251"/>
                    </a:lnTo>
                    <a:lnTo>
                      <a:pt x="373152" y="333251"/>
                    </a:lnTo>
                    <a:lnTo>
                      <a:pt x="423168" y="115205"/>
                    </a:lnTo>
                    <a:lnTo>
                      <a:pt x="531629" y="115205"/>
                    </a:lnTo>
                    <a:lnTo>
                      <a:pt x="426539" y="455200"/>
                    </a:lnTo>
                    <a:lnTo>
                      <a:pt x="323136" y="455200"/>
                    </a:lnTo>
                    <a:lnTo>
                      <a:pt x="267500" y="241087"/>
                    </a:lnTo>
                    <a:lnTo>
                      <a:pt x="264129" y="241087"/>
                    </a:lnTo>
                    <a:lnTo>
                      <a:pt x="208493" y="455200"/>
                    </a:lnTo>
                    <a:lnTo>
                      <a:pt x="105090" y="455200"/>
                    </a:lnTo>
                    <a:close/>
                    <a:moveTo>
                      <a:pt x="6521377" y="107337"/>
                    </a:moveTo>
                    <a:cubicBezTo>
                      <a:pt x="6540110" y="107337"/>
                      <a:pt x="6556313" y="111646"/>
                      <a:pt x="6569988" y="120263"/>
                    </a:cubicBezTo>
                    <a:cubicBezTo>
                      <a:pt x="6583662" y="128880"/>
                      <a:pt x="6593872" y="141430"/>
                      <a:pt x="6600616" y="157915"/>
                    </a:cubicBezTo>
                    <a:lnTo>
                      <a:pt x="6603988" y="157915"/>
                    </a:lnTo>
                    <a:cubicBezTo>
                      <a:pt x="6615976" y="141056"/>
                      <a:pt x="6630212" y="128411"/>
                      <a:pt x="6646697" y="119982"/>
                    </a:cubicBezTo>
                    <a:cubicBezTo>
                      <a:pt x="6663182" y="111552"/>
                      <a:pt x="6682852" y="107337"/>
                      <a:pt x="6705704" y="107337"/>
                    </a:cubicBezTo>
                    <a:cubicBezTo>
                      <a:pt x="6737176" y="107337"/>
                      <a:pt x="6761808" y="118108"/>
                      <a:pt x="6779604" y="139651"/>
                    </a:cubicBezTo>
                    <a:cubicBezTo>
                      <a:pt x="6797400" y="161193"/>
                      <a:pt x="6806298" y="191446"/>
                      <a:pt x="6806298" y="230410"/>
                    </a:cubicBezTo>
                    <a:lnTo>
                      <a:pt x="6806298" y="455200"/>
                    </a:lnTo>
                    <a:lnTo>
                      <a:pt x="6705143" y="455200"/>
                    </a:lnTo>
                    <a:lnTo>
                      <a:pt x="6705143" y="254013"/>
                    </a:lnTo>
                    <a:cubicBezTo>
                      <a:pt x="6705143" y="237153"/>
                      <a:pt x="6701677" y="224228"/>
                      <a:pt x="6694746" y="215236"/>
                    </a:cubicBezTo>
                    <a:cubicBezTo>
                      <a:pt x="6687815" y="206245"/>
                      <a:pt x="6677980" y="201749"/>
                      <a:pt x="6665242" y="201749"/>
                    </a:cubicBezTo>
                    <a:cubicBezTo>
                      <a:pt x="6649508" y="201749"/>
                      <a:pt x="6637425" y="206713"/>
                      <a:pt x="6628996" y="216641"/>
                    </a:cubicBezTo>
                    <a:cubicBezTo>
                      <a:pt x="6620566" y="226570"/>
                      <a:pt x="6616350" y="240900"/>
                      <a:pt x="6616350" y="259632"/>
                    </a:cubicBezTo>
                    <a:lnTo>
                      <a:pt x="6616350" y="455200"/>
                    </a:lnTo>
                    <a:lnTo>
                      <a:pt x="6515195" y="455200"/>
                    </a:lnTo>
                    <a:lnTo>
                      <a:pt x="6515195" y="254013"/>
                    </a:lnTo>
                    <a:cubicBezTo>
                      <a:pt x="6515195" y="237153"/>
                      <a:pt x="6511730" y="224228"/>
                      <a:pt x="6504799" y="215236"/>
                    </a:cubicBezTo>
                    <a:cubicBezTo>
                      <a:pt x="6497868" y="206245"/>
                      <a:pt x="6488033" y="201749"/>
                      <a:pt x="6475295" y="201749"/>
                    </a:cubicBezTo>
                    <a:cubicBezTo>
                      <a:pt x="6459560" y="201749"/>
                      <a:pt x="6447478" y="206713"/>
                      <a:pt x="6439048" y="216641"/>
                    </a:cubicBezTo>
                    <a:cubicBezTo>
                      <a:pt x="6430618" y="226570"/>
                      <a:pt x="6426403" y="240900"/>
                      <a:pt x="6426403" y="259632"/>
                    </a:cubicBezTo>
                    <a:lnTo>
                      <a:pt x="6426403" y="455200"/>
                    </a:lnTo>
                    <a:lnTo>
                      <a:pt x="6325248" y="455200"/>
                    </a:lnTo>
                    <a:lnTo>
                      <a:pt x="6325248" y="115205"/>
                    </a:lnTo>
                    <a:lnTo>
                      <a:pt x="6426403" y="115205"/>
                    </a:lnTo>
                    <a:lnTo>
                      <a:pt x="6426403" y="157915"/>
                    </a:lnTo>
                    <a:lnTo>
                      <a:pt x="6429775" y="157915"/>
                    </a:lnTo>
                    <a:cubicBezTo>
                      <a:pt x="6439516" y="141430"/>
                      <a:pt x="6452160" y="128880"/>
                      <a:pt x="6467708" y="120263"/>
                    </a:cubicBezTo>
                    <a:cubicBezTo>
                      <a:pt x="6483256" y="111646"/>
                      <a:pt x="6501146" y="107337"/>
                      <a:pt x="6521377" y="107337"/>
                    </a:cubicBezTo>
                    <a:close/>
                    <a:moveTo>
                      <a:pt x="6115031" y="107337"/>
                    </a:moveTo>
                    <a:cubicBezTo>
                      <a:pt x="6148750" y="107337"/>
                      <a:pt x="6178066" y="114549"/>
                      <a:pt x="6202980" y="128973"/>
                    </a:cubicBezTo>
                    <a:cubicBezTo>
                      <a:pt x="6227894" y="143397"/>
                      <a:pt x="6247001" y="164003"/>
                      <a:pt x="6260302" y="190791"/>
                    </a:cubicBezTo>
                    <a:cubicBezTo>
                      <a:pt x="6273602" y="217578"/>
                      <a:pt x="6280252" y="248955"/>
                      <a:pt x="6280252" y="284921"/>
                    </a:cubicBezTo>
                    <a:cubicBezTo>
                      <a:pt x="6280252" y="321262"/>
                      <a:pt x="6273602" y="352827"/>
                      <a:pt x="6260302" y="379614"/>
                    </a:cubicBezTo>
                    <a:cubicBezTo>
                      <a:pt x="6247001" y="406402"/>
                      <a:pt x="6227894" y="427007"/>
                      <a:pt x="6202980" y="441431"/>
                    </a:cubicBezTo>
                    <a:cubicBezTo>
                      <a:pt x="6178066" y="455855"/>
                      <a:pt x="6148750" y="463067"/>
                      <a:pt x="6115031" y="463067"/>
                    </a:cubicBezTo>
                    <a:cubicBezTo>
                      <a:pt x="6081313" y="463067"/>
                      <a:pt x="6051996" y="455855"/>
                      <a:pt x="6027082" y="441431"/>
                    </a:cubicBezTo>
                    <a:cubicBezTo>
                      <a:pt x="6002167" y="427007"/>
                      <a:pt x="5983061" y="406402"/>
                      <a:pt x="5969761" y="379614"/>
                    </a:cubicBezTo>
                    <a:cubicBezTo>
                      <a:pt x="5956460" y="352827"/>
                      <a:pt x="5949810" y="321262"/>
                      <a:pt x="5949810" y="284921"/>
                    </a:cubicBezTo>
                    <a:cubicBezTo>
                      <a:pt x="5949810" y="248955"/>
                      <a:pt x="5956460" y="217578"/>
                      <a:pt x="5969761" y="190791"/>
                    </a:cubicBezTo>
                    <a:cubicBezTo>
                      <a:pt x="5983061" y="164003"/>
                      <a:pt x="6002168" y="143397"/>
                      <a:pt x="6027082" y="128973"/>
                    </a:cubicBezTo>
                    <a:cubicBezTo>
                      <a:pt x="6051996" y="114549"/>
                      <a:pt x="6081313" y="107337"/>
                      <a:pt x="6115031" y="107337"/>
                    </a:cubicBezTo>
                    <a:close/>
                    <a:moveTo>
                      <a:pt x="5769912" y="107337"/>
                    </a:moveTo>
                    <a:cubicBezTo>
                      <a:pt x="5801757" y="107337"/>
                      <a:pt x="5830512" y="116797"/>
                      <a:pt x="5856175" y="135717"/>
                    </a:cubicBezTo>
                    <a:cubicBezTo>
                      <a:pt x="5881838" y="154637"/>
                      <a:pt x="5900477" y="180019"/>
                      <a:pt x="5912092" y="211865"/>
                    </a:cubicBezTo>
                    <a:lnTo>
                      <a:pt x="5817680" y="246145"/>
                    </a:lnTo>
                    <a:cubicBezTo>
                      <a:pt x="5813184" y="232283"/>
                      <a:pt x="5805972" y="221605"/>
                      <a:pt x="5796043" y="214112"/>
                    </a:cubicBezTo>
                    <a:cubicBezTo>
                      <a:pt x="5786116" y="206619"/>
                      <a:pt x="5775157" y="202873"/>
                      <a:pt x="5763168" y="202873"/>
                    </a:cubicBezTo>
                    <a:cubicBezTo>
                      <a:pt x="5744061" y="202873"/>
                      <a:pt x="5728888" y="210272"/>
                      <a:pt x="5717648" y="225071"/>
                    </a:cubicBezTo>
                    <a:cubicBezTo>
                      <a:pt x="5706409" y="239870"/>
                      <a:pt x="5700789" y="260007"/>
                      <a:pt x="5700789" y="285483"/>
                    </a:cubicBezTo>
                    <a:cubicBezTo>
                      <a:pt x="5700789" y="310585"/>
                      <a:pt x="5706409" y="330535"/>
                      <a:pt x="5717648" y="345334"/>
                    </a:cubicBezTo>
                    <a:cubicBezTo>
                      <a:pt x="5728888" y="360132"/>
                      <a:pt x="5744061" y="367532"/>
                      <a:pt x="5763168" y="367532"/>
                    </a:cubicBezTo>
                    <a:cubicBezTo>
                      <a:pt x="5775157" y="367532"/>
                      <a:pt x="5786116" y="363785"/>
                      <a:pt x="5796043" y="356292"/>
                    </a:cubicBezTo>
                    <a:cubicBezTo>
                      <a:pt x="5805972" y="348799"/>
                      <a:pt x="5813184" y="338122"/>
                      <a:pt x="5817680" y="324260"/>
                    </a:cubicBezTo>
                    <a:lnTo>
                      <a:pt x="5912092" y="358540"/>
                    </a:lnTo>
                    <a:cubicBezTo>
                      <a:pt x="5900477" y="390385"/>
                      <a:pt x="5881838" y="415768"/>
                      <a:pt x="5856175" y="434688"/>
                    </a:cubicBezTo>
                    <a:cubicBezTo>
                      <a:pt x="5830512" y="453607"/>
                      <a:pt x="5801757" y="463067"/>
                      <a:pt x="5769912" y="463067"/>
                    </a:cubicBezTo>
                    <a:cubicBezTo>
                      <a:pt x="5734695" y="463067"/>
                      <a:pt x="5704161" y="455855"/>
                      <a:pt x="5678310" y="441431"/>
                    </a:cubicBezTo>
                    <a:cubicBezTo>
                      <a:pt x="5652459" y="427007"/>
                      <a:pt x="5632509" y="406402"/>
                      <a:pt x="5618460" y="379614"/>
                    </a:cubicBezTo>
                    <a:cubicBezTo>
                      <a:pt x="5604410" y="352827"/>
                      <a:pt x="5597385" y="321450"/>
                      <a:pt x="5597385" y="285483"/>
                    </a:cubicBezTo>
                    <a:cubicBezTo>
                      <a:pt x="5597385" y="249142"/>
                      <a:pt x="5604410" y="217578"/>
                      <a:pt x="5618460" y="190791"/>
                    </a:cubicBezTo>
                    <a:cubicBezTo>
                      <a:pt x="5632509" y="164003"/>
                      <a:pt x="5652459" y="143397"/>
                      <a:pt x="5678310" y="128973"/>
                    </a:cubicBezTo>
                    <a:cubicBezTo>
                      <a:pt x="5704161" y="114549"/>
                      <a:pt x="5734695" y="107337"/>
                      <a:pt x="5769912" y="107337"/>
                    </a:cubicBezTo>
                    <a:close/>
                    <a:moveTo>
                      <a:pt x="5274726" y="107337"/>
                    </a:moveTo>
                    <a:cubicBezTo>
                      <a:pt x="5308444" y="107337"/>
                      <a:pt x="5334483" y="118202"/>
                      <a:pt x="5352840" y="139932"/>
                    </a:cubicBezTo>
                    <a:cubicBezTo>
                      <a:pt x="5371198" y="161661"/>
                      <a:pt x="5380377" y="192570"/>
                      <a:pt x="5380377" y="232658"/>
                    </a:cubicBezTo>
                    <a:lnTo>
                      <a:pt x="5380377" y="455200"/>
                    </a:lnTo>
                    <a:lnTo>
                      <a:pt x="5279222" y="455200"/>
                    </a:lnTo>
                    <a:lnTo>
                      <a:pt x="5279222" y="256261"/>
                    </a:lnTo>
                    <a:cubicBezTo>
                      <a:pt x="5279222" y="239776"/>
                      <a:pt x="5275194" y="226851"/>
                      <a:pt x="5267139" y="217484"/>
                    </a:cubicBezTo>
                    <a:cubicBezTo>
                      <a:pt x="5259084" y="208118"/>
                      <a:pt x="5247939" y="203435"/>
                      <a:pt x="5233702" y="203435"/>
                    </a:cubicBezTo>
                    <a:cubicBezTo>
                      <a:pt x="5216843" y="203435"/>
                      <a:pt x="5203449" y="208680"/>
                      <a:pt x="5193520" y="219170"/>
                    </a:cubicBezTo>
                    <a:cubicBezTo>
                      <a:pt x="5183592" y="229660"/>
                      <a:pt x="5178628" y="244084"/>
                      <a:pt x="5178628" y="262442"/>
                    </a:cubicBezTo>
                    <a:lnTo>
                      <a:pt x="5178628" y="455200"/>
                    </a:lnTo>
                    <a:lnTo>
                      <a:pt x="5077473" y="455200"/>
                    </a:lnTo>
                    <a:lnTo>
                      <a:pt x="5077473" y="115205"/>
                    </a:lnTo>
                    <a:lnTo>
                      <a:pt x="5178628" y="115205"/>
                    </a:lnTo>
                    <a:lnTo>
                      <a:pt x="5178628" y="159039"/>
                    </a:lnTo>
                    <a:lnTo>
                      <a:pt x="5181438" y="159039"/>
                    </a:lnTo>
                    <a:cubicBezTo>
                      <a:pt x="5191179" y="142554"/>
                      <a:pt x="5203917" y="129816"/>
                      <a:pt x="5219652" y="120825"/>
                    </a:cubicBezTo>
                    <a:cubicBezTo>
                      <a:pt x="5235388" y="111833"/>
                      <a:pt x="5253746" y="107337"/>
                      <a:pt x="5274726" y="107337"/>
                    </a:cubicBezTo>
                    <a:close/>
                    <a:moveTo>
                      <a:pt x="4875067" y="107337"/>
                    </a:moveTo>
                    <a:cubicBezTo>
                      <a:pt x="4902416" y="107337"/>
                      <a:pt x="4926487" y="112770"/>
                      <a:pt x="4947280" y="123634"/>
                    </a:cubicBezTo>
                    <a:cubicBezTo>
                      <a:pt x="4968073" y="134499"/>
                      <a:pt x="4984277" y="149766"/>
                      <a:pt x="4995891" y="169435"/>
                    </a:cubicBezTo>
                    <a:cubicBezTo>
                      <a:pt x="5007505" y="189105"/>
                      <a:pt x="5013312" y="211677"/>
                      <a:pt x="5013312" y="237153"/>
                    </a:cubicBezTo>
                    <a:lnTo>
                      <a:pt x="5013312" y="455200"/>
                    </a:lnTo>
                    <a:lnTo>
                      <a:pt x="4912157" y="455200"/>
                    </a:lnTo>
                    <a:lnTo>
                      <a:pt x="4912157" y="417547"/>
                    </a:lnTo>
                    <a:lnTo>
                      <a:pt x="4908785" y="417547"/>
                    </a:lnTo>
                    <a:cubicBezTo>
                      <a:pt x="4902041" y="432533"/>
                      <a:pt x="4891364" y="443867"/>
                      <a:pt x="4876752" y="451547"/>
                    </a:cubicBezTo>
                    <a:cubicBezTo>
                      <a:pt x="4862141" y="459227"/>
                      <a:pt x="4844720" y="463067"/>
                      <a:pt x="4824489" y="463067"/>
                    </a:cubicBezTo>
                    <a:cubicBezTo>
                      <a:pt x="4794891" y="463067"/>
                      <a:pt x="4770258" y="454450"/>
                      <a:pt x="4750589" y="437217"/>
                    </a:cubicBezTo>
                    <a:cubicBezTo>
                      <a:pt x="4730920" y="419983"/>
                      <a:pt x="4721086" y="396005"/>
                      <a:pt x="4721086" y="365284"/>
                    </a:cubicBezTo>
                    <a:cubicBezTo>
                      <a:pt x="4721086" y="342055"/>
                      <a:pt x="4727736" y="321450"/>
                      <a:pt x="4741035" y="303466"/>
                    </a:cubicBezTo>
                    <a:cubicBezTo>
                      <a:pt x="4754336" y="285483"/>
                      <a:pt x="4773256" y="271528"/>
                      <a:pt x="4797795" y="261599"/>
                    </a:cubicBezTo>
                    <a:cubicBezTo>
                      <a:pt x="4822334" y="251671"/>
                      <a:pt x="4850715" y="246707"/>
                      <a:pt x="4882934" y="246707"/>
                    </a:cubicBezTo>
                    <a:lnTo>
                      <a:pt x="4912157" y="246707"/>
                    </a:lnTo>
                    <a:lnTo>
                      <a:pt x="4912157" y="240525"/>
                    </a:lnTo>
                    <a:cubicBezTo>
                      <a:pt x="4912157" y="224415"/>
                      <a:pt x="4907755" y="212146"/>
                      <a:pt x="4898951" y="203716"/>
                    </a:cubicBezTo>
                    <a:cubicBezTo>
                      <a:pt x="4890146" y="195286"/>
                      <a:pt x="4877689" y="191071"/>
                      <a:pt x="4861579" y="191071"/>
                    </a:cubicBezTo>
                    <a:cubicBezTo>
                      <a:pt x="4838351" y="191071"/>
                      <a:pt x="4817371" y="202686"/>
                      <a:pt x="4798638" y="225914"/>
                    </a:cubicBezTo>
                    <a:lnTo>
                      <a:pt x="4732887" y="177022"/>
                    </a:lnTo>
                    <a:cubicBezTo>
                      <a:pt x="4770352" y="130565"/>
                      <a:pt x="4817745" y="107337"/>
                      <a:pt x="4875067" y="107337"/>
                    </a:cubicBezTo>
                    <a:close/>
                    <a:moveTo>
                      <a:pt x="4152881" y="107337"/>
                    </a:moveTo>
                    <a:cubicBezTo>
                      <a:pt x="4186600" y="107337"/>
                      <a:pt x="4215916" y="114549"/>
                      <a:pt x="4240830" y="128973"/>
                    </a:cubicBezTo>
                    <a:cubicBezTo>
                      <a:pt x="4265744" y="143397"/>
                      <a:pt x="4284851" y="164003"/>
                      <a:pt x="4298152" y="190791"/>
                    </a:cubicBezTo>
                    <a:cubicBezTo>
                      <a:pt x="4311452" y="217578"/>
                      <a:pt x="4318102" y="248955"/>
                      <a:pt x="4318102" y="284921"/>
                    </a:cubicBezTo>
                    <a:cubicBezTo>
                      <a:pt x="4318102" y="321262"/>
                      <a:pt x="4311452" y="352827"/>
                      <a:pt x="4298152" y="379614"/>
                    </a:cubicBezTo>
                    <a:cubicBezTo>
                      <a:pt x="4284851" y="406402"/>
                      <a:pt x="4265744" y="427007"/>
                      <a:pt x="4240830" y="441431"/>
                    </a:cubicBezTo>
                    <a:cubicBezTo>
                      <a:pt x="4215916" y="455855"/>
                      <a:pt x="4186600" y="463067"/>
                      <a:pt x="4152881" y="463067"/>
                    </a:cubicBezTo>
                    <a:cubicBezTo>
                      <a:pt x="4119163" y="463067"/>
                      <a:pt x="4089846" y="455855"/>
                      <a:pt x="4064932" y="441431"/>
                    </a:cubicBezTo>
                    <a:cubicBezTo>
                      <a:pt x="4040018" y="427007"/>
                      <a:pt x="4020910" y="406402"/>
                      <a:pt x="4007610" y="379614"/>
                    </a:cubicBezTo>
                    <a:cubicBezTo>
                      <a:pt x="3994310" y="352827"/>
                      <a:pt x="3987660" y="321262"/>
                      <a:pt x="3987660" y="284921"/>
                    </a:cubicBezTo>
                    <a:cubicBezTo>
                      <a:pt x="3987660" y="248955"/>
                      <a:pt x="3994310" y="217578"/>
                      <a:pt x="4007610" y="190791"/>
                    </a:cubicBezTo>
                    <a:cubicBezTo>
                      <a:pt x="4020910" y="164003"/>
                      <a:pt x="4040018" y="143397"/>
                      <a:pt x="4064932" y="128973"/>
                    </a:cubicBezTo>
                    <a:cubicBezTo>
                      <a:pt x="4089846" y="114549"/>
                      <a:pt x="4119163" y="107337"/>
                      <a:pt x="4152881" y="107337"/>
                    </a:cubicBezTo>
                    <a:close/>
                    <a:moveTo>
                      <a:pt x="3654352" y="107337"/>
                    </a:moveTo>
                    <a:cubicBezTo>
                      <a:pt x="3673085" y="107337"/>
                      <a:pt x="3689288" y="111646"/>
                      <a:pt x="3702963" y="120263"/>
                    </a:cubicBezTo>
                    <a:cubicBezTo>
                      <a:pt x="3716637" y="128880"/>
                      <a:pt x="3726847" y="141430"/>
                      <a:pt x="3733590" y="157915"/>
                    </a:cubicBezTo>
                    <a:lnTo>
                      <a:pt x="3736962" y="157915"/>
                    </a:lnTo>
                    <a:cubicBezTo>
                      <a:pt x="3748951" y="141056"/>
                      <a:pt x="3763188" y="128411"/>
                      <a:pt x="3779673" y="119982"/>
                    </a:cubicBezTo>
                    <a:cubicBezTo>
                      <a:pt x="3796157" y="111552"/>
                      <a:pt x="3815826" y="107337"/>
                      <a:pt x="3838680" y="107337"/>
                    </a:cubicBezTo>
                    <a:cubicBezTo>
                      <a:pt x="3870150" y="107337"/>
                      <a:pt x="3894783" y="118108"/>
                      <a:pt x="3912580" y="139651"/>
                    </a:cubicBezTo>
                    <a:cubicBezTo>
                      <a:pt x="3930376" y="161193"/>
                      <a:pt x="3939273" y="191446"/>
                      <a:pt x="3939273" y="230410"/>
                    </a:cubicBezTo>
                    <a:lnTo>
                      <a:pt x="3939273" y="455200"/>
                    </a:lnTo>
                    <a:lnTo>
                      <a:pt x="3838118" y="455200"/>
                    </a:lnTo>
                    <a:lnTo>
                      <a:pt x="3838118" y="254013"/>
                    </a:lnTo>
                    <a:cubicBezTo>
                      <a:pt x="3838118" y="237153"/>
                      <a:pt x="3834652" y="224228"/>
                      <a:pt x="3827721" y="215236"/>
                    </a:cubicBezTo>
                    <a:cubicBezTo>
                      <a:pt x="3820790" y="206245"/>
                      <a:pt x="3810955" y="201749"/>
                      <a:pt x="3798218" y="201749"/>
                    </a:cubicBezTo>
                    <a:cubicBezTo>
                      <a:pt x="3782482" y="201749"/>
                      <a:pt x="3770400" y="206713"/>
                      <a:pt x="3761970" y="216641"/>
                    </a:cubicBezTo>
                    <a:cubicBezTo>
                      <a:pt x="3753541" y="226570"/>
                      <a:pt x="3749326" y="240900"/>
                      <a:pt x="3749326" y="259632"/>
                    </a:cubicBezTo>
                    <a:lnTo>
                      <a:pt x="3749326" y="455200"/>
                    </a:lnTo>
                    <a:lnTo>
                      <a:pt x="3648170" y="455200"/>
                    </a:lnTo>
                    <a:lnTo>
                      <a:pt x="3648170" y="254013"/>
                    </a:lnTo>
                    <a:cubicBezTo>
                      <a:pt x="3648170" y="237153"/>
                      <a:pt x="3644705" y="224228"/>
                      <a:pt x="3637774" y="215236"/>
                    </a:cubicBezTo>
                    <a:cubicBezTo>
                      <a:pt x="3630843" y="206245"/>
                      <a:pt x="3621008" y="201749"/>
                      <a:pt x="3608270" y="201749"/>
                    </a:cubicBezTo>
                    <a:cubicBezTo>
                      <a:pt x="3592535" y="201749"/>
                      <a:pt x="3580452" y="206713"/>
                      <a:pt x="3572023" y="216641"/>
                    </a:cubicBezTo>
                    <a:cubicBezTo>
                      <a:pt x="3563593" y="226570"/>
                      <a:pt x="3559378" y="240900"/>
                      <a:pt x="3559378" y="259632"/>
                    </a:cubicBezTo>
                    <a:lnTo>
                      <a:pt x="3559378" y="455200"/>
                    </a:lnTo>
                    <a:lnTo>
                      <a:pt x="3458223" y="455200"/>
                    </a:lnTo>
                    <a:lnTo>
                      <a:pt x="3458223" y="115205"/>
                    </a:lnTo>
                    <a:lnTo>
                      <a:pt x="3559378" y="115205"/>
                    </a:lnTo>
                    <a:lnTo>
                      <a:pt x="3559378" y="157915"/>
                    </a:lnTo>
                    <a:lnTo>
                      <a:pt x="3562750" y="157915"/>
                    </a:lnTo>
                    <a:cubicBezTo>
                      <a:pt x="3572491" y="141430"/>
                      <a:pt x="3585135" y="128880"/>
                      <a:pt x="3600683" y="120263"/>
                    </a:cubicBezTo>
                    <a:cubicBezTo>
                      <a:pt x="3616231" y="111646"/>
                      <a:pt x="3634121" y="107337"/>
                      <a:pt x="3654352" y="107337"/>
                    </a:cubicBezTo>
                    <a:close/>
                    <a:moveTo>
                      <a:pt x="3022330" y="107337"/>
                    </a:moveTo>
                    <a:cubicBezTo>
                      <a:pt x="3049305" y="107337"/>
                      <a:pt x="3072814" y="114456"/>
                      <a:pt x="3092858" y="128692"/>
                    </a:cubicBezTo>
                    <a:cubicBezTo>
                      <a:pt x="3112902" y="142929"/>
                      <a:pt x="3128356" y="163160"/>
                      <a:pt x="3139221" y="189386"/>
                    </a:cubicBezTo>
                    <a:cubicBezTo>
                      <a:pt x="3150086" y="215611"/>
                      <a:pt x="3155518" y="246520"/>
                      <a:pt x="3155518" y="282111"/>
                    </a:cubicBezTo>
                    <a:cubicBezTo>
                      <a:pt x="3155518" y="318827"/>
                      <a:pt x="3150086" y="350860"/>
                      <a:pt x="3139221" y="378209"/>
                    </a:cubicBezTo>
                    <a:cubicBezTo>
                      <a:pt x="3128356" y="405559"/>
                      <a:pt x="3112808" y="426539"/>
                      <a:pt x="3092577" y="441150"/>
                    </a:cubicBezTo>
                    <a:cubicBezTo>
                      <a:pt x="3072346" y="455762"/>
                      <a:pt x="3048556" y="463067"/>
                      <a:pt x="3021206" y="463067"/>
                    </a:cubicBezTo>
                    <a:cubicBezTo>
                      <a:pt x="3003597" y="463067"/>
                      <a:pt x="2987207" y="458946"/>
                      <a:pt x="2972033" y="450704"/>
                    </a:cubicBezTo>
                    <a:cubicBezTo>
                      <a:pt x="2956860" y="442462"/>
                      <a:pt x="2944216" y="430847"/>
                      <a:pt x="2934100" y="415861"/>
                    </a:cubicBezTo>
                    <a:lnTo>
                      <a:pt x="2930728" y="415861"/>
                    </a:lnTo>
                    <a:lnTo>
                      <a:pt x="2930728" y="595694"/>
                    </a:lnTo>
                    <a:lnTo>
                      <a:pt x="2829573" y="595694"/>
                    </a:lnTo>
                    <a:lnTo>
                      <a:pt x="2829573" y="115205"/>
                    </a:lnTo>
                    <a:lnTo>
                      <a:pt x="2930728" y="115205"/>
                    </a:lnTo>
                    <a:lnTo>
                      <a:pt x="2930728" y="154543"/>
                    </a:lnTo>
                    <a:lnTo>
                      <a:pt x="2934100" y="154543"/>
                    </a:lnTo>
                    <a:cubicBezTo>
                      <a:pt x="2944216" y="139932"/>
                      <a:pt x="2957047" y="128411"/>
                      <a:pt x="2972596" y="119982"/>
                    </a:cubicBezTo>
                    <a:cubicBezTo>
                      <a:pt x="2988143" y="111552"/>
                      <a:pt x="3004722" y="107337"/>
                      <a:pt x="3022330" y="107337"/>
                    </a:cubicBezTo>
                    <a:close/>
                    <a:moveTo>
                      <a:pt x="2650855" y="107337"/>
                    </a:moveTo>
                    <a:cubicBezTo>
                      <a:pt x="2677830" y="107337"/>
                      <a:pt x="2701339" y="114456"/>
                      <a:pt x="2721383" y="128692"/>
                    </a:cubicBezTo>
                    <a:cubicBezTo>
                      <a:pt x="2741427" y="142929"/>
                      <a:pt x="2756881" y="163160"/>
                      <a:pt x="2767746" y="189386"/>
                    </a:cubicBezTo>
                    <a:cubicBezTo>
                      <a:pt x="2778611" y="215611"/>
                      <a:pt x="2784043" y="246520"/>
                      <a:pt x="2784043" y="282111"/>
                    </a:cubicBezTo>
                    <a:cubicBezTo>
                      <a:pt x="2784043" y="318827"/>
                      <a:pt x="2778611" y="350860"/>
                      <a:pt x="2767746" y="378209"/>
                    </a:cubicBezTo>
                    <a:cubicBezTo>
                      <a:pt x="2756881" y="405559"/>
                      <a:pt x="2741333" y="426539"/>
                      <a:pt x="2721102" y="441150"/>
                    </a:cubicBezTo>
                    <a:cubicBezTo>
                      <a:pt x="2700871" y="455762"/>
                      <a:pt x="2677081" y="463067"/>
                      <a:pt x="2649731" y="463067"/>
                    </a:cubicBezTo>
                    <a:cubicBezTo>
                      <a:pt x="2632123" y="463067"/>
                      <a:pt x="2615732" y="458946"/>
                      <a:pt x="2600558" y="450704"/>
                    </a:cubicBezTo>
                    <a:cubicBezTo>
                      <a:pt x="2585385" y="442462"/>
                      <a:pt x="2572741" y="430847"/>
                      <a:pt x="2562625" y="415861"/>
                    </a:cubicBezTo>
                    <a:lnTo>
                      <a:pt x="2559253" y="415861"/>
                    </a:lnTo>
                    <a:lnTo>
                      <a:pt x="2559253" y="595694"/>
                    </a:lnTo>
                    <a:lnTo>
                      <a:pt x="2458098" y="595694"/>
                    </a:lnTo>
                    <a:lnTo>
                      <a:pt x="2458098" y="115205"/>
                    </a:lnTo>
                    <a:lnTo>
                      <a:pt x="2559253" y="115205"/>
                    </a:lnTo>
                    <a:lnTo>
                      <a:pt x="2559253" y="154543"/>
                    </a:lnTo>
                    <a:lnTo>
                      <a:pt x="2562625" y="154543"/>
                    </a:lnTo>
                    <a:cubicBezTo>
                      <a:pt x="2572741" y="139932"/>
                      <a:pt x="2585572" y="128411"/>
                      <a:pt x="2601121" y="119982"/>
                    </a:cubicBezTo>
                    <a:cubicBezTo>
                      <a:pt x="2616668" y="111552"/>
                      <a:pt x="2633247" y="107337"/>
                      <a:pt x="2650855" y="107337"/>
                    </a:cubicBezTo>
                    <a:close/>
                    <a:moveTo>
                      <a:pt x="3230832" y="21355"/>
                    </a:moveTo>
                    <a:lnTo>
                      <a:pt x="3331988" y="21355"/>
                    </a:lnTo>
                    <a:lnTo>
                      <a:pt x="3331988" y="115205"/>
                    </a:lnTo>
                    <a:lnTo>
                      <a:pt x="3418532" y="115205"/>
                    </a:lnTo>
                    <a:lnTo>
                      <a:pt x="3418532" y="210741"/>
                    </a:lnTo>
                    <a:lnTo>
                      <a:pt x="3331988" y="210741"/>
                    </a:lnTo>
                    <a:lnTo>
                      <a:pt x="3331988" y="328755"/>
                    </a:lnTo>
                    <a:cubicBezTo>
                      <a:pt x="3331988" y="339995"/>
                      <a:pt x="3335360" y="348705"/>
                      <a:pt x="3342103" y="354887"/>
                    </a:cubicBezTo>
                    <a:cubicBezTo>
                      <a:pt x="3348847" y="361069"/>
                      <a:pt x="3358401" y="364160"/>
                      <a:pt x="3370764" y="364160"/>
                    </a:cubicBezTo>
                    <a:cubicBezTo>
                      <a:pt x="3384252" y="364160"/>
                      <a:pt x="3397926" y="362099"/>
                      <a:pt x="3411788" y="357978"/>
                    </a:cubicBezTo>
                    <a:lnTo>
                      <a:pt x="3411788" y="453514"/>
                    </a:lnTo>
                    <a:cubicBezTo>
                      <a:pt x="3390058" y="459883"/>
                      <a:pt x="3368142" y="463067"/>
                      <a:pt x="3346037" y="463067"/>
                    </a:cubicBezTo>
                    <a:cubicBezTo>
                      <a:pt x="3308947" y="463067"/>
                      <a:pt x="3280473" y="452858"/>
                      <a:pt x="3260617" y="432440"/>
                    </a:cubicBezTo>
                    <a:cubicBezTo>
                      <a:pt x="3240761" y="412021"/>
                      <a:pt x="3230832" y="382705"/>
                      <a:pt x="3230832" y="344491"/>
                    </a:cubicBezTo>
                    <a:lnTo>
                      <a:pt x="3230832" y="210741"/>
                    </a:lnTo>
                    <a:lnTo>
                      <a:pt x="3178569" y="210741"/>
                    </a:lnTo>
                    <a:lnTo>
                      <a:pt x="3178569" y="115205"/>
                    </a:lnTo>
                    <a:lnTo>
                      <a:pt x="3230832" y="115205"/>
                    </a:lnTo>
                    <a:close/>
                    <a:moveTo>
                      <a:pt x="4363098" y="0"/>
                    </a:moveTo>
                    <a:lnTo>
                      <a:pt x="4464254" y="0"/>
                    </a:lnTo>
                    <a:lnTo>
                      <a:pt x="4464254" y="154543"/>
                    </a:lnTo>
                    <a:lnTo>
                      <a:pt x="4467625" y="154543"/>
                    </a:lnTo>
                    <a:cubicBezTo>
                      <a:pt x="4477741" y="139932"/>
                      <a:pt x="4490573" y="128411"/>
                      <a:pt x="4506121" y="119982"/>
                    </a:cubicBezTo>
                    <a:cubicBezTo>
                      <a:pt x="4521669" y="111552"/>
                      <a:pt x="4538247" y="107337"/>
                      <a:pt x="4555855" y="107337"/>
                    </a:cubicBezTo>
                    <a:cubicBezTo>
                      <a:pt x="4582830" y="107337"/>
                      <a:pt x="4606339" y="114456"/>
                      <a:pt x="4626383" y="128692"/>
                    </a:cubicBezTo>
                    <a:cubicBezTo>
                      <a:pt x="4646427" y="142929"/>
                      <a:pt x="4661881" y="163160"/>
                      <a:pt x="4672746" y="189386"/>
                    </a:cubicBezTo>
                    <a:cubicBezTo>
                      <a:pt x="4683611" y="215611"/>
                      <a:pt x="4689044" y="246520"/>
                      <a:pt x="4689044" y="282111"/>
                    </a:cubicBezTo>
                    <a:cubicBezTo>
                      <a:pt x="4689044" y="318827"/>
                      <a:pt x="4683611" y="350860"/>
                      <a:pt x="4672746" y="378209"/>
                    </a:cubicBezTo>
                    <a:cubicBezTo>
                      <a:pt x="4661881" y="405559"/>
                      <a:pt x="4646333" y="426539"/>
                      <a:pt x="4626102" y="441150"/>
                    </a:cubicBezTo>
                    <a:cubicBezTo>
                      <a:pt x="4605871" y="455762"/>
                      <a:pt x="4582081" y="463067"/>
                      <a:pt x="4554731" y="463067"/>
                    </a:cubicBezTo>
                    <a:cubicBezTo>
                      <a:pt x="4537123" y="463067"/>
                      <a:pt x="4520732" y="458946"/>
                      <a:pt x="4505559" y="450704"/>
                    </a:cubicBezTo>
                    <a:cubicBezTo>
                      <a:pt x="4490385" y="442462"/>
                      <a:pt x="4477741" y="430847"/>
                      <a:pt x="4467625" y="415861"/>
                    </a:cubicBezTo>
                    <a:lnTo>
                      <a:pt x="4464254" y="415861"/>
                    </a:lnTo>
                    <a:lnTo>
                      <a:pt x="4464254" y="455200"/>
                    </a:lnTo>
                    <a:lnTo>
                      <a:pt x="4363098" y="455200"/>
                    </a:lnTo>
                    <a:close/>
                    <a:moveTo>
                      <a:pt x="2273532" y="0"/>
                    </a:moveTo>
                    <a:lnTo>
                      <a:pt x="2361762" y="0"/>
                    </a:lnTo>
                    <a:lnTo>
                      <a:pt x="2361762" y="455200"/>
                    </a:lnTo>
                    <a:lnTo>
                      <a:pt x="2257235" y="455200"/>
                    </a:lnTo>
                    <a:lnTo>
                      <a:pt x="2257235" y="116329"/>
                    </a:lnTo>
                    <a:lnTo>
                      <a:pt x="2156079" y="168592"/>
                    </a:lnTo>
                    <a:lnTo>
                      <a:pt x="2156079" y="60131"/>
                    </a:lnTo>
                    <a:close/>
                    <a:moveTo>
                      <a:pt x="1814922" y="0"/>
                    </a:moveTo>
                    <a:lnTo>
                      <a:pt x="2089166" y="0"/>
                    </a:lnTo>
                    <a:lnTo>
                      <a:pt x="2089166" y="94412"/>
                    </a:lnTo>
                    <a:lnTo>
                      <a:pt x="1913268" y="94412"/>
                    </a:lnTo>
                    <a:lnTo>
                      <a:pt x="1906524" y="168031"/>
                    </a:lnTo>
                    <a:cubicBezTo>
                      <a:pt x="1925257" y="159039"/>
                      <a:pt x="1945675" y="154543"/>
                      <a:pt x="1967779" y="154543"/>
                    </a:cubicBezTo>
                    <a:cubicBezTo>
                      <a:pt x="1997002" y="154543"/>
                      <a:pt x="2022291" y="160725"/>
                      <a:pt x="2043646" y="173088"/>
                    </a:cubicBezTo>
                    <a:cubicBezTo>
                      <a:pt x="2065001" y="185452"/>
                      <a:pt x="2081392" y="203060"/>
                      <a:pt x="2092819" y="225914"/>
                    </a:cubicBezTo>
                    <a:cubicBezTo>
                      <a:pt x="2104246" y="248768"/>
                      <a:pt x="2109959" y="275368"/>
                      <a:pt x="2109959" y="305714"/>
                    </a:cubicBezTo>
                    <a:cubicBezTo>
                      <a:pt x="2109959" y="337934"/>
                      <a:pt x="2103309" y="365939"/>
                      <a:pt x="2090009" y="389730"/>
                    </a:cubicBezTo>
                    <a:cubicBezTo>
                      <a:pt x="2076709" y="413520"/>
                      <a:pt x="2057602" y="431690"/>
                      <a:pt x="2032687" y="444241"/>
                    </a:cubicBezTo>
                    <a:cubicBezTo>
                      <a:pt x="2007773" y="456792"/>
                      <a:pt x="1978457" y="463067"/>
                      <a:pt x="1944738" y="463067"/>
                    </a:cubicBezTo>
                    <a:cubicBezTo>
                      <a:pt x="1906899" y="463067"/>
                      <a:pt x="1873555" y="452952"/>
                      <a:pt x="1844707" y="432721"/>
                    </a:cubicBezTo>
                    <a:cubicBezTo>
                      <a:pt x="1815859" y="412490"/>
                      <a:pt x="1796564" y="386077"/>
                      <a:pt x="1786823" y="353482"/>
                    </a:cubicBezTo>
                    <a:lnTo>
                      <a:pt x="1882359" y="322574"/>
                    </a:lnTo>
                    <a:cubicBezTo>
                      <a:pt x="1887230" y="336436"/>
                      <a:pt x="1895285" y="347488"/>
                      <a:pt x="1906524" y="355730"/>
                    </a:cubicBezTo>
                    <a:cubicBezTo>
                      <a:pt x="1917764" y="363972"/>
                      <a:pt x="1930502" y="368094"/>
                      <a:pt x="1944738" y="368094"/>
                    </a:cubicBezTo>
                    <a:cubicBezTo>
                      <a:pt x="1963846" y="368094"/>
                      <a:pt x="1978925" y="362755"/>
                      <a:pt x="1989978" y="352077"/>
                    </a:cubicBezTo>
                    <a:cubicBezTo>
                      <a:pt x="2001030" y="341400"/>
                      <a:pt x="2006556" y="326882"/>
                      <a:pt x="2006556" y="308524"/>
                    </a:cubicBezTo>
                    <a:cubicBezTo>
                      <a:pt x="2006556" y="289792"/>
                      <a:pt x="2001217" y="275180"/>
                      <a:pt x="1990539" y="264690"/>
                    </a:cubicBezTo>
                    <a:cubicBezTo>
                      <a:pt x="1979862" y="254200"/>
                      <a:pt x="1964782" y="248955"/>
                      <a:pt x="1945300" y="248955"/>
                    </a:cubicBezTo>
                    <a:cubicBezTo>
                      <a:pt x="1932188" y="248955"/>
                      <a:pt x="1920199" y="252139"/>
                      <a:pt x="1909334" y="258509"/>
                    </a:cubicBezTo>
                    <a:cubicBezTo>
                      <a:pt x="1898469" y="264878"/>
                      <a:pt x="1890227" y="274056"/>
                      <a:pt x="1884607" y="286045"/>
                    </a:cubicBezTo>
                    <a:lnTo>
                      <a:pt x="1795253" y="268062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4400" dirty="0">
                  <a:latin typeface="MiSans Heavy" panose="00000A00000000000000" pitchFamily="2" charset="-122"/>
                  <a:ea typeface="MiSans Heavy" panose="00000A00000000000000" pitchFamily="2" charset="-122"/>
                </a:endParaRPr>
              </a:p>
            </p:txBody>
          </p:sp>
          <p:sp>
            <p:nvSpPr>
              <p:cNvPr id="12" name="TextBox 59">
                <a:extLst>
                  <a:ext uri="{FF2B5EF4-FFF2-40B4-BE49-F238E27FC236}">
                    <a16:creationId xmlns:a16="http://schemas.microsoft.com/office/drawing/2014/main" id="{B09DA57D-EE0C-C5BD-753E-175101B8B146}"/>
                  </a:ext>
                </a:extLst>
              </p:cNvPr>
              <p:cNvSpPr txBox="1"/>
              <p:nvPr>
                <p:custDataLst>
                  <p:tags r:id="rId4"/>
                </p:custDataLst>
              </p:nvPr>
            </p:nvSpPr>
            <p:spPr>
              <a:xfrm>
                <a:off x="8420732" y="3025687"/>
                <a:ext cx="1783995" cy="431140"/>
              </a:xfrm>
              <a:custGeom>
                <a:avLst/>
                <a:gdLst/>
                <a:ahLst/>
                <a:cxnLst/>
                <a:rect l="l" t="t" r="r" b="b"/>
                <a:pathLst>
                  <a:path w="1783995" h="431140">
                    <a:moveTo>
                      <a:pt x="626821" y="292608"/>
                    </a:moveTo>
                    <a:lnTo>
                      <a:pt x="705917" y="294894"/>
                    </a:lnTo>
                    <a:cubicBezTo>
                      <a:pt x="704088" y="304343"/>
                      <a:pt x="701193" y="314249"/>
                      <a:pt x="697230" y="324612"/>
                    </a:cubicBezTo>
                    <a:cubicBezTo>
                      <a:pt x="769163" y="339242"/>
                      <a:pt x="825399" y="352349"/>
                      <a:pt x="865937" y="363931"/>
                    </a:cubicBezTo>
                    <a:lnTo>
                      <a:pt x="842620" y="431140"/>
                    </a:lnTo>
                    <a:cubicBezTo>
                      <a:pt x="822503" y="422910"/>
                      <a:pt x="794385" y="413080"/>
                      <a:pt x="758266" y="401650"/>
                    </a:cubicBezTo>
                    <a:cubicBezTo>
                      <a:pt x="722148" y="390220"/>
                      <a:pt x="690067" y="381152"/>
                      <a:pt x="662026" y="374447"/>
                    </a:cubicBezTo>
                    <a:cubicBezTo>
                      <a:pt x="647395" y="385724"/>
                      <a:pt x="627126" y="395249"/>
                      <a:pt x="601218" y="403022"/>
                    </a:cubicBezTo>
                    <a:cubicBezTo>
                      <a:pt x="575310" y="410794"/>
                      <a:pt x="538125" y="419100"/>
                      <a:pt x="489661" y="427939"/>
                    </a:cubicBezTo>
                    <a:lnTo>
                      <a:pt x="458115" y="359816"/>
                    </a:lnTo>
                    <a:cubicBezTo>
                      <a:pt x="505968" y="354025"/>
                      <a:pt x="541554" y="348310"/>
                      <a:pt x="564871" y="342671"/>
                    </a:cubicBezTo>
                    <a:cubicBezTo>
                      <a:pt x="588188" y="337033"/>
                      <a:pt x="604038" y="330479"/>
                      <a:pt x="612420" y="323012"/>
                    </a:cubicBezTo>
                    <a:cubicBezTo>
                      <a:pt x="620802" y="315544"/>
                      <a:pt x="625602" y="305410"/>
                      <a:pt x="626821" y="292608"/>
                    </a:cubicBezTo>
                    <a:close/>
                    <a:moveTo>
                      <a:pt x="1693469" y="290779"/>
                    </a:moveTo>
                    <a:cubicBezTo>
                      <a:pt x="1708100" y="303276"/>
                      <a:pt x="1724254" y="318211"/>
                      <a:pt x="1741932" y="335585"/>
                    </a:cubicBezTo>
                    <a:cubicBezTo>
                      <a:pt x="1759611" y="352958"/>
                      <a:pt x="1773631" y="367436"/>
                      <a:pt x="1783995" y="379019"/>
                    </a:cubicBezTo>
                    <a:lnTo>
                      <a:pt x="1733246" y="429768"/>
                    </a:lnTo>
                    <a:cubicBezTo>
                      <a:pt x="1720749" y="413918"/>
                      <a:pt x="1706423" y="397078"/>
                      <a:pt x="1690269" y="379247"/>
                    </a:cubicBezTo>
                    <a:cubicBezTo>
                      <a:pt x="1674114" y="361417"/>
                      <a:pt x="1659027" y="345643"/>
                      <a:pt x="1645006" y="331927"/>
                    </a:cubicBezTo>
                    <a:close/>
                    <a:moveTo>
                      <a:pt x="1573226" y="287579"/>
                    </a:moveTo>
                    <a:lnTo>
                      <a:pt x="1626261" y="332384"/>
                    </a:lnTo>
                    <a:cubicBezTo>
                      <a:pt x="1600048" y="363474"/>
                      <a:pt x="1569568" y="395021"/>
                      <a:pt x="1534821" y="427025"/>
                    </a:cubicBezTo>
                    <a:lnTo>
                      <a:pt x="1483157" y="376733"/>
                    </a:lnTo>
                    <a:cubicBezTo>
                      <a:pt x="1499311" y="364236"/>
                      <a:pt x="1515542" y="349987"/>
                      <a:pt x="1531849" y="333985"/>
                    </a:cubicBezTo>
                    <a:cubicBezTo>
                      <a:pt x="1548156" y="317983"/>
                      <a:pt x="1561948" y="302514"/>
                      <a:pt x="1573226" y="287579"/>
                    </a:cubicBezTo>
                    <a:close/>
                    <a:moveTo>
                      <a:pt x="752094" y="191567"/>
                    </a:moveTo>
                    <a:lnTo>
                      <a:pt x="752094" y="218999"/>
                    </a:lnTo>
                    <a:lnTo>
                      <a:pt x="684886" y="218999"/>
                    </a:lnTo>
                    <a:lnTo>
                      <a:pt x="684886" y="201168"/>
                    </a:lnTo>
                    <a:lnTo>
                      <a:pt x="644652" y="201168"/>
                    </a:lnTo>
                    <a:cubicBezTo>
                      <a:pt x="641909" y="210922"/>
                      <a:pt x="637032" y="219608"/>
                      <a:pt x="630022" y="227228"/>
                    </a:cubicBezTo>
                    <a:lnTo>
                      <a:pt x="774954" y="227228"/>
                    </a:lnTo>
                    <a:lnTo>
                      <a:pt x="769011" y="212141"/>
                    </a:lnTo>
                    <a:lnTo>
                      <a:pt x="782727" y="210769"/>
                    </a:lnTo>
                    <a:cubicBezTo>
                      <a:pt x="787299" y="210160"/>
                      <a:pt x="790499" y="209245"/>
                      <a:pt x="792328" y="208026"/>
                    </a:cubicBezTo>
                    <a:cubicBezTo>
                      <a:pt x="794157" y="206807"/>
                      <a:pt x="795223" y="204368"/>
                      <a:pt x="795528" y="200711"/>
                    </a:cubicBezTo>
                    <a:lnTo>
                      <a:pt x="795985" y="191567"/>
                    </a:lnTo>
                    <a:close/>
                    <a:moveTo>
                      <a:pt x="250089" y="181051"/>
                    </a:moveTo>
                    <a:lnTo>
                      <a:pt x="247345" y="217627"/>
                    </a:lnTo>
                    <a:lnTo>
                      <a:pt x="323698" y="217627"/>
                    </a:lnTo>
                    <a:lnTo>
                      <a:pt x="323698" y="181051"/>
                    </a:lnTo>
                    <a:close/>
                    <a:moveTo>
                      <a:pt x="104242" y="181051"/>
                    </a:moveTo>
                    <a:lnTo>
                      <a:pt x="104242" y="217627"/>
                    </a:lnTo>
                    <a:lnTo>
                      <a:pt x="174651" y="217627"/>
                    </a:lnTo>
                    <a:cubicBezTo>
                      <a:pt x="175565" y="209702"/>
                      <a:pt x="176632" y="197510"/>
                      <a:pt x="177851" y="181051"/>
                    </a:cubicBezTo>
                    <a:close/>
                    <a:moveTo>
                      <a:pt x="1614373" y="140360"/>
                    </a:moveTo>
                    <a:lnTo>
                      <a:pt x="1614373" y="217627"/>
                    </a:lnTo>
                    <a:lnTo>
                      <a:pt x="1662837" y="217627"/>
                    </a:lnTo>
                    <a:lnTo>
                      <a:pt x="1662837" y="140360"/>
                    </a:lnTo>
                    <a:close/>
                    <a:moveTo>
                      <a:pt x="649681" y="134417"/>
                    </a:moveTo>
                    <a:lnTo>
                      <a:pt x="649681" y="150876"/>
                    </a:lnTo>
                    <a:lnTo>
                      <a:pt x="649681" y="153619"/>
                    </a:lnTo>
                    <a:lnTo>
                      <a:pt x="684886" y="153619"/>
                    </a:lnTo>
                    <a:lnTo>
                      <a:pt x="684886" y="134417"/>
                    </a:lnTo>
                    <a:close/>
                    <a:moveTo>
                      <a:pt x="548640" y="134417"/>
                    </a:moveTo>
                    <a:lnTo>
                      <a:pt x="545897" y="153619"/>
                    </a:lnTo>
                    <a:lnTo>
                      <a:pt x="581559" y="153619"/>
                    </a:lnTo>
                    <a:lnTo>
                      <a:pt x="581559" y="134417"/>
                    </a:lnTo>
                    <a:close/>
                    <a:moveTo>
                      <a:pt x="1143000" y="123444"/>
                    </a:moveTo>
                    <a:lnTo>
                      <a:pt x="1143000" y="139446"/>
                    </a:lnTo>
                    <a:lnTo>
                      <a:pt x="1235812" y="139446"/>
                    </a:lnTo>
                    <a:lnTo>
                      <a:pt x="1235812" y="123444"/>
                    </a:lnTo>
                    <a:close/>
                    <a:moveTo>
                      <a:pt x="149962" y="84125"/>
                    </a:moveTo>
                    <a:cubicBezTo>
                      <a:pt x="139294" y="95402"/>
                      <a:pt x="129235" y="105308"/>
                      <a:pt x="119787" y="113843"/>
                    </a:cubicBezTo>
                    <a:lnTo>
                      <a:pt x="228600" y="113843"/>
                    </a:lnTo>
                    <a:lnTo>
                      <a:pt x="256947" y="84125"/>
                    </a:lnTo>
                    <a:close/>
                    <a:moveTo>
                      <a:pt x="752094" y="75895"/>
                    </a:moveTo>
                    <a:lnTo>
                      <a:pt x="752094" y="94183"/>
                    </a:lnTo>
                    <a:lnTo>
                      <a:pt x="786841" y="94183"/>
                    </a:lnTo>
                    <a:lnTo>
                      <a:pt x="786841" y="75895"/>
                    </a:lnTo>
                    <a:close/>
                    <a:moveTo>
                      <a:pt x="649681" y="75895"/>
                    </a:moveTo>
                    <a:lnTo>
                      <a:pt x="649681" y="94183"/>
                    </a:lnTo>
                    <a:lnTo>
                      <a:pt x="684886" y="94183"/>
                    </a:lnTo>
                    <a:lnTo>
                      <a:pt x="684886" y="75895"/>
                    </a:lnTo>
                    <a:close/>
                    <a:moveTo>
                      <a:pt x="1143000" y="62179"/>
                    </a:moveTo>
                    <a:lnTo>
                      <a:pt x="1143000" y="78638"/>
                    </a:lnTo>
                    <a:lnTo>
                      <a:pt x="1235812" y="78638"/>
                    </a:lnTo>
                    <a:lnTo>
                      <a:pt x="1235812" y="62179"/>
                    </a:lnTo>
                    <a:close/>
                    <a:moveTo>
                      <a:pt x="1074420" y="12802"/>
                    </a:moveTo>
                    <a:lnTo>
                      <a:pt x="1305764" y="12802"/>
                    </a:lnTo>
                    <a:lnTo>
                      <a:pt x="1305764" y="185623"/>
                    </a:lnTo>
                    <a:lnTo>
                      <a:pt x="1074420" y="185623"/>
                    </a:lnTo>
                    <a:close/>
                    <a:moveTo>
                      <a:pt x="958749" y="4572"/>
                    </a:moveTo>
                    <a:lnTo>
                      <a:pt x="1026871" y="6401"/>
                    </a:lnTo>
                    <a:lnTo>
                      <a:pt x="1026871" y="71780"/>
                    </a:lnTo>
                    <a:lnTo>
                      <a:pt x="1056589" y="71780"/>
                    </a:lnTo>
                    <a:lnTo>
                      <a:pt x="1056589" y="143561"/>
                    </a:lnTo>
                    <a:lnTo>
                      <a:pt x="1026871" y="143561"/>
                    </a:lnTo>
                    <a:lnTo>
                      <a:pt x="1026871" y="191567"/>
                    </a:lnTo>
                    <a:lnTo>
                      <a:pt x="1048817" y="185623"/>
                    </a:lnTo>
                    <a:lnTo>
                      <a:pt x="1049274" y="229057"/>
                    </a:lnTo>
                    <a:lnTo>
                      <a:pt x="1049731" y="259690"/>
                    </a:lnTo>
                    <a:lnTo>
                      <a:pt x="1026871" y="265633"/>
                    </a:lnTo>
                    <a:lnTo>
                      <a:pt x="1026871" y="371246"/>
                    </a:lnTo>
                    <a:cubicBezTo>
                      <a:pt x="1026871" y="376123"/>
                      <a:pt x="1026719" y="379628"/>
                      <a:pt x="1026414" y="381762"/>
                    </a:cubicBezTo>
                    <a:cubicBezTo>
                      <a:pt x="1042568" y="363474"/>
                      <a:pt x="1054380" y="345643"/>
                      <a:pt x="1061847" y="328270"/>
                    </a:cubicBezTo>
                    <a:cubicBezTo>
                      <a:pt x="1069315" y="310896"/>
                      <a:pt x="1074268" y="290017"/>
                      <a:pt x="1076706" y="265633"/>
                    </a:cubicBezTo>
                    <a:lnTo>
                      <a:pt x="1139800" y="276149"/>
                    </a:lnTo>
                    <a:lnTo>
                      <a:pt x="1137057" y="294437"/>
                    </a:lnTo>
                    <a:cubicBezTo>
                      <a:pt x="1136447" y="296875"/>
                      <a:pt x="1135837" y="300533"/>
                      <a:pt x="1135228" y="305410"/>
                    </a:cubicBezTo>
                    <a:cubicBezTo>
                      <a:pt x="1143153" y="324307"/>
                      <a:pt x="1153211" y="337109"/>
                      <a:pt x="1165403" y="343814"/>
                    </a:cubicBezTo>
                    <a:lnTo>
                      <a:pt x="1165403" y="256946"/>
                    </a:lnTo>
                    <a:lnTo>
                      <a:pt x="1062533" y="256946"/>
                    </a:lnTo>
                    <a:lnTo>
                      <a:pt x="1062533" y="198882"/>
                    </a:lnTo>
                    <a:lnTo>
                      <a:pt x="1325880" y="198882"/>
                    </a:lnTo>
                    <a:lnTo>
                      <a:pt x="1325880" y="256946"/>
                    </a:lnTo>
                    <a:lnTo>
                      <a:pt x="1232154" y="256946"/>
                    </a:lnTo>
                    <a:lnTo>
                      <a:pt x="1232154" y="279806"/>
                    </a:lnTo>
                    <a:lnTo>
                      <a:pt x="1309878" y="279806"/>
                    </a:lnTo>
                    <a:lnTo>
                      <a:pt x="1309878" y="331927"/>
                    </a:lnTo>
                    <a:lnTo>
                      <a:pt x="1232154" y="331927"/>
                    </a:lnTo>
                    <a:lnTo>
                      <a:pt x="1232154" y="355702"/>
                    </a:lnTo>
                    <a:cubicBezTo>
                      <a:pt x="1253490" y="356311"/>
                      <a:pt x="1269340" y="356616"/>
                      <a:pt x="1279703" y="356616"/>
                    </a:cubicBezTo>
                    <a:cubicBezTo>
                      <a:pt x="1297686" y="356616"/>
                      <a:pt x="1317193" y="356159"/>
                      <a:pt x="1338225" y="355244"/>
                    </a:cubicBezTo>
                    <a:lnTo>
                      <a:pt x="1325423" y="420624"/>
                    </a:lnTo>
                    <a:cubicBezTo>
                      <a:pt x="1307745" y="421538"/>
                      <a:pt x="1289914" y="421996"/>
                      <a:pt x="1271931" y="421996"/>
                    </a:cubicBezTo>
                    <a:cubicBezTo>
                      <a:pt x="1253947" y="421996"/>
                      <a:pt x="1235964" y="421538"/>
                      <a:pt x="1217981" y="420624"/>
                    </a:cubicBezTo>
                    <a:cubicBezTo>
                      <a:pt x="1192987" y="419405"/>
                      <a:pt x="1172337" y="415366"/>
                      <a:pt x="1156030" y="408508"/>
                    </a:cubicBezTo>
                    <a:cubicBezTo>
                      <a:pt x="1139724" y="401650"/>
                      <a:pt x="1125931" y="389839"/>
                      <a:pt x="1114654" y="373075"/>
                    </a:cubicBezTo>
                    <a:cubicBezTo>
                      <a:pt x="1106424" y="391058"/>
                      <a:pt x="1094689" y="409804"/>
                      <a:pt x="1079449" y="429311"/>
                    </a:cubicBezTo>
                    <a:lnTo>
                      <a:pt x="1025500" y="392735"/>
                    </a:lnTo>
                    <a:cubicBezTo>
                      <a:pt x="1023976" y="401574"/>
                      <a:pt x="1021004" y="408203"/>
                      <a:pt x="1016584" y="412623"/>
                    </a:cubicBezTo>
                    <a:cubicBezTo>
                      <a:pt x="1012165" y="417043"/>
                      <a:pt x="1005993" y="420243"/>
                      <a:pt x="998068" y="422224"/>
                    </a:cubicBezTo>
                    <a:cubicBezTo>
                      <a:pt x="990143" y="424205"/>
                      <a:pt x="978256" y="425958"/>
                      <a:pt x="962406" y="427482"/>
                    </a:cubicBezTo>
                    <a:lnTo>
                      <a:pt x="939089" y="429768"/>
                    </a:lnTo>
                    <a:lnTo>
                      <a:pt x="918058" y="357073"/>
                    </a:lnTo>
                    <a:lnTo>
                      <a:pt x="935431" y="354787"/>
                    </a:lnTo>
                    <a:cubicBezTo>
                      <a:pt x="943966" y="353873"/>
                      <a:pt x="949986" y="352044"/>
                      <a:pt x="953491" y="349301"/>
                    </a:cubicBezTo>
                    <a:cubicBezTo>
                      <a:pt x="956996" y="346558"/>
                      <a:pt x="958749" y="341376"/>
                      <a:pt x="958749" y="333756"/>
                    </a:cubicBezTo>
                    <a:lnTo>
                      <a:pt x="958749" y="282092"/>
                    </a:lnTo>
                    <a:cubicBezTo>
                      <a:pt x="942899" y="286055"/>
                      <a:pt x="927354" y="290170"/>
                      <a:pt x="912114" y="294437"/>
                    </a:cubicBezTo>
                    <a:lnTo>
                      <a:pt x="906171" y="219456"/>
                    </a:lnTo>
                    <a:lnTo>
                      <a:pt x="958749" y="207569"/>
                    </a:lnTo>
                    <a:lnTo>
                      <a:pt x="958749" y="143561"/>
                    </a:lnTo>
                    <a:lnTo>
                      <a:pt x="922173" y="143561"/>
                    </a:lnTo>
                    <a:lnTo>
                      <a:pt x="922173" y="71780"/>
                    </a:lnTo>
                    <a:lnTo>
                      <a:pt x="958749" y="71780"/>
                    </a:lnTo>
                    <a:close/>
                    <a:moveTo>
                      <a:pt x="1538478" y="4115"/>
                    </a:moveTo>
                    <a:lnTo>
                      <a:pt x="1614373" y="5944"/>
                    </a:lnTo>
                    <a:lnTo>
                      <a:pt x="1614373" y="73152"/>
                    </a:lnTo>
                    <a:lnTo>
                      <a:pt x="1662837" y="73152"/>
                    </a:lnTo>
                    <a:lnTo>
                      <a:pt x="1662837" y="4115"/>
                    </a:lnTo>
                    <a:lnTo>
                      <a:pt x="1736446" y="5944"/>
                    </a:lnTo>
                    <a:lnTo>
                      <a:pt x="1736446" y="73152"/>
                    </a:lnTo>
                    <a:lnTo>
                      <a:pt x="1772565" y="73152"/>
                    </a:lnTo>
                    <a:lnTo>
                      <a:pt x="1772565" y="140360"/>
                    </a:lnTo>
                    <a:lnTo>
                      <a:pt x="1736446" y="140360"/>
                    </a:lnTo>
                    <a:lnTo>
                      <a:pt x="1736446" y="217627"/>
                    </a:lnTo>
                    <a:lnTo>
                      <a:pt x="1781252" y="217627"/>
                    </a:lnTo>
                    <a:lnTo>
                      <a:pt x="1781252" y="287579"/>
                    </a:lnTo>
                    <a:lnTo>
                      <a:pt x="1573226" y="287579"/>
                    </a:lnTo>
                    <a:lnTo>
                      <a:pt x="1490930" y="287579"/>
                    </a:lnTo>
                    <a:lnTo>
                      <a:pt x="1490930" y="217627"/>
                    </a:lnTo>
                    <a:lnTo>
                      <a:pt x="1538478" y="217627"/>
                    </a:lnTo>
                    <a:lnTo>
                      <a:pt x="1538478" y="140360"/>
                    </a:lnTo>
                    <a:lnTo>
                      <a:pt x="1501902" y="140360"/>
                    </a:lnTo>
                    <a:lnTo>
                      <a:pt x="1501902" y="73152"/>
                    </a:lnTo>
                    <a:lnTo>
                      <a:pt x="1538478" y="73152"/>
                    </a:lnTo>
                    <a:close/>
                    <a:moveTo>
                      <a:pt x="684886" y="2743"/>
                    </a:moveTo>
                    <a:lnTo>
                      <a:pt x="752094" y="4572"/>
                    </a:lnTo>
                    <a:lnTo>
                      <a:pt x="752094" y="23317"/>
                    </a:lnTo>
                    <a:lnTo>
                      <a:pt x="847649" y="23317"/>
                    </a:lnTo>
                    <a:lnTo>
                      <a:pt x="847649" y="134417"/>
                    </a:lnTo>
                    <a:lnTo>
                      <a:pt x="752094" y="134417"/>
                    </a:lnTo>
                    <a:lnTo>
                      <a:pt x="752094" y="153619"/>
                    </a:lnTo>
                    <a:lnTo>
                      <a:pt x="861822" y="153619"/>
                    </a:lnTo>
                    <a:cubicBezTo>
                      <a:pt x="861517" y="164897"/>
                      <a:pt x="860603" y="185318"/>
                      <a:pt x="859079" y="214884"/>
                    </a:cubicBezTo>
                    <a:cubicBezTo>
                      <a:pt x="858469" y="224333"/>
                      <a:pt x="857174" y="231496"/>
                      <a:pt x="855193" y="236372"/>
                    </a:cubicBezTo>
                    <a:cubicBezTo>
                      <a:pt x="853212" y="241249"/>
                      <a:pt x="850164" y="244831"/>
                      <a:pt x="846049" y="247117"/>
                    </a:cubicBezTo>
                    <a:cubicBezTo>
                      <a:pt x="841934" y="249403"/>
                      <a:pt x="835762" y="251155"/>
                      <a:pt x="827532" y="252374"/>
                    </a:cubicBezTo>
                    <a:lnTo>
                      <a:pt x="827532" y="331927"/>
                    </a:lnTo>
                    <a:lnTo>
                      <a:pt x="756209" y="331927"/>
                    </a:lnTo>
                    <a:lnTo>
                      <a:pt x="756209" y="285750"/>
                    </a:lnTo>
                    <a:lnTo>
                      <a:pt x="573786" y="285750"/>
                    </a:lnTo>
                    <a:lnTo>
                      <a:pt x="573786" y="333299"/>
                    </a:lnTo>
                    <a:lnTo>
                      <a:pt x="503378" y="333299"/>
                    </a:lnTo>
                    <a:lnTo>
                      <a:pt x="503378" y="276149"/>
                    </a:lnTo>
                    <a:lnTo>
                      <a:pt x="466801" y="231343"/>
                    </a:lnTo>
                    <a:cubicBezTo>
                      <a:pt x="511912" y="224333"/>
                      <a:pt x="543001" y="214274"/>
                      <a:pt x="560070" y="201168"/>
                    </a:cubicBezTo>
                    <a:lnTo>
                      <a:pt x="476860" y="201168"/>
                    </a:lnTo>
                    <a:lnTo>
                      <a:pt x="487375" y="94183"/>
                    </a:lnTo>
                    <a:lnTo>
                      <a:pt x="581559" y="94183"/>
                    </a:lnTo>
                    <a:lnTo>
                      <a:pt x="581559" y="75895"/>
                    </a:lnTo>
                    <a:lnTo>
                      <a:pt x="477774" y="75895"/>
                    </a:lnTo>
                    <a:lnTo>
                      <a:pt x="477774" y="23317"/>
                    </a:lnTo>
                    <a:lnTo>
                      <a:pt x="581559" y="23317"/>
                    </a:lnTo>
                    <a:lnTo>
                      <a:pt x="581559" y="3200"/>
                    </a:lnTo>
                    <a:lnTo>
                      <a:pt x="649681" y="5029"/>
                    </a:lnTo>
                    <a:lnTo>
                      <a:pt x="649681" y="23317"/>
                    </a:lnTo>
                    <a:lnTo>
                      <a:pt x="684886" y="23317"/>
                    </a:lnTo>
                    <a:close/>
                    <a:moveTo>
                      <a:pt x="1432865" y="457"/>
                    </a:moveTo>
                    <a:lnTo>
                      <a:pt x="1502360" y="15088"/>
                    </a:lnTo>
                    <a:cubicBezTo>
                      <a:pt x="1495349" y="44653"/>
                      <a:pt x="1485900" y="74219"/>
                      <a:pt x="1474013" y="103784"/>
                    </a:cubicBezTo>
                    <a:lnTo>
                      <a:pt x="1474013" y="426110"/>
                    </a:lnTo>
                    <a:lnTo>
                      <a:pt x="1406347" y="426110"/>
                    </a:lnTo>
                    <a:lnTo>
                      <a:pt x="1406347" y="228143"/>
                    </a:lnTo>
                    <a:cubicBezTo>
                      <a:pt x="1395984" y="242773"/>
                      <a:pt x="1388060" y="253746"/>
                      <a:pt x="1382573" y="261061"/>
                    </a:cubicBezTo>
                    <a:lnTo>
                      <a:pt x="1375715" y="270205"/>
                    </a:lnTo>
                    <a:lnTo>
                      <a:pt x="1363828" y="165506"/>
                    </a:lnTo>
                    <a:cubicBezTo>
                      <a:pt x="1379982" y="140208"/>
                      <a:pt x="1393774" y="114376"/>
                      <a:pt x="1405204" y="88011"/>
                    </a:cubicBezTo>
                    <a:cubicBezTo>
                      <a:pt x="1416634" y="61646"/>
                      <a:pt x="1425855" y="32461"/>
                      <a:pt x="1432865" y="457"/>
                    </a:cubicBezTo>
                    <a:close/>
                    <a:moveTo>
                      <a:pt x="118415" y="0"/>
                    </a:moveTo>
                    <a:lnTo>
                      <a:pt x="209398" y="2286"/>
                    </a:lnTo>
                    <a:lnTo>
                      <a:pt x="199339" y="19660"/>
                    </a:lnTo>
                    <a:lnTo>
                      <a:pt x="341071" y="19660"/>
                    </a:lnTo>
                    <a:lnTo>
                      <a:pt x="341071" y="85954"/>
                    </a:lnTo>
                    <a:lnTo>
                      <a:pt x="315468" y="113843"/>
                    </a:lnTo>
                    <a:lnTo>
                      <a:pt x="392278" y="113843"/>
                    </a:lnTo>
                    <a:lnTo>
                      <a:pt x="392278" y="285293"/>
                    </a:lnTo>
                    <a:lnTo>
                      <a:pt x="268834" y="285293"/>
                    </a:lnTo>
                    <a:lnTo>
                      <a:pt x="268834" y="334213"/>
                    </a:lnTo>
                    <a:cubicBezTo>
                      <a:pt x="268834" y="340919"/>
                      <a:pt x="270129" y="345491"/>
                      <a:pt x="272720" y="347929"/>
                    </a:cubicBezTo>
                    <a:cubicBezTo>
                      <a:pt x="275311" y="350368"/>
                      <a:pt x="279807" y="351892"/>
                      <a:pt x="286207" y="352501"/>
                    </a:cubicBezTo>
                    <a:cubicBezTo>
                      <a:pt x="290170" y="352806"/>
                      <a:pt x="295809" y="352958"/>
                      <a:pt x="303124" y="352958"/>
                    </a:cubicBezTo>
                    <a:cubicBezTo>
                      <a:pt x="310744" y="352958"/>
                      <a:pt x="316383" y="352806"/>
                      <a:pt x="320040" y="352501"/>
                    </a:cubicBezTo>
                    <a:cubicBezTo>
                      <a:pt x="326136" y="351892"/>
                      <a:pt x="330632" y="350444"/>
                      <a:pt x="333528" y="348158"/>
                    </a:cubicBezTo>
                    <a:cubicBezTo>
                      <a:pt x="336423" y="345872"/>
                      <a:pt x="338481" y="341528"/>
                      <a:pt x="339700" y="335128"/>
                    </a:cubicBezTo>
                    <a:cubicBezTo>
                      <a:pt x="340919" y="329336"/>
                      <a:pt x="341986" y="321869"/>
                      <a:pt x="342900" y="312725"/>
                    </a:cubicBezTo>
                    <a:lnTo>
                      <a:pt x="412395" y="334670"/>
                    </a:lnTo>
                    <a:cubicBezTo>
                      <a:pt x="410871" y="348691"/>
                      <a:pt x="408432" y="363931"/>
                      <a:pt x="405079" y="380390"/>
                    </a:cubicBezTo>
                    <a:cubicBezTo>
                      <a:pt x="402336" y="394106"/>
                      <a:pt x="396621" y="403936"/>
                      <a:pt x="387934" y="409880"/>
                    </a:cubicBezTo>
                    <a:cubicBezTo>
                      <a:pt x="379248" y="415823"/>
                      <a:pt x="365151" y="419100"/>
                      <a:pt x="345643" y="419710"/>
                    </a:cubicBezTo>
                    <a:cubicBezTo>
                      <a:pt x="326136" y="420319"/>
                      <a:pt x="311201" y="420624"/>
                      <a:pt x="300838" y="420624"/>
                    </a:cubicBezTo>
                    <a:cubicBezTo>
                      <a:pt x="291084" y="420624"/>
                      <a:pt x="276149" y="420319"/>
                      <a:pt x="256032" y="419710"/>
                    </a:cubicBezTo>
                    <a:cubicBezTo>
                      <a:pt x="241707" y="419100"/>
                      <a:pt x="230734" y="417347"/>
                      <a:pt x="223114" y="414452"/>
                    </a:cubicBezTo>
                    <a:cubicBezTo>
                      <a:pt x="215494" y="411556"/>
                      <a:pt x="209931" y="406298"/>
                      <a:pt x="206426" y="398678"/>
                    </a:cubicBezTo>
                    <a:cubicBezTo>
                      <a:pt x="202921" y="391058"/>
                      <a:pt x="201168" y="379933"/>
                      <a:pt x="201168" y="365303"/>
                    </a:cubicBezTo>
                    <a:lnTo>
                      <a:pt x="201168" y="345643"/>
                    </a:lnTo>
                    <a:cubicBezTo>
                      <a:pt x="186233" y="362102"/>
                      <a:pt x="166345" y="376809"/>
                      <a:pt x="141504" y="389763"/>
                    </a:cubicBezTo>
                    <a:cubicBezTo>
                      <a:pt x="116662" y="402717"/>
                      <a:pt x="83973" y="415900"/>
                      <a:pt x="43434" y="429311"/>
                    </a:cubicBezTo>
                    <a:lnTo>
                      <a:pt x="0" y="358445"/>
                    </a:lnTo>
                    <a:cubicBezTo>
                      <a:pt x="44806" y="348082"/>
                      <a:pt x="78715" y="337566"/>
                      <a:pt x="101727" y="326898"/>
                    </a:cubicBezTo>
                    <a:cubicBezTo>
                      <a:pt x="124740" y="316230"/>
                      <a:pt x="141885" y="302362"/>
                      <a:pt x="153162" y="285293"/>
                    </a:cubicBezTo>
                    <a:lnTo>
                      <a:pt x="34747" y="285293"/>
                    </a:lnTo>
                    <a:lnTo>
                      <a:pt x="34747" y="176479"/>
                    </a:lnTo>
                    <a:cubicBezTo>
                      <a:pt x="29566" y="179832"/>
                      <a:pt x="23013" y="183490"/>
                      <a:pt x="15088" y="187452"/>
                    </a:cubicBezTo>
                    <a:lnTo>
                      <a:pt x="3658" y="109728"/>
                    </a:lnTo>
                    <a:cubicBezTo>
                      <a:pt x="31395" y="92964"/>
                      <a:pt x="53797" y="76276"/>
                      <a:pt x="70866" y="59665"/>
                    </a:cubicBezTo>
                    <a:cubicBezTo>
                      <a:pt x="87935" y="43053"/>
                      <a:pt x="103785" y="23165"/>
                      <a:pt x="1184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44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  <p:sp>
            <p:nvSpPr>
              <p:cNvPr id="13" name="TextBox 62">
                <a:extLst>
                  <a:ext uri="{FF2B5EF4-FFF2-40B4-BE49-F238E27FC236}">
                    <a16:creationId xmlns:a16="http://schemas.microsoft.com/office/drawing/2014/main" id="{C5472CC0-8A5C-4A43-4351-58B35CAF83E5}"/>
                  </a:ext>
                </a:extLst>
              </p:cNvPr>
              <p:cNvSpPr txBox="1"/>
              <p:nvPr>
                <p:custDataLst>
                  <p:tags r:id="rId5"/>
                </p:custDataLst>
              </p:nvPr>
            </p:nvSpPr>
            <p:spPr>
              <a:xfrm>
                <a:off x="2070420" y="3027973"/>
                <a:ext cx="1778051" cy="427482"/>
              </a:xfrm>
              <a:custGeom>
                <a:avLst/>
                <a:gdLst/>
                <a:ahLst/>
                <a:cxnLst/>
                <a:rect l="l" t="t" r="r" b="b"/>
                <a:pathLst>
                  <a:path w="1778051" h="427482">
                    <a:moveTo>
                      <a:pt x="1629918" y="271577"/>
                    </a:moveTo>
                    <a:lnTo>
                      <a:pt x="1629918" y="345186"/>
                    </a:lnTo>
                    <a:lnTo>
                      <a:pt x="1703070" y="345186"/>
                    </a:lnTo>
                    <a:lnTo>
                      <a:pt x="1703070" y="271577"/>
                    </a:lnTo>
                    <a:close/>
                    <a:moveTo>
                      <a:pt x="1479957" y="271577"/>
                    </a:moveTo>
                    <a:lnTo>
                      <a:pt x="1479957" y="345186"/>
                    </a:lnTo>
                    <a:lnTo>
                      <a:pt x="1554023" y="345186"/>
                    </a:lnTo>
                    <a:lnTo>
                      <a:pt x="1554023" y="271577"/>
                    </a:lnTo>
                    <a:close/>
                    <a:moveTo>
                      <a:pt x="1154430" y="245516"/>
                    </a:moveTo>
                    <a:cubicBezTo>
                      <a:pt x="1151078" y="288493"/>
                      <a:pt x="1143153" y="326898"/>
                      <a:pt x="1130656" y="360731"/>
                    </a:cubicBezTo>
                    <a:cubicBezTo>
                      <a:pt x="1153516" y="346405"/>
                      <a:pt x="1173633" y="330860"/>
                      <a:pt x="1191006" y="314096"/>
                    </a:cubicBezTo>
                    <a:cubicBezTo>
                      <a:pt x="1177595" y="293980"/>
                      <a:pt x="1165403" y="271120"/>
                      <a:pt x="1154430" y="245516"/>
                    </a:cubicBezTo>
                    <a:close/>
                    <a:moveTo>
                      <a:pt x="1202894" y="196139"/>
                    </a:moveTo>
                    <a:cubicBezTo>
                      <a:pt x="1210818" y="218694"/>
                      <a:pt x="1220267" y="239268"/>
                      <a:pt x="1231240" y="257861"/>
                    </a:cubicBezTo>
                    <a:cubicBezTo>
                      <a:pt x="1240079" y="240182"/>
                      <a:pt x="1246785" y="219608"/>
                      <a:pt x="1251357" y="196139"/>
                    </a:cubicBezTo>
                    <a:close/>
                    <a:moveTo>
                      <a:pt x="694944" y="195682"/>
                    </a:moveTo>
                    <a:lnTo>
                      <a:pt x="694944" y="209855"/>
                    </a:lnTo>
                    <a:lnTo>
                      <a:pt x="796443" y="209855"/>
                    </a:lnTo>
                    <a:lnTo>
                      <a:pt x="796443" y="195682"/>
                    </a:lnTo>
                    <a:close/>
                    <a:moveTo>
                      <a:pt x="258318" y="161849"/>
                    </a:moveTo>
                    <a:lnTo>
                      <a:pt x="258318" y="288036"/>
                    </a:lnTo>
                    <a:lnTo>
                      <a:pt x="317297" y="288036"/>
                    </a:lnTo>
                    <a:cubicBezTo>
                      <a:pt x="291084" y="247193"/>
                      <a:pt x="271425" y="205130"/>
                      <a:pt x="258318" y="161849"/>
                    </a:cubicBezTo>
                    <a:close/>
                    <a:moveTo>
                      <a:pt x="182423" y="158191"/>
                    </a:moveTo>
                    <a:cubicBezTo>
                      <a:pt x="169926" y="202387"/>
                      <a:pt x="149810" y="245669"/>
                      <a:pt x="122073" y="288036"/>
                    </a:cubicBezTo>
                    <a:lnTo>
                      <a:pt x="182423" y="288036"/>
                    </a:lnTo>
                    <a:close/>
                    <a:moveTo>
                      <a:pt x="694944" y="148590"/>
                    </a:moveTo>
                    <a:lnTo>
                      <a:pt x="694944" y="160934"/>
                    </a:lnTo>
                    <a:lnTo>
                      <a:pt x="796443" y="160934"/>
                    </a:lnTo>
                    <a:lnTo>
                      <a:pt x="796443" y="148590"/>
                    </a:lnTo>
                    <a:close/>
                    <a:moveTo>
                      <a:pt x="1629918" y="130302"/>
                    </a:moveTo>
                    <a:lnTo>
                      <a:pt x="1629918" y="199796"/>
                    </a:lnTo>
                    <a:lnTo>
                      <a:pt x="1703070" y="199796"/>
                    </a:lnTo>
                    <a:lnTo>
                      <a:pt x="1703070" y="130302"/>
                    </a:lnTo>
                    <a:close/>
                    <a:moveTo>
                      <a:pt x="1479957" y="130302"/>
                    </a:moveTo>
                    <a:lnTo>
                      <a:pt x="1479957" y="199796"/>
                    </a:lnTo>
                    <a:lnTo>
                      <a:pt x="1554023" y="199796"/>
                    </a:lnTo>
                    <a:lnTo>
                      <a:pt x="1554023" y="130302"/>
                    </a:lnTo>
                    <a:close/>
                    <a:moveTo>
                      <a:pt x="972465" y="1372"/>
                    </a:moveTo>
                    <a:lnTo>
                      <a:pt x="1038302" y="3200"/>
                    </a:lnTo>
                    <a:lnTo>
                      <a:pt x="1038302" y="68123"/>
                    </a:lnTo>
                    <a:lnTo>
                      <a:pt x="1072592" y="68123"/>
                    </a:lnTo>
                    <a:lnTo>
                      <a:pt x="1072592" y="137617"/>
                    </a:lnTo>
                    <a:lnTo>
                      <a:pt x="1038302" y="137617"/>
                    </a:lnTo>
                    <a:lnTo>
                      <a:pt x="1038302" y="175108"/>
                    </a:lnTo>
                    <a:lnTo>
                      <a:pt x="1049274" y="161849"/>
                    </a:lnTo>
                    <a:cubicBezTo>
                      <a:pt x="1060857" y="174041"/>
                      <a:pt x="1073811" y="188366"/>
                      <a:pt x="1088136" y="204826"/>
                    </a:cubicBezTo>
                    <a:cubicBezTo>
                      <a:pt x="1088746" y="184099"/>
                      <a:pt x="1089051" y="166878"/>
                      <a:pt x="1089051" y="153162"/>
                    </a:cubicBezTo>
                    <a:lnTo>
                      <a:pt x="1089051" y="26518"/>
                    </a:lnTo>
                    <a:cubicBezTo>
                      <a:pt x="1171042" y="24994"/>
                      <a:pt x="1248004" y="19812"/>
                      <a:pt x="1319937" y="10973"/>
                    </a:cubicBezTo>
                    <a:lnTo>
                      <a:pt x="1334110" y="85039"/>
                    </a:lnTo>
                    <a:cubicBezTo>
                      <a:pt x="1299363" y="88087"/>
                      <a:pt x="1240536" y="92050"/>
                      <a:pt x="1157631" y="96926"/>
                    </a:cubicBezTo>
                    <a:lnTo>
                      <a:pt x="1157631" y="127102"/>
                    </a:lnTo>
                    <a:lnTo>
                      <a:pt x="1321308" y="127102"/>
                    </a:lnTo>
                    <a:lnTo>
                      <a:pt x="1321308" y="200254"/>
                    </a:lnTo>
                    <a:cubicBezTo>
                      <a:pt x="1315822" y="223723"/>
                      <a:pt x="1309498" y="244754"/>
                      <a:pt x="1302335" y="263347"/>
                    </a:cubicBezTo>
                    <a:cubicBezTo>
                      <a:pt x="1295172" y="281940"/>
                      <a:pt x="1286409" y="299161"/>
                      <a:pt x="1276046" y="315011"/>
                    </a:cubicBezTo>
                    <a:cubicBezTo>
                      <a:pt x="1296467" y="334518"/>
                      <a:pt x="1320546" y="350977"/>
                      <a:pt x="1348283" y="364388"/>
                    </a:cubicBezTo>
                    <a:lnTo>
                      <a:pt x="1308507" y="427482"/>
                    </a:lnTo>
                    <a:cubicBezTo>
                      <a:pt x="1278636" y="408280"/>
                      <a:pt x="1253491" y="388010"/>
                      <a:pt x="1233069" y="366674"/>
                    </a:cubicBezTo>
                    <a:cubicBezTo>
                      <a:pt x="1212952" y="385877"/>
                      <a:pt x="1186130" y="406146"/>
                      <a:pt x="1152602" y="427482"/>
                    </a:cubicBezTo>
                    <a:lnTo>
                      <a:pt x="1118769" y="389534"/>
                    </a:lnTo>
                    <a:cubicBezTo>
                      <a:pt x="1113587" y="401422"/>
                      <a:pt x="1107644" y="413766"/>
                      <a:pt x="1100938" y="426568"/>
                    </a:cubicBezTo>
                    <a:lnTo>
                      <a:pt x="1038759" y="385877"/>
                    </a:lnTo>
                    <a:cubicBezTo>
                      <a:pt x="1054608" y="359969"/>
                      <a:pt x="1066115" y="335737"/>
                      <a:pt x="1073277" y="313182"/>
                    </a:cubicBezTo>
                    <a:cubicBezTo>
                      <a:pt x="1080440" y="290627"/>
                      <a:pt x="1085088" y="261976"/>
                      <a:pt x="1087222" y="227228"/>
                    </a:cubicBezTo>
                    <a:lnTo>
                      <a:pt x="1065734" y="265176"/>
                    </a:lnTo>
                    <a:cubicBezTo>
                      <a:pt x="1057199" y="253594"/>
                      <a:pt x="1048055" y="242011"/>
                      <a:pt x="1038302" y="230429"/>
                    </a:cubicBezTo>
                    <a:lnTo>
                      <a:pt x="1038302" y="424739"/>
                    </a:lnTo>
                    <a:lnTo>
                      <a:pt x="972465" y="424739"/>
                    </a:lnTo>
                    <a:lnTo>
                      <a:pt x="972465" y="266548"/>
                    </a:lnTo>
                    <a:cubicBezTo>
                      <a:pt x="965150" y="280568"/>
                      <a:pt x="957453" y="294284"/>
                      <a:pt x="949376" y="307696"/>
                    </a:cubicBezTo>
                    <a:cubicBezTo>
                      <a:pt x="941299" y="321107"/>
                      <a:pt x="934822" y="331165"/>
                      <a:pt x="929945" y="337871"/>
                    </a:cubicBezTo>
                    <a:lnTo>
                      <a:pt x="917144" y="235458"/>
                    </a:lnTo>
                    <a:cubicBezTo>
                      <a:pt x="929336" y="219608"/>
                      <a:pt x="940232" y="202768"/>
                      <a:pt x="949833" y="184937"/>
                    </a:cubicBezTo>
                    <a:cubicBezTo>
                      <a:pt x="959435" y="167107"/>
                      <a:pt x="966216" y="151333"/>
                      <a:pt x="970179" y="137617"/>
                    </a:cubicBezTo>
                    <a:lnTo>
                      <a:pt x="934974" y="137617"/>
                    </a:lnTo>
                    <a:lnTo>
                      <a:pt x="934974" y="68123"/>
                    </a:lnTo>
                    <a:lnTo>
                      <a:pt x="972465" y="68123"/>
                    </a:lnTo>
                    <a:close/>
                    <a:moveTo>
                      <a:pt x="661112" y="1372"/>
                    </a:moveTo>
                    <a:lnTo>
                      <a:pt x="721919" y="3200"/>
                    </a:lnTo>
                    <a:lnTo>
                      <a:pt x="721919" y="22860"/>
                    </a:lnTo>
                    <a:lnTo>
                      <a:pt x="769468" y="22860"/>
                    </a:lnTo>
                    <a:lnTo>
                      <a:pt x="769468" y="1372"/>
                    </a:lnTo>
                    <a:lnTo>
                      <a:pt x="831647" y="3200"/>
                    </a:lnTo>
                    <a:lnTo>
                      <a:pt x="831647" y="22860"/>
                    </a:lnTo>
                    <a:lnTo>
                      <a:pt x="879653" y="22860"/>
                    </a:lnTo>
                    <a:lnTo>
                      <a:pt x="879653" y="84125"/>
                    </a:lnTo>
                    <a:lnTo>
                      <a:pt x="831647" y="84125"/>
                    </a:lnTo>
                    <a:lnTo>
                      <a:pt x="831647" y="98755"/>
                    </a:lnTo>
                    <a:lnTo>
                      <a:pt x="769468" y="98755"/>
                    </a:lnTo>
                    <a:lnTo>
                      <a:pt x="769468" y="84125"/>
                    </a:lnTo>
                    <a:lnTo>
                      <a:pt x="721919" y="84125"/>
                    </a:lnTo>
                    <a:lnTo>
                      <a:pt x="721919" y="98755"/>
                    </a:lnTo>
                    <a:lnTo>
                      <a:pt x="661112" y="98755"/>
                    </a:lnTo>
                    <a:lnTo>
                      <a:pt x="661112" y="84125"/>
                    </a:lnTo>
                    <a:lnTo>
                      <a:pt x="620421" y="84125"/>
                    </a:lnTo>
                    <a:lnTo>
                      <a:pt x="620421" y="22860"/>
                    </a:lnTo>
                    <a:lnTo>
                      <a:pt x="661112" y="22860"/>
                    </a:lnTo>
                    <a:close/>
                    <a:moveTo>
                      <a:pt x="513893" y="457"/>
                    </a:moveTo>
                    <a:lnTo>
                      <a:pt x="581102" y="2286"/>
                    </a:lnTo>
                    <a:lnTo>
                      <a:pt x="581102" y="68123"/>
                    </a:lnTo>
                    <a:lnTo>
                      <a:pt x="608991" y="68123"/>
                    </a:lnTo>
                    <a:lnTo>
                      <a:pt x="608991" y="137617"/>
                    </a:lnTo>
                    <a:lnTo>
                      <a:pt x="581102" y="137617"/>
                    </a:lnTo>
                    <a:lnTo>
                      <a:pt x="581102" y="163678"/>
                    </a:lnTo>
                    <a:lnTo>
                      <a:pt x="591617" y="152705"/>
                    </a:lnTo>
                    <a:cubicBezTo>
                      <a:pt x="595580" y="157582"/>
                      <a:pt x="607467" y="174955"/>
                      <a:pt x="627279" y="204826"/>
                    </a:cubicBezTo>
                    <a:lnTo>
                      <a:pt x="627279" y="106070"/>
                    </a:lnTo>
                    <a:lnTo>
                      <a:pt x="865023" y="106070"/>
                    </a:lnTo>
                    <a:lnTo>
                      <a:pt x="865023" y="249174"/>
                    </a:lnTo>
                    <a:lnTo>
                      <a:pt x="779984" y="249174"/>
                    </a:lnTo>
                    <a:lnTo>
                      <a:pt x="779984" y="270205"/>
                    </a:lnTo>
                    <a:lnTo>
                      <a:pt x="881939" y="270205"/>
                    </a:lnTo>
                    <a:lnTo>
                      <a:pt x="881939" y="326441"/>
                    </a:lnTo>
                    <a:lnTo>
                      <a:pt x="784098" y="326441"/>
                    </a:lnTo>
                    <a:cubicBezTo>
                      <a:pt x="793852" y="336804"/>
                      <a:pt x="806958" y="344805"/>
                      <a:pt x="823418" y="350444"/>
                    </a:cubicBezTo>
                    <a:cubicBezTo>
                      <a:pt x="839877" y="356083"/>
                      <a:pt x="863651" y="361340"/>
                      <a:pt x="894741" y="366217"/>
                    </a:cubicBezTo>
                    <a:lnTo>
                      <a:pt x="871881" y="425653"/>
                    </a:lnTo>
                    <a:cubicBezTo>
                      <a:pt x="842620" y="419862"/>
                      <a:pt x="818084" y="413004"/>
                      <a:pt x="798272" y="405079"/>
                    </a:cubicBezTo>
                    <a:cubicBezTo>
                      <a:pt x="778460" y="397154"/>
                      <a:pt x="761696" y="386791"/>
                      <a:pt x="747980" y="373990"/>
                    </a:cubicBezTo>
                    <a:cubicBezTo>
                      <a:pt x="736397" y="385267"/>
                      <a:pt x="720548" y="395021"/>
                      <a:pt x="700431" y="403250"/>
                    </a:cubicBezTo>
                    <a:cubicBezTo>
                      <a:pt x="680314" y="411480"/>
                      <a:pt x="653949" y="419252"/>
                      <a:pt x="621335" y="426568"/>
                    </a:cubicBezTo>
                    <a:lnTo>
                      <a:pt x="594818" y="365760"/>
                    </a:lnTo>
                    <a:cubicBezTo>
                      <a:pt x="627736" y="360883"/>
                      <a:pt x="652196" y="355625"/>
                      <a:pt x="668198" y="349987"/>
                    </a:cubicBezTo>
                    <a:cubicBezTo>
                      <a:pt x="684200" y="344348"/>
                      <a:pt x="695402" y="336499"/>
                      <a:pt x="701802" y="326441"/>
                    </a:cubicBezTo>
                    <a:lnTo>
                      <a:pt x="613106" y="326441"/>
                    </a:lnTo>
                    <a:lnTo>
                      <a:pt x="613106" y="270205"/>
                    </a:lnTo>
                    <a:lnTo>
                      <a:pt x="712318" y="270205"/>
                    </a:lnTo>
                    <a:lnTo>
                      <a:pt x="712318" y="249174"/>
                    </a:lnTo>
                    <a:lnTo>
                      <a:pt x="627279" y="249174"/>
                    </a:lnTo>
                    <a:lnTo>
                      <a:pt x="627279" y="233172"/>
                    </a:lnTo>
                    <a:lnTo>
                      <a:pt x="598475" y="265633"/>
                    </a:lnTo>
                    <a:lnTo>
                      <a:pt x="581102" y="235001"/>
                    </a:lnTo>
                    <a:lnTo>
                      <a:pt x="581102" y="423824"/>
                    </a:lnTo>
                    <a:lnTo>
                      <a:pt x="513893" y="423824"/>
                    </a:lnTo>
                    <a:lnTo>
                      <a:pt x="513893" y="263804"/>
                    </a:lnTo>
                    <a:cubicBezTo>
                      <a:pt x="506883" y="278130"/>
                      <a:pt x="499415" y="292227"/>
                      <a:pt x="491490" y="306095"/>
                    </a:cubicBezTo>
                    <a:cubicBezTo>
                      <a:pt x="483566" y="319964"/>
                      <a:pt x="477317" y="330251"/>
                      <a:pt x="472745" y="336956"/>
                    </a:cubicBezTo>
                    <a:lnTo>
                      <a:pt x="461315" y="234544"/>
                    </a:lnTo>
                    <a:cubicBezTo>
                      <a:pt x="474422" y="212903"/>
                      <a:pt x="485166" y="194234"/>
                      <a:pt x="493548" y="178537"/>
                    </a:cubicBezTo>
                    <a:cubicBezTo>
                      <a:pt x="501930" y="162839"/>
                      <a:pt x="507797" y="149200"/>
                      <a:pt x="511150" y="137617"/>
                    </a:cubicBezTo>
                    <a:lnTo>
                      <a:pt x="478232" y="137617"/>
                    </a:lnTo>
                    <a:lnTo>
                      <a:pt x="478232" y="68123"/>
                    </a:lnTo>
                    <a:lnTo>
                      <a:pt x="513893" y="68123"/>
                    </a:lnTo>
                    <a:close/>
                    <a:moveTo>
                      <a:pt x="1554023" y="0"/>
                    </a:moveTo>
                    <a:lnTo>
                      <a:pt x="1629918" y="1829"/>
                    </a:lnTo>
                    <a:lnTo>
                      <a:pt x="1629918" y="54407"/>
                    </a:lnTo>
                    <a:lnTo>
                      <a:pt x="1778051" y="54407"/>
                    </a:lnTo>
                    <a:lnTo>
                      <a:pt x="1778051" y="418338"/>
                    </a:lnTo>
                    <a:lnTo>
                      <a:pt x="1405891" y="418338"/>
                    </a:lnTo>
                    <a:lnTo>
                      <a:pt x="1405891" y="54407"/>
                    </a:lnTo>
                    <a:lnTo>
                      <a:pt x="1554023" y="54407"/>
                    </a:lnTo>
                    <a:close/>
                    <a:moveTo>
                      <a:pt x="182423" y="0"/>
                    </a:moveTo>
                    <a:lnTo>
                      <a:pt x="258318" y="1829"/>
                    </a:lnTo>
                    <a:lnTo>
                      <a:pt x="258318" y="56693"/>
                    </a:lnTo>
                    <a:lnTo>
                      <a:pt x="416052" y="56693"/>
                    </a:lnTo>
                    <a:lnTo>
                      <a:pt x="416052" y="129388"/>
                    </a:lnTo>
                    <a:lnTo>
                      <a:pt x="311354" y="129388"/>
                    </a:lnTo>
                    <a:cubicBezTo>
                      <a:pt x="321717" y="161696"/>
                      <a:pt x="336576" y="190576"/>
                      <a:pt x="355931" y="216027"/>
                    </a:cubicBezTo>
                    <a:cubicBezTo>
                      <a:pt x="375285" y="241478"/>
                      <a:pt x="403403" y="270967"/>
                      <a:pt x="440284" y="304495"/>
                    </a:cubicBezTo>
                    <a:lnTo>
                      <a:pt x="390449" y="380390"/>
                    </a:lnTo>
                    <a:cubicBezTo>
                      <a:pt x="376124" y="366065"/>
                      <a:pt x="360122" y="347472"/>
                      <a:pt x="342443" y="324612"/>
                    </a:cubicBezTo>
                    <a:lnTo>
                      <a:pt x="342443" y="354787"/>
                    </a:lnTo>
                    <a:lnTo>
                      <a:pt x="258318" y="354787"/>
                    </a:lnTo>
                    <a:lnTo>
                      <a:pt x="258318" y="424739"/>
                    </a:lnTo>
                    <a:lnTo>
                      <a:pt x="182423" y="424739"/>
                    </a:lnTo>
                    <a:lnTo>
                      <a:pt x="182423" y="354787"/>
                    </a:lnTo>
                    <a:lnTo>
                      <a:pt x="98298" y="354787"/>
                    </a:lnTo>
                    <a:lnTo>
                      <a:pt x="98298" y="321869"/>
                    </a:lnTo>
                    <a:cubicBezTo>
                      <a:pt x="82144" y="343510"/>
                      <a:pt x="65837" y="363626"/>
                      <a:pt x="49378" y="382219"/>
                    </a:cubicBezTo>
                    <a:lnTo>
                      <a:pt x="0" y="310896"/>
                    </a:lnTo>
                    <a:cubicBezTo>
                      <a:pt x="33224" y="280111"/>
                      <a:pt x="59817" y="250698"/>
                      <a:pt x="79782" y="222656"/>
                    </a:cubicBezTo>
                    <a:cubicBezTo>
                      <a:pt x="99746" y="194615"/>
                      <a:pt x="115520" y="163525"/>
                      <a:pt x="127102" y="129388"/>
                    </a:cubicBezTo>
                    <a:lnTo>
                      <a:pt x="26518" y="129388"/>
                    </a:lnTo>
                    <a:lnTo>
                      <a:pt x="26518" y="56693"/>
                    </a:lnTo>
                    <a:lnTo>
                      <a:pt x="182423" y="56693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36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</p:grpSp>
        <p:sp>
          <p:nvSpPr>
            <p:cNvPr id="9" name="TextBox 2">
              <a:extLst>
                <a:ext uri="{FF2B5EF4-FFF2-40B4-BE49-F238E27FC236}">
                  <a16:creationId xmlns:a16="http://schemas.microsoft.com/office/drawing/2014/main" id="{65F5191C-80BC-4FC5-A401-EAC30BCAA315}"/>
                </a:ext>
              </a:extLst>
            </p:cNvPr>
            <p:cNvSpPr txBox="1"/>
            <p:nvPr userDrawn="1">
              <p:custDataLst>
                <p:tags r:id="rId1"/>
              </p:custDataLst>
            </p:nvPr>
          </p:nvSpPr>
          <p:spPr>
            <a:xfrm>
              <a:off x="46689" y="8058852"/>
              <a:ext cx="2810257" cy="415692"/>
            </a:xfrm>
            <a:custGeom>
              <a:avLst/>
              <a:gdLst/>
              <a:ahLst/>
              <a:cxnLst/>
              <a:rect l="l" t="t" r="r" b="b"/>
              <a:pathLst>
                <a:path w="1444981" h="213741">
                  <a:moveTo>
                    <a:pt x="57836" y="162991"/>
                  </a:moveTo>
                  <a:lnTo>
                    <a:pt x="57836" y="179908"/>
                  </a:lnTo>
                  <a:lnTo>
                    <a:pt x="141961" y="179908"/>
                  </a:lnTo>
                  <a:lnTo>
                    <a:pt x="141961" y="162991"/>
                  </a:lnTo>
                  <a:close/>
                  <a:moveTo>
                    <a:pt x="570129" y="157962"/>
                  </a:moveTo>
                  <a:lnTo>
                    <a:pt x="570129" y="174421"/>
                  </a:lnTo>
                  <a:lnTo>
                    <a:pt x="593903" y="174421"/>
                  </a:lnTo>
                  <a:lnTo>
                    <a:pt x="593903" y="157962"/>
                  </a:lnTo>
                  <a:close/>
                  <a:moveTo>
                    <a:pt x="1420521" y="138303"/>
                  </a:moveTo>
                  <a:cubicBezTo>
                    <a:pt x="1428293" y="138303"/>
                    <a:pt x="1433818" y="138874"/>
                    <a:pt x="1437094" y="140017"/>
                  </a:cubicBezTo>
                  <a:cubicBezTo>
                    <a:pt x="1440371" y="141160"/>
                    <a:pt x="1442504" y="143370"/>
                    <a:pt x="1443495" y="146647"/>
                  </a:cubicBezTo>
                  <a:cubicBezTo>
                    <a:pt x="1444486" y="149923"/>
                    <a:pt x="1444981" y="155448"/>
                    <a:pt x="1444981" y="163220"/>
                  </a:cubicBezTo>
                  <a:cubicBezTo>
                    <a:pt x="1444981" y="170840"/>
                    <a:pt x="1444486" y="176250"/>
                    <a:pt x="1443495" y="179451"/>
                  </a:cubicBezTo>
                  <a:cubicBezTo>
                    <a:pt x="1442504" y="182651"/>
                    <a:pt x="1440371" y="184861"/>
                    <a:pt x="1437094" y="186080"/>
                  </a:cubicBezTo>
                  <a:cubicBezTo>
                    <a:pt x="1433818" y="187299"/>
                    <a:pt x="1428293" y="187909"/>
                    <a:pt x="1420521" y="187909"/>
                  </a:cubicBezTo>
                  <a:cubicBezTo>
                    <a:pt x="1412748" y="187909"/>
                    <a:pt x="1407224" y="187299"/>
                    <a:pt x="1403947" y="186080"/>
                  </a:cubicBezTo>
                  <a:cubicBezTo>
                    <a:pt x="1400671" y="184861"/>
                    <a:pt x="1398575" y="182651"/>
                    <a:pt x="1397661" y="179451"/>
                  </a:cubicBezTo>
                  <a:cubicBezTo>
                    <a:pt x="1396746" y="176250"/>
                    <a:pt x="1396289" y="170840"/>
                    <a:pt x="1396289" y="163220"/>
                  </a:cubicBezTo>
                  <a:cubicBezTo>
                    <a:pt x="1396289" y="155448"/>
                    <a:pt x="1396746" y="149923"/>
                    <a:pt x="1397661" y="146647"/>
                  </a:cubicBezTo>
                  <a:cubicBezTo>
                    <a:pt x="1398575" y="143370"/>
                    <a:pt x="1400671" y="141160"/>
                    <a:pt x="1403947" y="140017"/>
                  </a:cubicBezTo>
                  <a:cubicBezTo>
                    <a:pt x="1407224" y="138874"/>
                    <a:pt x="1412748" y="138303"/>
                    <a:pt x="1420521" y="138303"/>
                  </a:cubicBezTo>
                  <a:close/>
                  <a:moveTo>
                    <a:pt x="570129" y="111099"/>
                  </a:moveTo>
                  <a:lnTo>
                    <a:pt x="570129" y="127787"/>
                  </a:lnTo>
                  <a:lnTo>
                    <a:pt x="593903" y="127787"/>
                  </a:lnTo>
                  <a:lnTo>
                    <a:pt x="593903" y="111099"/>
                  </a:lnTo>
                  <a:close/>
                  <a:moveTo>
                    <a:pt x="1012470" y="90525"/>
                  </a:moveTo>
                  <a:cubicBezTo>
                    <a:pt x="1010641" y="95097"/>
                    <a:pt x="1007593" y="102108"/>
                    <a:pt x="1003326" y="111556"/>
                  </a:cubicBezTo>
                  <a:lnTo>
                    <a:pt x="1013384" y="132359"/>
                  </a:lnTo>
                  <a:cubicBezTo>
                    <a:pt x="1015822" y="128244"/>
                    <a:pt x="1018413" y="123596"/>
                    <a:pt x="1021156" y="118414"/>
                  </a:cubicBezTo>
                  <a:lnTo>
                    <a:pt x="1023900" y="113614"/>
                  </a:lnTo>
                  <a:cubicBezTo>
                    <a:pt x="1020394" y="106299"/>
                    <a:pt x="1016584" y="98602"/>
                    <a:pt x="1012470" y="90525"/>
                  </a:cubicBezTo>
                  <a:close/>
                  <a:moveTo>
                    <a:pt x="326670" y="90525"/>
                  </a:moveTo>
                  <a:cubicBezTo>
                    <a:pt x="324841" y="95097"/>
                    <a:pt x="321793" y="102108"/>
                    <a:pt x="317526" y="111556"/>
                  </a:cubicBezTo>
                  <a:lnTo>
                    <a:pt x="327584" y="132359"/>
                  </a:lnTo>
                  <a:cubicBezTo>
                    <a:pt x="330022" y="128244"/>
                    <a:pt x="332613" y="123596"/>
                    <a:pt x="335356" y="118414"/>
                  </a:cubicBezTo>
                  <a:lnTo>
                    <a:pt x="338100" y="113614"/>
                  </a:lnTo>
                  <a:cubicBezTo>
                    <a:pt x="334594" y="106299"/>
                    <a:pt x="330784" y="98602"/>
                    <a:pt x="326670" y="90525"/>
                  </a:cubicBezTo>
                  <a:close/>
                  <a:moveTo>
                    <a:pt x="57836" y="88239"/>
                  </a:moveTo>
                  <a:lnTo>
                    <a:pt x="57836" y="100126"/>
                  </a:lnTo>
                  <a:lnTo>
                    <a:pt x="137389" y="100126"/>
                  </a:lnTo>
                  <a:lnTo>
                    <a:pt x="137389" y="88239"/>
                  </a:lnTo>
                  <a:close/>
                  <a:moveTo>
                    <a:pt x="951891" y="77266"/>
                  </a:moveTo>
                  <a:lnTo>
                    <a:pt x="951891" y="139217"/>
                  </a:lnTo>
                  <a:cubicBezTo>
                    <a:pt x="957682" y="130073"/>
                    <a:pt x="963168" y="120700"/>
                    <a:pt x="968350" y="111099"/>
                  </a:cubicBezTo>
                  <a:cubicBezTo>
                    <a:pt x="964692" y="103174"/>
                    <a:pt x="959206" y="91897"/>
                    <a:pt x="951891" y="77266"/>
                  </a:cubicBezTo>
                  <a:close/>
                  <a:moveTo>
                    <a:pt x="683057" y="77266"/>
                  </a:moveTo>
                  <a:lnTo>
                    <a:pt x="885597" y="77266"/>
                  </a:lnTo>
                  <a:lnTo>
                    <a:pt x="885597" y="120243"/>
                  </a:lnTo>
                  <a:lnTo>
                    <a:pt x="683057" y="120243"/>
                  </a:lnTo>
                  <a:close/>
                  <a:moveTo>
                    <a:pt x="266091" y="77266"/>
                  </a:moveTo>
                  <a:lnTo>
                    <a:pt x="266091" y="139217"/>
                  </a:lnTo>
                  <a:cubicBezTo>
                    <a:pt x="271882" y="130073"/>
                    <a:pt x="277368" y="120700"/>
                    <a:pt x="282550" y="111099"/>
                  </a:cubicBezTo>
                  <a:cubicBezTo>
                    <a:pt x="278892" y="103174"/>
                    <a:pt x="273406" y="91897"/>
                    <a:pt x="266091" y="77266"/>
                  </a:cubicBezTo>
                  <a:close/>
                  <a:moveTo>
                    <a:pt x="1073049" y="72923"/>
                  </a:moveTo>
                  <a:cubicBezTo>
                    <a:pt x="1068629" y="85877"/>
                    <a:pt x="1063447" y="99288"/>
                    <a:pt x="1057504" y="113157"/>
                  </a:cubicBezTo>
                  <a:cubicBezTo>
                    <a:pt x="1062533" y="122910"/>
                    <a:pt x="1067715" y="133426"/>
                    <a:pt x="1073049" y="144703"/>
                  </a:cubicBezTo>
                  <a:close/>
                  <a:moveTo>
                    <a:pt x="387249" y="72923"/>
                  </a:moveTo>
                  <a:cubicBezTo>
                    <a:pt x="382829" y="85877"/>
                    <a:pt x="377647" y="99288"/>
                    <a:pt x="371704" y="113157"/>
                  </a:cubicBezTo>
                  <a:cubicBezTo>
                    <a:pt x="376733" y="122910"/>
                    <a:pt x="381915" y="133426"/>
                    <a:pt x="387249" y="144703"/>
                  </a:cubicBezTo>
                  <a:close/>
                  <a:moveTo>
                    <a:pt x="570129" y="64236"/>
                  </a:moveTo>
                  <a:lnTo>
                    <a:pt x="570129" y="80695"/>
                  </a:lnTo>
                  <a:lnTo>
                    <a:pt x="593903" y="80695"/>
                  </a:lnTo>
                  <a:lnTo>
                    <a:pt x="593903" y="64236"/>
                  </a:lnTo>
                  <a:close/>
                  <a:moveTo>
                    <a:pt x="1420521" y="61493"/>
                  </a:moveTo>
                  <a:cubicBezTo>
                    <a:pt x="1428293" y="61493"/>
                    <a:pt x="1433818" y="62065"/>
                    <a:pt x="1437094" y="63208"/>
                  </a:cubicBezTo>
                  <a:cubicBezTo>
                    <a:pt x="1440371" y="64351"/>
                    <a:pt x="1442504" y="66560"/>
                    <a:pt x="1443495" y="69837"/>
                  </a:cubicBezTo>
                  <a:cubicBezTo>
                    <a:pt x="1444486" y="73114"/>
                    <a:pt x="1444981" y="78638"/>
                    <a:pt x="1444981" y="86410"/>
                  </a:cubicBezTo>
                  <a:cubicBezTo>
                    <a:pt x="1444981" y="94030"/>
                    <a:pt x="1444486" y="99441"/>
                    <a:pt x="1443495" y="102641"/>
                  </a:cubicBezTo>
                  <a:cubicBezTo>
                    <a:pt x="1442504" y="105841"/>
                    <a:pt x="1440371" y="108051"/>
                    <a:pt x="1437094" y="109270"/>
                  </a:cubicBezTo>
                  <a:cubicBezTo>
                    <a:pt x="1433818" y="110490"/>
                    <a:pt x="1428293" y="111099"/>
                    <a:pt x="1420521" y="111099"/>
                  </a:cubicBezTo>
                  <a:cubicBezTo>
                    <a:pt x="1412748" y="111099"/>
                    <a:pt x="1407224" y="110490"/>
                    <a:pt x="1403947" y="109270"/>
                  </a:cubicBezTo>
                  <a:cubicBezTo>
                    <a:pt x="1400671" y="108051"/>
                    <a:pt x="1398575" y="105841"/>
                    <a:pt x="1397661" y="102641"/>
                  </a:cubicBezTo>
                  <a:cubicBezTo>
                    <a:pt x="1396746" y="99441"/>
                    <a:pt x="1396289" y="94030"/>
                    <a:pt x="1396289" y="86410"/>
                  </a:cubicBezTo>
                  <a:cubicBezTo>
                    <a:pt x="1396289" y="78638"/>
                    <a:pt x="1396746" y="73114"/>
                    <a:pt x="1397661" y="69837"/>
                  </a:cubicBezTo>
                  <a:cubicBezTo>
                    <a:pt x="1398575" y="66560"/>
                    <a:pt x="1400671" y="64351"/>
                    <a:pt x="1403947" y="63208"/>
                  </a:cubicBezTo>
                  <a:cubicBezTo>
                    <a:pt x="1407224" y="62065"/>
                    <a:pt x="1412748" y="61493"/>
                    <a:pt x="1420521" y="61493"/>
                  </a:cubicBezTo>
                  <a:close/>
                  <a:moveTo>
                    <a:pt x="488976" y="51663"/>
                  </a:moveTo>
                  <a:lnTo>
                    <a:pt x="488976" y="157276"/>
                  </a:lnTo>
                  <a:lnTo>
                    <a:pt x="501549" y="157276"/>
                  </a:lnTo>
                  <a:lnTo>
                    <a:pt x="501549" y="51663"/>
                  </a:lnTo>
                  <a:close/>
                  <a:moveTo>
                    <a:pt x="41377" y="47777"/>
                  </a:moveTo>
                  <a:lnTo>
                    <a:pt x="41377" y="60121"/>
                  </a:lnTo>
                  <a:lnTo>
                    <a:pt x="156134" y="60121"/>
                  </a:lnTo>
                  <a:lnTo>
                    <a:pt x="156134" y="47777"/>
                  </a:lnTo>
                  <a:close/>
                  <a:moveTo>
                    <a:pt x="951891" y="40919"/>
                  </a:moveTo>
                  <a:lnTo>
                    <a:pt x="951891" y="59664"/>
                  </a:lnTo>
                  <a:lnTo>
                    <a:pt x="970636" y="50063"/>
                  </a:lnTo>
                  <a:lnTo>
                    <a:pt x="985038" y="76352"/>
                  </a:lnTo>
                  <a:cubicBezTo>
                    <a:pt x="989762" y="65074"/>
                    <a:pt x="993572" y="54787"/>
                    <a:pt x="996468" y="45491"/>
                  </a:cubicBezTo>
                  <a:lnTo>
                    <a:pt x="1025271" y="56007"/>
                  </a:lnTo>
                  <a:cubicBezTo>
                    <a:pt x="1023747" y="60883"/>
                    <a:pt x="1022147" y="65608"/>
                    <a:pt x="1020471" y="70180"/>
                  </a:cubicBezTo>
                  <a:lnTo>
                    <a:pt x="1031215" y="65151"/>
                  </a:lnTo>
                  <a:cubicBezTo>
                    <a:pt x="1036244" y="73837"/>
                    <a:pt x="1039140" y="78943"/>
                    <a:pt x="1039902" y="80467"/>
                  </a:cubicBezTo>
                  <a:cubicBezTo>
                    <a:pt x="1045388" y="67513"/>
                    <a:pt x="1049503" y="56540"/>
                    <a:pt x="1052246" y="47548"/>
                  </a:cubicBezTo>
                  <a:lnTo>
                    <a:pt x="1073049" y="55549"/>
                  </a:lnTo>
                  <a:lnTo>
                    <a:pt x="1073049" y="40919"/>
                  </a:lnTo>
                  <a:close/>
                  <a:moveTo>
                    <a:pt x="266091" y="40919"/>
                  </a:moveTo>
                  <a:lnTo>
                    <a:pt x="266091" y="59664"/>
                  </a:lnTo>
                  <a:lnTo>
                    <a:pt x="284836" y="50063"/>
                  </a:lnTo>
                  <a:lnTo>
                    <a:pt x="299238" y="76352"/>
                  </a:lnTo>
                  <a:cubicBezTo>
                    <a:pt x="303962" y="65074"/>
                    <a:pt x="307772" y="54787"/>
                    <a:pt x="310668" y="45491"/>
                  </a:cubicBezTo>
                  <a:lnTo>
                    <a:pt x="339471" y="56007"/>
                  </a:lnTo>
                  <a:cubicBezTo>
                    <a:pt x="337947" y="60883"/>
                    <a:pt x="336347" y="65608"/>
                    <a:pt x="334671" y="70180"/>
                  </a:cubicBezTo>
                  <a:lnTo>
                    <a:pt x="345415" y="65151"/>
                  </a:lnTo>
                  <a:cubicBezTo>
                    <a:pt x="350444" y="73837"/>
                    <a:pt x="353340" y="78943"/>
                    <a:pt x="354102" y="80467"/>
                  </a:cubicBezTo>
                  <a:cubicBezTo>
                    <a:pt x="359588" y="67513"/>
                    <a:pt x="363703" y="56540"/>
                    <a:pt x="366446" y="47548"/>
                  </a:cubicBezTo>
                  <a:lnTo>
                    <a:pt x="387249" y="55549"/>
                  </a:lnTo>
                  <a:lnTo>
                    <a:pt x="387249" y="40919"/>
                  </a:lnTo>
                  <a:close/>
                  <a:moveTo>
                    <a:pt x="916915" y="5486"/>
                  </a:moveTo>
                  <a:lnTo>
                    <a:pt x="1108939" y="5486"/>
                  </a:lnTo>
                  <a:lnTo>
                    <a:pt x="1108939" y="181279"/>
                  </a:lnTo>
                  <a:cubicBezTo>
                    <a:pt x="1108939" y="189052"/>
                    <a:pt x="1107872" y="195072"/>
                    <a:pt x="1105738" y="199339"/>
                  </a:cubicBezTo>
                  <a:cubicBezTo>
                    <a:pt x="1103605" y="203606"/>
                    <a:pt x="1100138" y="206654"/>
                    <a:pt x="1095337" y="208483"/>
                  </a:cubicBezTo>
                  <a:cubicBezTo>
                    <a:pt x="1090537" y="210312"/>
                    <a:pt x="1083717" y="211607"/>
                    <a:pt x="1074877" y="212369"/>
                  </a:cubicBezTo>
                  <a:lnTo>
                    <a:pt x="1057504" y="213741"/>
                  </a:lnTo>
                  <a:lnTo>
                    <a:pt x="1047217" y="179908"/>
                  </a:lnTo>
                  <a:lnTo>
                    <a:pt x="1062762" y="178308"/>
                  </a:lnTo>
                  <a:cubicBezTo>
                    <a:pt x="1066724" y="178003"/>
                    <a:pt x="1069429" y="177127"/>
                    <a:pt x="1070877" y="175679"/>
                  </a:cubicBezTo>
                  <a:cubicBezTo>
                    <a:pt x="1072325" y="174231"/>
                    <a:pt x="1073049" y="171754"/>
                    <a:pt x="1073049" y="168249"/>
                  </a:cubicBezTo>
                  <a:lnTo>
                    <a:pt x="1073049" y="160477"/>
                  </a:lnTo>
                  <a:lnTo>
                    <a:pt x="1051103" y="171907"/>
                  </a:lnTo>
                  <a:cubicBezTo>
                    <a:pt x="1048207" y="165201"/>
                    <a:pt x="1044626" y="157353"/>
                    <a:pt x="1040359" y="148361"/>
                  </a:cubicBezTo>
                  <a:cubicBezTo>
                    <a:pt x="1032282" y="163906"/>
                    <a:pt x="1022909" y="179070"/>
                    <a:pt x="1012241" y="193852"/>
                  </a:cubicBezTo>
                  <a:lnTo>
                    <a:pt x="985495" y="176707"/>
                  </a:lnTo>
                  <a:cubicBezTo>
                    <a:pt x="991286" y="168325"/>
                    <a:pt x="997153" y="159334"/>
                    <a:pt x="1003097" y="149733"/>
                  </a:cubicBezTo>
                  <a:lnTo>
                    <a:pt x="989610" y="157276"/>
                  </a:lnTo>
                  <a:cubicBezTo>
                    <a:pt x="988695" y="154990"/>
                    <a:pt x="987171" y="151561"/>
                    <a:pt x="985038" y="146989"/>
                  </a:cubicBezTo>
                  <a:cubicBezTo>
                    <a:pt x="977265" y="160705"/>
                    <a:pt x="969493" y="173202"/>
                    <a:pt x="961720" y="184480"/>
                  </a:cubicBezTo>
                  <a:lnTo>
                    <a:pt x="951891" y="177165"/>
                  </a:lnTo>
                  <a:lnTo>
                    <a:pt x="951891" y="212369"/>
                  </a:lnTo>
                  <a:lnTo>
                    <a:pt x="916915" y="212369"/>
                  </a:lnTo>
                  <a:close/>
                  <a:moveTo>
                    <a:pt x="231115" y="5486"/>
                  </a:moveTo>
                  <a:lnTo>
                    <a:pt x="423139" y="5486"/>
                  </a:lnTo>
                  <a:lnTo>
                    <a:pt x="423139" y="181279"/>
                  </a:lnTo>
                  <a:cubicBezTo>
                    <a:pt x="423139" y="189052"/>
                    <a:pt x="422072" y="195072"/>
                    <a:pt x="419938" y="199339"/>
                  </a:cubicBezTo>
                  <a:cubicBezTo>
                    <a:pt x="417805" y="203606"/>
                    <a:pt x="414338" y="206654"/>
                    <a:pt x="409537" y="208483"/>
                  </a:cubicBezTo>
                  <a:cubicBezTo>
                    <a:pt x="404736" y="210312"/>
                    <a:pt x="397917" y="211607"/>
                    <a:pt x="389077" y="212369"/>
                  </a:cubicBezTo>
                  <a:lnTo>
                    <a:pt x="371704" y="213741"/>
                  </a:lnTo>
                  <a:lnTo>
                    <a:pt x="361417" y="179908"/>
                  </a:lnTo>
                  <a:lnTo>
                    <a:pt x="376962" y="178308"/>
                  </a:lnTo>
                  <a:cubicBezTo>
                    <a:pt x="380924" y="178003"/>
                    <a:pt x="383629" y="177127"/>
                    <a:pt x="385077" y="175679"/>
                  </a:cubicBezTo>
                  <a:cubicBezTo>
                    <a:pt x="386525" y="174231"/>
                    <a:pt x="387249" y="171754"/>
                    <a:pt x="387249" y="168249"/>
                  </a:cubicBezTo>
                  <a:lnTo>
                    <a:pt x="387249" y="160477"/>
                  </a:lnTo>
                  <a:lnTo>
                    <a:pt x="365303" y="171907"/>
                  </a:lnTo>
                  <a:cubicBezTo>
                    <a:pt x="362407" y="165201"/>
                    <a:pt x="358826" y="157353"/>
                    <a:pt x="354559" y="148361"/>
                  </a:cubicBezTo>
                  <a:cubicBezTo>
                    <a:pt x="346482" y="163906"/>
                    <a:pt x="337109" y="179070"/>
                    <a:pt x="326441" y="193852"/>
                  </a:cubicBezTo>
                  <a:lnTo>
                    <a:pt x="299695" y="176707"/>
                  </a:lnTo>
                  <a:cubicBezTo>
                    <a:pt x="305486" y="168325"/>
                    <a:pt x="311353" y="159334"/>
                    <a:pt x="317297" y="149733"/>
                  </a:cubicBezTo>
                  <a:lnTo>
                    <a:pt x="303810" y="157276"/>
                  </a:lnTo>
                  <a:cubicBezTo>
                    <a:pt x="302895" y="154990"/>
                    <a:pt x="301371" y="151561"/>
                    <a:pt x="299238" y="146989"/>
                  </a:cubicBezTo>
                  <a:cubicBezTo>
                    <a:pt x="291465" y="160705"/>
                    <a:pt x="283693" y="173202"/>
                    <a:pt x="275920" y="184480"/>
                  </a:cubicBezTo>
                  <a:lnTo>
                    <a:pt x="266091" y="177165"/>
                  </a:lnTo>
                  <a:lnTo>
                    <a:pt x="266091" y="212369"/>
                  </a:lnTo>
                  <a:lnTo>
                    <a:pt x="231115" y="212369"/>
                  </a:lnTo>
                  <a:close/>
                  <a:moveTo>
                    <a:pt x="548869" y="3657"/>
                  </a:moveTo>
                  <a:lnTo>
                    <a:pt x="582016" y="5257"/>
                  </a:lnTo>
                  <a:cubicBezTo>
                    <a:pt x="580797" y="12573"/>
                    <a:pt x="579044" y="20878"/>
                    <a:pt x="576758" y="30175"/>
                  </a:cubicBezTo>
                  <a:lnTo>
                    <a:pt x="596189" y="30175"/>
                  </a:lnTo>
                  <a:lnTo>
                    <a:pt x="591160" y="6400"/>
                  </a:lnTo>
                  <a:lnTo>
                    <a:pt x="624535" y="6400"/>
                  </a:lnTo>
                  <a:lnTo>
                    <a:pt x="628879" y="30175"/>
                  </a:lnTo>
                  <a:lnTo>
                    <a:pt x="654939" y="30175"/>
                  </a:lnTo>
                  <a:lnTo>
                    <a:pt x="654939" y="64236"/>
                  </a:lnTo>
                  <a:lnTo>
                    <a:pt x="623621" y="64236"/>
                  </a:lnTo>
                  <a:lnTo>
                    <a:pt x="623621" y="80695"/>
                  </a:lnTo>
                  <a:lnTo>
                    <a:pt x="651053" y="80695"/>
                  </a:lnTo>
                  <a:lnTo>
                    <a:pt x="651053" y="111099"/>
                  </a:lnTo>
                  <a:lnTo>
                    <a:pt x="623621" y="111099"/>
                  </a:lnTo>
                  <a:lnTo>
                    <a:pt x="623621" y="127787"/>
                  </a:lnTo>
                  <a:lnTo>
                    <a:pt x="651053" y="127787"/>
                  </a:lnTo>
                  <a:lnTo>
                    <a:pt x="651053" y="157962"/>
                  </a:lnTo>
                  <a:lnTo>
                    <a:pt x="623621" y="157962"/>
                  </a:lnTo>
                  <a:lnTo>
                    <a:pt x="623621" y="174421"/>
                  </a:lnTo>
                  <a:lnTo>
                    <a:pt x="659283" y="174421"/>
                  </a:lnTo>
                  <a:lnTo>
                    <a:pt x="659283" y="208711"/>
                  </a:lnTo>
                  <a:lnTo>
                    <a:pt x="538582" y="208711"/>
                  </a:lnTo>
                  <a:lnTo>
                    <a:pt x="538582" y="114985"/>
                  </a:lnTo>
                  <a:cubicBezTo>
                    <a:pt x="534315" y="120929"/>
                    <a:pt x="531952" y="124206"/>
                    <a:pt x="531495" y="124815"/>
                  </a:cubicBezTo>
                  <a:lnTo>
                    <a:pt x="527152" y="110642"/>
                  </a:lnTo>
                  <a:lnTo>
                    <a:pt x="527152" y="193395"/>
                  </a:lnTo>
                  <a:lnTo>
                    <a:pt x="457886" y="193395"/>
                  </a:lnTo>
                  <a:lnTo>
                    <a:pt x="457886" y="16002"/>
                  </a:lnTo>
                  <a:lnTo>
                    <a:pt x="527152" y="16002"/>
                  </a:lnTo>
                  <a:lnTo>
                    <a:pt x="527152" y="71323"/>
                  </a:lnTo>
                  <a:cubicBezTo>
                    <a:pt x="532943" y="59588"/>
                    <a:pt x="537439" y="48615"/>
                    <a:pt x="540639" y="38404"/>
                  </a:cubicBezTo>
                  <a:cubicBezTo>
                    <a:pt x="543840" y="28194"/>
                    <a:pt x="546583" y="16611"/>
                    <a:pt x="548869" y="3657"/>
                  </a:cubicBezTo>
                  <a:close/>
                  <a:moveTo>
                    <a:pt x="1159002" y="0"/>
                  </a:moveTo>
                  <a:lnTo>
                    <a:pt x="1194435" y="914"/>
                  </a:lnTo>
                  <a:lnTo>
                    <a:pt x="1194435" y="52120"/>
                  </a:lnTo>
                  <a:lnTo>
                    <a:pt x="1209980" y="52120"/>
                  </a:lnTo>
                  <a:lnTo>
                    <a:pt x="1209980" y="91211"/>
                  </a:lnTo>
                  <a:lnTo>
                    <a:pt x="1194435" y="91211"/>
                  </a:lnTo>
                  <a:lnTo>
                    <a:pt x="1194435" y="149047"/>
                  </a:lnTo>
                  <a:cubicBezTo>
                    <a:pt x="1202513" y="147523"/>
                    <a:pt x="1207465" y="146532"/>
                    <a:pt x="1209294" y="146075"/>
                  </a:cubicBezTo>
                  <a:lnTo>
                    <a:pt x="1209523" y="161848"/>
                  </a:lnTo>
                  <a:lnTo>
                    <a:pt x="1209752" y="169621"/>
                  </a:lnTo>
                  <a:lnTo>
                    <a:pt x="1220267" y="169621"/>
                  </a:lnTo>
                  <a:lnTo>
                    <a:pt x="1220267" y="29260"/>
                  </a:lnTo>
                  <a:lnTo>
                    <a:pt x="1256386" y="30175"/>
                  </a:lnTo>
                  <a:lnTo>
                    <a:pt x="1256386" y="169621"/>
                  </a:lnTo>
                  <a:lnTo>
                    <a:pt x="1274445" y="169621"/>
                  </a:lnTo>
                  <a:lnTo>
                    <a:pt x="1274445" y="0"/>
                  </a:lnTo>
                  <a:lnTo>
                    <a:pt x="1311250" y="914"/>
                  </a:lnTo>
                  <a:lnTo>
                    <a:pt x="1311250" y="58978"/>
                  </a:lnTo>
                  <a:lnTo>
                    <a:pt x="1338225" y="58978"/>
                  </a:lnTo>
                  <a:lnTo>
                    <a:pt x="1338225" y="98069"/>
                  </a:lnTo>
                  <a:lnTo>
                    <a:pt x="1311250" y="98069"/>
                  </a:lnTo>
                  <a:lnTo>
                    <a:pt x="1311250" y="169621"/>
                  </a:lnTo>
                  <a:lnTo>
                    <a:pt x="1345311" y="169621"/>
                  </a:lnTo>
                  <a:lnTo>
                    <a:pt x="1345311" y="208940"/>
                  </a:lnTo>
                  <a:lnTo>
                    <a:pt x="1198779" y="208940"/>
                  </a:lnTo>
                  <a:lnTo>
                    <a:pt x="1198779" y="186994"/>
                  </a:lnTo>
                  <a:lnTo>
                    <a:pt x="1183920" y="189738"/>
                  </a:lnTo>
                  <a:cubicBezTo>
                    <a:pt x="1177824" y="190957"/>
                    <a:pt x="1170623" y="192328"/>
                    <a:pt x="1162317" y="193852"/>
                  </a:cubicBezTo>
                  <a:cubicBezTo>
                    <a:pt x="1154011" y="195376"/>
                    <a:pt x="1145667" y="196977"/>
                    <a:pt x="1137285" y="198653"/>
                  </a:cubicBezTo>
                  <a:lnTo>
                    <a:pt x="1133170" y="159105"/>
                  </a:lnTo>
                  <a:lnTo>
                    <a:pt x="1139343" y="158191"/>
                  </a:lnTo>
                  <a:cubicBezTo>
                    <a:pt x="1141629" y="157734"/>
                    <a:pt x="1144410" y="157276"/>
                    <a:pt x="1147687" y="156819"/>
                  </a:cubicBezTo>
                  <a:cubicBezTo>
                    <a:pt x="1150963" y="156362"/>
                    <a:pt x="1154735" y="155752"/>
                    <a:pt x="1159002" y="154990"/>
                  </a:cubicBezTo>
                  <a:lnTo>
                    <a:pt x="1159002" y="91211"/>
                  </a:lnTo>
                  <a:lnTo>
                    <a:pt x="1140714" y="91211"/>
                  </a:lnTo>
                  <a:lnTo>
                    <a:pt x="1140714" y="52120"/>
                  </a:lnTo>
                  <a:lnTo>
                    <a:pt x="1159002" y="52120"/>
                  </a:lnTo>
                  <a:close/>
                  <a:moveTo>
                    <a:pt x="71552" y="0"/>
                  </a:moveTo>
                  <a:lnTo>
                    <a:pt x="119558" y="0"/>
                  </a:lnTo>
                  <a:lnTo>
                    <a:pt x="123444" y="14630"/>
                  </a:lnTo>
                  <a:lnTo>
                    <a:pt x="197511" y="14630"/>
                  </a:lnTo>
                  <a:lnTo>
                    <a:pt x="197511" y="69494"/>
                  </a:lnTo>
                  <a:lnTo>
                    <a:pt x="178080" y="69494"/>
                  </a:lnTo>
                  <a:lnTo>
                    <a:pt x="178080" y="125044"/>
                  </a:lnTo>
                  <a:lnTo>
                    <a:pt x="57836" y="125044"/>
                  </a:lnTo>
                  <a:lnTo>
                    <a:pt x="57836" y="136245"/>
                  </a:lnTo>
                  <a:lnTo>
                    <a:pt x="183109" y="136245"/>
                  </a:lnTo>
                  <a:lnTo>
                    <a:pt x="183109" y="209169"/>
                  </a:lnTo>
                  <a:lnTo>
                    <a:pt x="16002" y="209169"/>
                  </a:lnTo>
                  <a:lnTo>
                    <a:pt x="16002" y="69494"/>
                  </a:lnTo>
                  <a:lnTo>
                    <a:pt x="0" y="69494"/>
                  </a:lnTo>
                  <a:lnTo>
                    <a:pt x="0" y="14630"/>
                  </a:lnTo>
                  <a:lnTo>
                    <a:pt x="75895" y="146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5615719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A935C30-66DB-C13F-FFE6-D6404D591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CE6F726-0C4A-CD35-D2D3-831FBA47AB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F0ECEEC-7B20-CB2C-C098-D78B197C71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8E44F-2BF7-4C1F-9D49-DBD3A8A18321}" type="datetimeFigureOut">
              <a:rPr lang="zh-CN" altLang="en-US" smtClean="0"/>
              <a:t>2023/3/7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5E1BE67-0467-15A9-A755-7952C81F04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473A4E3-CD4F-1081-CE20-6315E4FF76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DD6729-0793-4007-9525-6F7EA5B917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62076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93E2B2F-C755-64F8-9DB0-B5597074BF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808CCB7-A637-1334-B940-67ECB97E27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008E932-26D8-5675-725B-06E8BF5836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8E44F-2BF7-4C1F-9D49-DBD3A8A18321}" type="datetimeFigureOut">
              <a:rPr lang="zh-CN" altLang="en-US" smtClean="0"/>
              <a:t>2023/3/7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40885A1-0914-31FC-6FA5-A04FA9785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595E7B-0620-97EA-941E-91E1A795E0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DD6729-0793-4007-9525-6F7EA5B917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64977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FCE30EC-DF30-F4D3-305C-77C31ED589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7196D65-1C35-4021-3D97-5802E66B701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AAB83D43-13B3-3EBA-8246-F9EEB58290E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F0703D0-EEFA-367E-C92E-FC62734560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8E44F-2BF7-4C1F-9D49-DBD3A8A18321}" type="datetimeFigureOut">
              <a:rPr lang="zh-CN" altLang="en-US" smtClean="0"/>
              <a:t>2023/3/7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E047D57-153C-62C0-6A77-B7A1A42823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3DE7197-5668-1AA5-3B0F-D9D84D9AC4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DD6729-0793-4007-9525-6F7EA5B917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04914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1F1F82C-E017-AD70-52BE-F3BC01C564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43E6372-9690-8B3E-3E32-E2CEBF3AF0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4B2DF360-014E-AE24-81B7-4E7C4E8415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651C9840-9D9E-6CC6-EFA3-8947C1B38C3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07C809E8-95FB-A8D5-32B4-F265956EFFD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A2405072-308A-B191-CDF2-34D0139840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8E44F-2BF7-4C1F-9D49-DBD3A8A18321}" type="datetimeFigureOut">
              <a:rPr lang="zh-CN" altLang="en-US" smtClean="0"/>
              <a:t>2023/3/7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EC892F6E-5516-0564-7EDF-90E6A00B47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513D3582-E07A-C902-3F61-7B0EBFFD57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DD6729-0793-4007-9525-6F7EA5B917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14065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65A7D69-ED4E-F292-6037-7452AD7884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8F93F358-6E44-C7FC-C3DF-A59A5D15A6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8E44F-2BF7-4C1F-9D49-DBD3A8A18321}" type="datetimeFigureOut">
              <a:rPr lang="zh-CN" altLang="en-US" smtClean="0"/>
              <a:t>2023/3/7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5FCA76D-B028-BD42-91ED-D17182586B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BDC2942-74EF-C128-69C5-3E6C7F3855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DD6729-0793-4007-9525-6F7EA5B917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48418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906E9C9-86FF-CD1D-758C-F396259008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8E44F-2BF7-4C1F-9D49-DBD3A8A18321}" type="datetimeFigureOut">
              <a:rPr lang="zh-CN" altLang="en-US" smtClean="0"/>
              <a:t>2023/3/7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DFF667E-2A68-47D5-4C91-F69B7ADCE4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745ECF9-A09A-AFC9-2797-78011FA9AB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DD6729-0793-4007-9525-6F7EA5B917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9719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F8AD6ED-6370-DC5E-D4D8-FEF1A27322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48CF0D3-57AE-40B5-B5F5-DE38769547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C7C29211-AC01-3499-2049-08464D0431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535B855-ABE5-DFFE-FA2E-613FE87181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8E44F-2BF7-4C1F-9D49-DBD3A8A18321}" type="datetimeFigureOut">
              <a:rPr lang="zh-CN" altLang="en-US" smtClean="0"/>
              <a:t>2023/3/7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C007D43-EA52-704C-A0DF-1CE1CD84C4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2A05A15-9E37-72DB-6372-663EB7CB42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DD6729-0793-4007-9525-6F7EA5B917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81241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DA45C2B-17D4-C962-2754-0B9E613B1A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C0E3100-6013-821B-6DFF-71BEF45A748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88458F43-62C3-6A47-3CF5-EA56DFCE4E7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CCA34A0-7239-DB03-A2E8-1B03B7CDE2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8E44F-2BF7-4C1F-9D49-DBD3A8A18321}" type="datetimeFigureOut">
              <a:rPr lang="zh-CN" altLang="en-US" smtClean="0"/>
              <a:t>2023/3/7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5E546D6-2F09-8955-6EED-915E42DC53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3B28E9C-8B24-2FDE-0473-174CCEA7B7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DD6729-0793-4007-9525-6F7EA5B917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10185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D436D8A3-9B89-3594-5FB0-4CA3268959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4187EA2-BBDA-331E-71ED-6C4433E9D3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2C0246C-02DD-2487-390F-8CF4EC79FD0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58E44F-2BF7-4C1F-9D49-DBD3A8A18321}" type="datetimeFigureOut">
              <a:rPr lang="zh-CN" altLang="en-US" smtClean="0"/>
              <a:t>2023/3/7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6BA35C6-9017-7E28-8F78-BE761E8F42C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BDB8121-8A16-EE92-F6F0-2C38C283DA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DD6729-0793-4007-9525-6F7EA5B917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0020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1.xml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398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D5688019-6F63-3517-3704-C3780DDE896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0202" t="4942"/>
          <a:stretch>
            <a:fillRect/>
          </a:stretch>
        </p:blipFill>
        <p:spPr>
          <a:xfrm rot="20442672">
            <a:off x="-854221" y="-1607512"/>
            <a:ext cx="12579228" cy="9911771"/>
          </a:xfrm>
          <a:custGeom>
            <a:avLst/>
            <a:gdLst>
              <a:gd name="connsiteX0" fmla="*/ 12579228 w 12579228"/>
              <a:gd name="connsiteY0" fmla="*/ 3609587 h 9911771"/>
              <a:gd name="connsiteX1" fmla="*/ 12579228 w 12579228"/>
              <a:gd name="connsiteY1" fmla="*/ 7438425 h 9911771"/>
              <a:gd name="connsiteX2" fmla="*/ 11713617 w 12579228"/>
              <a:gd name="connsiteY2" fmla="*/ 9911771 h 9911771"/>
              <a:gd name="connsiteX3" fmla="*/ 9825664 w 12579228"/>
              <a:gd name="connsiteY3" fmla="*/ 9911771 h 9911771"/>
              <a:gd name="connsiteX4" fmla="*/ 4912832 w 12579228"/>
              <a:gd name="connsiteY4" fmla="*/ 8192400 h 9911771"/>
              <a:gd name="connsiteX5" fmla="*/ 0 w 12579228"/>
              <a:gd name="connsiteY5" fmla="*/ 6473028 h 9911771"/>
              <a:gd name="connsiteX6" fmla="*/ 1699051 w 12579228"/>
              <a:gd name="connsiteY6" fmla="*/ 1618257 h 9911771"/>
              <a:gd name="connsiteX7" fmla="*/ 2265401 w 12579228"/>
              <a:gd name="connsiteY7" fmla="*/ 0 h 9911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579228" h="9911771">
                <a:moveTo>
                  <a:pt x="12579228" y="3609587"/>
                </a:moveTo>
                <a:lnTo>
                  <a:pt x="12579228" y="7438425"/>
                </a:lnTo>
                <a:lnTo>
                  <a:pt x="11713617" y="9911771"/>
                </a:lnTo>
                <a:lnTo>
                  <a:pt x="9825664" y="9911771"/>
                </a:lnTo>
                <a:lnTo>
                  <a:pt x="4912832" y="8192400"/>
                </a:lnTo>
                <a:lnTo>
                  <a:pt x="0" y="6473028"/>
                </a:lnTo>
                <a:lnTo>
                  <a:pt x="1699051" y="1618257"/>
                </a:lnTo>
                <a:lnTo>
                  <a:pt x="2265401" y="0"/>
                </a:lnTo>
                <a:close/>
              </a:path>
            </a:pathLst>
          </a:cu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F1D45F28-0363-3D41-DB30-57B431B7236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6866" b="36750"/>
          <a:stretch>
            <a:fillRect/>
          </a:stretch>
        </p:blipFill>
        <p:spPr>
          <a:xfrm>
            <a:off x="0" y="3429000"/>
            <a:ext cx="12192000" cy="3429000"/>
          </a:xfrm>
          <a:custGeom>
            <a:avLst/>
            <a:gdLst>
              <a:gd name="connsiteX0" fmla="*/ 0 w 12192000"/>
              <a:gd name="connsiteY0" fmla="*/ 0 h 3429000"/>
              <a:gd name="connsiteX1" fmla="*/ 12192000 w 12192000"/>
              <a:gd name="connsiteY1" fmla="*/ 0 h 3429000"/>
              <a:gd name="connsiteX2" fmla="*/ 12192000 w 12192000"/>
              <a:gd name="connsiteY2" fmla="*/ 3429000 h 3429000"/>
              <a:gd name="connsiteX3" fmla="*/ 0 w 12192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429000">
                <a:moveTo>
                  <a:pt x="0" y="0"/>
                </a:moveTo>
                <a:lnTo>
                  <a:pt x="12192000" y="0"/>
                </a:lnTo>
                <a:lnTo>
                  <a:pt x="12192000" y="3429000"/>
                </a:lnTo>
                <a:lnTo>
                  <a:pt x="0" y="3429000"/>
                </a:lnTo>
                <a:close/>
              </a:path>
            </a:pathLst>
          </a:cu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97269363-6F78-2542-B0DB-0E5CD94031B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9750" t="37854" r="17080"/>
          <a:stretch>
            <a:fillRect/>
          </a:stretch>
        </p:blipFill>
        <p:spPr>
          <a:xfrm rot="19625680">
            <a:off x="-1817107" y="-1316607"/>
            <a:ext cx="8902865" cy="4060580"/>
          </a:xfrm>
          <a:custGeom>
            <a:avLst/>
            <a:gdLst>
              <a:gd name="connsiteX0" fmla="*/ 6157368 w 8902865"/>
              <a:gd name="connsiteY0" fmla="*/ 2284076 h 4060580"/>
              <a:gd name="connsiteX1" fmla="*/ 8902865 w 8902865"/>
              <a:gd name="connsiteY1" fmla="*/ 4060580 h 4060580"/>
              <a:gd name="connsiteX2" fmla="*/ 0 w 8902865"/>
              <a:gd name="connsiteY2" fmla="*/ 4060580 h 4060580"/>
              <a:gd name="connsiteX3" fmla="*/ 3421 w 8902865"/>
              <a:gd name="connsiteY3" fmla="*/ 4055293 h 4060580"/>
              <a:gd name="connsiteX4" fmla="*/ 13685 w 8902865"/>
              <a:gd name="connsiteY4" fmla="*/ 4039432 h 4060580"/>
              <a:gd name="connsiteX5" fmla="*/ 54739 w 8902865"/>
              <a:gd name="connsiteY5" fmla="*/ 3975985 h 4060580"/>
              <a:gd name="connsiteX6" fmla="*/ 218954 w 8902865"/>
              <a:gd name="connsiteY6" fmla="*/ 3722199 h 4060580"/>
              <a:gd name="connsiteX7" fmla="*/ 875815 w 8902865"/>
              <a:gd name="connsiteY7" fmla="*/ 2707054 h 4060580"/>
              <a:gd name="connsiteX8" fmla="*/ 2627444 w 8902865"/>
              <a:gd name="connsiteY8" fmla="*/ 0 h 4060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902865" h="4060580">
                <a:moveTo>
                  <a:pt x="6157368" y="2284076"/>
                </a:moveTo>
                <a:lnTo>
                  <a:pt x="8902865" y="4060580"/>
                </a:lnTo>
                <a:lnTo>
                  <a:pt x="0" y="4060580"/>
                </a:lnTo>
                <a:lnTo>
                  <a:pt x="3421" y="4055293"/>
                </a:lnTo>
                <a:lnTo>
                  <a:pt x="13685" y="4039432"/>
                </a:lnTo>
                <a:lnTo>
                  <a:pt x="54739" y="3975985"/>
                </a:lnTo>
                <a:lnTo>
                  <a:pt x="218954" y="3722199"/>
                </a:lnTo>
                <a:lnTo>
                  <a:pt x="875815" y="2707054"/>
                </a:lnTo>
                <a:lnTo>
                  <a:pt x="2627444" y="0"/>
                </a:lnTo>
                <a:close/>
              </a:path>
            </a:pathLst>
          </a:cu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3100BE6F-031B-20DD-C3BE-BD1157EEF8B2}"/>
              </a:ext>
            </a:extLst>
          </p:cNvPr>
          <p:cNvSpPr txBox="1"/>
          <p:nvPr/>
        </p:nvSpPr>
        <p:spPr>
          <a:xfrm>
            <a:off x="999698" y="2562632"/>
            <a:ext cx="69618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0" cap="none" spc="0" normalizeH="0" baseline="0" noProof="0" dirty="0">
                <a:ln>
                  <a:noFill/>
                </a:ln>
                <a:solidFill>
                  <a:srgbClr val="F0F0F0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ea"/>
                <a:ea typeface="+mj-ea"/>
              </a:rPr>
              <a:t>项目总结汇报</a:t>
            </a:r>
            <a:r>
              <a:rPr kumimoji="0" lang="en-US" altLang="zh-CN" sz="4800" b="1" i="0" u="none" strike="noStrike" kern="0" cap="none" spc="0" normalizeH="0" baseline="0" noProof="0" dirty="0">
                <a:ln>
                  <a:noFill/>
                </a:ln>
                <a:solidFill>
                  <a:srgbClr val="F0F0F0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ea"/>
                <a:ea typeface="+mj-ea"/>
              </a:rPr>
              <a:t>PPT</a:t>
            </a:r>
            <a:r>
              <a:rPr kumimoji="0" lang="zh-CN" altLang="en-US" sz="4800" b="1" i="0" u="none" strike="noStrike" kern="0" cap="none" spc="0" normalizeH="0" baseline="0" noProof="0" dirty="0">
                <a:ln>
                  <a:noFill/>
                </a:ln>
                <a:solidFill>
                  <a:srgbClr val="F0F0F0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ea"/>
                <a:ea typeface="+mj-ea"/>
              </a:rPr>
              <a:t>模板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3E32142-84E0-8B5C-CA5D-7C87EDEC81D0}"/>
              </a:ext>
            </a:extLst>
          </p:cNvPr>
          <p:cNvSpPr txBox="1"/>
          <p:nvPr/>
        </p:nvSpPr>
        <p:spPr>
          <a:xfrm>
            <a:off x="999698" y="4295038"/>
            <a:ext cx="23431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uLnTx/>
                <a:uFillTx/>
                <a:latin typeface="+mn-ea"/>
              </a:rPr>
              <a:t>汇报人：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uLnTx/>
                <a:uFillTx/>
                <a:latin typeface="+mn-ea"/>
              </a:rPr>
              <a:t>xxx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uLnTx/>
              <a:uFillTx/>
              <a:latin typeface="+mn-ea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BF30F29-6097-980C-D632-53D701A9A038}"/>
              </a:ext>
            </a:extLst>
          </p:cNvPr>
          <p:cNvSpPr txBox="1"/>
          <p:nvPr/>
        </p:nvSpPr>
        <p:spPr>
          <a:xfrm>
            <a:off x="999698" y="2082573"/>
            <a:ext cx="69618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300" normalizeH="0" baseline="0" noProof="0" dirty="0">
                <a:ln>
                  <a:noFill/>
                </a:ln>
                <a:solidFill>
                  <a:srgbClr val="2398B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ea"/>
              </a:rPr>
              <a:t>Project summary report PPT template</a:t>
            </a:r>
          </a:p>
        </p:txBody>
      </p: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5851DA69-7506-6FA1-8F45-0F50E146484F}"/>
              </a:ext>
            </a:extLst>
          </p:cNvPr>
          <p:cNvCxnSpPr/>
          <p:nvPr/>
        </p:nvCxnSpPr>
        <p:spPr>
          <a:xfrm>
            <a:off x="999698" y="3511906"/>
            <a:ext cx="5386025" cy="0"/>
          </a:xfrm>
          <a:prstGeom prst="line">
            <a:avLst/>
          </a:prstGeom>
          <a:ln w="41275">
            <a:solidFill>
              <a:srgbClr val="2398B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8EA33A27-B118-7B7D-ED3C-1D54ADDBA3EC}"/>
              </a:ext>
            </a:extLst>
          </p:cNvPr>
          <p:cNvCxnSpPr>
            <a:cxnSpLocks/>
          </p:cNvCxnSpPr>
          <p:nvPr/>
        </p:nvCxnSpPr>
        <p:spPr>
          <a:xfrm>
            <a:off x="999698" y="3770986"/>
            <a:ext cx="3206542" cy="0"/>
          </a:xfrm>
          <a:prstGeom prst="line">
            <a:avLst/>
          </a:prstGeom>
          <a:ln w="41275">
            <a:solidFill>
              <a:srgbClr val="2398BA">
                <a:alpha val="42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575FB35D-1854-BD31-057A-FEDC59BE3F0F}"/>
              </a:ext>
            </a:extLst>
          </p:cNvPr>
          <p:cNvCxnSpPr>
            <a:cxnSpLocks/>
          </p:cNvCxnSpPr>
          <p:nvPr/>
        </p:nvCxnSpPr>
        <p:spPr>
          <a:xfrm>
            <a:off x="2798018" y="4014826"/>
            <a:ext cx="3465622" cy="0"/>
          </a:xfrm>
          <a:prstGeom prst="line">
            <a:avLst/>
          </a:prstGeom>
          <a:ln w="41275">
            <a:solidFill>
              <a:srgbClr val="2398BA">
                <a:alpha val="14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>
            <a:extLst>
              <a:ext uri="{FF2B5EF4-FFF2-40B4-BE49-F238E27FC236}">
                <a16:creationId xmlns:a16="http://schemas.microsoft.com/office/drawing/2014/main" id="{E8B14497-3542-C1F1-BD2E-FA1B86737FD7}"/>
              </a:ext>
            </a:extLst>
          </p:cNvPr>
          <p:cNvSpPr txBox="1"/>
          <p:nvPr/>
        </p:nvSpPr>
        <p:spPr>
          <a:xfrm>
            <a:off x="3756991" y="4295038"/>
            <a:ext cx="26287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+mn-ea"/>
              </a:rPr>
              <a:t>汇报</a:t>
            </a:r>
            <a:r>
              <a:rPr lang="zh-CN" altLang="en-US" sz="2000" kern="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日期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+mn-ea"/>
              </a:rPr>
              <a:t>：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+mn-ea"/>
              </a:rPr>
              <a:t>xxx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+mn-ea"/>
              </a:rPr>
              <a:t>年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+mn-ea"/>
              </a:rPr>
              <a:t>xx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+mn-ea"/>
              </a:rPr>
              <a:t>月</a:t>
            </a:r>
          </a:p>
        </p:txBody>
      </p:sp>
    </p:spTree>
    <p:extLst>
      <p:ext uri="{BB962C8B-B14F-4D97-AF65-F5344CB8AC3E}">
        <p14:creationId xmlns:p14="http://schemas.microsoft.com/office/powerpoint/2010/main" val="12620597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4E357807-E1CE-D5A6-3269-6D12B01D46B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27100" b="21560"/>
          <a:stretch>
            <a:fillRect/>
          </a:stretch>
        </p:blipFill>
        <p:spPr>
          <a:xfrm rot="1157328" flipV="1">
            <a:off x="1809928" y="-1379301"/>
            <a:ext cx="11491970" cy="8178999"/>
          </a:xfrm>
          <a:custGeom>
            <a:avLst/>
            <a:gdLst>
              <a:gd name="connsiteX0" fmla="*/ 0 w 11491970"/>
              <a:gd name="connsiteY0" fmla="*/ 4949926 h 8178999"/>
              <a:gd name="connsiteX1" fmla="*/ 9226568 w 11491970"/>
              <a:gd name="connsiteY1" fmla="*/ 8178999 h 8178999"/>
              <a:gd name="connsiteX2" fmla="*/ 11491970 w 11491970"/>
              <a:gd name="connsiteY2" fmla="*/ 1705970 h 8178999"/>
              <a:gd name="connsiteX3" fmla="*/ 6617428 w 11491970"/>
              <a:gd name="connsiteY3" fmla="*/ 0 h 8178999"/>
              <a:gd name="connsiteX4" fmla="*/ 0 w 11491970"/>
              <a:gd name="connsiteY4" fmla="*/ 0 h 8178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91970" h="8178999">
                <a:moveTo>
                  <a:pt x="0" y="4949926"/>
                </a:moveTo>
                <a:lnTo>
                  <a:pt x="9226568" y="8178999"/>
                </a:lnTo>
                <a:lnTo>
                  <a:pt x="11491970" y="1705970"/>
                </a:lnTo>
                <a:lnTo>
                  <a:pt x="6617428" y="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EFF0AAD0-FBD8-9E6D-0D5B-CFA48DAD94D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9750" t="37854" r="17080"/>
          <a:stretch>
            <a:fillRect/>
          </a:stretch>
        </p:blipFill>
        <p:spPr>
          <a:xfrm rot="19625680">
            <a:off x="-1817107" y="-1316607"/>
            <a:ext cx="8902865" cy="4060580"/>
          </a:xfrm>
          <a:custGeom>
            <a:avLst/>
            <a:gdLst>
              <a:gd name="connsiteX0" fmla="*/ 7334010 w 8902865"/>
              <a:gd name="connsiteY0" fmla="*/ 3045435 h 4060580"/>
              <a:gd name="connsiteX1" fmla="*/ 8902865 w 8902865"/>
              <a:gd name="connsiteY1" fmla="*/ 4060580 h 4060580"/>
              <a:gd name="connsiteX2" fmla="*/ 0 w 8902865"/>
              <a:gd name="connsiteY2" fmla="*/ 4060580 h 4060580"/>
              <a:gd name="connsiteX3" fmla="*/ 875815 w 8902865"/>
              <a:gd name="connsiteY3" fmla="*/ 2707054 h 4060580"/>
              <a:gd name="connsiteX4" fmla="*/ 2627444 w 8902865"/>
              <a:gd name="connsiteY4" fmla="*/ 0 h 4060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02865" h="4060580">
                <a:moveTo>
                  <a:pt x="7334010" y="3045435"/>
                </a:moveTo>
                <a:lnTo>
                  <a:pt x="8902865" y="4060580"/>
                </a:lnTo>
                <a:lnTo>
                  <a:pt x="0" y="4060580"/>
                </a:lnTo>
                <a:lnTo>
                  <a:pt x="875815" y="2707054"/>
                </a:lnTo>
                <a:lnTo>
                  <a:pt x="2627444" y="0"/>
                </a:lnTo>
                <a:close/>
              </a:path>
            </a:pathLst>
          </a:cu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FB8CCEB8-3B38-4DBB-179F-FE314E29357F}"/>
              </a:ext>
            </a:extLst>
          </p:cNvPr>
          <p:cNvSpPr txBox="1"/>
          <p:nvPr/>
        </p:nvSpPr>
        <p:spPr>
          <a:xfrm>
            <a:off x="7652523" y="202657"/>
            <a:ext cx="45394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1200" spc="300">
                <a:solidFill>
                  <a:schemeClr val="accent2">
                    <a:alpha val="85000"/>
                  </a:schemeClr>
                </a:solidFill>
                <a:latin typeface="+mn-ea"/>
              </a:defRPr>
            </a:lvl1pPr>
          </a:lstStyle>
          <a:p>
            <a:r>
              <a:rPr lang="en-US" altLang="zh-CN" b="1" dirty="0"/>
              <a:t>Solution to the problem</a:t>
            </a: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8DFCCC7C-F6A2-56AA-4DB2-18001AAA1EB1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16866" b="36750"/>
          <a:stretch>
            <a:fillRect/>
          </a:stretch>
        </p:blipFill>
        <p:spPr>
          <a:xfrm>
            <a:off x="0" y="3429000"/>
            <a:ext cx="12192000" cy="3429000"/>
          </a:xfrm>
          <a:custGeom>
            <a:avLst/>
            <a:gdLst>
              <a:gd name="connsiteX0" fmla="*/ 0 w 12192000"/>
              <a:gd name="connsiteY0" fmla="*/ 0 h 3429000"/>
              <a:gd name="connsiteX1" fmla="*/ 12192000 w 12192000"/>
              <a:gd name="connsiteY1" fmla="*/ 0 h 3429000"/>
              <a:gd name="connsiteX2" fmla="*/ 12192000 w 12192000"/>
              <a:gd name="connsiteY2" fmla="*/ 3429000 h 3429000"/>
              <a:gd name="connsiteX3" fmla="*/ 0 w 12192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429000">
                <a:moveTo>
                  <a:pt x="0" y="0"/>
                </a:moveTo>
                <a:lnTo>
                  <a:pt x="12192000" y="0"/>
                </a:lnTo>
                <a:lnTo>
                  <a:pt x="12192000" y="3429000"/>
                </a:lnTo>
                <a:lnTo>
                  <a:pt x="0" y="3429000"/>
                </a:lnTo>
                <a:close/>
              </a:path>
            </a:pathLst>
          </a:custGeom>
        </p:spPr>
      </p:pic>
      <p:grpSp>
        <p:nvGrpSpPr>
          <p:cNvPr id="44" name="组合 43">
            <a:extLst>
              <a:ext uri="{FF2B5EF4-FFF2-40B4-BE49-F238E27FC236}">
                <a16:creationId xmlns:a16="http://schemas.microsoft.com/office/drawing/2014/main" id="{C0AE4111-BDBF-EACC-3BAC-39193FBBC5F6}"/>
              </a:ext>
            </a:extLst>
          </p:cNvPr>
          <p:cNvGrpSpPr/>
          <p:nvPr/>
        </p:nvGrpSpPr>
        <p:grpSpPr>
          <a:xfrm>
            <a:off x="7774096" y="532872"/>
            <a:ext cx="4417904" cy="365308"/>
            <a:chOff x="999698" y="3511906"/>
            <a:chExt cx="5386025" cy="502920"/>
          </a:xfrm>
        </p:grpSpPr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id="{49AB0116-C63D-A217-EBA1-320536EB03E5}"/>
                </a:ext>
              </a:extLst>
            </p:cNvPr>
            <p:cNvCxnSpPr/>
            <p:nvPr/>
          </p:nvCxnSpPr>
          <p:spPr>
            <a:xfrm>
              <a:off x="999698" y="3511906"/>
              <a:ext cx="5386025" cy="0"/>
            </a:xfrm>
            <a:prstGeom prst="line">
              <a:avLst/>
            </a:prstGeom>
            <a:ln w="41275">
              <a:solidFill>
                <a:srgbClr val="2398B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id="{CBE8C0DC-A183-7798-1679-E580B2D35D7A}"/>
                </a:ext>
              </a:extLst>
            </p:cNvPr>
            <p:cNvCxnSpPr>
              <a:cxnSpLocks/>
            </p:cNvCxnSpPr>
            <p:nvPr/>
          </p:nvCxnSpPr>
          <p:spPr>
            <a:xfrm>
              <a:off x="999698" y="3770986"/>
              <a:ext cx="3206542" cy="0"/>
            </a:xfrm>
            <a:prstGeom prst="line">
              <a:avLst/>
            </a:prstGeom>
            <a:ln w="41275">
              <a:solidFill>
                <a:srgbClr val="2398BA">
                  <a:alpha val="42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id="{94988917-4D5E-1863-792A-6010D4C7BF74}"/>
                </a:ext>
              </a:extLst>
            </p:cNvPr>
            <p:cNvCxnSpPr>
              <a:cxnSpLocks/>
            </p:cNvCxnSpPr>
            <p:nvPr/>
          </p:nvCxnSpPr>
          <p:spPr>
            <a:xfrm>
              <a:off x="2798018" y="4014826"/>
              <a:ext cx="3465622" cy="0"/>
            </a:xfrm>
            <a:prstGeom prst="line">
              <a:avLst/>
            </a:prstGeom>
            <a:ln w="41275">
              <a:solidFill>
                <a:srgbClr val="2398BA">
                  <a:alpha val="14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F18F9E93-D83F-DB86-CEB8-81F559C5ABCA}"/>
              </a:ext>
            </a:extLst>
          </p:cNvPr>
          <p:cNvGrpSpPr/>
          <p:nvPr/>
        </p:nvGrpSpPr>
        <p:grpSpPr>
          <a:xfrm>
            <a:off x="163829" y="6373117"/>
            <a:ext cx="3267396" cy="305093"/>
            <a:chOff x="999698" y="3511906"/>
            <a:chExt cx="5386025" cy="502920"/>
          </a:xfrm>
        </p:grpSpPr>
        <p:cxnSp>
          <p:nvCxnSpPr>
            <p:cNvPr id="51" name="直接连接符 50">
              <a:extLst>
                <a:ext uri="{FF2B5EF4-FFF2-40B4-BE49-F238E27FC236}">
                  <a16:creationId xmlns:a16="http://schemas.microsoft.com/office/drawing/2014/main" id="{24B6F496-0A76-9C0D-A158-4459222DA898}"/>
                </a:ext>
              </a:extLst>
            </p:cNvPr>
            <p:cNvCxnSpPr/>
            <p:nvPr/>
          </p:nvCxnSpPr>
          <p:spPr>
            <a:xfrm>
              <a:off x="999698" y="3511906"/>
              <a:ext cx="5386025" cy="0"/>
            </a:xfrm>
            <a:prstGeom prst="line">
              <a:avLst/>
            </a:prstGeom>
            <a:ln w="41275">
              <a:solidFill>
                <a:srgbClr val="2398B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>
              <a:extLst>
                <a:ext uri="{FF2B5EF4-FFF2-40B4-BE49-F238E27FC236}">
                  <a16:creationId xmlns:a16="http://schemas.microsoft.com/office/drawing/2014/main" id="{0F9D97CD-C2D1-13EB-C5B0-303583C632A5}"/>
                </a:ext>
              </a:extLst>
            </p:cNvPr>
            <p:cNvCxnSpPr>
              <a:cxnSpLocks/>
            </p:cNvCxnSpPr>
            <p:nvPr/>
          </p:nvCxnSpPr>
          <p:spPr>
            <a:xfrm>
              <a:off x="999698" y="3770986"/>
              <a:ext cx="3206542" cy="0"/>
            </a:xfrm>
            <a:prstGeom prst="line">
              <a:avLst/>
            </a:prstGeom>
            <a:ln w="41275">
              <a:solidFill>
                <a:srgbClr val="2398BA">
                  <a:alpha val="42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>
              <a:extLst>
                <a:ext uri="{FF2B5EF4-FFF2-40B4-BE49-F238E27FC236}">
                  <a16:creationId xmlns:a16="http://schemas.microsoft.com/office/drawing/2014/main" id="{5DE2F12B-FCA8-4EE6-A45B-0501D8BBE82F}"/>
                </a:ext>
              </a:extLst>
            </p:cNvPr>
            <p:cNvCxnSpPr>
              <a:cxnSpLocks/>
            </p:cNvCxnSpPr>
            <p:nvPr/>
          </p:nvCxnSpPr>
          <p:spPr>
            <a:xfrm>
              <a:off x="2798018" y="4014826"/>
              <a:ext cx="3465622" cy="0"/>
            </a:xfrm>
            <a:prstGeom prst="line">
              <a:avLst/>
            </a:prstGeom>
            <a:ln w="41275">
              <a:solidFill>
                <a:srgbClr val="2398BA">
                  <a:alpha val="14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灯片编号占位符 2">
            <a:extLst>
              <a:ext uri="{FF2B5EF4-FFF2-40B4-BE49-F238E27FC236}">
                <a16:creationId xmlns:a16="http://schemas.microsoft.com/office/drawing/2014/main" id="{18E843A9-9737-FA76-8881-328442379CEA}"/>
              </a:ext>
            </a:extLst>
          </p:cNvPr>
          <p:cNvSpPr txBox="1">
            <a:spLocks/>
          </p:cNvSpPr>
          <p:nvPr/>
        </p:nvSpPr>
        <p:spPr>
          <a:xfrm>
            <a:off x="8857452" y="6316980"/>
            <a:ext cx="2661448" cy="215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65B630-C7FF-41C0-9923-C5E5E29EED81}" type="slidenum">
              <a:rPr kumimoji="0" lang="en-US" altLang="zh-CN" sz="1000" b="0" i="0" u="none" strike="noStrike" kern="1200" cap="none" spc="0" normalizeH="0" baseline="0" noProof="0" smtClean="0">
                <a:ln>
                  <a:noFill/>
                </a:ln>
                <a:solidFill>
                  <a:srgbClr val="2F2F2F">
                    <a:lumMod val="50000"/>
                    <a:lumOff val="50000"/>
                  </a:srgbClr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rgbClr val="2F2F2F">
                  <a:lumMod val="50000"/>
                  <a:lumOff val="50000"/>
                </a:srgbClr>
              </a:solidFill>
              <a:effectLst/>
              <a:uLnTx/>
              <a:uFillTx/>
              <a:latin typeface="思源黑体 CN Normal"/>
              <a:ea typeface="思源黑体 CN Normal"/>
              <a:cs typeface="+mn-cs"/>
            </a:endParaRPr>
          </a:p>
        </p:txBody>
      </p:sp>
      <p:sp>
        <p:nvSpPr>
          <p:cNvPr id="38" name="iSḻïḍê">
            <a:extLst>
              <a:ext uri="{FF2B5EF4-FFF2-40B4-BE49-F238E27FC236}">
                <a16:creationId xmlns:a16="http://schemas.microsoft.com/office/drawing/2014/main" id="{980F5448-99E8-677F-90C9-3BA3091D4973}"/>
              </a:ext>
            </a:extLst>
          </p:cNvPr>
          <p:cNvSpPr/>
          <p:nvPr/>
        </p:nvSpPr>
        <p:spPr>
          <a:xfrm>
            <a:off x="666750" y="2696526"/>
            <a:ext cx="1853520" cy="3254694"/>
          </a:xfrm>
          <a:prstGeom prst="rect">
            <a:avLst/>
          </a:prstGeom>
          <a:solidFill>
            <a:srgbClr val="2398BA"/>
          </a:solidFill>
          <a:ln w="12700" cap="rnd">
            <a:noFill/>
            <a:prstDash val="solid"/>
            <a:round/>
            <a:headEnd/>
            <a:tailEnd/>
          </a:ln>
          <a:effectLst>
            <a:outerShdw blurRad="254000" dist="127000" algn="ctr" rotWithShape="0">
              <a:schemeClr val="accent5">
                <a:alpha val="32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4354"/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35" name="iSļîḑè">
            <a:extLst>
              <a:ext uri="{FF2B5EF4-FFF2-40B4-BE49-F238E27FC236}">
                <a16:creationId xmlns:a16="http://schemas.microsoft.com/office/drawing/2014/main" id="{F9D7C5CE-83DE-E187-AA13-95E1305E16DB}"/>
              </a:ext>
            </a:extLst>
          </p:cNvPr>
          <p:cNvSpPr/>
          <p:nvPr/>
        </p:nvSpPr>
        <p:spPr>
          <a:xfrm>
            <a:off x="9671730" y="2696526"/>
            <a:ext cx="1853520" cy="3254694"/>
          </a:xfrm>
          <a:prstGeom prst="rect">
            <a:avLst/>
          </a:prstGeom>
          <a:solidFill>
            <a:srgbClr val="C9EEFB"/>
          </a:solidFill>
          <a:ln w="12700" cap="rnd">
            <a:noFill/>
            <a:prstDash val="solid"/>
            <a:round/>
            <a:headEnd/>
            <a:tailEnd/>
          </a:ln>
          <a:effectLst>
            <a:outerShdw blurRad="254000" dist="127000" algn="ctr" rotWithShape="0">
              <a:schemeClr val="accent4">
                <a:alpha val="32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4354"/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32" name="ïṧļíḑê">
            <a:extLst>
              <a:ext uri="{FF2B5EF4-FFF2-40B4-BE49-F238E27FC236}">
                <a16:creationId xmlns:a16="http://schemas.microsoft.com/office/drawing/2014/main" id="{AF6D2E67-0ED9-BD1A-7084-EB74D049C4A4}"/>
              </a:ext>
            </a:extLst>
          </p:cNvPr>
          <p:cNvSpPr/>
          <p:nvPr/>
        </p:nvSpPr>
        <p:spPr>
          <a:xfrm>
            <a:off x="3668411" y="2696526"/>
            <a:ext cx="1853520" cy="3254694"/>
          </a:xfrm>
          <a:prstGeom prst="rect">
            <a:avLst/>
          </a:prstGeom>
          <a:solidFill>
            <a:srgbClr val="FBCB70"/>
          </a:solidFill>
          <a:ln w="12700" cap="rnd">
            <a:noFill/>
            <a:prstDash val="solid"/>
            <a:round/>
            <a:headEnd/>
            <a:tailEnd/>
          </a:ln>
          <a:effectLst>
            <a:outerShdw blurRad="254000" dist="127000" algn="ctr" rotWithShape="0">
              <a:schemeClr val="accent6">
                <a:alpha val="32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4354"/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29" name="îşļiḋé">
            <a:extLst>
              <a:ext uri="{FF2B5EF4-FFF2-40B4-BE49-F238E27FC236}">
                <a16:creationId xmlns:a16="http://schemas.microsoft.com/office/drawing/2014/main" id="{AB74BBB0-3239-B028-EDAE-6EC70ADC31B8}"/>
              </a:ext>
            </a:extLst>
          </p:cNvPr>
          <p:cNvSpPr/>
          <p:nvPr/>
        </p:nvSpPr>
        <p:spPr>
          <a:xfrm>
            <a:off x="6670072" y="2696526"/>
            <a:ext cx="1853520" cy="3254694"/>
          </a:xfrm>
          <a:prstGeom prst="rect">
            <a:avLst/>
          </a:prstGeom>
          <a:solidFill>
            <a:srgbClr val="FEEAC0"/>
          </a:solidFill>
          <a:ln w="12700" cap="rnd">
            <a:noFill/>
            <a:prstDash val="solid"/>
            <a:round/>
            <a:headEnd/>
            <a:tailEnd/>
          </a:ln>
          <a:effectLst>
            <a:outerShdw blurRad="254000" dist="127000" algn="ctr" rotWithShape="0">
              <a:schemeClr val="accent1">
                <a:alpha val="32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4354"/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22" name="îšḻidé">
            <a:extLst>
              <a:ext uri="{FF2B5EF4-FFF2-40B4-BE49-F238E27FC236}">
                <a16:creationId xmlns:a16="http://schemas.microsoft.com/office/drawing/2014/main" id="{05E4B099-1B61-FC83-F551-79356AB3759A}"/>
              </a:ext>
            </a:extLst>
          </p:cNvPr>
          <p:cNvSpPr/>
          <p:nvPr/>
        </p:nvSpPr>
        <p:spPr>
          <a:xfrm flipH="1">
            <a:off x="2392034" y="2092750"/>
            <a:ext cx="1404614" cy="849709"/>
          </a:xfrm>
          <a:prstGeom prst="arc">
            <a:avLst>
              <a:gd name="adj1" fmla="val 10436755"/>
              <a:gd name="adj2" fmla="val 0"/>
            </a:avLst>
          </a:prstGeom>
          <a:ln w="28575">
            <a:solidFill>
              <a:srgbClr val="2398BA">
                <a:alpha val="86000"/>
              </a:srgbClr>
            </a:solidFill>
            <a:head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iṥľíďè">
            <a:extLst>
              <a:ext uri="{FF2B5EF4-FFF2-40B4-BE49-F238E27FC236}">
                <a16:creationId xmlns:a16="http://schemas.microsoft.com/office/drawing/2014/main" id="{BF31004B-D22B-37FC-38E0-BEDC14DCEAA8}"/>
              </a:ext>
            </a:extLst>
          </p:cNvPr>
          <p:cNvSpPr/>
          <p:nvPr/>
        </p:nvSpPr>
        <p:spPr>
          <a:xfrm flipH="1">
            <a:off x="5393695" y="2092750"/>
            <a:ext cx="1404614" cy="849709"/>
          </a:xfrm>
          <a:prstGeom prst="arc">
            <a:avLst>
              <a:gd name="adj1" fmla="val 10436755"/>
              <a:gd name="adj2" fmla="val 0"/>
            </a:avLst>
          </a:prstGeom>
          <a:ln w="28575">
            <a:solidFill>
              <a:srgbClr val="2398BA">
                <a:alpha val="86000"/>
              </a:srgbClr>
            </a:solidFill>
            <a:head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îŝḷîḓé">
            <a:extLst>
              <a:ext uri="{FF2B5EF4-FFF2-40B4-BE49-F238E27FC236}">
                <a16:creationId xmlns:a16="http://schemas.microsoft.com/office/drawing/2014/main" id="{8511E53D-1D80-3CFF-5BEF-138EB478B1AF}"/>
              </a:ext>
            </a:extLst>
          </p:cNvPr>
          <p:cNvSpPr/>
          <p:nvPr/>
        </p:nvSpPr>
        <p:spPr>
          <a:xfrm flipH="1">
            <a:off x="8395356" y="2092750"/>
            <a:ext cx="1404614" cy="849709"/>
          </a:xfrm>
          <a:prstGeom prst="arc">
            <a:avLst>
              <a:gd name="adj1" fmla="val 10436755"/>
              <a:gd name="adj2" fmla="val 0"/>
            </a:avLst>
          </a:prstGeom>
          <a:ln w="28575">
            <a:solidFill>
              <a:srgbClr val="2398BA">
                <a:alpha val="86000"/>
              </a:srgbClr>
            </a:solidFill>
            <a:head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iš1ïḓè">
            <a:extLst>
              <a:ext uri="{FF2B5EF4-FFF2-40B4-BE49-F238E27FC236}">
                <a16:creationId xmlns:a16="http://schemas.microsoft.com/office/drawing/2014/main" id="{6DD9B048-9D60-94F9-8052-EB07537E92CB}"/>
              </a:ext>
            </a:extLst>
          </p:cNvPr>
          <p:cNvSpPr txBox="1"/>
          <p:nvPr/>
        </p:nvSpPr>
        <p:spPr>
          <a:xfrm>
            <a:off x="660400" y="1233958"/>
            <a:ext cx="10858500" cy="52322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sp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2398BA"/>
                </a:solidFill>
                <a:effectLst/>
                <a:uLnTx/>
                <a:uFillTx/>
                <a:latin typeface="+mj-ea"/>
                <a:ea typeface="+mj-ea"/>
              </a:rPr>
              <a:t>解决问题的方法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2398BA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331CA9CA-6138-C8D9-64E8-B01D6D20C17D}"/>
              </a:ext>
            </a:extLst>
          </p:cNvPr>
          <p:cNvSpPr txBox="1"/>
          <p:nvPr/>
        </p:nvSpPr>
        <p:spPr>
          <a:xfrm>
            <a:off x="891203" y="3327190"/>
            <a:ext cx="1404615" cy="19933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b="0" i="0" u="none" strike="noStrike" kern="0" cap="none" spc="0" normalizeH="0" baseline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</a:defRPr>
            </a:lvl1pPr>
          </a:lstStyle>
          <a:p>
            <a:pPr algn="just"/>
            <a:r>
              <a:rPr lang="zh-CN" altLang="en-US" sz="1400" dirty="0">
                <a:solidFill>
                  <a:schemeClr val="bg1"/>
                </a:solidFill>
              </a:rPr>
              <a:t>此处输入正文内容，此处输入正文内容，此处输入正文内容，此处输入正文内容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22D3AD1B-17B3-B20C-E74C-5EDF8D014022}"/>
              </a:ext>
            </a:extLst>
          </p:cNvPr>
          <p:cNvSpPr txBox="1"/>
          <p:nvPr/>
        </p:nvSpPr>
        <p:spPr>
          <a:xfrm>
            <a:off x="9896183" y="3327190"/>
            <a:ext cx="1404615" cy="19933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b="0" i="0" u="none" strike="noStrike" kern="0" cap="none" spc="0" normalizeH="0" baseline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</a:defRPr>
            </a:lvl1pPr>
          </a:lstStyle>
          <a:p>
            <a:pPr algn="just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此处输入正文内容，此处输入正文内容，此处输入正文内容，此处输入正文内容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C4A1ACFC-10C5-7822-F9BA-99FF3BBF2F3F}"/>
              </a:ext>
            </a:extLst>
          </p:cNvPr>
          <p:cNvSpPr txBox="1"/>
          <p:nvPr/>
        </p:nvSpPr>
        <p:spPr>
          <a:xfrm>
            <a:off x="6894525" y="3327190"/>
            <a:ext cx="1404615" cy="19933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b="0" i="0" u="none" strike="noStrike" kern="0" cap="none" spc="0" normalizeH="0" baseline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</a:defRPr>
            </a:lvl1pPr>
          </a:lstStyle>
          <a:p>
            <a:pPr algn="just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此处输入正文内容，此处输入正文内容，此处输入正文内容，此处输入正文内容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7990AE32-FCE3-1B93-4674-9F0546A16A66}"/>
              </a:ext>
            </a:extLst>
          </p:cNvPr>
          <p:cNvSpPr txBox="1"/>
          <p:nvPr/>
        </p:nvSpPr>
        <p:spPr>
          <a:xfrm>
            <a:off x="3892864" y="3327190"/>
            <a:ext cx="1404615" cy="19933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b="0" i="0" u="none" strike="noStrike" kern="0" cap="none" spc="0" normalizeH="0" baseline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</a:defRPr>
            </a:lvl1pPr>
          </a:lstStyle>
          <a:p>
            <a:pPr algn="just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此处输入正文内容，此处输入正文内容，此处输入正文内容，此处输入正文内容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A178DFD9-BE0C-00CF-3EE2-3D38741BE5B5}"/>
              </a:ext>
            </a:extLst>
          </p:cNvPr>
          <p:cNvGrpSpPr/>
          <p:nvPr/>
        </p:nvGrpSpPr>
        <p:grpSpPr>
          <a:xfrm>
            <a:off x="896371" y="2378256"/>
            <a:ext cx="1394279" cy="790872"/>
            <a:chOff x="896371" y="2378256"/>
            <a:chExt cx="1394279" cy="790872"/>
          </a:xfrm>
        </p:grpSpPr>
        <p:sp>
          <p:nvSpPr>
            <p:cNvPr id="54" name="椭圆 53">
              <a:extLst>
                <a:ext uri="{FF2B5EF4-FFF2-40B4-BE49-F238E27FC236}">
                  <a16:creationId xmlns:a16="http://schemas.microsoft.com/office/drawing/2014/main" id="{31661626-B25A-414A-5DDD-AE1A5F63D9C5}"/>
                </a:ext>
              </a:extLst>
            </p:cNvPr>
            <p:cNvSpPr/>
            <p:nvPr/>
          </p:nvSpPr>
          <p:spPr>
            <a:xfrm>
              <a:off x="1198074" y="2378256"/>
              <a:ext cx="790872" cy="790872"/>
            </a:xfrm>
            <a:prstGeom prst="ellipse">
              <a:avLst/>
            </a:prstGeom>
            <a:solidFill>
              <a:srgbClr val="FEEAC0"/>
            </a:solidFill>
            <a:ln w="12700" cap="flat" cmpd="sng" algn="ctr">
              <a:noFill/>
              <a:prstDash val="solid"/>
              <a:miter lim="800000"/>
            </a:ln>
            <a:effectLst>
              <a:softEdge rad="63500"/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/>
                <a:ea typeface="思源黑体 CN Normal"/>
              </a:endParaRP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EB250BDB-F5B8-E1CF-939C-5C0ADA6BFB14}"/>
                </a:ext>
              </a:extLst>
            </p:cNvPr>
            <p:cNvSpPr txBox="1"/>
            <p:nvPr/>
          </p:nvSpPr>
          <p:spPr>
            <a:xfrm>
              <a:off x="896371" y="2542860"/>
              <a:ext cx="139427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chemeClr val="bg1"/>
                  </a:solidFill>
                </a:defRPr>
              </a:lvl1pPr>
            </a:lstStyle>
            <a:p>
              <a:r>
                <a:rPr lang="en-US" alt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01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E84D6F13-73F2-411C-E73C-E83461FED7A1}"/>
              </a:ext>
            </a:extLst>
          </p:cNvPr>
          <p:cNvGrpSpPr/>
          <p:nvPr/>
        </p:nvGrpSpPr>
        <p:grpSpPr>
          <a:xfrm>
            <a:off x="3898032" y="2378256"/>
            <a:ext cx="1394279" cy="790872"/>
            <a:chOff x="3898032" y="2378256"/>
            <a:chExt cx="1394279" cy="790872"/>
          </a:xfrm>
        </p:grpSpPr>
        <p:sp>
          <p:nvSpPr>
            <p:cNvPr id="57" name="椭圆 56">
              <a:extLst>
                <a:ext uri="{FF2B5EF4-FFF2-40B4-BE49-F238E27FC236}">
                  <a16:creationId xmlns:a16="http://schemas.microsoft.com/office/drawing/2014/main" id="{A8FF0D58-0655-C332-B73B-AE49F9BF28CB}"/>
                </a:ext>
              </a:extLst>
            </p:cNvPr>
            <p:cNvSpPr/>
            <p:nvPr/>
          </p:nvSpPr>
          <p:spPr>
            <a:xfrm>
              <a:off x="4199735" y="2378256"/>
              <a:ext cx="790872" cy="790872"/>
            </a:xfrm>
            <a:prstGeom prst="ellipse">
              <a:avLst/>
            </a:prstGeom>
            <a:solidFill>
              <a:srgbClr val="2398BA"/>
            </a:solidFill>
            <a:ln w="12700" cap="flat" cmpd="sng" algn="ctr">
              <a:noFill/>
              <a:prstDash val="solid"/>
              <a:miter lim="800000"/>
            </a:ln>
            <a:effectLst>
              <a:softEdge rad="63500"/>
            </a:effectLst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/>
                <a:ea typeface="思源黑体 CN Normal"/>
              </a:endParaRP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8C96DC81-EADE-228A-29CA-D748A781071E}"/>
                </a:ext>
              </a:extLst>
            </p:cNvPr>
            <p:cNvSpPr txBox="1"/>
            <p:nvPr/>
          </p:nvSpPr>
          <p:spPr>
            <a:xfrm>
              <a:off x="3898032" y="2542860"/>
              <a:ext cx="139427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8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r>
                <a:rPr lang="en-US" altLang="zh-CN" sz="2400" b="1" dirty="0"/>
                <a:t>02</a:t>
              </a:r>
              <a:endParaRPr lang="zh-CN" altLang="en-US" sz="2400" b="1" dirty="0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2A00A25A-02C6-2C48-7A54-50D185C400F7}"/>
              </a:ext>
            </a:extLst>
          </p:cNvPr>
          <p:cNvGrpSpPr/>
          <p:nvPr/>
        </p:nvGrpSpPr>
        <p:grpSpPr>
          <a:xfrm>
            <a:off x="6899693" y="2378256"/>
            <a:ext cx="1394279" cy="790872"/>
            <a:chOff x="6899693" y="2378256"/>
            <a:chExt cx="1394279" cy="790872"/>
          </a:xfrm>
        </p:grpSpPr>
        <p:sp>
          <p:nvSpPr>
            <p:cNvPr id="60" name="椭圆 59">
              <a:extLst>
                <a:ext uri="{FF2B5EF4-FFF2-40B4-BE49-F238E27FC236}">
                  <a16:creationId xmlns:a16="http://schemas.microsoft.com/office/drawing/2014/main" id="{CD8FF225-32C5-2FAF-DB5A-C4E0D99D2215}"/>
                </a:ext>
              </a:extLst>
            </p:cNvPr>
            <p:cNvSpPr/>
            <p:nvPr/>
          </p:nvSpPr>
          <p:spPr>
            <a:xfrm>
              <a:off x="7201396" y="2378256"/>
              <a:ext cx="790872" cy="790872"/>
            </a:xfrm>
            <a:prstGeom prst="ellipse">
              <a:avLst/>
            </a:prstGeom>
            <a:solidFill>
              <a:srgbClr val="C9EEFB"/>
            </a:solidFill>
            <a:ln w="12700" cap="flat" cmpd="sng" algn="ctr">
              <a:noFill/>
              <a:prstDash val="solid"/>
              <a:miter lim="800000"/>
            </a:ln>
            <a:effectLst>
              <a:softEdge rad="63500"/>
            </a:effectLst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/>
                <a:ea typeface="思源黑体 CN Normal"/>
              </a:endParaRP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B5498822-A4F4-0B3A-8ACC-4186ADC4F131}"/>
                </a:ext>
              </a:extLst>
            </p:cNvPr>
            <p:cNvSpPr txBox="1"/>
            <p:nvPr/>
          </p:nvSpPr>
          <p:spPr>
            <a:xfrm>
              <a:off x="6899693" y="2542860"/>
              <a:ext cx="139427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8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r>
                <a:rPr lang="en-US" altLang="zh-CN" sz="2400" b="1" dirty="0"/>
                <a:t>03</a:t>
              </a:r>
              <a:endParaRPr lang="zh-CN" altLang="en-US" sz="2400" b="1" dirty="0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1966427F-88A1-1F0C-100B-E895C18D40E2}"/>
              </a:ext>
            </a:extLst>
          </p:cNvPr>
          <p:cNvGrpSpPr/>
          <p:nvPr/>
        </p:nvGrpSpPr>
        <p:grpSpPr>
          <a:xfrm>
            <a:off x="9901351" y="2378256"/>
            <a:ext cx="1394279" cy="790872"/>
            <a:chOff x="9901351" y="2378256"/>
            <a:chExt cx="1394279" cy="790872"/>
          </a:xfrm>
        </p:grpSpPr>
        <p:sp>
          <p:nvSpPr>
            <p:cNvPr id="63" name="椭圆 62">
              <a:extLst>
                <a:ext uri="{FF2B5EF4-FFF2-40B4-BE49-F238E27FC236}">
                  <a16:creationId xmlns:a16="http://schemas.microsoft.com/office/drawing/2014/main" id="{488EB495-3444-7409-123D-53C4924E97D8}"/>
                </a:ext>
              </a:extLst>
            </p:cNvPr>
            <p:cNvSpPr/>
            <p:nvPr/>
          </p:nvSpPr>
          <p:spPr>
            <a:xfrm>
              <a:off x="10203054" y="2378256"/>
              <a:ext cx="790872" cy="790872"/>
            </a:xfrm>
            <a:prstGeom prst="ellipse">
              <a:avLst/>
            </a:prstGeom>
            <a:solidFill>
              <a:srgbClr val="FEEAC0"/>
            </a:solidFill>
            <a:ln w="12700" cap="flat" cmpd="sng" algn="ctr">
              <a:noFill/>
              <a:prstDash val="solid"/>
              <a:miter lim="800000"/>
            </a:ln>
            <a:effectLst>
              <a:softEdge rad="63500"/>
            </a:effectLst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/>
                <a:ea typeface="思源黑体 CN Normal"/>
              </a:endParaRP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1896158D-309D-20E9-4403-32A896FF21F4}"/>
                </a:ext>
              </a:extLst>
            </p:cNvPr>
            <p:cNvSpPr txBox="1"/>
            <p:nvPr/>
          </p:nvSpPr>
          <p:spPr>
            <a:xfrm>
              <a:off x="9901351" y="2542860"/>
              <a:ext cx="139427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8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r>
                <a:rPr lang="en-US" altLang="zh-CN" sz="2400" b="1" dirty="0"/>
                <a:t>04</a:t>
              </a:r>
              <a:endParaRPr lang="zh-CN" altLang="en-US" sz="24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38005127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A2F0CC0-84DC-E2FA-78A5-55AF349B2A7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27100" b="21560"/>
          <a:stretch>
            <a:fillRect/>
          </a:stretch>
        </p:blipFill>
        <p:spPr>
          <a:xfrm rot="1157328" flipV="1">
            <a:off x="1809928" y="-1379301"/>
            <a:ext cx="11491970" cy="8178999"/>
          </a:xfrm>
          <a:custGeom>
            <a:avLst/>
            <a:gdLst>
              <a:gd name="connsiteX0" fmla="*/ 0 w 11491970"/>
              <a:gd name="connsiteY0" fmla="*/ 4949926 h 8178999"/>
              <a:gd name="connsiteX1" fmla="*/ 9226568 w 11491970"/>
              <a:gd name="connsiteY1" fmla="*/ 8178999 h 8178999"/>
              <a:gd name="connsiteX2" fmla="*/ 11491970 w 11491970"/>
              <a:gd name="connsiteY2" fmla="*/ 1705970 h 8178999"/>
              <a:gd name="connsiteX3" fmla="*/ 6617428 w 11491970"/>
              <a:gd name="connsiteY3" fmla="*/ 0 h 8178999"/>
              <a:gd name="connsiteX4" fmla="*/ 0 w 11491970"/>
              <a:gd name="connsiteY4" fmla="*/ 0 h 8178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91970" h="8178999">
                <a:moveTo>
                  <a:pt x="0" y="4949926"/>
                </a:moveTo>
                <a:lnTo>
                  <a:pt x="9226568" y="8178999"/>
                </a:lnTo>
                <a:lnTo>
                  <a:pt x="11491970" y="1705970"/>
                </a:lnTo>
                <a:lnTo>
                  <a:pt x="6617428" y="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036B7720-292D-D876-60F1-470156D4AE5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9750" t="37854" r="17080"/>
          <a:stretch>
            <a:fillRect/>
          </a:stretch>
        </p:blipFill>
        <p:spPr>
          <a:xfrm rot="19625680">
            <a:off x="-1817107" y="-1316607"/>
            <a:ext cx="8902865" cy="4060580"/>
          </a:xfrm>
          <a:custGeom>
            <a:avLst/>
            <a:gdLst>
              <a:gd name="connsiteX0" fmla="*/ 7334010 w 8902865"/>
              <a:gd name="connsiteY0" fmla="*/ 3045435 h 4060580"/>
              <a:gd name="connsiteX1" fmla="*/ 8902865 w 8902865"/>
              <a:gd name="connsiteY1" fmla="*/ 4060580 h 4060580"/>
              <a:gd name="connsiteX2" fmla="*/ 0 w 8902865"/>
              <a:gd name="connsiteY2" fmla="*/ 4060580 h 4060580"/>
              <a:gd name="connsiteX3" fmla="*/ 875815 w 8902865"/>
              <a:gd name="connsiteY3" fmla="*/ 2707054 h 4060580"/>
              <a:gd name="connsiteX4" fmla="*/ 2627444 w 8902865"/>
              <a:gd name="connsiteY4" fmla="*/ 0 h 4060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02865" h="4060580">
                <a:moveTo>
                  <a:pt x="7334010" y="3045435"/>
                </a:moveTo>
                <a:lnTo>
                  <a:pt x="8902865" y="4060580"/>
                </a:lnTo>
                <a:lnTo>
                  <a:pt x="0" y="4060580"/>
                </a:lnTo>
                <a:lnTo>
                  <a:pt x="875815" y="2707054"/>
                </a:lnTo>
                <a:lnTo>
                  <a:pt x="2627444" y="0"/>
                </a:lnTo>
                <a:close/>
              </a:path>
            </a:pathLst>
          </a:cu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FB8CCEB8-3B38-4DBB-179F-FE314E29357F}"/>
              </a:ext>
            </a:extLst>
          </p:cNvPr>
          <p:cNvSpPr txBox="1"/>
          <p:nvPr/>
        </p:nvSpPr>
        <p:spPr>
          <a:xfrm>
            <a:off x="7652523" y="202657"/>
            <a:ext cx="45394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1200" spc="300">
                <a:solidFill>
                  <a:schemeClr val="accent2">
                    <a:alpha val="85000"/>
                  </a:schemeClr>
                </a:solidFill>
                <a:latin typeface="+mn-ea"/>
              </a:defRPr>
            </a:lvl1pPr>
          </a:lstStyle>
          <a:p>
            <a:r>
              <a:rPr lang="en-US" altLang="zh-CN" b="1" dirty="0"/>
              <a:t>Solution to the problem</a:t>
            </a: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8DFCCC7C-F6A2-56AA-4DB2-18001AAA1EB1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16866" b="36750"/>
          <a:stretch>
            <a:fillRect/>
          </a:stretch>
        </p:blipFill>
        <p:spPr>
          <a:xfrm>
            <a:off x="0" y="3429000"/>
            <a:ext cx="12192000" cy="3429000"/>
          </a:xfrm>
          <a:custGeom>
            <a:avLst/>
            <a:gdLst>
              <a:gd name="connsiteX0" fmla="*/ 0 w 12192000"/>
              <a:gd name="connsiteY0" fmla="*/ 0 h 3429000"/>
              <a:gd name="connsiteX1" fmla="*/ 12192000 w 12192000"/>
              <a:gd name="connsiteY1" fmla="*/ 0 h 3429000"/>
              <a:gd name="connsiteX2" fmla="*/ 12192000 w 12192000"/>
              <a:gd name="connsiteY2" fmla="*/ 3429000 h 3429000"/>
              <a:gd name="connsiteX3" fmla="*/ 0 w 12192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429000">
                <a:moveTo>
                  <a:pt x="0" y="0"/>
                </a:moveTo>
                <a:lnTo>
                  <a:pt x="12192000" y="0"/>
                </a:lnTo>
                <a:lnTo>
                  <a:pt x="12192000" y="3429000"/>
                </a:lnTo>
                <a:lnTo>
                  <a:pt x="0" y="3429000"/>
                </a:lnTo>
                <a:close/>
              </a:path>
            </a:pathLst>
          </a:custGeom>
        </p:spPr>
      </p:pic>
      <p:grpSp>
        <p:nvGrpSpPr>
          <p:cNvPr id="44" name="组合 43">
            <a:extLst>
              <a:ext uri="{FF2B5EF4-FFF2-40B4-BE49-F238E27FC236}">
                <a16:creationId xmlns:a16="http://schemas.microsoft.com/office/drawing/2014/main" id="{C0AE4111-BDBF-EACC-3BAC-39193FBBC5F6}"/>
              </a:ext>
            </a:extLst>
          </p:cNvPr>
          <p:cNvGrpSpPr/>
          <p:nvPr/>
        </p:nvGrpSpPr>
        <p:grpSpPr>
          <a:xfrm>
            <a:off x="7774096" y="532872"/>
            <a:ext cx="4417904" cy="365308"/>
            <a:chOff x="999698" y="3511906"/>
            <a:chExt cx="5386025" cy="502920"/>
          </a:xfrm>
        </p:grpSpPr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id="{49AB0116-C63D-A217-EBA1-320536EB03E5}"/>
                </a:ext>
              </a:extLst>
            </p:cNvPr>
            <p:cNvCxnSpPr/>
            <p:nvPr/>
          </p:nvCxnSpPr>
          <p:spPr>
            <a:xfrm>
              <a:off x="999698" y="3511906"/>
              <a:ext cx="5386025" cy="0"/>
            </a:xfrm>
            <a:prstGeom prst="line">
              <a:avLst/>
            </a:prstGeom>
            <a:ln w="41275">
              <a:solidFill>
                <a:srgbClr val="2398B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id="{CBE8C0DC-A183-7798-1679-E580B2D35D7A}"/>
                </a:ext>
              </a:extLst>
            </p:cNvPr>
            <p:cNvCxnSpPr>
              <a:cxnSpLocks/>
            </p:cNvCxnSpPr>
            <p:nvPr/>
          </p:nvCxnSpPr>
          <p:spPr>
            <a:xfrm>
              <a:off x="999698" y="3770986"/>
              <a:ext cx="3206542" cy="0"/>
            </a:xfrm>
            <a:prstGeom prst="line">
              <a:avLst/>
            </a:prstGeom>
            <a:ln w="41275">
              <a:solidFill>
                <a:srgbClr val="2398BA">
                  <a:alpha val="42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id="{94988917-4D5E-1863-792A-6010D4C7BF74}"/>
                </a:ext>
              </a:extLst>
            </p:cNvPr>
            <p:cNvCxnSpPr>
              <a:cxnSpLocks/>
            </p:cNvCxnSpPr>
            <p:nvPr/>
          </p:nvCxnSpPr>
          <p:spPr>
            <a:xfrm>
              <a:off x="2798018" y="4014826"/>
              <a:ext cx="3465622" cy="0"/>
            </a:xfrm>
            <a:prstGeom prst="line">
              <a:avLst/>
            </a:prstGeom>
            <a:ln w="41275">
              <a:solidFill>
                <a:srgbClr val="2398BA">
                  <a:alpha val="14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F18F9E93-D83F-DB86-CEB8-81F559C5ABCA}"/>
              </a:ext>
            </a:extLst>
          </p:cNvPr>
          <p:cNvGrpSpPr/>
          <p:nvPr/>
        </p:nvGrpSpPr>
        <p:grpSpPr>
          <a:xfrm>
            <a:off x="163829" y="6373117"/>
            <a:ext cx="3267396" cy="305093"/>
            <a:chOff x="999698" y="3511906"/>
            <a:chExt cx="5386025" cy="502920"/>
          </a:xfrm>
        </p:grpSpPr>
        <p:cxnSp>
          <p:nvCxnSpPr>
            <p:cNvPr id="51" name="直接连接符 50">
              <a:extLst>
                <a:ext uri="{FF2B5EF4-FFF2-40B4-BE49-F238E27FC236}">
                  <a16:creationId xmlns:a16="http://schemas.microsoft.com/office/drawing/2014/main" id="{24B6F496-0A76-9C0D-A158-4459222DA898}"/>
                </a:ext>
              </a:extLst>
            </p:cNvPr>
            <p:cNvCxnSpPr/>
            <p:nvPr/>
          </p:nvCxnSpPr>
          <p:spPr>
            <a:xfrm>
              <a:off x="999698" y="3511906"/>
              <a:ext cx="5386025" cy="0"/>
            </a:xfrm>
            <a:prstGeom prst="line">
              <a:avLst/>
            </a:prstGeom>
            <a:ln w="41275">
              <a:solidFill>
                <a:srgbClr val="2398B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>
              <a:extLst>
                <a:ext uri="{FF2B5EF4-FFF2-40B4-BE49-F238E27FC236}">
                  <a16:creationId xmlns:a16="http://schemas.microsoft.com/office/drawing/2014/main" id="{0F9D97CD-C2D1-13EB-C5B0-303583C632A5}"/>
                </a:ext>
              </a:extLst>
            </p:cNvPr>
            <p:cNvCxnSpPr>
              <a:cxnSpLocks/>
            </p:cNvCxnSpPr>
            <p:nvPr/>
          </p:nvCxnSpPr>
          <p:spPr>
            <a:xfrm>
              <a:off x="999698" y="3770986"/>
              <a:ext cx="3206542" cy="0"/>
            </a:xfrm>
            <a:prstGeom prst="line">
              <a:avLst/>
            </a:prstGeom>
            <a:ln w="41275">
              <a:solidFill>
                <a:srgbClr val="2398BA">
                  <a:alpha val="42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>
              <a:extLst>
                <a:ext uri="{FF2B5EF4-FFF2-40B4-BE49-F238E27FC236}">
                  <a16:creationId xmlns:a16="http://schemas.microsoft.com/office/drawing/2014/main" id="{5DE2F12B-FCA8-4EE6-A45B-0501D8BBE82F}"/>
                </a:ext>
              </a:extLst>
            </p:cNvPr>
            <p:cNvCxnSpPr>
              <a:cxnSpLocks/>
            </p:cNvCxnSpPr>
            <p:nvPr/>
          </p:nvCxnSpPr>
          <p:spPr>
            <a:xfrm>
              <a:off x="2798018" y="4014826"/>
              <a:ext cx="3465622" cy="0"/>
            </a:xfrm>
            <a:prstGeom prst="line">
              <a:avLst/>
            </a:prstGeom>
            <a:ln w="41275">
              <a:solidFill>
                <a:srgbClr val="2398BA">
                  <a:alpha val="14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灯片编号占位符 2">
            <a:extLst>
              <a:ext uri="{FF2B5EF4-FFF2-40B4-BE49-F238E27FC236}">
                <a16:creationId xmlns:a16="http://schemas.microsoft.com/office/drawing/2014/main" id="{18E843A9-9737-FA76-8881-328442379CEA}"/>
              </a:ext>
            </a:extLst>
          </p:cNvPr>
          <p:cNvSpPr txBox="1">
            <a:spLocks/>
          </p:cNvSpPr>
          <p:nvPr/>
        </p:nvSpPr>
        <p:spPr>
          <a:xfrm>
            <a:off x="8857452" y="6316980"/>
            <a:ext cx="2661448" cy="215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65B630-C7FF-41C0-9923-C5E5E29EED81}" type="slidenum">
              <a:rPr kumimoji="0" lang="en-US" altLang="zh-CN" sz="1000" b="0" i="0" u="none" strike="noStrike" kern="1200" cap="none" spc="0" normalizeH="0" baseline="0" noProof="0" smtClean="0">
                <a:ln>
                  <a:noFill/>
                </a:ln>
                <a:solidFill>
                  <a:srgbClr val="2F2F2F">
                    <a:lumMod val="50000"/>
                    <a:lumOff val="50000"/>
                  </a:srgbClr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rgbClr val="2F2F2F">
                  <a:lumMod val="50000"/>
                  <a:lumOff val="50000"/>
                </a:srgbClr>
              </a:solidFill>
              <a:effectLst/>
              <a:uLnTx/>
              <a:uFillTx/>
              <a:latin typeface="思源黑体 CN Normal"/>
              <a:ea typeface="思源黑体 CN Normal"/>
              <a:cs typeface="+mn-cs"/>
            </a:endParaRPr>
          </a:p>
        </p:txBody>
      </p:sp>
      <p:sp>
        <p:nvSpPr>
          <p:cNvPr id="16" name="isľiḑê">
            <a:extLst>
              <a:ext uri="{FF2B5EF4-FFF2-40B4-BE49-F238E27FC236}">
                <a16:creationId xmlns:a16="http://schemas.microsoft.com/office/drawing/2014/main" id="{2255D812-1C99-D2F2-51B9-A4FB4BF629CD}"/>
              </a:ext>
            </a:extLst>
          </p:cNvPr>
          <p:cNvSpPr/>
          <p:nvPr/>
        </p:nvSpPr>
        <p:spPr>
          <a:xfrm>
            <a:off x="8105182" y="1130300"/>
            <a:ext cx="3413718" cy="5003800"/>
          </a:xfrm>
          <a:prstGeom prst="rect">
            <a:avLst/>
          </a:prstGeom>
          <a:blipFill dpi="0" rotWithShape="1">
            <a:blip r:embed="rId6"/>
            <a:srcRect/>
            <a:tile tx="0" ty="0" sx="100000" sy="100000" flip="none" algn="ctr"/>
          </a:blipFill>
          <a:ln w="50800" cap="flat" cmpd="sng" algn="ctr">
            <a:solidFill>
              <a:srgbClr val="FFFFFF"/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/>
            <a:endParaRPr lang="zh-CN" altLang="en-US" kern="0" dirty="0">
              <a:solidFill>
                <a:srgbClr val="FFFFFF"/>
              </a:solidFill>
              <a:latin typeface="思源黑体 CN Normal"/>
              <a:ea typeface="思源黑体 CN Normal"/>
            </a:endParaRPr>
          </a:p>
        </p:txBody>
      </p:sp>
      <p:sp>
        <p:nvSpPr>
          <p:cNvPr id="17" name="íslîḑê">
            <a:extLst>
              <a:ext uri="{FF2B5EF4-FFF2-40B4-BE49-F238E27FC236}">
                <a16:creationId xmlns:a16="http://schemas.microsoft.com/office/drawing/2014/main" id="{F9E398BA-E46C-DB94-60E7-B77AF1698D70}"/>
              </a:ext>
            </a:extLst>
          </p:cNvPr>
          <p:cNvSpPr txBox="1"/>
          <p:nvPr/>
        </p:nvSpPr>
        <p:spPr>
          <a:xfrm>
            <a:off x="660400" y="1498574"/>
            <a:ext cx="6620933" cy="52322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spAutoFit/>
          </a:bodyPr>
          <a:lstStyle>
            <a:defPPr>
              <a:defRPr lang="zh-CN"/>
            </a:defPPr>
            <a:lvl1pPr marR="0" lvl="0" indent="0" algn="ctr" defTabSz="913765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 kumimoji="0" sz="2800" b="1" i="0" u="none" strike="noStrike" cap="none" spc="0" normalizeH="0" baseline="0">
                <a:ln>
                  <a:noFill/>
                </a:ln>
                <a:solidFill>
                  <a:srgbClr val="2398BA"/>
                </a:soli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pPr algn="l"/>
            <a:r>
              <a:rPr lang="zh-CN" altLang="en-US" dirty="0"/>
              <a:t>解决问题的方法</a:t>
            </a:r>
          </a:p>
        </p:txBody>
      </p:sp>
      <p:sp>
        <p:nvSpPr>
          <p:cNvPr id="19" name="iṣlíḑê">
            <a:extLst>
              <a:ext uri="{FF2B5EF4-FFF2-40B4-BE49-F238E27FC236}">
                <a16:creationId xmlns:a16="http://schemas.microsoft.com/office/drawing/2014/main" id="{4DAB8A54-6A26-250A-9264-17FC8AC7FCCC}"/>
              </a:ext>
            </a:extLst>
          </p:cNvPr>
          <p:cNvSpPr/>
          <p:nvPr/>
        </p:nvSpPr>
        <p:spPr>
          <a:xfrm flipH="1">
            <a:off x="660399" y="1949437"/>
            <a:ext cx="6620933" cy="700705"/>
          </a:xfrm>
          <a:prstGeom prst="rect">
            <a:avLst/>
          </a:prstGeom>
          <a:ln>
            <a:noFill/>
          </a:ln>
        </p:spPr>
        <p:txBody>
          <a:bodyPr wrap="square" lIns="91440" tIns="45720" rIns="91440" bIns="45720"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rPr>
              <a:t>此处输入正文内容，此处输入正文内容此处输入正文内容，此处输入正文内容，此处输入正文内容，此处输入正文内容此处输入正文内容</a:t>
            </a:r>
          </a:p>
        </p:txBody>
      </p:sp>
      <p:sp>
        <p:nvSpPr>
          <p:cNvPr id="37" name="ïšlíḋè">
            <a:extLst>
              <a:ext uri="{FF2B5EF4-FFF2-40B4-BE49-F238E27FC236}">
                <a16:creationId xmlns:a16="http://schemas.microsoft.com/office/drawing/2014/main" id="{570C5659-780E-CB88-2654-8DA8F9AC1314}"/>
              </a:ext>
            </a:extLst>
          </p:cNvPr>
          <p:cNvSpPr/>
          <p:nvPr/>
        </p:nvSpPr>
        <p:spPr>
          <a:xfrm>
            <a:off x="660400" y="3206045"/>
            <a:ext cx="1777626" cy="2928056"/>
          </a:xfrm>
          <a:prstGeom prst="rect">
            <a:avLst/>
          </a:prstGeom>
          <a:solidFill>
            <a:srgbClr val="2398BA"/>
          </a:solidFill>
          <a:ln w="12700" cap="rnd">
            <a:noFill/>
            <a:prstDash val="solid"/>
            <a:round/>
            <a:headEnd/>
            <a:tailEnd/>
          </a:ln>
          <a:effectLst>
            <a:outerShdw blurRad="254000" dist="127000" algn="ctr" rotWithShape="0">
              <a:schemeClr val="accent5">
                <a:alpha val="32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4354"/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34" name="iṩḻïḓé">
            <a:extLst>
              <a:ext uri="{FF2B5EF4-FFF2-40B4-BE49-F238E27FC236}">
                <a16:creationId xmlns:a16="http://schemas.microsoft.com/office/drawing/2014/main" id="{B67FDD16-51EA-D68E-F20C-0E9BB0D81B23}"/>
              </a:ext>
            </a:extLst>
          </p:cNvPr>
          <p:cNvSpPr/>
          <p:nvPr/>
        </p:nvSpPr>
        <p:spPr>
          <a:xfrm>
            <a:off x="6282642" y="3206045"/>
            <a:ext cx="1777626" cy="2928056"/>
          </a:xfrm>
          <a:prstGeom prst="rect">
            <a:avLst/>
          </a:prstGeom>
          <a:solidFill>
            <a:srgbClr val="C9EEFB"/>
          </a:solidFill>
          <a:ln w="12700" cap="rnd">
            <a:noFill/>
            <a:prstDash val="solid"/>
            <a:round/>
            <a:headEnd/>
            <a:tailEnd/>
          </a:ln>
          <a:effectLst>
            <a:outerShdw blurRad="254000" dist="127000" algn="ctr" rotWithShape="0">
              <a:schemeClr val="accent4">
                <a:alpha val="32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4354"/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31" name="ísḷíḋé">
            <a:extLst>
              <a:ext uri="{FF2B5EF4-FFF2-40B4-BE49-F238E27FC236}">
                <a16:creationId xmlns:a16="http://schemas.microsoft.com/office/drawing/2014/main" id="{9139B40A-9C88-5533-9906-6D62939B111C}"/>
              </a:ext>
            </a:extLst>
          </p:cNvPr>
          <p:cNvSpPr/>
          <p:nvPr/>
        </p:nvSpPr>
        <p:spPr>
          <a:xfrm>
            <a:off x="2534481" y="3206045"/>
            <a:ext cx="1777626" cy="2928056"/>
          </a:xfrm>
          <a:prstGeom prst="rect">
            <a:avLst/>
          </a:prstGeom>
          <a:solidFill>
            <a:srgbClr val="FBCB70"/>
          </a:solidFill>
          <a:ln w="12700" cap="rnd">
            <a:noFill/>
            <a:prstDash val="solid"/>
            <a:round/>
            <a:headEnd/>
            <a:tailEnd/>
          </a:ln>
          <a:effectLst>
            <a:outerShdw blurRad="254000" dist="127000" algn="ctr" rotWithShape="0">
              <a:schemeClr val="accent6">
                <a:alpha val="32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4354"/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28" name="ïṡḻídè">
            <a:extLst>
              <a:ext uri="{FF2B5EF4-FFF2-40B4-BE49-F238E27FC236}">
                <a16:creationId xmlns:a16="http://schemas.microsoft.com/office/drawing/2014/main" id="{845D5269-F08C-0FE9-A7DE-0A4B15EC3998}"/>
              </a:ext>
            </a:extLst>
          </p:cNvPr>
          <p:cNvSpPr/>
          <p:nvPr/>
        </p:nvSpPr>
        <p:spPr>
          <a:xfrm>
            <a:off x="4408562" y="3206045"/>
            <a:ext cx="1777626" cy="2928056"/>
          </a:xfrm>
          <a:prstGeom prst="rect">
            <a:avLst/>
          </a:prstGeom>
          <a:solidFill>
            <a:srgbClr val="FEEAC0"/>
          </a:solidFill>
          <a:ln w="12700" cap="rnd">
            <a:noFill/>
            <a:prstDash val="solid"/>
            <a:round/>
            <a:headEnd/>
            <a:tailEnd/>
          </a:ln>
          <a:effectLst>
            <a:outerShdw blurRad="254000" dist="127000" algn="ctr" rotWithShape="0">
              <a:schemeClr val="accent1">
                <a:alpha val="32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4354"/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4A70DFCB-1B79-638B-F61E-D691798977E2}"/>
              </a:ext>
            </a:extLst>
          </p:cNvPr>
          <p:cNvSpPr txBox="1"/>
          <p:nvPr/>
        </p:nvSpPr>
        <p:spPr>
          <a:xfrm>
            <a:off x="846906" y="3673390"/>
            <a:ext cx="1404615" cy="19933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此处输入正文内容，此处输入正文内容，此处输入正文内容，此处输入正文内容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E847CC33-CA6F-0619-B4D9-1E31F291F2E3}"/>
              </a:ext>
            </a:extLst>
          </p:cNvPr>
          <p:cNvSpPr txBox="1"/>
          <p:nvPr/>
        </p:nvSpPr>
        <p:spPr>
          <a:xfrm>
            <a:off x="6469148" y="3673390"/>
            <a:ext cx="1404615" cy="19933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此处输入正文内容，此处输入正文内容，此处输入正文内容，此处输入正文内容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4BFB539C-0341-835F-119A-8533E66CBAE8}"/>
              </a:ext>
            </a:extLst>
          </p:cNvPr>
          <p:cNvSpPr txBox="1"/>
          <p:nvPr/>
        </p:nvSpPr>
        <p:spPr>
          <a:xfrm>
            <a:off x="4595068" y="3673390"/>
            <a:ext cx="1404615" cy="19933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此处输入正文内容，此处输入正文内容，此处输入正文内容，此处输入正文内容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3B870089-F2D9-B853-CE69-A2B2E214A456}"/>
              </a:ext>
            </a:extLst>
          </p:cNvPr>
          <p:cNvSpPr txBox="1"/>
          <p:nvPr/>
        </p:nvSpPr>
        <p:spPr>
          <a:xfrm>
            <a:off x="2720987" y="3673390"/>
            <a:ext cx="1404615" cy="19933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此处输入正文内容，此处输入正文内容，此处输入正文内容，此处输入正文内容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63C69D01-BC5B-8F2F-0A09-90A8E8DADF17}"/>
              </a:ext>
            </a:extLst>
          </p:cNvPr>
          <p:cNvGrpSpPr/>
          <p:nvPr/>
        </p:nvGrpSpPr>
        <p:grpSpPr>
          <a:xfrm>
            <a:off x="121600" y="2822904"/>
            <a:ext cx="1394279" cy="790872"/>
            <a:chOff x="121600" y="2822904"/>
            <a:chExt cx="1394279" cy="790872"/>
          </a:xfrm>
        </p:grpSpPr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FBE24DCA-45BA-9D3F-3CBE-E3A52ECC91C2}"/>
                </a:ext>
              </a:extLst>
            </p:cNvPr>
            <p:cNvSpPr/>
            <p:nvPr/>
          </p:nvSpPr>
          <p:spPr>
            <a:xfrm>
              <a:off x="423303" y="2822904"/>
              <a:ext cx="790872" cy="790872"/>
            </a:xfrm>
            <a:prstGeom prst="ellipse">
              <a:avLst/>
            </a:prstGeom>
            <a:solidFill>
              <a:srgbClr val="FEEAC0"/>
            </a:solidFill>
            <a:ln w="12700" cap="flat" cmpd="sng" algn="ctr">
              <a:noFill/>
              <a:prstDash val="solid"/>
              <a:miter lim="800000"/>
            </a:ln>
            <a:effectLst>
              <a:softEdge rad="63500"/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/>
                <a:ea typeface="思源黑体 CN Normal"/>
              </a:endParaRP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7A1CA807-262B-C816-121F-E35D5287121E}"/>
                </a:ext>
              </a:extLst>
            </p:cNvPr>
            <p:cNvSpPr txBox="1"/>
            <p:nvPr/>
          </p:nvSpPr>
          <p:spPr>
            <a:xfrm>
              <a:off x="121600" y="2987508"/>
              <a:ext cx="139427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chemeClr val="bg1"/>
                  </a:solidFill>
                </a:defRPr>
              </a:lvl1pPr>
            </a:lstStyle>
            <a:p>
              <a:r>
                <a:rPr lang="en-US" alt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01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ACBCEFCA-54D2-089D-DB40-585FC665CBB8}"/>
              </a:ext>
            </a:extLst>
          </p:cNvPr>
          <p:cNvGrpSpPr/>
          <p:nvPr/>
        </p:nvGrpSpPr>
        <p:grpSpPr>
          <a:xfrm>
            <a:off x="2020019" y="2822904"/>
            <a:ext cx="1394279" cy="790872"/>
            <a:chOff x="2020019" y="2822904"/>
            <a:chExt cx="1394279" cy="790872"/>
          </a:xfrm>
        </p:grpSpPr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979B918C-6C5D-1B12-C0F3-79EF0CE12EBB}"/>
                </a:ext>
              </a:extLst>
            </p:cNvPr>
            <p:cNvSpPr/>
            <p:nvPr/>
          </p:nvSpPr>
          <p:spPr>
            <a:xfrm>
              <a:off x="2321722" y="2822904"/>
              <a:ext cx="790872" cy="790872"/>
            </a:xfrm>
            <a:prstGeom prst="ellipse">
              <a:avLst/>
            </a:prstGeom>
            <a:solidFill>
              <a:srgbClr val="2398BA"/>
            </a:solidFill>
            <a:ln w="12700" cap="flat" cmpd="sng" algn="ctr">
              <a:noFill/>
              <a:prstDash val="solid"/>
              <a:miter lim="800000"/>
            </a:ln>
            <a:effectLst>
              <a:softEdge rad="63500"/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/>
                <a:ea typeface="思源黑体 CN Normal"/>
              </a:endParaRP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B049C1BA-C25E-0498-BDA8-71C845D856DF}"/>
                </a:ext>
              </a:extLst>
            </p:cNvPr>
            <p:cNvSpPr txBox="1"/>
            <p:nvPr/>
          </p:nvSpPr>
          <p:spPr>
            <a:xfrm>
              <a:off x="2020019" y="2987508"/>
              <a:ext cx="139427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8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r>
                <a:rPr lang="en-US" altLang="zh-CN" sz="2400" b="1" dirty="0">
                  <a:solidFill>
                    <a:schemeClr val="bg1"/>
                  </a:solidFill>
                </a:rPr>
                <a:t>02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FBC742FD-ACE5-25A8-BF09-0659F220D0D5}"/>
              </a:ext>
            </a:extLst>
          </p:cNvPr>
          <p:cNvGrpSpPr/>
          <p:nvPr/>
        </p:nvGrpSpPr>
        <p:grpSpPr>
          <a:xfrm>
            <a:off x="3918438" y="2822904"/>
            <a:ext cx="1394279" cy="790872"/>
            <a:chOff x="3918438" y="2822904"/>
            <a:chExt cx="1394279" cy="790872"/>
          </a:xfrm>
        </p:grpSpPr>
        <p:sp>
          <p:nvSpPr>
            <p:cNvPr id="59" name="椭圆 58">
              <a:extLst>
                <a:ext uri="{FF2B5EF4-FFF2-40B4-BE49-F238E27FC236}">
                  <a16:creationId xmlns:a16="http://schemas.microsoft.com/office/drawing/2014/main" id="{B1511714-09E8-75CD-4492-E378AB923E2A}"/>
                </a:ext>
              </a:extLst>
            </p:cNvPr>
            <p:cNvSpPr/>
            <p:nvPr/>
          </p:nvSpPr>
          <p:spPr>
            <a:xfrm>
              <a:off x="4220141" y="2822904"/>
              <a:ext cx="790872" cy="790872"/>
            </a:xfrm>
            <a:prstGeom prst="ellipse">
              <a:avLst/>
            </a:prstGeom>
            <a:solidFill>
              <a:srgbClr val="C9EEFB"/>
            </a:solidFill>
            <a:ln w="12700" cap="flat" cmpd="sng" algn="ctr">
              <a:noFill/>
              <a:prstDash val="solid"/>
              <a:miter lim="800000"/>
            </a:ln>
            <a:effectLst>
              <a:softEdge rad="63500"/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/>
                <a:ea typeface="思源黑体 CN Normal"/>
              </a:endParaRP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B76118FF-F26E-3AE8-700F-5EF93DA9F780}"/>
                </a:ext>
              </a:extLst>
            </p:cNvPr>
            <p:cNvSpPr txBox="1"/>
            <p:nvPr/>
          </p:nvSpPr>
          <p:spPr>
            <a:xfrm>
              <a:off x="3918438" y="2987508"/>
              <a:ext cx="139427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8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r>
                <a:rPr lang="en-US" altLang="zh-CN" sz="2400" b="1" dirty="0"/>
                <a:t>03</a:t>
              </a:r>
              <a:endParaRPr lang="zh-CN" altLang="en-US" sz="2400" b="1" dirty="0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D7FA0C5E-1F26-70D5-6FA6-9F917E596A4E}"/>
              </a:ext>
            </a:extLst>
          </p:cNvPr>
          <p:cNvGrpSpPr/>
          <p:nvPr/>
        </p:nvGrpSpPr>
        <p:grpSpPr>
          <a:xfrm>
            <a:off x="5816856" y="2822904"/>
            <a:ext cx="1394279" cy="790872"/>
            <a:chOff x="5816856" y="2822904"/>
            <a:chExt cx="1394279" cy="790872"/>
          </a:xfrm>
        </p:grpSpPr>
        <p:sp>
          <p:nvSpPr>
            <p:cNvPr id="62" name="椭圆 61">
              <a:extLst>
                <a:ext uri="{FF2B5EF4-FFF2-40B4-BE49-F238E27FC236}">
                  <a16:creationId xmlns:a16="http://schemas.microsoft.com/office/drawing/2014/main" id="{BA4696F7-91C9-94B0-DBC6-D0699DEE72B9}"/>
                </a:ext>
              </a:extLst>
            </p:cNvPr>
            <p:cNvSpPr/>
            <p:nvPr/>
          </p:nvSpPr>
          <p:spPr>
            <a:xfrm>
              <a:off x="6118559" y="2822904"/>
              <a:ext cx="790872" cy="790872"/>
            </a:xfrm>
            <a:prstGeom prst="ellipse">
              <a:avLst/>
            </a:prstGeom>
            <a:solidFill>
              <a:srgbClr val="FEEAC0"/>
            </a:solidFill>
            <a:ln w="12700" cap="flat" cmpd="sng" algn="ctr">
              <a:noFill/>
              <a:prstDash val="solid"/>
              <a:miter lim="800000"/>
            </a:ln>
            <a:effectLst>
              <a:softEdge rad="63500"/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/>
                <a:ea typeface="思源黑体 CN Normal"/>
              </a:endParaRP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D3E85D80-E7A4-A16C-1B9C-1AF59AF6F744}"/>
                </a:ext>
              </a:extLst>
            </p:cNvPr>
            <p:cNvSpPr txBox="1"/>
            <p:nvPr/>
          </p:nvSpPr>
          <p:spPr>
            <a:xfrm>
              <a:off x="5816856" y="2987508"/>
              <a:ext cx="139427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8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r>
                <a:rPr lang="en-US" altLang="zh-CN" sz="2400" b="1" dirty="0"/>
                <a:t>04</a:t>
              </a:r>
              <a:endParaRPr lang="zh-CN" altLang="en-US" sz="24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240769317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398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2EEBFC2-37F5-867F-620E-6EF6A795C46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27100" b="21560"/>
          <a:stretch>
            <a:fillRect/>
          </a:stretch>
        </p:blipFill>
        <p:spPr>
          <a:xfrm rot="1157328" flipV="1">
            <a:off x="1809928" y="-1379301"/>
            <a:ext cx="11491970" cy="8178999"/>
          </a:xfrm>
          <a:custGeom>
            <a:avLst/>
            <a:gdLst>
              <a:gd name="connsiteX0" fmla="*/ 0 w 11491970"/>
              <a:gd name="connsiteY0" fmla="*/ 4949926 h 8178999"/>
              <a:gd name="connsiteX1" fmla="*/ 9226568 w 11491970"/>
              <a:gd name="connsiteY1" fmla="*/ 8178999 h 8178999"/>
              <a:gd name="connsiteX2" fmla="*/ 11491970 w 11491970"/>
              <a:gd name="connsiteY2" fmla="*/ 1705970 h 8178999"/>
              <a:gd name="connsiteX3" fmla="*/ 6617428 w 11491970"/>
              <a:gd name="connsiteY3" fmla="*/ 0 h 8178999"/>
              <a:gd name="connsiteX4" fmla="*/ 0 w 11491970"/>
              <a:gd name="connsiteY4" fmla="*/ 0 h 8178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91970" h="8178999">
                <a:moveTo>
                  <a:pt x="0" y="4949926"/>
                </a:moveTo>
                <a:lnTo>
                  <a:pt x="9226568" y="8178999"/>
                </a:lnTo>
                <a:lnTo>
                  <a:pt x="11491970" y="1705970"/>
                </a:lnTo>
                <a:lnTo>
                  <a:pt x="6617428" y="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A192924B-FB66-B13D-866C-7C88622FD3C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6866" b="36750"/>
          <a:stretch>
            <a:fillRect/>
          </a:stretch>
        </p:blipFill>
        <p:spPr>
          <a:xfrm>
            <a:off x="0" y="3429000"/>
            <a:ext cx="12192000" cy="3429000"/>
          </a:xfrm>
          <a:custGeom>
            <a:avLst/>
            <a:gdLst>
              <a:gd name="connsiteX0" fmla="*/ 0 w 12192000"/>
              <a:gd name="connsiteY0" fmla="*/ 0 h 3429000"/>
              <a:gd name="connsiteX1" fmla="*/ 12192000 w 12192000"/>
              <a:gd name="connsiteY1" fmla="*/ 0 h 3429000"/>
              <a:gd name="connsiteX2" fmla="*/ 12192000 w 12192000"/>
              <a:gd name="connsiteY2" fmla="*/ 3429000 h 3429000"/>
              <a:gd name="connsiteX3" fmla="*/ 0 w 12192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429000">
                <a:moveTo>
                  <a:pt x="0" y="0"/>
                </a:moveTo>
                <a:lnTo>
                  <a:pt x="12192000" y="0"/>
                </a:lnTo>
                <a:lnTo>
                  <a:pt x="12192000" y="3429000"/>
                </a:lnTo>
                <a:lnTo>
                  <a:pt x="0" y="3429000"/>
                </a:lnTo>
                <a:close/>
              </a:path>
            </a:pathLst>
          </a:cu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6EC542A0-8E21-BE5B-16BA-D18B540064D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9750" t="37854" r="17080"/>
          <a:stretch>
            <a:fillRect/>
          </a:stretch>
        </p:blipFill>
        <p:spPr>
          <a:xfrm rot="19625680">
            <a:off x="-1817107" y="-1316607"/>
            <a:ext cx="8902865" cy="4060580"/>
          </a:xfrm>
          <a:custGeom>
            <a:avLst/>
            <a:gdLst>
              <a:gd name="connsiteX0" fmla="*/ 7334010 w 8902865"/>
              <a:gd name="connsiteY0" fmla="*/ 3045435 h 4060580"/>
              <a:gd name="connsiteX1" fmla="*/ 8902865 w 8902865"/>
              <a:gd name="connsiteY1" fmla="*/ 4060580 h 4060580"/>
              <a:gd name="connsiteX2" fmla="*/ 0 w 8902865"/>
              <a:gd name="connsiteY2" fmla="*/ 4060580 h 4060580"/>
              <a:gd name="connsiteX3" fmla="*/ 875815 w 8902865"/>
              <a:gd name="connsiteY3" fmla="*/ 2707054 h 4060580"/>
              <a:gd name="connsiteX4" fmla="*/ 2627444 w 8902865"/>
              <a:gd name="connsiteY4" fmla="*/ 0 h 4060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02865" h="4060580">
                <a:moveTo>
                  <a:pt x="7334010" y="3045435"/>
                </a:moveTo>
                <a:lnTo>
                  <a:pt x="8902865" y="4060580"/>
                </a:lnTo>
                <a:lnTo>
                  <a:pt x="0" y="4060580"/>
                </a:lnTo>
                <a:lnTo>
                  <a:pt x="875815" y="2707054"/>
                </a:lnTo>
                <a:lnTo>
                  <a:pt x="2627444" y="0"/>
                </a:lnTo>
                <a:close/>
              </a:path>
            </a:pathLst>
          </a:cu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2B3DE2DA-06D5-DC6B-F168-8C46FF27D5E7}"/>
              </a:ext>
            </a:extLst>
          </p:cNvPr>
          <p:cNvSpPr txBox="1"/>
          <p:nvPr/>
        </p:nvSpPr>
        <p:spPr>
          <a:xfrm>
            <a:off x="517289" y="3197027"/>
            <a:ext cx="421821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4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b="1" dirty="0"/>
              <a:t>下阶段工作计划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8B5E83B-4777-91CB-A2CD-1B665490C41C}"/>
              </a:ext>
            </a:extLst>
          </p:cNvPr>
          <p:cNvSpPr txBox="1"/>
          <p:nvPr/>
        </p:nvSpPr>
        <p:spPr>
          <a:xfrm>
            <a:off x="3210301" y="4318916"/>
            <a:ext cx="33285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000" b="0" i="0" u="none" strike="noStrike" kern="0" cap="none" spc="300" normalizeH="0" baseline="0">
                <a:ln>
                  <a:noFill/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uLnTx/>
                <a:uFillTx/>
                <a:latin typeface="+mn-ea"/>
              </a:defRPr>
            </a:lvl1pPr>
          </a:lstStyle>
          <a:p>
            <a:r>
              <a:rPr lang="en-US" altLang="zh-CN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PART FOUR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FB8CCEB8-3B38-4DBB-179F-FE314E29357F}"/>
              </a:ext>
            </a:extLst>
          </p:cNvPr>
          <p:cNvSpPr txBox="1"/>
          <p:nvPr/>
        </p:nvSpPr>
        <p:spPr>
          <a:xfrm>
            <a:off x="230643" y="193464"/>
            <a:ext cx="58653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 spc="300">
                <a:solidFill>
                  <a:schemeClr val="tx1">
                    <a:alpha val="39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defRPr>
            </a:lvl1pPr>
          </a:lstStyle>
          <a:p>
            <a:r>
              <a:rPr lang="en-US" altLang="zh-CN" dirty="0"/>
              <a:t>Next phase of the work plan</a:t>
            </a:r>
            <a:endParaRPr lang="zh-CN" altLang="en-US" dirty="0"/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380C092C-588D-E234-0ACF-0254F4CEFF61}"/>
              </a:ext>
            </a:extLst>
          </p:cNvPr>
          <p:cNvCxnSpPr/>
          <p:nvPr/>
        </p:nvCxnSpPr>
        <p:spPr>
          <a:xfrm>
            <a:off x="517289" y="4217304"/>
            <a:ext cx="5386025" cy="0"/>
          </a:xfrm>
          <a:prstGeom prst="line">
            <a:avLst/>
          </a:prstGeom>
          <a:ln w="41275">
            <a:solidFill>
              <a:srgbClr val="FEEA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35D1111E-5D70-5115-4284-54297E1ED937}"/>
              </a:ext>
            </a:extLst>
          </p:cNvPr>
          <p:cNvCxnSpPr>
            <a:cxnSpLocks/>
          </p:cNvCxnSpPr>
          <p:nvPr/>
        </p:nvCxnSpPr>
        <p:spPr>
          <a:xfrm>
            <a:off x="517289" y="4476384"/>
            <a:ext cx="3206542" cy="0"/>
          </a:xfrm>
          <a:prstGeom prst="line">
            <a:avLst/>
          </a:prstGeom>
          <a:ln w="41275">
            <a:solidFill>
              <a:srgbClr val="FEEAC0">
                <a:alpha val="48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0485CC7E-2EED-A3C1-88E4-C2A5B0B4BFBA}"/>
              </a:ext>
            </a:extLst>
          </p:cNvPr>
          <p:cNvCxnSpPr>
            <a:cxnSpLocks/>
          </p:cNvCxnSpPr>
          <p:nvPr/>
        </p:nvCxnSpPr>
        <p:spPr>
          <a:xfrm>
            <a:off x="2315609" y="4720224"/>
            <a:ext cx="3465622" cy="0"/>
          </a:xfrm>
          <a:prstGeom prst="line">
            <a:avLst/>
          </a:prstGeom>
          <a:ln w="41275">
            <a:solidFill>
              <a:srgbClr val="FBCB70">
                <a:alpha val="44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610325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B091FDB-349A-8EC5-4219-4F1026DB107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27100" b="21560"/>
          <a:stretch>
            <a:fillRect/>
          </a:stretch>
        </p:blipFill>
        <p:spPr>
          <a:xfrm rot="1157328" flipV="1">
            <a:off x="1809928" y="-1379301"/>
            <a:ext cx="11491970" cy="8178999"/>
          </a:xfrm>
          <a:custGeom>
            <a:avLst/>
            <a:gdLst>
              <a:gd name="connsiteX0" fmla="*/ 0 w 11491970"/>
              <a:gd name="connsiteY0" fmla="*/ 4949926 h 8178999"/>
              <a:gd name="connsiteX1" fmla="*/ 9226568 w 11491970"/>
              <a:gd name="connsiteY1" fmla="*/ 8178999 h 8178999"/>
              <a:gd name="connsiteX2" fmla="*/ 11491970 w 11491970"/>
              <a:gd name="connsiteY2" fmla="*/ 1705970 h 8178999"/>
              <a:gd name="connsiteX3" fmla="*/ 6617428 w 11491970"/>
              <a:gd name="connsiteY3" fmla="*/ 0 h 8178999"/>
              <a:gd name="connsiteX4" fmla="*/ 0 w 11491970"/>
              <a:gd name="connsiteY4" fmla="*/ 0 h 8178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91970" h="8178999">
                <a:moveTo>
                  <a:pt x="0" y="4949926"/>
                </a:moveTo>
                <a:lnTo>
                  <a:pt x="9226568" y="8178999"/>
                </a:lnTo>
                <a:lnTo>
                  <a:pt x="11491970" y="1705970"/>
                </a:lnTo>
                <a:lnTo>
                  <a:pt x="6617428" y="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CB99C13F-9C41-0F55-72DA-572ED1816C7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9750" t="37854" r="17080"/>
          <a:stretch>
            <a:fillRect/>
          </a:stretch>
        </p:blipFill>
        <p:spPr>
          <a:xfrm rot="19625680">
            <a:off x="-1817107" y="-1316607"/>
            <a:ext cx="8902865" cy="4060580"/>
          </a:xfrm>
          <a:custGeom>
            <a:avLst/>
            <a:gdLst>
              <a:gd name="connsiteX0" fmla="*/ 7334010 w 8902865"/>
              <a:gd name="connsiteY0" fmla="*/ 3045435 h 4060580"/>
              <a:gd name="connsiteX1" fmla="*/ 8902865 w 8902865"/>
              <a:gd name="connsiteY1" fmla="*/ 4060580 h 4060580"/>
              <a:gd name="connsiteX2" fmla="*/ 0 w 8902865"/>
              <a:gd name="connsiteY2" fmla="*/ 4060580 h 4060580"/>
              <a:gd name="connsiteX3" fmla="*/ 875815 w 8902865"/>
              <a:gd name="connsiteY3" fmla="*/ 2707054 h 4060580"/>
              <a:gd name="connsiteX4" fmla="*/ 2627444 w 8902865"/>
              <a:gd name="connsiteY4" fmla="*/ 0 h 4060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02865" h="4060580">
                <a:moveTo>
                  <a:pt x="7334010" y="3045435"/>
                </a:moveTo>
                <a:lnTo>
                  <a:pt x="8902865" y="4060580"/>
                </a:lnTo>
                <a:lnTo>
                  <a:pt x="0" y="4060580"/>
                </a:lnTo>
                <a:lnTo>
                  <a:pt x="875815" y="2707054"/>
                </a:lnTo>
                <a:lnTo>
                  <a:pt x="2627444" y="0"/>
                </a:lnTo>
                <a:close/>
              </a:path>
            </a:pathLst>
          </a:cu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FB8CCEB8-3B38-4DBB-179F-FE314E29357F}"/>
              </a:ext>
            </a:extLst>
          </p:cNvPr>
          <p:cNvSpPr txBox="1"/>
          <p:nvPr/>
        </p:nvSpPr>
        <p:spPr>
          <a:xfrm>
            <a:off x="7652523" y="202657"/>
            <a:ext cx="45394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1200" spc="300">
                <a:solidFill>
                  <a:schemeClr val="accent2">
                    <a:alpha val="85000"/>
                  </a:schemeClr>
                </a:solidFill>
                <a:latin typeface="+mn-ea"/>
              </a:defRPr>
            </a:lvl1pPr>
          </a:lstStyle>
          <a:p>
            <a:r>
              <a:rPr lang="en-US" altLang="zh-CN" b="1" dirty="0"/>
              <a:t>Next phase of the work plan</a:t>
            </a: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8DFCCC7C-F6A2-56AA-4DB2-18001AAA1EB1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16866" b="36750"/>
          <a:stretch>
            <a:fillRect/>
          </a:stretch>
        </p:blipFill>
        <p:spPr>
          <a:xfrm>
            <a:off x="0" y="3429000"/>
            <a:ext cx="12192000" cy="3429000"/>
          </a:xfrm>
          <a:custGeom>
            <a:avLst/>
            <a:gdLst>
              <a:gd name="connsiteX0" fmla="*/ 0 w 12192000"/>
              <a:gd name="connsiteY0" fmla="*/ 0 h 3429000"/>
              <a:gd name="connsiteX1" fmla="*/ 12192000 w 12192000"/>
              <a:gd name="connsiteY1" fmla="*/ 0 h 3429000"/>
              <a:gd name="connsiteX2" fmla="*/ 12192000 w 12192000"/>
              <a:gd name="connsiteY2" fmla="*/ 3429000 h 3429000"/>
              <a:gd name="connsiteX3" fmla="*/ 0 w 12192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429000">
                <a:moveTo>
                  <a:pt x="0" y="0"/>
                </a:moveTo>
                <a:lnTo>
                  <a:pt x="12192000" y="0"/>
                </a:lnTo>
                <a:lnTo>
                  <a:pt x="12192000" y="3429000"/>
                </a:lnTo>
                <a:lnTo>
                  <a:pt x="0" y="3429000"/>
                </a:lnTo>
                <a:close/>
              </a:path>
            </a:pathLst>
          </a:custGeom>
        </p:spPr>
      </p:pic>
      <p:grpSp>
        <p:nvGrpSpPr>
          <p:cNvPr id="44" name="组合 43">
            <a:extLst>
              <a:ext uri="{FF2B5EF4-FFF2-40B4-BE49-F238E27FC236}">
                <a16:creationId xmlns:a16="http://schemas.microsoft.com/office/drawing/2014/main" id="{C0AE4111-BDBF-EACC-3BAC-39193FBBC5F6}"/>
              </a:ext>
            </a:extLst>
          </p:cNvPr>
          <p:cNvGrpSpPr/>
          <p:nvPr/>
        </p:nvGrpSpPr>
        <p:grpSpPr>
          <a:xfrm>
            <a:off x="7774096" y="532872"/>
            <a:ext cx="4417904" cy="365308"/>
            <a:chOff x="999698" y="3511906"/>
            <a:chExt cx="5386025" cy="502920"/>
          </a:xfrm>
        </p:grpSpPr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id="{49AB0116-C63D-A217-EBA1-320536EB03E5}"/>
                </a:ext>
              </a:extLst>
            </p:cNvPr>
            <p:cNvCxnSpPr/>
            <p:nvPr/>
          </p:nvCxnSpPr>
          <p:spPr>
            <a:xfrm>
              <a:off x="999698" y="3511906"/>
              <a:ext cx="5386025" cy="0"/>
            </a:xfrm>
            <a:prstGeom prst="line">
              <a:avLst/>
            </a:prstGeom>
            <a:ln w="41275">
              <a:solidFill>
                <a:srgbClr val="2398B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id="{CBE8C0DC-A183-7798-1679-E580B2D35D7A}"/>
                </a:ext>
              </a:extLst>
            </p:cNvPr>
            <p:cNvCxnSpPr>
              <a:cxnSpLocks/>
            </p:cNvCxnSpPr>
            <p:nvPr/>
          </p:nvCxnSpPr>
          <p:spPr>
            <a:xfrm>
              <a:off x="999698" y="3770986"/>
              <a:ext cx="3206542" cy="0"/>
            </a:xfrm>
            <a:prstGeom prst="line">
              <a:avLst/>
            </a:prstGeom>
            <a:ln w="41275">
              <a:solidFill>
                <a:srgbClr val="2398BA">
                  <a:alpha val="42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id="{94988917-4D5E-1863-792A-6010D4C7BF74}"/>
                </a:ext>
              </a:extLst>
            </p:cNvPr>
            <p:cNvCxnSpPr>
              <a:cxnSpLocks/>
            </p:cNvCxnSpPr>
            <p:nvPr/>
          </p:nvCxnSpPr>
          <p:spPr>
            <a:xfrm>
              <a:off x="2798018" y="4014826"/>
              <a:ext cx="3465622" cy="0"/>
            </a:xfrm>
            <a:prstGeom prst="line">
              <a:avLst/>
            </a:prstGeom>
            <a:ln w="41275">
              <a:solidFill>
                <a:srgbClr val="2398BA">
                  <a:alpha val="14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F18F9E93-D83F-DB86-CEB8-81F559C5ABCA}"/>
              </a:ext>
            </a:extLst>
          </p:cNvPr>
          <p:cNvGrpSpPr/>
          <p:nvPr/>
        </p:nvGrpSpPr>
        <p:grpSpPr>
          <a:xfrm>
            <a:off x="163829" y="6373117"/>
            <a:ext cx="3267396" cy="305093"/>
            <a:chOff x="999698" y="3511906"/>
            <a:chExt cx="5386025" cy="502920"/>
          </a:xfrm>
        </p:grpSpPr>
        <p:cxnSp>
          <p:nvCxnSpPr>
            <p:cNvPr id="51" name="直接连接符 50">
              <a:extLst>
                <a:ext uri="{FF2B5EF4-FFF2-40B4-BE49-F238E27FC236}">
                  <a16:creationId xmlns:a16="http://schemas.microsoft.com/office/drawing/2014/main" id="{24B6F496-0A76-9C0D-A158-4459222DA898}"/>
                </a:ext>
              </a:extLst>
            </p:cNvPr>
            <p:cNvCxnSpPr/>
            <p:nvPr/>
          </p:nvCxnSpPr>
          <p:spPr>
            <a:xfrm>
              <a:off x="999698" y="3511906"/>
              <a:ext cx="5386025" cy="0"/>
            </a:xfrm>
            <a:prstGeom prst="line">
              <a:avLst/>
            </a:prstGeom>
            <a:ln w="41275">
              <a:solidFill>
                <a:srgbClr val="2398B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>
              <a:extLst>
                <a:ext uri="{FF2B5EF4-FFF2-40B4-BE49-F238E27FC236}">
                  <a16:creationId xmlns:a16="http://schemas.microsoft.com/office/drawing/2014/main" id="{0F9D97CD-C2D1-13EB-C5B0-303583C632A5}"/>
                </a:ext>
              </a:extLst>
            </p:cNvPr>
            <p:cNvCxnSpPr>
              <a:cxnSpLocks/>
            </p:cNvCxnSpPr>
            <p:nvPr/>
          </p:nvCxnSpPr>
          <p:spPr>
            <a:xfrm>
              <a:off x="999698" y="3770986"/>
              <a:ext cx="3206542" cy="0"/>
            </a:xfrm>
            <a:prstGeom prst="line">
              <a:avLst/>
            </a:prstGeom>
            <a:ln w="41275">
              <a:solidFill>
                <a:srgbClr val="2398BA">
                  <a:alpha val="42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>
              <a:extLst>
                <a:ext uri="{FF2B5EF4-FFF2-40B4-BE49-F238E27FC236}">
                  <a16:creationId xmlns:a16="http://schemas.microsoft.com/office/drawing/2014/main" id="{5DE2F12B-FCA8-4EE6-A45B-0501D8BBE82F}"/>
                </a:ext>
              </a:extLst>
            </p:cNvPr>
            <p:cNvCxnSpPr>
              <a:cxnSpLocks/>
            </p:cNvCxnSpPr>
            <p:nvPr/>
          </p:nvCxnSpPr>
          <p:spPr>
            <a:xfrm>
              <a:off x="2798018" y="4014826"/>
              <a:ext cx="3465622" cy="0"/>
            </a:xfrm>
            <a:prstGeom prst="line">
              <a:avLst/>
            </a:prstGeom>
            <a:ln w="41275">
              <a:solidFill>
                <a:srgbClr val="2398BA">
                  <a:alpha val="14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灯片编号占位符 2">
            <a:extLst>
              <a:ext uri="{FF2B5EF4-FFF2-40B4-BE49-F238E27FC236}">
                <a16:creationId xmlns:a16="http://schemas.microsoft.com/office/drawing/2014/main" id="{18E843A9-9737-FA76-8881-328442379CEA}"/>
              </a:ext>
            </a:extLst>
          </p:cNvPr>
          <p:cNvSpPr txBox="1">
            <a:spLocks/>
          </p:cNvSpPr>
          <p:nvPr/>
        </p:nvSpPr>
        <p:spPr>
          <a:xfrm>
            <a:off x="8857452" y="6316980"/>
            <a:ext cx="2661448" cy="215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65B630-C7FF-41C0-9923-C5E5E29EED81}" type="slidenum">
              <a:rPr kumimoji="0" lang="en-US" altLang="zh-CN" sz="1000" b="0" i="0" u="none" strike="noStrike" kern="1200" cap="none" spc="0" normalizeH="0" baseline="0" noProof="0" smtClean="0">
                <a:ln>
                  <a:noFill/>
                </a:ln>
                <a:solidFill>
                  <a:srgbClr val="2F2F2F">
                    <a:lumMod val="50000"/>
                    <a:lumOff val="50000"/>
                  </a:srgbClr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rgbClr val="2F2F2F">
                  <a:lumMod val="50000"/>
                  <a:lumOff val="50000"/>
                </a:srgbClr>
              </a:solidFill>
              <a:effectLst/>
              <a:uLnTx/>
              <a:uFillTx/>
              <a:latin typeface="思源黑体 CN Normal"/>
              <a:ea typeface="思源黑体 CN Normal"/>
              <a:cs typeface="+mn-cs"/>
            </a:endParaRPr>
          </a:p>
        </p:txBody>
      </p:sp>
      <p:sp>
        <p:nvSpPr>
          <p:cNvPr id="35" name="íšḻíḍe">
            <a:extLst>
              <a:ext uri="{FF2B5EF4-FFF2-40B4-BE49-F238E27FC236}">
                <a16:creationId xmlns:a16="http://schemas.microsoft.com/office/drawing/2014/main" id="{85BD6ACB-F6AD-5FA5-6E04-B4A2D8ACF328}"/>
              </a:ext>
            </a:extLst>
          </p:cNvPr>
          <p:cNvSpPr/>
          <p:nvPr/>
        </p:nvSpPr>
        <p:spPr>
          <a:xfrm>
            <a:off x="4844960" y="2085698"/>
            <a:ext cx="2489380" cy="4048402"/>
          </a:xfrm>
          <a:prstGeom prst="rect">
            <a:avLst/>
          </a:prstGeom>
          <a:solidFill>
            <a:srgbClr val="2398BA"/>
          </a:solidFill>
          <a:ln w="12700" cap="rnd">
            <a:noFill/>
            <a:prstDash val="solid"/>
            <a:round/>
            <a:headEnd/>
            <a:tailEnd/>
          </a:ln>
          <a:effectLst>
            <a:outerShdw blurRad="254000" dist="127000" algn="ctr" rotWithShape="0">
              <a:schemeClr val="accent5">
                <a:alpha val="32000"/>
              </a:scheme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4354"/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38" name="iṩļïde">
            <a:extLst>
              <a:ext uri="{FF2B5EF4-FFF2-40B4-BE49-F238E27FC236}">
                <a16:creationId xmlns:a16="http://schemas.microsoft.com/office/drawing/2014/main" id="{8E7E729F-5E50-C050-E65E-ADCC29713C0B}"/>
              </a:ext>
            </a:extLst>
          </p:cNvPr>
          <p:cNvSpPr/>
          <p:nvPr/>
        </p:nvSpPr>
        <p:spPr bwMode="auto">
          <a:xfrm>
            <a:off x="5727812" y="3812676"/>
            <a:ext cx="723676" cy="594446"/>
          </a:xfrm>
          <a:custGeom>
            <a:avLst/>
            <a:gdLst>
              <a:gd name="connsiteX0" fmla="*/ 96626 w 533400"/>
              <a:gd name="connsiteY0" fmla="*/ 133971 h 438150"/>
              <a:gd name="connsiteX1" fmla="*/ 125201 w 533400"/>
              <a:gd name="connsiteY1" fmla="*/ 286371 h 438150"/>
              <a:gd name="connsiteX2" fmla="*/ 410951 w 533400"/>
              <a:gd name="connsiteY2" fmla="*/ 286371 h 438150"/>
              <a:gd name="connsiteX3" fmla="*/ 439526 w 533400"/>
              <a:gd name="connsiteY3" fmla="*/ 133971 h 438150"/>
              <a:gd name="connsiteX4" fmla="*/ 534776 w 533400"/>
              <a:gd name="connsiteY4" fmla="*/ 133971 h 438150"/>
              <a:gd name="connsiteX5" fmla="*/ 515726 w 533400"/>
              <a:gd name="connsiteY5" fmla="*/ 381621 h 438150"/>
              <a:gd name="connsiteX6" fmla="*/ 458576 w 533400"/>
              <a:gd name="connsiteY6" fmla="*/ 381621 h 438150"/>
              <a:gd name="connsiteX7" fmla="*/ 458576 w 533400"/>
              <a:gd name="connsiteY7" fmla="*/ 438771 h 438150"/>
              <a:gd name="connsiteX8" fmla="*/ 439526 w 533400"/>
              <a:gd name="connsiteY8" fmla="*/ 438771 h 438150"/>
              <a:gd name="connsiteX9" fmla="*/ 439526 w 533400"/>
              <a:gd name="connsiteY9" fmla="*/ 381621 h 438150"/>
              <a:gd name="connsiteX10" fmla="*/ 96626 w 533400"/>
              <a:gd name="connsiteY10" fmla="*/ 381621 h 438150"/>
              <a:gd name="connsiteX11" fmla="*/ 96626 w 533400"/>
              <a:gd name="connsiteY11" fmla="*/ 438771 h 438150"/>
              <a:gd name="connsiteX12" fmla="*/ 77576 w 533400"/>
              <a:gd name="connsiteY12" fmla="*/ 438771 h 438150"/>
              <a:gd name="connsiteX13" fmla="*/ 77576 w 533400"/>
              <a:gd name="connsiteY13" fmla="*/ 381621 h 438150"/>
              <a:gd name="connsiteX14" fmla="*/ 20426 w 533400"/>
              <a:gd name="connsiteY14" fmla="*/ 381621 h 438150"/>
              <a:gd name="connsiteX15" fmla="*/ 1376 w 533400"/>
              <a:gd name="connsiteY15" fmla="*/ 133971 h 438150"/>
              <a:gd name="connsiteX16" fmla="*/ 96626 w 533400"/>
              <a:gd name="connsiteY16" fmla="*/ 133971 h 438150"/>
              <a:gd name="connsiteX17" fmla="*/ 487151 w 533400"/>
              <a:gd name="connsiteY17" fmla="*/ 621 h 438150"/>
              <a:gd name="connsiteX18" fmla="*/ 487151 w 533400"/>
              <a:gd name="connsiteY18" fmla="*/ 114921 h 438150"/>
              <a:gd name="connsiteX19" fmla="*/ 425239 w 533400"/>
              <a:gd name="connsiteY19" fmla="*/ 114921 h 438150"/>
              <a:gd name="connsiteX20" fmla="*/ 396664 w 533400"/>
              <a:gd name="connsiteY20" fmla="*/ 267321 h 438150"/>
              <a:gd name="connsiteX21" fmla="*/ 139489 w 533400"/>
              <a:gd name="connsiteY21" fmla="*/ 267321 h 438150"/>
              <a:gd name="connsiteX22" fmla="*/ 110914 w 533400"/>
              <a:gd name="connsiteY22" fmla="*/ 114921 h 438150"/>
              <a:gd name="connsiteX23" fmla="*/ 58526 w 533400"/>
              <a:gd name="connsiteY23" fmla="*/ 114921 h 438150"/>
              <a:gd name="connsiteX24" fmla="*/ 58526 w 533400"/>
              <a:gd name="connsiteY24" fmla="*/ 621 h 438150"/>
              <a:gd name="connsiteX25" fmla="*/ 487151 w 533400"/>
              <a:gd name="connsiteY25" fmla="*/ 621 h 438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533400" h="438150">
                <a:moveTo>
                  <a:pt x="96626" y="133971"/>
                </a:moveTo>
                <a:lnTo>
                  <a:pt x="125201" y="286371"/>
                </a:lnTo>
                <a:lnTo>
                  <a:pt x="410951" y="286371"/>
                </a:lnTo>
                <a:lnTo>
                  <a:pt x="439526" y="133971"/>
                </a:lnTo>
                <a:lnTo>
                  <a:pt x="534776" y="133971"/>
                </a:lnTo>
                <a:lnTo>
                  <a:pt x="515726" y="381621"/>
                </a:lnTo>
                <a:lnTo>
                  <a:pt x="458576" y="381621"/>
                </a:lnTo>
                <a:lnTo>
                  <a:pt x="458576" y="438771"/>
                </a:lnTo>
                <a:lnTo>
                  <a:pt x="439526" y="438771"/>
                </a:lnTo>
                <a:lnTo>
                  <a:pt x="439526" y="381621"/>
                </a:lnTo>
                <a:lnTo>
                  <a:pt x="96626" y="381621"/>
                </a:lnTo>
                <a:lnTo>
                  <a:pt x="96626" y="438771"/>
                </a:lnTo>
                <a:lnTo>
                  <a:pt x="77576" y="438771"/>
                </a:lnTo>
                <a:lnTo>
                  <a:pt x="77576" y="381621"/>
                </a:lnTo>
                <a:lnTo>
                  <a:pt x="20426" y="381621"/>
                </a:lnTo>
                <a:lnTo>
                  <a:pt x="1376" y="133971"/>
                </a:lnTo>
                <a:lnTo>
                  <a:pt x="96626" y="133971"/>
                </a:lnTo>
                <a:close/>
                <a:moveTo>
                  <a:pt x="487151" y="621"/>
                </a:moveTo>
                <a:lnTo>
                  <a:pt x="487151" y="114921"/>
                </a:lnTo>
                <a:lnTo>
                  <a:pt x="425239" y="114921"/>
                </a:lnTo>
                <a:lnTo>
                  <a:pt x="396664" y="267321"/>
                </a:lnTo>
                <a:lnTo>
                  <a:pt x="139489" y="267321"/>
                </a:lnTo>
                <a:lnTo>
                  <a:pt x="110914" y="114921"/>
                </a:lnTo>
                <a:lnTo>
                  <a:pt x="58526" y="114921"/>
                </a:lnTo>
                <a:lnTo>
                  <a:pt x="58526" y="621"/>
                </a:lnTo>
                <a:lnTo>
                  <a:pt x="487151" y="621"/>
                </a:lnTo>
                <a:close/>
              </a:path>
            </a:pathLst>
          </a:custGeom>
          <a:solidFill>
            <a:srgbClr val="FFFFFF"/>
          </a:solidFill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defTabSz="914354"/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17" name="îşḻíďé">
            <a:extLst>
              <a:ext uri="{FF2B5EF4-FFF2-40B4-BE49-F238E27FC236}">
                <a16:creationId xmlns:a16="http://schemas.microsoft.com/office/drawing/2014/main" id="{871BCCC6-AA08-059F-B99B-26268EED1F71}"/>
              </a:ext>
            </a:extLst>
          </p:cNvPr>
          <p:cNvSpPr/>
          <p:nvPr/>
        </p:nvSpPr>
        <p:spPr>
          <a:xfrm>
            <a:off x="7491501" y="2085698"/>
            <a:ext cx="4023567" cy="1871910"/>
          </a:xfrm>
          <a:prstGeom prst="rect">
            <a:avLst/>
          </a:prstGeom>
          <a:blipFill dpi="0" rotWithShape="1">
            <a:blip r:embed="rId6"/>
            <a:srcRect/>
            <a:tile tx="0" ty="0" sx="100000" sy="100000" flip="none" algn="ctr"/>
          </a:blipFill>
          <a:ln w="50800" cap="flat" cmpd="sng" algn="ctr">
            <a:solidFill>
              <a:srgbClr val="FFFFFF"/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/>
            <a:endParaRPr lang="zh-CN" altLang="en-US" kern="0">
              <a:solidFill>
                <a:srgbClr val="FFFFFF"/>
              </a:solidFill>
              <a:latin typeface="思源黑体 CN Normal"/>
              <a:ea typeface="思源黑体 CN Normal"/>
            </a:endParaRPr>
          </a:p>
        </p:txBody>
      </p:sp>
      <p:sp>
        <p:nvSpPr>
          <p:cNvPr id="19" name="íṩlíḍè">
            <a:extLst>
              <a:ext uri="{FF2B5EF4-FFF2-40B4-BE49-F238E27FC236}">
                <a16:creationId xmlns:a16="http://schemas.microsoft.com/office/drawing/2014/main" id="{188224BB-C025-CBF1-BF11-2191AB7AAAC2}"/>
              </a:ext>
            </a:extLst>
          </p:cNvPr>
          <p:cNvSpPr/>
          <p:nvPr/>
        </p:nvSpPr>
        <p:spPr>
          <a:xfrm>
            <a:off x="660400" y="2085698"/>
            <a:ext cx="4023567" cy="1871910"/>
          </a:xfrm>
          <a:prstGeom prst="rect">
            <a:avLst/>
          </a:prstGeom>
          <a:blipFill dpi="0" rotWithShape="1">
            <a:blip r:embed="rId6"/>
            <a:srcRect/>
            <a:tile tx="0" ty="0" sx="100000" sy="100000" flip="none" algn="ctr"/>
          </a:blipFill>
          <a:ln w="50800" cap="flat" cmpd="sng" algn="ctr">
            <a:solidFill>
              <a:srgbClr val="FFFFFF"/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/>
            <a:endParaRPr lang="zh-CN" altLang="en-US" kern="0">
              <a:solidFill>
                <a:srgbClr val="FFFFFF"/>
              </a:solidFill>
              <a:latin typeface="思源黑体 CN Normal"/>
              <a:ea typeface="思源黑体 CN Normal"/>
            </a:endParaRPr>
          </a:p>
        </p:txBody>
      </p:sp>
      <p:sp>
        <p:nvSpPr>
          <p:cNvPr id="31" name="îS1íḍé">
            <a:extLst>
              <a:ext uri="{FF2B5EF4-FFF2-40B4-BE49-F238E27FC236}">
                <a16:creationId xmlns:a16="http://schemas.microsoft.com/office/drawing/2014/main" id="{680CB126-B97B-1980-2FC1-C105934C0BC5}"/>
              </a:ext>
            </a:extLst>
          </p:cNvPr>
          <p:cNvSpPr/>
          <p:nvPr/>
        </p:nvSpPr>
        <p:spPr>
          <a:xfrm>
            <a:off x="750146" y="4312663"/>
            <a:ext cx="362511" cy="286394"/>
          </a:xfrm>
          <a:custGeom>
            <a:avLst/>
            <a:gdLst>
              <a:gd name="T0" fmla="*/ 2641 w 3160"/>
              <a:gd name="T1" fmla="*/ 0 h 2511"/>
              <a:gd name="T2" fmla="*/ 1167 w 3160"/>
              <a:gd name="T3" fmla="*/ 1474 h 2511"/>
              <a:gd name="T4" fmla="*/ 519 w 3160"/>
              <a:gd name="T5" fmla="*/ 826 h 2511"/>
              <a:gd name="T6" fmla="*/ 0 w 3160"/>
              <a:gd name="T7" fmla="*/ 1344 h 2511"/>
              <a:gd name="T8" fmla="*/ 1167 w 3160"/>
              <a:gd name="T9" fmla="*/ 2511 h 2511"/>
              <a:gd name="T10" fmla="*/ 3160 w 3160"/>
              <a:gd name="T11" fmla="*/ 519 h 2511"/>
              <a:gd name="T12" fmla="*/ 2641 w 3160"/>
              <a:gd name="T13" fmla="*/ 0 h 25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160" h="2511">
                <a:moveTo>
                  <a:pt x="2641" y="0"/>
                </a:moveTo>
                <a:lnTo>
                  <a:pt x="1167" y="1474"/>
                </a:lnTo>
                <a:lnTo>
                  <a:pt x="519" y="826"/>
                </a:lnTo>
                <a:lnTo>
                  <a:pt x="0" y="1344"/>
                </a:lnTo>
                <a:lnTo>
                  <a:pt x="1167" y="2511"/>
                </a:lnTo>
                <a:lnTo>
                  <a:pt x="3160" y="519"/>
                </a:lnTo>
                <a:lnTo>
                  <a:pt x="2641" y="0"/>
                </a:lnTo>
                <a:close/>
              </a:path>
            </a:pathLst>
          </a:custGeom>
          <a:solidFill>
            <a:schemeClr val="accent4"/>
          </a:solidFill>
          <a:ln w="12700" cap="rnd">
            <a:noFill/>
            <a:prstDash val="solid"/>
            <a:round/>
            <a:headEnd/>
            <a:tailEnd/>
          </a:ln>
          <a:effectLst>
            <a:outerShdw blurRad="254000" dist="127000" algn="ctr" rotWithShape="0">
              <a:schemeClr val="accent4"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 fontScale="70000" lnSpcReduction="20000"/>
          </a:bodyPr>
          <a:lstStyle/>
          <a:p>
            <a:pPr algn="ctr" defTabSz="914354"/>
            <a:endParaRPr lang="en-US" sz="2000" b="1">
              <a:solidFill>
                <a:schemeClr val="bg1"/>
              </a:solidFill>
            </a:endParaRPr>
          </a:p>
        </p:txBody>
      </p:sp>
      <p:sp>
        <p:nvSpPr>
          <p:cNvPr id="28" name="iśľiďé">
            <a:extLst>
              <a:ext uri="{FF2B5EF4-FFF2-40B4-BE49-F238E27FC236}">
                <a16:creationId xmlns:a16="http://schemas.microsoft.com/office/drawing/2014/main" id="{A11DD2B4-44E9-FC8F-9897-99E0C03E0EC8}"/>
              </a:ext>
            </a:extLst>
          </p:cNvPr>
          <p:cNvSpPr/>
          <p:nvPr/>
        </p:nvSpPr>
        <p:spPr>
          <a:xfrm>
            <a:off x="11066643" y="4288625"/>
            <a:ext cx="332137" cy="334470"/>
          </a:xfrm>
          <a:custGeom>
            <a:avLst/>
            <a:gdLst>
              <a:gd name="connsiteX0" fmla="*/ 245978 w 296584"/>
              <a:gd name="connsiteY0" fmla="*/ 296939 h 297347"/>
              <a:gd name="connsiteX1" fmla="*/ 238358 w 296584"/>
              <a:gd name="connsiteY1" fmla="*/ 291414 h 297347"/>
              <a:gd name="connsiteX2" fmla="*/ 157777 w 296584"/>
              <a:gd name="connsiteY2" fmla="*/ 210547 h 297347"/>
              <a:gd name="connsiteX3" fmla="*/ 139298 w 296584"/>
              <a:gd name="connsiteY3" fmla="*/ 210547 h 297347"/>
              <a:gd name="connsiteX4" fmla="*/ 58907 w 296584"/>
              <a:gd name="connsiteY4" fmla="*/ 291605 h 297347"/>
              <a:gd name="connsiteX5" fmla="*/ 44620 w 296584"/>
              <a:gd name="connsiteY5" fmla="*/ 291605 h 297347"/>
              <a:gd name="connsiteX6" fmla="*/ 5091 w 296584"/>
              <a:gd name="connsiteY6" fmla="*/ 252076 h 297347"/>
              <a:gd name="connsiteX7" fmla="*/ 5091 w 296584"/>
              <a:gd name="connsiteY7" fmla="*/ 237026 h 297347"/>
              <a:gd name="connsiteX8" fmla="*/ 85196 w 296584"/>
              <a:gd name="connsiteY8" fmla="*/ 157398 h 297347"/>
              <a:gd name="connsiteX9" fmla="*/ 85672 w 296584"/>
              <a:gd name="connsiteY9" fmla="*/ 139205 h 297347"/>
              <a:gd name="connsiteX10" fmla="*/ 3853 w 296584"/>
              <a:gd name="connsiteY10" fmla="*/ 58052 h 297347"/>
              <a:gd name="connsiteX11" fmla="*/ 3853 w 296584"/>
              <a:gd name="connsiteY11" fmla="*/ 44526 h 297347"/>
              <a:gd name="connsiteX12" fmla="*/ 45001 w 296584"/>
              <a:gd name="connsiteY12" fmla="*/ 3378 h 297347"/>
              <a:gd name="connsiteX13" fmla="*/ 57574 w 296584"/>
              <a:gd name="connsiteY13" fmla="*/ 3378 h 297347"/>
              <a:gd name="connsiteX14" fmla="*/ 141203 w 296584"/>
              <a:gd name="connsiteY14" fmla="*/ 87579 h 297347"/>
              <a:gd name="connsiteX15" fmla="*/ 155205 w 296584"/>
              <a:gd name="connsiteY15" fmla="*/ 87579 h 297347"/>
              <a:gd name="connsiteX16" fmla="*/ 238072 w 296584"/>
              <a:gd name="connsiteY16" fmla="*/ 4235 h 297347"/>
              <a:gd name="connsiteX17" fmla="*/ 251503 w 296584"/>
              <a:gd name="connsiteY17" fmla="*/ 4235 h 297347"/>
              <a:gd name="connsiteX18" fmla="*/ 292651 w 296584"/>
              <a:gd name="connsiteY18" fmla="*/ 45383 h 297347"/>
              <a:gd name="connsiteX19" fmla="*/ 292651 w 296584"/>
              <a:gd name="connsiteY19" fmla="*/ 57957 h 297347"/>
              <a:gd name="connsiteX20" fmla="*/ 209212 w 296584"/>
              <a:gd name="connsiteY20" fmla="*/ 140729 h 297347"/>
              <a:gd name="connsiteX21" fmla="*/ 209212 w 296584"/>
              <a:gd name="connsiteY21" fmla="*/ 156445 h 297347"/>
              <a:gd name="connsiteX22" fmla="*/ 291698 w 296584"/>
              <a:gd name="connsiteY22" fmla="*/ 238455 h 297347"/>
              <a:gd name="connsiteX23" fmla="*/ 291698 w 296584"/>
              <a:gd name="connsiteY23" fmla="*/ 251885 h 297347"/>
              <a:gd name="connsiteX24" fmla="*/ 249598 w 296584"/>
              <a:gd name="connsiteY24" fmla="*/ 293700 h 297347"/>
              <a:gd name="connsiteX25" fmla="*/ 245978 w 296584"/>
              <a:gd name="connsiteY25" fmla="*/ 296939 h 2973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96584" h="297347">
                <a:moveTo>
                  <a:pt x="245978" y="296939"/>
                </a:moveTo>
                <a:cubicBezTo>
                  <a:pt x="241978" y="296272"/>
                  <a:pt x="240454" y="293415"/>
                  <a:pt x="238358" y="291414"/>
                </a:cubicBezTo>
                <a:cubicBezTo>
                  <a:pt x="211402" y="264554"/>
                  <a:pt x="184256" y="237788"/>
                  <a:pt x="157777" y="210547"/>
                </a:cubicBezTo>
                <a:cubicBezTo>
                  <a:pt x="150824" y="203403"/>
                  <a:pt x="146918" y="202165"/>
                  <a:pt x="139298" y="210547"/>
                </a:cubicBezTo>
                <a:cubicBezTo>
                  <a:pt x="112914" y="237979"/>
                  <a:pt x="85482" y="264363"/>
                  <a:pt x="58907" y="291605"/>
                </a:cubicBezTo>
                <a:cubicBezTo>
                  <a:pt x="53383" y="297225"/>
                  <a:pt x="50144" y="297510"/>
                  <a:pt x="44620" y="291605"/>
                </a:cubicBezTo>
                <a:cubicBezTo>
                  <a:pt x="31951" y="277984"/>
                  <a:pt x="18807" y="264649"/>
                  <a:pt x="5091" y="252076"/>
                </a:cubicBezTo>
                <a:cubicBezTo>
                  <a:pt x="-1672" y="245885"/>
                  <a:pt x="-148" y="242551"/>
                  <a:pt x="5091" y="237026"/>
                </a:cubicBezTo>
                <a:cubicBezTo>
                  <a:pt x="31951" y="210737"/>
                  <a:pt x="58241" y="183686"/>
                  <a:pt x="85196" y="157398"/>
                </a:cubicBezTo>
                <a:cubicBezTo>
                  <a:pt x="92245" y="150635"/>
                  <a:pt x="93674" y="146825"/>
                  <a:pt x="85672" y="139205"/>
                </a:cubicBezTo>
                <a:cubicBezTo>
                  <a:pt x="57955" y="112630"/>
                  <a:pt x="31285" y="84912"/>
                  <a:pt x="3853" y="58052"/>
                </a:cubicBezTo>
                <a:cubicBezTo>
                  <a:pt x="-1576" y="52718"/>
                  <a:pt x="-1481" y="49670"/>
                  <a:pt x="3853" y="44526"/>
                </a:cubicBezTo>
                <a:cubicBezTo>
                  <a:pt x="17950" y="31191"/>
                  <a:pt x="31666" y="17475"/>
                  <a:pt x="45001" y="3378"/>
                </a:cubicBezTo>
                <a:cubicBezTo>
                  <a:pt x="49954" y="-1765"/>
                  <a:pt x="52716" y="-1575"/>
                  <a:pt x="57574" y="3378"/>
                </a:cubicBezTo>
                <a:cubicBezTo>
                  <a:pt x="85292" y="31953"/>
                  <a:pt x="113581" y="59290"/>
                  <a:pt x="141203" y="87579"/>
                </a:cubicBezTo>
                <a:cubicBezTo>
                  <a:pt x="147013" y="93580"/>
                  <a:pt x="149871" y="92818"/>
                  <a:pt x="155205" y="87579"/>
                </a:cubicBezTo>
                <a:cubicBezTo>
                  <a:pt x="182637" y="59576"/>
                  <a:pt x="210641" y="32144"/>
                  <a:pt x="238072" y="4235"/>
                </a:cubicBezTo>
                <a:cubicBezTo>
                  <a:pt x="243026" y="-717"/>
                  <a:pt x="245978" y="-2051"/>
                  <a:pt x="251503" y="4235"/>
                </a:cubicBezTo>
                <a:cubicBezTo>
                  <a:pt x="264743" y="18333"/>
                  <a:pt x="278554" y="32049"/>
                  <a:pt x="292651" y="45383"/>
                </a:cubicBezTo>
                <a:cubicBezTo>
                  <a:pt x="297699" y="50241"/>
                  <a:pt x="297604" y="53003"/>
                  <a:pt x="292651" y="57957"/>
                </a:cubicBezTo>
                <a:cubicBezTo>
                  <a:pt x="264743" y="85388"/>
                  <a:pt x="237406" y="113487"/>
                  <a:pt x="209212" y="140729"/>
                </a:cubicBezTo>
                <a:cubicBezTo>
                  <a:pt x="202544" y="147301"/>
                  <a:pt x="203497" y="150254"/>
                  <a:pt x="209212" y="156445"/>
                </a:cubicBezTo>
                <a:cubicBezTo>
                  <a:pt x="236930" y="183591"/>
                  <a:pt x="264076" y="211309"/>
                  <a:pt x="291698" y="238455"/>
                </a:cubicBezTo>
                <a:cubicBezTo>
                  <a:pt x="296747" y="243503"/>
                  <a:pt x="297889" y="246456"/>
                  <a:pt x="291698" y="251885"/>
                </a:cubicBezTo>
                <a:cubicBezTo>
                  <a:pt x="277316" y="265411"/>
                  <a:pt x="263600" y="279699"/>
                  <a:pt x="249598" y="293700"/>
                </a:cubicBezTo>
                <a:cubicBezTo>
                  <a:pt x="249121" y="294367"/>
                  <a:pt x="247407" y="295700"/>
                  <a:pt x="245978" y="296939"/>
                </a:cubicBezTo>
                <a:close/>
              </a:path>
            </a:pathLst>
          </a:custGeom>
          <a:solidFill>
            <a:srgbClr val="2398BA"/>
          </a:solidFill>
          <a:ln w="12700" cap="rnd">
            <a:noFill/>
            <a:prstDash val="solid"/>
            <a:round/>
            <a:headEnd/>
            <a:tailEnd/>
          </a:ln>
          <a:effectLst>
            <a:outerShdw blurRad="254000" dist="127000" algn="ctr" rotWithShape="0">
              <a:schemeClr val="accent1"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 fontScale="92500" lnSpcReduction="20000"/>
          </a:bodyPr>
          <a:lstStyle/>
          <a:p>
            <a:pPr algn="ctr" defTabSz="914354"/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39" name="iš1ïḓè">
            <a:extLst>
              <a:ext uri="{FF2B5EF4-FFF2-40B4-BE49-F238E27FC236}">
                <a16:creationId xmlns:a16="http://schemas.microsoft.com/office/drawing/2014/main" id="{F947133B-0196-57DB-E5C7-DA3FCA499875}"/>
              </a:ext>
            </a:extLst>
          </p:cNvPr>
          <p:cNvSpPr txBox="1"/>
          <p:nvPr/>
        </p:nvSpPr>
        <p:spPr>
          <a:xfrm>
            <a:off x="660400" y="1233958"/>
            <a:ext cx="10858500" cy="52322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spAutoFit/>
          </a:bodyPr>
          <a:lstStyle>
            <a:defPPr>
              <a:defRPr lang="zh-CN"/>
            </a:defPPr>
            <a:lvl1pPr marR="0" lvl="0" indent="0" algn="ctr" defTabSz="913765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 kumimoji="0" sz="2800" b="1" i="0" u="none" strike="noStrike" cap="none" spc="0" normalizeH="0" baseline="0">
                <a:ln>
                  <a:noFill/>
                </a:ln>
                <a:solidFill>
                  <a:srgbClr val="2398BA"/>
                </a:soli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r>
              <a:rPr lang="zh-CN" altLang="en-US" dirty="0"/>
              <a:t>下阶段工作计划</a:t>
            </a:r>
            <a:endParaRPr lang="en-US" altLang="zh-CN" dirty="0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EB29B75C-9BFD-1338-AEFE-CB63F7BD0E6A}"/>
              </a:ext>
            </a:extLst>
          </p:cNvPr>
          <p:cNvGrpSpPr/>
          <p:nvPr/>
        </p:nvGrpSpPr>
        <p:grpSpPr>
          <a:xfrm>
            <a:off x="660400" y="4746980"/>
            <a:ext cx="3678950" cy="1119146"/>
            <a:chOff x="660400" y="4746980"/>
            <a:chExt cx="3678950" cy="1119146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7F382388-D6C8-6058-89D5-3B1CF757339C}"/>
                </a:ext>
              </a:extLst>
            </p:cNvPr>
            <p:cNvSpPr txBox="1"/>
            <p:nvPr/>
          </p:nvSpPr>
          <p:spPr>
            <a:xfrm>
              <a:off x="660400" y="4746980"/>
              <a:ext cx="162944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chemeClr val="bg1"/>
                  </a:solidFill>
                </a:defRPr>
              </a:lvl1pPr>
            </a:lstStyle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2398BA"/>
                  </a:solidFill>
                  <a:effectLst/>
                  <a:uLnTx/>
                  <a:uFillTx/>
                  <a:latin typeface="+mj-ea"/>
                  <a:ea typeface="+mj-ea"/>
                </a:rPr>
                <a:t>工作计划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BDE199DA-8C42-25E8-F8F9-0A1F39C3C9FA}"/>
                </a:ext>
              </a:extLst>
            </p:cNvPr>
            <p:cNvSpPr txBox="1"/>
            <p:nvPr/>
          </p:nvSpPr>
          <p:spPr>
            <a:xfrm>
              <a:off x="660400" y="5165421"/>
              <a:ext cx="3678950" cy="7007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</a:rPr>
                <a:t>此处输入正文内容，此处输入正文内容此处输入正文内容，此处输入正文内容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0AED82B2-61C1-A90A-F039-35FBDB845C35}"/>
              </a:ext>
            </a:extLst>
          </p:cNvPr>
          <p:cNvGrpSpPr/>
          <p:nvPr/>
        </p:nvGrpSpPr>
        <p:grpSpPr>
          <a:xfrm>
            <a:off x="7836118" y="4746980"/>
            <a:ext cx="3678950" cy="1119146"/>
            <a:chOff x="7836118" y="4746980"/>
            <a:chExt cx="3678950" cy="1119146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0F6FDEA3-4057-5975-565A-1E2DE5135303}"/>
                </a:ext>
              </a:extLst>
            </p:cNvPr>
            <p:cNvSpPr txBox="1"/>
            <p:nvPr/>
          </p:nvSpPr>
          <p:spPr>
            <a:xfrm>
              <a:off x="9885623" y="4746980"/>
              <a:ext cx="162944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000" b="0" i="0" u="none" strike="noStrike" kern="0" cap="none" spc="0" normalizeH="0" baseline="0">
                  <a:ln>
                    <a:noFill/>
                  </a:ln>
                  <a:solidFill>
                    <a:srgbClr val="2398BA"/>
                  </a:solidFill>
                  <a:effectLst/>
                  <a:uLnTx/>
                  <a:uFillTx/>
                  <a:latin typeface="+mj-ea"/>
                  <a:ea typeface="+mj-ea"/>
                </a:defRPr>
              </a:lvl1pPr>
            </a:lstStyle>
            <a:p>
              <a:pPr algn="r"/>
              <a:r>
                <a:rPr lang="zh-CN" altLang="en-US" sz="2400" dirty="0"/>
                <a:t>工作计划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213876CF-D13E-8073-CC39-741CF761CECF}"/>
                </a:ext>
              </a:extLst>
            </p:cNvPr>
            <p:cNvSpPr txBox="1"/>
            <p:nvPr/>
          </p:nvSpPr>
          <p:spPr>
            <a:xfrm>
              <a:off x="7836118" y="5165421"/>
              <a:ext cx="3678950" cy="7007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</a:rPr>
                <a:t>此处输入正文内容，此处输入正文内容此处输入正文内容，此处输入正文内容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462886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B77F354-EF16-EACA-F0B9-8DE1A220BC5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27100" b="21560"/>
          <a:stretch>
            <a:fillRect/>
          </a:stretch>
        </p:blipFill>
        <p:spPr>
          <a:xfrm rot="1157328" flipV="1">
            <a:off x="1809928" y="-1379301"/>
            <a:ext cx="11491970" cy="8178999"/>
          </a:xfrm>
          <a:custGeom>
            <a:avLst/>
            <a:gdLst>
              <a:gd name="connsiteX0" fmla="*/ 0 w 11491970"/>
              <a:gd name="connsiteY0" fmla="*/ 4949926 h 8178999"/>
              <a:gd name="connsiteX1" fmla="*/ 9226568 w 11491970"/>
              <a:gd name="connsiteY1" fmla="*/ 8178999 h 8178999"/>
              <a:gd name="connsiteX2" fmla="*/ 11491970 w 11491970"/>
              <a:gd name="connsiteY2" fmla="*/ 1705970 h 8178999"/>
              <a:gd name="connsiteX3" fmla="*/ 6617428 w 11491970"/>
              <a:gd name="connsiteY3" fmla="*/ 0 h 8178999"/>
              <a:gd name="connsiteX4" fmla="*/ 0 w 11491970"/>
              <a:gd name="connsiteY4" fmla="*/ 0 h 8178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91970" h="8178999">
                <a:moveTo>
                  <a:pt x="0" y="4949926"/>
                </a:moveTo>
                <a:lnTo>
                  <a:pt x="9226568" y="8178999"/>
                </a:lnTo>
                <a:lnTo>
                  <a:pt x="11491970" y="1705970"/>
                </a:lnTo>
                <a:lnTo>
                  <a:pt x="6617428" y="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6A74E4F0-E6B5-8DF3-3B24-E04E69614C19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9750" t="37854" r="17080"/>
          <a:stretch>
            <a:fillRect/>
          </a:stretch>
        </p:blipFill>
        <p:spPr>
          <a:xfrm rot="19625680">
            <a:off x="-1817107" y="-1316607"/>
            <a:ext cx="8902865" cy="4060580"/>
          </a:xfrm>
          <a:custGeom>
            <a:avLst/>
            <a:gdLst>
              <a:gd name="connsiteX0" fmla="*/ 7334010 w 8902865"/>
              <a:gd name="connsiteY0" fmla="*/ 3045435 h 4060580"/>
              <a:gd name="connsiteX1" fmla="*/ 8902865 w 8902865"/>
              <a:gd name="connsiteY1" fmla="*/ 4060580 h 4060580"/>
              <a:gd name="connsiteX2" fmla="*/ 0 w 8902865"/>
              <a:gd name="connsiteY2" fmla="*/ 4060580 h 4060580"/>
              <a:gd name="connsiteX3" fmla="*/ 875815 w 8902865"/>
              <a:gd name="connsiteY3" fmla="*/ 2707054 h 4060580"/>
              <a:gd name="connsiteX4" fmla="*/ 2627444 w 8902865"/>
              <a:gd name="connsiteY4" fmla="*/ 0 h 4060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02865" h="4060580">
                <a:moveTo>
                  <a:pt x="7334010" y="3045435"/>
                </a:moveTo>
                <a:lnTo>
                  <a:pt x="8902865" y="4060580"/>
                </a:lnTo>
                <a:lnTo>
                  <a:pt x="0" y="4060580"/>
                </a:lnTo>
                <a:lnTo>
                  <a:pt x="875815" y="2707054"/>
                </a:lnTo>
                <a:lnTo>
                  <a:pt x="2627444" y="0"/>
                </a:lnTo>
                <a:close/>
              </a:path>
            </a:pathLst>
          </a:cu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FB8CCEB8-3B38-4DBB-179F-FE314E29357F}"/>
              </a:ext>
            </a:extLst>
          </p:cNvPr>
          <p:cNvSpPr txBox="1"/>
          <p:nvPr/>
        </p:nvSpPr>
        <p:spPr>
          <a:xfrm>
            <a:off x="7652523" y="202657"/>
            <a:ext cx="45394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1200" spc="300">
                <a:solidFill>
                  <a:schemeClr val="accent2">
                    <a:alpha val="85000"/>
                  </a:schemeClr>
                </a:solidFill>
                <a:latin typeface="+mn-ea"/>
              </a:defRPr>
            </a:lvl1pPr>
          </a:lstStyle>
          <a:p>
            <a:r>
              <a:rPr lang="en-US" altLang="zh-CN" b="1" dirty="0"/>
              <a:t>Next phase of the work plan</a:t>
            </a: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8DFCCC7C-F6A2-56AA-4DB2-18001AAA1EB1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16866" b="36750"/>
          <a:stretch>
            <a:fillRect/>
          </a:stretch>
        </p:blipFill>
        <p:spPr>
          <a:xfrm>
            <a:off x="0" y="3429000"/>
            <a:ext cx="12192000" cy="3429000"/>
          </a:xfrm>
          <a:custGeom>
            <a:avLst/>
            <a:gdLst>
              <a:gd name="connsiteX0" fmla="*/ 0 w 12192000"/>
              <a:gd name="connsiteY0" fmla="*/ 0 h 3429000"/>
              <a:gd name="connsiteX1" fmla="*/ 12192000 w 12192000"/>
              <a:gd name="connsiteY1" fmla="*/ 0 h 3429000"/>
              <a:gd name="connsiteX2" fmla="*/ 12192000 w 12192000"/>
              <a:gd name="connsiteY2" fmla="*/ 3429000 h 3429000"/>
              <a:gd name="connsiteX3" fmla="*/ 0 w 12192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429000">
                <a:moveTo>
                  <a:pt x="0" y="0"/>
                </a:moveTo>
                <a:lnTo>
                  <a:pt x="12192000" y="0"/>
                </a:lnTo>
                <a:lnTo>
                  <a:pt x="12192000" y="3429000"/>
                </a:lnTo>
                <a:lnTo>
                  <a:pt x="0" y="3429000"/>
                </a:lnTo>
                <a:close/>
              </a:path>
            </a:pathLst>
          </a:custGeom>
        </p:spPr>
      </p:pic>
      <p:grpSp>
        <p:nvGrpSpPr>
          <p:cNvPr id="44" name="组合 43">
            <a:extLst>
              <a:ext uri="{FF2B5EF4-FFF2-40B4-BE49-F238E27FC236}">
                <a16:creationId xmlns:a16="http://schemas.microsoft.com/office/drawing/2014/main" id="{C0AE4111-BDBF-EACC-3BAC-39193FBBC5F6}"/>
              </a:ext>
            </a:extLst>
          </p:cNvPr>
          <p:cNvGrpSpPr/>
          <p:nvPr/>
        </p:nvGrpSpPr>
        <p:grpSpPr>
          <a:xfrm>
            <a:off x="7774096" y="532872"/>
            <a:ext cx="4417904" cy="365308"/>
            <a:chOff x="999698" y="3511906"/>
            <a:chExt cx="5386025" cy="502920"/>
          </a:xfrm>
        </p:grpSpPr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id="{49AB0116-C63D-A217-EBA1-320536EB03E5}"/>
                </a:ext>
              </a:extLst>
            </p:cNvPr>
            <p:cNvCxnSpPr/>
            <p:nvPr/>
          </p:nvCxnSpPr>
          <p:spPr>
            <a:xfrm>
              <a:off x="999698" y="3511906"/>
              <a:ext cx="5386025" cy="0"/>
            </a:xfrm>
            <a:prstGeom prst="line">
              <a:avLst/>
            </a:prstGeom>
            <a:ln w="41275">
              <a:solidFill>
                <a:srgbClr val="2398B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id="{CBE8C0DC-A183-7798-1679-E580B2D35D7A}"/>
                </a:ext>
              </a:extLst>
            </p:cNvPr>
            <p:cNvCxnSpPr>
              <a:cxnSpLocks/>
            </p:cNvCxnSpPr>
            <p:nvPr/>
          </p:nvCxnSpPr>
          <p:spPr>
            <a:xfrm>
              <a:off x="999698" y="3770986"/>
              <a:ext cx="3206542" cy="0"/>
            </a:xfrm>
            <a:prstGeom prst="line">
              <a:avLst/>
            </a:prstGeom>
            <a:ln w="41275">
              <a:solidFill>
                <a:srgbClr val="2398BA">
                  <a:alpha val="42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id="{94988917-4D5E-1863-792A-6010D4C7BF74}"/>
                </a:ext>
              </a:extLst>
            </p:cNvPr>
            <p:cNvCxnSpPr>
              <a:cxnSpLocks/>
            </p:cNvCxnSpPr>
            <p:nvPr/>
          </p:nvCxnSpPr>
          <p:spPr>
            <a:xfrm>
              <a:off x="2798018" y="4014826"/>
              <a:ext cx="3465622" cy="0"/>
            </a:xfrm>
            <a:prstGeom prst="line">
              <a:avLst/>
            </a:prstGeom>
            <a:ln w="41275">
              <a:solidFill>
                <a:srgbClr val="2398BA">
                  <a:alpha val="14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F18F9E93-D83F-DB86-CEB8-81F559C5ABCA}"/>
              </a:ext>
            </a:extLst>
          </p:cNvPr>
          <p:cNvGrpSpPr/>
          <p:nvPr/>
        </p:nvGrpSpPr>
        <p:grpSpPr>
          <a:xfrm>
            <a:off x="163829" y="6373117"/>
            <a:ext cx="3267396" cy="305093"/>
            <a:chOff x="999698" y="3511906"/>
            <a:chExt cx="5386025" cy="502920"/>
          </a:xfrm>
        </p:grpSpPr>
        <p:cxnSp>
          <p:nvCxnSpPr>
            <p:cNvPr id="51" name="直接连接符 50">
              <a:extLst>
                <a:ext uri="{FF2B5EF4-FFF2-40B4-BE49-F238E27FC236}">
                  <a16:creationId xmlns:a16="http://schemas.microsoft.com/office/drawing/2014/main" id="{24B6F496-0A76-9C0D-A158-4459222DA898}"/>
                </a:ext>
              </a:extLst>
            </p:cNvPr>
            <p:cNvCxnSpPr/>
            <p:nvPr/>
          </p:nvCxnSpPr>
          <p:spPr>
            <a:xfrm>
              <a:off x="999698" y="3511906"/>
              <a:ext cx="5386025" cy="0"/>
            </a:xfrm>
            <a:prstGeom prst="line">
              <a:avLst/>
            </a:prstGeom>
            <a:ln w="41275">
              <a:solidFill>
                <a:srgbClr val="2398B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>
              <a:extLst>
                <a:ext uri="{FF2B5EF4-FFF2-40B4-BE49-F238E27FC236}">
                  <a16:creationId xmlns:a16="http://schemas.microsoft.com/office/drawing/2014/main" id="{0F9D97CD-C2D1-13EB-C5B0-303583C632A5}"/>
                </a:ext>
              </a:extLst>
            </p:cNvPr>
            <p:cNvCxnSpPr>
              <a:cxnSpLocks/>
            </p:cNvCxnSpPr>
            <p:nvPr/>
          </p:nvCxnSpPr>
          <p:spPr>
            <a:xfrm>
              <a:off x="999698" y="3770986"/>
              <a:ext cx="3206542" cy="0"/>
            </a:xfrm>
            <a:prstGeom prst="line">
              <a:avLst/>
            </a:prstGeom>
            <a:ln w="41275">
              <a:solidFill>
                <a:srgbClr val="2398BA">
                  <a:alpha val="42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>
              <a:extLst>
                <a:ext uri="{FF2B5EF4-FFF2-40B4-BE49-F238E27FC236}">
                  <a16:creationId xmlns:a16="http://schemas.microsoft.com/office/drawing/2014/main" id="{5DE2F12B-FCA8-4EE6-A45B-0501D8BBE82F}"/>
                </a:ext>
              </a:extLst>
            </p:cNvPr>
            <p:cNvCxnSpPr>
              <a:cxnSpLocks/>
            </p:cNvCxnSpPr>
            <p:nvPr/>
          </p:nvCxnSpPr>
          <p:spPr>
            <a:xfrm>
              <a:off x="2798018" y="4014826"/>
              <a:ext cx="3465622" cy="0"/>
            </a:xfrm>
            <a:prstGeom prst="line">
              <a:avLst/>
            </a:prstGeom>
            <a:ln w="41275">
              <a:solidFill>
                <a:srgbClr val="2398BA">
                  <a:alpha val="14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灯片编号占位符 2">
            <a:extLst>
              <a:ext uri="{FF2B5EF4-FFF2-40B4-BE49-F238E27FC236}">
                <a16:creationId xmlns:a16="http://schemas.microsoft.com/office/drawing/2014/main" id="{18E843A9-9737-FA76-8881-328442379CEA}"/>
              </a:ext>
            </a:extLst>
          </p:cNvPr>
          <p:cNvSpPr txBox="1">
            <a:spLocks/>
          </p:cNvSpPr>
          <p:nvPr/>
        </p:nvSpPr>
        <p:spPr>
          <a:xfrm>
            <a:off x="8857452" y="6316980"/>
            <a:ext cx="2661448" cy="215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65B630-C7FF-41C0-9923-C5E5E29EED81}" type="slidenum">
              <a:rPr kumimoji="0" lang="en-US" altLang="zh-CN" sz="1000" b="0" i="0" u="none" strike="noStrike" kern="1200" cap="none" spc="0" normalizeH="0" baseline="0" noProof="0" smtClean="0">
                <a:ln>
                  <a:noFill/>
                </a:ln>
                <a:solidFill>
                  <a:srgbClr val="2F2F2F">
                    <a:lumMod val="50000"/>
                    <a:lumOff val="50000"/>
                  </a:srgbClr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rgbClr val="2F2F2F">
                  <a:lumMod val="50000"/>
                  <a:lumOff val="50000"/>
                </a:srgbClr>
              </a:solidFill>
              <a:effectLst/>
              <a:uLnTx/>
              <a:uFillTx/>
              <a:latin typeface="思源黑体 CN Normal"/>
              <a:ea typeface="思源黑体 CN Normal"/>
              <a:cs typeface="+mn-cs"/>
            </a:endParaRPr>
          </a:p>
        </p:txBody>
      </p:sp>
      <p:grpSp>
        <p:nvGrpSpPr>
          <p:cNvPr id="17" name="íṡ1ïḑè">
            <a:extLst>
              <a:ext uri="{FF2B5EF4-FFF2-40B4-BE49-F238E27FC236}">
                <a16:creationId xmlns:a16="http://schemas.microsoft.com/office/drawing/2014/main" id="{92CDA07F-56F5-7739-67E1-8FF59673B10B}"/>
              </a:ext>
            </a:extLst>
          </p:cNvPr>
          <p:cNvGrpSpPr/>
          <p:nvPr/>
        </p:nvGrpSpPr>
        <p:grpSpPr>
          <a:xfrm flipV="1">
            <a:off x="675640" y="4262120"/>
            <a:ext cx="10858500" cy="165099"/>
            <a:chOff x="660400" y="4482197"/>
            <a:chExt cx="6549936" cy="0"/>
          </a:xfrm>
        </p:grpSpPr>
        <p:cxnSp>
          <p:nvCxnSpPr>
            <p:cNvPr id="40" name="í$ļíḋê">
              <a:extLst>
                <a:ext uri="{FF2B5EF4-FFF2-40B4-BE49-F238E27FC236}">
                  <a16:creationId xmlns:a16="http://schemas.microsoft.com/office/drawing/2014/main" id="{B26B239F-2A64-FB56-513F-7C1A52E7AA66}"/>
                </a:ext>
              </a:extLst>
            </p:cNvPr>
            <p:cNvCxnSpPr>
              <a:cxnSpLocks/>
            </p:cNvCxnSpPr>
            <p:nvPr/>
          </p:nvCxnSpPr>
          <p:spPr>
            <a:xfrm>
              <a:off x="660400" y="4482197"/>
              <a:ext cx="2171738" cy="0"/>
            </a:xfrm>
            <a:prstGeom prst="straightConnector1">
              <a:avLst/>
            </a:prstGeom>
            <a:ln w="28575">
              <a:solidFill>
                <a:srgbClr val="2398BA"/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ïsľïḋe">
              <a:extLst>
                <a:ext uri="{FF2B5EF4-FFF2-40B4-BE49-F238E27FC236}">
                  <a16:creationId xmlns:a16="http://schemas.microsoft.com/office/drawing/2014/main" id="{8C803384-D36E-95FD-9A27-D0729B5E604A}"/>
                </a:ext>
              </a:extLst>
            </p:cNvPr>
            <p:cNvCxnSpPr>
              <a:cxnSpLocks/>
            </p:cNvCxnSpPr>
            <p:nvPr/>
          </p:nvCxnSpPr>
          <p:spPr>
            <a:xfrm>
              <a:off x="2847848" y="4482197"/>
              <a:ext cx="2171738" cy="0"/>
            </a:xfrm>
            <a:prstGeom prst="straightConnector1">
              <a:avLst/>
            </a:prstGeom>
            <a:ln w="28575">
              <a:solidFill>
                <a:srgbClr val="2398BA"/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îṥḻïḓé">
              <a:extLst>
                <a:ext uri="{FF2B5EF4-FFF2-40B4-BE49-F238E27FC236}">
                  <a16:creationId xmlns:a16="http://schemas.microsoft.com/office/drawing/2014/main" id="{9C905D03-8FA3-1AB4-4108-8BD8DC9236B5}"/>
                </a:ext>
              </a:extLst>
            </p:cNvPr>
            <p:cNvCxnSpPr>
              <a:cxnSpLocks/>
            </p:cNvCxnSpPr>
            <p:nvPr/>
          </p:nvCxnSpPr>
          <p:spPr>
            <a:xfrm>
              <a:off x="5038598" y="4482197"/>
              <a:ext cx="2171738" cy="0"/>
            </a:xfrm>
            <a:prstGeom prst="straightConnector1">
              <a:avLst/>
            </a:prstGeom>
            <a:ln w="28575">
              <a:solidFill>
                <a:srgbClr val="2398BA"/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îŝľiďê">
            <a:extLst>
              <a:ext uri="{FF2B5EF4-FFF2-40B4-BE49-F238E27FC236}">
                <a16:creationId xmlns:a16="http://schemas.microsoft.com/office/drawing/2014/main" id="{3D9E2B7D-65AA-927F-2FC9-2013268F7541}"/>
              </a:ext>
            </a:extLst>
          </p:cNvPr>
          <p:cNvSpPr txBox="1"/>
          <p:nvPr/>
        </p:nvSpPr>
        <p:spPr>
          <a:xfrm>
            <a:off x="677985" y="1130300"/>
            <a:ext cx="791991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2398BA"/>
                </a:solidFill>
                <a:latin typeface="+mj-ea"/>
                <a:ea typeface="+mj-ea"/>
              </a:rPr>
              <a:t>下阶段工作计划</a:t>
            </a:r>
          </a:p>
        </p:txBody>
      </p:sp>
      <p:sp>
        <p:nvSpPr>
          <p:cNvPr id="34" name="işľíḓe">
            <a:extLst>
              <a:ext uri="{FF2B5EF4-FFF2-40B4-BE49-F238E27FC236}">
                <a16:creationId xmlns:a16="http://schemas.microsoft.com/office/drawing/2014/main" id="{E50F338A-3474-8741-39F7-3AF1F0404813}"/>
              </a:ext>
            </a:extLst>
          </p:cNvPr>
          <p:cNvSpPr/>
          <p:nvPr/>
        </p:nvSpPr>
        <p:spPr bwMode="auto">
          <a:xfrm>
            <a:off x="614680" y="2943065"/>
            <a:ext cx="657084" cy="657084"/>
          </a:xfrm>
          <a:custGeom>
            <a:avLst/>
            <a:gdLst>
              <a:gd name="T0" fmla="*/ 283 w 566"/>
              <a:gd name="T1" fmla="*/ 566 h 566"/>
              <a:gd name="T2" fmla="*/ 0 w 566"/>
              <a:gd name="T3" fmla="*/ 383 h 566"/>
              <a:gd name="T4" fmla="*/ 97 w 566"/>
              <a:gd name="T5" fmla="*/ 136 h 566"/>
              <a:gd name="T6" fmla="*/ 283 w 566"/>
              <a:gd name="T7" fmla="*/ 0 h 566"/>
              <a:gd name="T8" fmla="*/ 469 w 566"/>
              <a:gd name="T9" fmla="*/ 136 h 566"/>
              <a:gd name="T10" fmla="*/ 566 w 566"/>
              <a:gd name="T11" fmla="*/ 383 h 566"/>
              <a:gd name="T12" fmla="*/ 283 w 566"/>
              <a:gd name="T13" fmla="*/ 566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66" h="566">
                <a:moveTo>
                  <a:pt x="283" y="566"/>
                </a:moveTo>
                <a:cubicBezTo>
                  <a:pt x="93" y="566"/>
                  <a:pt x="0" y="506"/>
                  <a:pt x="0" y="383"/>
                </a:cubicBezTo>
                <a:cubicBezTo>
                  <a:pt x="0" y="314"/>
                  <a:pt x="37" y="219"/>
                  <a:pt x="97" y="136"/>
                </a:cubicBezTo>
                <a:cubicBezTo>
                  <a:pt x="158" y="51"/>
                  <a:pt x="228" y="0"/>
                  <a:pt x="283" y="0"/>
                </a:cubicBezTo>
                <a:cubicBezTo>
                  <a:pt x="338" y="0"/>
                  <a:pt x="408" y="51"/>
                  <a:pt x="469" y="136"/>
                </a:cubicBezTo>
                <a:cubicBezTo>
                  <a:pt x="529" y="219"/>
                  <a:pt x="566" y="314"/>
                  <a:pt x="566" y="383"/>
                </a:cubicBezTo>
                <a:cubicBezTo>
                  <a:pt x="566" y="506"/>
                  <a:pt x="473" y="566"/>
                  <a:pt x="283" y="566"/>
                </a:cubicBezTo>
                <a:close/>
              </a:path>
            </a:pathLst>
          </a:custGeom>
          <a:solidFill>
            <a:srgbClr val="2398BA"/>
          </a:solidFill>
          <a:ln>
            <a:noFill/>
          </a:ln>
          <a:effectLst>
            <a:softEdge rad="6350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dirty="0"/>
          </a:p>
        </p:txBody>
      </p:sp>
      <p:sp>
        <p:nvSpPr>
          <p:cNvPr id="35" name="í$1iḋe">
            <a:extLst>
              <a:ext uri="{FF2B5EF4-FFF2-40B4-BE49-F238E27FC236}">
                <a16:creationId xmlns:a16="http://schemas.microsoft.com/office/drawing/2014/main" id="{8701A8DA-8EBD-2556-F4ED-07B93984F9A1}"/>
              </a:ext>
            </a:extLst>
          </p:cNvPr>
          <p:cNvSpPr txBox="1"/>
          <p:nvPr/>
        </p:nvSpPr>
        <p:spPr>
          <a:xfrm>
            <a:off x="659731" y="3047225"/>
            <a:ext cx="5405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01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2" name="ïṧ1ïḑê">
            <a:extLst>
              <a:ext uri="{FF2B5EF4-FFF2-40B4-BE49-F238E27FC236}">
                <a16:creationId xmlns:a16="http://schemas.microsoft.com/office/drawing/2014/main" id="{8870F094-B4E7-0007-3CB7-5A8A6D501EEE}"/>
              </a:ext>
            </a:extLst>
          </p:cNvPr>
          <p:cNvSpPr/>
          <p:nvPr/>
        </p:nvSpPr>
        <p:spPr bwMode="auto">
          <a:xfrm>
            <a:off x="3944806" y="4656264"/>
            <a:ext cx="657084" cy="657084"/>
          </a:xfrm>
          <a:custGeom>
            <a:avLst/>
            <a:gdLst>
              <a:gd name="T0" fmla="*/ 283 w 566"/>
              <a:gd name="T1" fmla="*/ 566 h 566"/>
              <a:gd name="T2" fmla="*/ 0 w 566"/>
              <a:gd name="T3" fmla="*/ 383 h 566"/>
              <a:gd name="T4" fmla="*/ 97 w 566"/>
              <a:gd name="T5" fmla="*/ 136 h 566"/>
              <a:gd name="T6" fmla="*/ 283 w 566"/>
              <a:gd name="T7" fmla="*/ 0 h 566"/>
              <a:gd name="T8" fmla="*/ 469 w 566"/>
              <a:gd name="T9" fmla="*/ 136 h 566"/>
              <a:gd name="T10" fmla="*/ 566 w 566"/>
              <a:gd name="T11" fmla="*/ 383 h 566"/>
              <a:gd name="T12" fmla="*/ 283 w 566"/>
              <a:gd name="T13" fmla="*/ 566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66" h="566">
                <a:moveTo>
                  <a:pt x="283" y="566"/>
                </a:moveTo>
                <a:cubicBezTo>
                  <a:pt x="93" y="566"/>
                  <a:pt x="0" y="506"/>
                  <a:pt x="0" y="383"/>
                </a:cubicBezTo>
                <a:cubicBezTo>
                  <a:pt x="0" y="314"/>
                  <a:pt x="37" y="219"/>
                  <a:pt x="97" y="136"/>
                </a:cubicBezTo>
                <a:cubicBezTo>
                  <a:pt x="158" y="51"/>
                  <a:pt x="228" y="0"/>
                  <a:pt x="283" y="0"/>
                </a:cubicBezTo>
                <a:cubicBezTo>
                  <a:pt x="338" y="0"/>
                  <a:pt x="408" y="51"/>
                  <a:pt x="469" y="136"/>
                </a:cubicBezTo>
                <a:cubicBezTo>
                  <a:pt x="529" y="219"/>
                  <a:pt x="566" y="314"/>
                  <a:pt x="566" y="383"/>
                </a:cubicBezTo>
                <a:cubicBezTo>
                  <a:pt x="566" y="506"/>
                  <a:pt x="473" y="566"/>
                  <a:pt x="283" y="566"/>
                </a:cubicBezTo>
                <a:close/>
              </a:path>
            </a:pathLst>
          </a:custGeom>
          <a:solidFill>
            <a:srgbClr val="FBCB70">
              <a:alpha val="70000"/>
            </a:srgbClr>
          </a:solidFill>
          <a:ln w="12700" cap="flat" cmpd="sng" algn="ctr">
            <a:noFill/>
            <a:prstDash val="solid"/>
            <a:miter lim="800000"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dirty="0">
              <a:solidFill>
                <a:schemeClr val="lt1"/>
              </a:solidFill>
            </a:endParaRPr>
          </a:p>
        </p:txBody>
      </p:sp>
      <p:sp>
        <p:nvSpPr>
          <p:cNvPr id="33" name="iSļidè">
            <a:extLst>
              <a:ext uri="{FF2B5EF4-FFF2-40B4-BE49-F238E27FC236}">
                <a16:creationId xmlns:a16="http://schemas.microsoft.com/office/drawing/2014/main" id="{5F3A28C7-B5B2-3630-ED4B-56DEBDF12648}"/>
              </a:ext>
            </a:extLst>
          </p:cNvPr>
          <p:cNvSpPr txBox="1"/>
          <p:nvPr/>
        </p:nvSpPr>
        <p:spPr>
          <a:xfrm>
            <a:off x="4005097" y="4775664"/>
            <a:ext cx="5405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02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0" name="iśľíḓé">
            <a:extLst>
              <a:ext uri="{FF2B5EF4-FFF2-40B4-BE49-F238E27FC236}">
                <a16:creationId xmlns:a16="http://schemas.microsoft.com/office/drawing/2014/main" id="{D225DFC9-872B-9C53-1AA6-795B9E91E36F}"/>
              </a:ext>
            </a:extLst>
          </p:cNvPr>
          <p:cNvSpPr/>
          <p:nvPr/>
        </p:nvSpPr>
        <p:spPr bwMode="auto">
          <a:xfrm>
            <a:off x="7651100" y="2943065"/>
            <a:ext cx="657084" cy="657084"/>
          </a:xfrm>
          <a:custGeom>
            <a:avLst/>
            <a:gdLst>
              <a:gd name="T0" fmla="*/ 283 w 566"/>
              <a:gd name="T1" fmla="*/ 566 h 566"/>
              <a:gd name="T2" fmla="*/ 0 w 566"/>
              <a:gd name="T3" fmla="*/ 383 h 566"/>
              <a:gd name="T4" fmla="*/ 97 w 566"/>
              <a:gd name="T5" fmla="*/ 136 h 566"/>
              <a:gd name="T6" fmla="*/ 283 w 566"/>
              <a:gd name="T7" fmla="*/ 0 h 566"/>
              <a:gd name="T8" fmla="*/ 469 w 566"/>
              <a:gd name="T9" fmla="*/ 136 h 566"/>
              <a:gd name="T10" fmla="*/ 566 w 566"/>
              <a:gd name="T11" fmla="*/ 383 h 566"/>
              <a:gd name="T12" fmla="*/ 283 w 566"/>
              <a:gd name="T13" fmla="*/ 566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66" h="566">
                <a:moveTo>
                  <a:pt x="283" y="566"/>
                </a:moveTo>
                <a:cubicBezTo>
                  <a:pt x="93" y="566"/>
                  <a:pt x="0" y="506"/>
                  <a:pt x="0" y="383"/>
                </a:cubicBezTo>
                <a:cubicBezTo>
                  <a:pt x="0" y="314"/>
                  <a:pt x="37" y="219"/>
                  <a:pt x="97" y="136"/>
                </a:cubicBezTo>
                <a:cubicBezTo>
                  <a:pt x="158" y="51"/>
                  <a:pt x="228" y="0"/>
                  <a:pt x="283" y="0"/>
                </a:cubicBezTo>
                <a:cubicBezTo>
                  <a:pt x="338" y="0"/>
                  <a:pt x="408" y="51"/>
                  <a:pt x="469" y="136"/>
                </a:cubicBezTo>
                <a:cubicBezTo>
                  <a:pt x="529" y="219"/>
                  <a:pt x="566" y="314"/>
                  <a:pt x="566" y="383"/>
                </a:cubicBezTo>
                <a:cubicBezTo>
                  <a:pt x="566" y="506"/>
                  <a:pt x="473" y="566"/>
                  <a:pt x="283" y="566"/>
                </a:cubicBezTo>
                <a:close/>
              </a:path>
            </a:pathLst>
          </a:custGeom>
          <a:solidFill>
            <a:srgbClr val="C9EEFB"/>
          </a:solidFill>
          <a:ln>
            <a:noFill/>
          </a:ln>
          <a:effectLst>
            <a:softEdge rad="6350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31" name="îsľïḍe">
            <a:extLst>
              <a:ext uri="{FF2B5EF4-FFF2-40B4-BE49-F238E27FC236}">
                <a16:creationId xmlns:a16="http://schemas.microsoft.com/office/drawing/2014/main" id="{3CA884B3-1D6D-CA57-B51E-7623D5B5A90A}"/>
              </a:ext>
            </a:extLst>
          </p:cNvPr>
          <p:cNvSpPr txBox="1"/>
          <p:nvPr/>
        </p:nvSpPr>
        <p:spPr>
          <a:xfrm>
            <a:off x="7696151" y="3047225"/>
            <a:ext cx="5405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03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9" name="iṣlíḑê">
            <a:extLst>
              <a:ext uri="{FF2B5EF4-FFF2-40B4-BE49-F238E27FC236}">
                <a16:creationId xmlns:a16="http://schemas.microsoft.com/office/drawing/2014/main" id="{E10959D2-1120-8916-45FA-C180BDF8DA3A}"/>
              </a:ext>
            </a:extLst>
          </p:cNvPr>
          <p:cNvSpPr/>
          <p:nvPr/>
        </p:nvSpPr>
        <p:spPr>
          <a:xfrm flipH="1">
            <a:off x="660400" y="1623698"/>
            <a:ext cx="6620933" cy="700705"/>
          </a:xfrm>
          <a:prstGeom prst="rect">
            <a:avLst/>
          </a:prstGeom>
          <a:ln>
            <a:noFill/>
          </a:ln>
        </p:spPr>
        <p:txBody>
          <a:bodyPr wrap="square" lIns="91440" tIns="45720" rIns="91440" bIns="45720"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Normal"/>
                <a:ea typeface="思源黑体 CN Normal"/>
              </a:rPr>
              <a:t>此处输入正文内容，此处输入正文内容此处输入正文内容，此处输入正文内容，此处输入正文内容，此处输入正文内容此处输入正文内容，此处输入正文内容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2AFE859D-38FF-CE0D-F5E5-6AC4BB69EC91}"/>
              </a:ext>
            </a:extLst>
          </p:cNvPr>
          <p:cNvSpPr txBox="1"/>
          <p:nvPr/>
        </p:nvSpPr>
        <p:spPr>
          <a:xfrm>
            <a:off x="1287961" y="3139264"/>
            <a:ext cx="3286523" cy="700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此处输入正文内容，此处输入正文内容此处输入正文内容，此处输入正文内容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51D5F261-86CC-16D2-45F9-56DAF75FC97B}"/>
              </a:ext>
            </a:extLst>
          </p:cNvPr>
          <p:cNvSpPr txBox="1"/>
          <p:nvPr/>
        </p:nvSpPr>
        <p:spPr>
          <a:xfrm>
            <a:off x="4616670" y="4906225"/>
            <a:ext cx="3691514" cy="1028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51PPT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模板网，幻灯片演示模板及素材免费下载！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51PPT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模板网 官网唯一网址：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www.51pptmoban.com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A4603D62-135C-EFEF-93F9-DB3837414AD5}"/>
              </a:ext>
            </a:extLst>
          </p:cNvPr>
          <p:cNvSpPr txBox="1"/>
          <p:nvPr/>
        </p:nvSpPr>
        <p:spPr>
          <a:xfrm>
            <a:off x="8295620" y="3139264"/>
            <a:ext cx="3265503" cy="700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此处输入正文内容，此处输入正文内容此处输入正文内容，此处输入正文内容</a:t>
            </a:r>
          </a:p>
        </p:txBody>
      </p:sp>
    </p:spTree>
    <p:extLst>
      <p:ext uri="{BB962C8B-B14F-4D97-AF65-F5344CB8AC3E}">
        <p14:creationId xmlns:p14="http://schemas.microsoft.com/office/powerpoint/2010/main" val="16749053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398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A3A7960-7D0B-100B-CD9D-6E3693FFBB2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0202" t="4942"/>
          <a:stretch>
            <a:fillRect/>
          </a:stretch>
        </p:blipFill>
        <p:spPr>
          <a:xfrm rot="20442672">
            <a:off x="-854222" y="-1607512"/>
            <a:ext cx="12579229" cy="9911771"/>
          </a:xfrm>
          <a:custGeom>
            <a:avLst/>
            <a:gdLst>
              <a:gd name="connsiteX0" fmla="*/ 2265402 w 12579229"/>
              <a:gd name="connsiteY0" fmla="*/ 0 h 9911771"/>
              <a:gd name="connsiteX1" fmla="*/ 12579229 w 12579229"/>
              <a:gd name="connsiteY1" fmla="*/ 3609587 h 9911771"/>
              <a:gd name="connsiteX2" fmla="*/ 12579229 w 12579229"/>
              <a:gd name="connsiteY2" fmla="*/ 7438425 h 9911771"/>
              <a:gd name="connsiteX3" fmla="*/ 11713618 w 12579229"/>
              <a:gd name="connsiteY3" fmla="*/ 9911771 h 9911771"/>
              <a:gd name="connsiteX4" fmla="*/ 9825663 w 12579229"/>
              <a:gd name="connsiteY4" fmla="*/ 9911771 h 9911771"/>
              <a:gd name="connsiteX5" fmla="*/ 0 w 12579229"/>
              <a:gd name="connsiteY5" fmla="*/ 6473029 h 9911771"/>
              <a:gd name="connsiteX6" fmla="*/ 755134 w 12579229"/>
              <a:gd name="connsiteY6" fmla="*/ 4315352 h 9911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79229" h="9911771">
                <a:moveTo>
                  <a:pt x="2265402" y="0"/>
                </a:moveTo>
                <a:lnTo>
                  <a:pt x="12579229" y="3609587"/>
                </a:lnTo>
                <a:lnTo>
                  <a:pt x="12579229" y="7438425"/>
                </a:lnTo>
                <a:lnTo>
                  <a:pt x="11713618" y="9911771"/>
                </a:lnTo>
                <a:lnTo>
                  <a:pt x="9825663" y="9911771"/>
                </a:lnTo>
                <a:lnTo>
                  <a:pt x="0" y="6473029"/>
                </a:lnTo>
                <a:lnTo>
                  <a:pt x="755134" y="4315352"/>
                </a:lnTo>
                <a:close/>
              </a:path>
            </a:pathLst>
          </a:cu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ABC7D31E-C2B5-4B00-7132-78598559594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866" b="36750"/>
          <a:stretch>
            <a:fillRect/>
          </a:stretch>
        </p:blipFill>
        <p:spPr>
          <a:xfrm>
            <a:off x="0" y="3429000"/>
            <a:ext cx="12192000" cy="3429000"/>
          </a:xfrm>
          <a:custGeom>
            <a:avLst/>
            <a:gdLst>
              <a:gd name="connsiteX0" fmla="*/ 0 w 12192000"/>
              <a:gd name="connsiteY0" fmla="*/ 0 h 3429000"/>
              <a:gd name="connsiteX1" fmla="*/ 12192000 w 12192000"/>
              <a:gd name="connsiteY1" fmla="*/ 0 h 3429000"/>
              <a:gd name="connsiteX2" fmla="*/ 12192000 w 12192000"/>
              <a:gd name="connsiteY2" fmla="*/ 3429000 h 3429000"/>
              <a:gd name="connsiteX3" fmla="*/ 0 w 12192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429000">
                <a:moveTo>
                  <a:pt x="0" y="0"/>
                </a:moveTo>
                <a:lnTo>
                  <a:pt x="12192000" y="0"/>
                </a:lnTo>
                <a:lnTo>
                  <a:pt x="12192000" y="3429000"/>
                </a:lnTo>
                <a:lnTo>
                  <a:pt x="0" y="3429000"/>
                </a:lnTo>
                <a:close/>
              </a:path>
            </a:pathLst>
          </a:cu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56B986D5-5E66-B95F-5A5C-AF7AC7CBB6AF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39750" t="37854" r="17080"/>
          <a:stretch>
            <a:fillRect/>
          </a:stretch>
        </p:blipFill>
        <p:spPr>
          <a:xfrm rot="19625680">
            <a:off x="-1817107" y="-1316607"/>
            <a:ext cx="8902865" cy="4060580"/>
          </a:xfrm>
          <a:custGeom>
            <a:avLst/>
            <a:gdLst>
              <a:gd name="connsiteX0" fmla="*/ 7334010 w 8902865"/>
              <a:gd name="connsiteY0" fmla="*/ 3045435 h 4060580"/>
              <a:gd name="connsiteX1" fmla="*/ 8902865 w 8902865"/>
              <a:gd name="connsiteY1" fmla="*/ 4060580 h 4060580"/>
              <a:gd name="connsiteX2" fmla="*/ 0 w 8902865"/>
              <a:gd name="connsiteY2" fmla="*/ 4060580 h 4060580"/>
              <a:gd name="connsiteX3" fmla="*/ 875815 w 8902865"/>
              <a:gd name="connsiteY3" fmla="*/ 2707054 h 4060580"/>
              <a:gd name="connsiteX4" fmla="*/ 2627444 w 8902865"/>
              <a:gd name="connsiteY4" fmla="*/ 0 h 4060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02865" h="4060580">
                <a:moveTo>
                  <a:pt x="7334010" y="3045435"/>
                </a:moveTo>
                <a:lnTo>
                  <a:pt x="8902865" y="4060580"/>
                </a:lnTo>
                <a:lnTo>
                  <a:pt x="0" y="4060580"/>
                </a:lnTo>
                <a:lnTo>
                  <a:pt x="875815" y="2707054"/>
                </a:lnTo>
                <a:lnTo>
                  <a:pt x="2627444" y="0"/>
                </a:lnTo>
                <a:close/>
              </a:path>
            </a:pathLst>
          </a:cu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D0BC4E28-802F-9F3D-3775-66F596F1A462}"/>
              </a:ext>
            </a:extLst>
          </p:cNvPr>
          <p:cNvSpPr txBox="1"/>
          <p:nvPr/>
        </p:nvSpPr>
        <p:spPr>
          <a:xfrm>
            <a:off x="999698" y="2562632"/>
            <a:ext cx="69618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0" cap="none" spc="0" normalizeH="0" baseline="0" noProof="0" dirty="0">
                <a:ln>
                  <a:noFill/>
                </a:ln>
                <a:solidFill>
                  <a:srgbClr val="F0F0F0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ea"/>
                <a:ea typeface="+mj-ea"/>
              </a:rPr>
              <a:t>感谢您的观看！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95A5B00-FED1-E809-EAAD-71E50E5FD68D}"/>
              </a:ext>
            </a:extLst>
          </p:cNvPr>
          <p:cNvSpPr txBox="1"/>
          <p:nvPr/>
        </p:nvSpPr>
        <p:spPr>
          <a:xfrm>
            <a:off x="999698" y="2082573"/>
            <a:ext cx="69618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000" b="1" kern="0" spc="300" dirty="0">
                <a:solidFill>
                  <a:srgbClr val="2398B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思源黑体 CN Normal" panose="020B0400000000000000" pitchFamily="34" charset="-122"/>
              </a:rPr>
              <a:t>THANKS FOR YOUR WATCHING!</a:t>
            </a:r>
            <a:endParaRPr kumimoji="0" lang="en-US" altLang="zh-CN" sz="2000" b="1" i="0" u="none" strike="noStrike" kern="0" cap="none" spc="300" normalizeH="0" baseline="0" noProof="0" dirty="0">
              <a:ln>
                <a:noFill/>
              </a:ln>
              <a:solidFill>
                <a:srgbClr val="2398B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思源黑体 CN Normal" panose="020B0400000000000000" pitchFamily="34" charset="-122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D7B4BF0A-D24A-1247-A460-76BE0805E953}"/>
              </a:ext>
            </a:extLst>
          </p:cNvPr>
          <p:cNvCxnSpPr/>
          <p:nvPr/>
        </p:nvCxnSpPr>
        <p:spPr>
          <a:xfrm>
            <a:off x="999698" y="3511906"/>
            <a:ext cx="5386025" cy="0"/>
          </a:xfrm>
          <a:prstGeom prst="line">
            <a:avLst/>
          </a:prstGeom>
          <a:ln w="41275">
            <a:solidFill>
              <a:srgbClr val="2398B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537DAD8E-142A-0348-0BAF-C00889D9298B}"/>
              </a:ext>
            </a:extLst>
          </p:cNvPr>
          <p:cNvCxnSpPr>
            <a:cxnSpLocks/>
          </p:cNvCxnSpPr>
          <p:nvPr/>
        </p:nvCxnSpPr>
        <p:spPr>
          <a:xfrm>
            <a:off x="999698" y="3770986"/>
            <a:ext cx="3206542" cy="0"/>
          </a:xfrm>
          <a:prstGeom prst="line">
            <a:avLst/>
          </a:prstGeom>
          <a:ln w="41275">
            <a:solidFill>
              <a:srgbClr val="2398BA">
                <a:alpha val="42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78CF7247-9B4E-0056-A7BF-1EBDEC9B6142}"/>
              </a:ext>
            </a:extLst>
          </p:cNvPr>
          <p:cNvCxnSpPr>
            <a:cxnSpLocks/>
          </p:cNvCxnSpPr>
          <p:nvPr/>
        </p:nvCxnSpPr>
        <p:spPr>
          <a:xfrm>
            <a:off x="2798018" y="4014826"/>
            <a:ext cx="3465622" cy="0"/>
          </a:xfrm>
          <a:prstGeom prst="line">
            <a:avLst/>
          </a:prstGeom>
          <a:ln w="41275">
            <a:solidFill>
              <a:srgbClr val="2398BA">
                <a:alpha val="14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0EA6F2D2-34DC-6D6D-8C17-D9CC629B3CCD}"/>
              </a:ext>
            </a:extLst>
          </p:cNvPr>
          <p:cNvGrpSpPr/>
          <p:nvPr/>
        </p:nvGrpSpPr>
        <p:grpSpPr>
          <a:xfrm flipH="1">
            <a:off x="8743949" y="6403971"/>
            <a:ext cx="3267396" cy="305093"/>
            <a:chOff x="999698" y="3511906"/>
            <a:chExt cx="5386025" cy="502920"/>
          </a:xfrm>
        </p:grpSpPr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68D6C1FA-E469-113F-CCF5-1277686703A8}"/>
                </a:ext>
              </a:extLst>
            </p:cNvPr>
            <p:cNvCxnSpPr/>
            <p:nvPr/>
          </p:nvCxnSpPr>
          <p:spPr>
            <a:xfrm>
              <a:off x="999698" y="3511906"/>
              <a:ext cx="5386025" cy="0"/>
            </a:xfrm>
            <a:prstGeom prst="line">
              <a:avLst/>
            </a:prstGeom>
            <a:ln w="41275">
              <a:solidFill>
                <a:srgbClr val="2398B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AE85376F-2F19-3145-0F58-EB6E2FE03DEE}"/>
                </a:ext>
              </a:extLst>
            </p:cNvPr>
            <p:cNvCxnSpPr>
              <a:cxnSpLocks/>
            </p:cNvCxnSpPr>
            <p:nvPr/>
          </p:nvCxnSpPr>
          <p:spPr>
            <a:xfrm>
              <a:off x="999698" y="3770986"/>
              <a:ext cx="3206542" cy="0"/>
            </a:xfrm>
            <a:prstGeom prst="line">
              <a:avLst/>
            </a:prstGeom>
            <a:ln w="41275">
              <a:solidFill>
                <a:srgbClr val="2398BA">
                  <a:alpha val="42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767C54CE-061F-607F-8F1A-B37EE2FE9B0E}"/>
                </a:ext>
              </a:extLst>
            </p:cNvPr>
            <p:cNvCxnSpPr>
              <a:cxnSpLocks/>
            </p:cNvCxnSpPr>
            <p:nvPr/>
          </p:nvCxnSpPr>
          <p:spPr>
            <a:xfrm>
              <a:off x="2798018" y="4014826"/>
              <a:ext cx="3465622" cy="0"/>
            </a:xfrm>
            <a:prstGeom prst="line">
              <a:avLst/>
            </a:prstGeom>
            <a:ln w="41275">
              <a:solidFill>
                <a:srgbClr val="2398BA">
                  <a:alpha val="14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5829546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QR 代码&#10;&#10;描述已自动生成">
            <a:extLst>
              <a:ext uri="{FF2B5EF4-FFF2-40B4-BE49-F238E27FC236}">
                <a16:creationId xmlns:a16="http://schemas.microsoft.com/office/drawing/2014/main" id="{126BFA9B-CA12-D5BB-F083-CD0FAEC50B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74" y="0"/>
            <a:ext cx="1212345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750117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455F6F18-DF9D-9BFE-70AC-97917890B173}"/>
              </a:ext>
            </a:extLst>
          </p:cNvPr>
          <p:cNvSpPr/>
          <p:nvPr/>
        </p:nvSpPr>
        <p:spPr>
          <a:xfrm>
            <a:off x="658813" y="3568382"/>
            <a:ext cx="4070345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地球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7E84BFE4-4025-EC82-120E-F72859AC71F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995" y="306888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68086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398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26B75E4D-2380-DF32-576D-74636DD34A4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0202" t="4942"/>
          <a:stretch>
            <a:fillRect/>
          </a:stretch>
        </p:blipFill>
        <p:spPr>
          <a:xfrm rot="20442672">
            <a:off x="-854221" y="-1607512"/>
            <a:ext cx="12579228" cy="9911771"/>
          </a:xfrm>
          <a:custGeom>
            <a:avLst/>
            <a:gdLst>
              <a:gd name="connsiteX0" fmla="*/ 12579228 w 12579228"/>
              <a:gd name="connsiteY0" fmla="*/ 3609587 h 9911771"/>
              <a:gd name="connsiteX1" fmla="*/ 12579228 w 12579228"/>
              <a:gd name="connsiteY1" fmla="*/ 7438425 h 9911771"/>
              <a:gd name="connsiteX2" fmla="*/ 11713617 w 12579228"/>
              <a:gd name="connsiteY2" fmla="*/ 9911771 h 9911771"/>
              <a:gd name="connsiteX3" fmla="*/ 9825664 w 12579228"/>
              <a:gd name="connsiteY3" fmla="*/ 9911771 h 9911771"/>
              <a:gd name="connsiteX4" fmla="*/ 4912832 w 12579228"/>
              <a:gd name="connsiteY4" fmla="*/ 8192400 h 9911771"/>
              <a:gd name="connsiteX5" fmla="*/ 0 w 12579228"/>
              <a:gd name="connsiteY5" fmla="*/ 6473028 h 9911771"/>
              <a:gd name="connsiteX6" fmla="*/ 1699051 w 12579228"/>
              <a:gd name="connsiteY6" fmla="*/ 1618257 h 9911771"/>
              <a:gd name="connsiteX7" fmla="*/ 2265401 w 12579228"/>
              <a:gd name="connsiteY7" fmla="*/ 0 h 9911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579228" h="9911771">
                <a:moveTo>
                  <a:pt x="12579228" y="3609587"/>
                </a:moveTo>
                <a:lnTo>
                  <a:pt x="12579228" y="7438425"/>
                </a:lnTo>
                <a:lnTo>
                  <a:pt x="11713617" y="9911771"/>
                </a:lnTo>
                <a:lnTo>
                  <a:pt x="9825664" y="9911771"/>
                </a:lnTo>
                <a:lnTo>
                  <a:pt x="4912832" y="8192400"/>
                </a:lnTo>
                <a:lnTo>
                  <a:pt x="0" y="6473028"/>
                </a:lnTo>
                <a:lnTo>
                  <a:pt x="1699051" y="1618257"/>
                </a:lnTo>
                <a:lnTo>
                  <a:pt x="2265401" y="0"/>
                </a:lnTo>
                <a:close/>
              </a:path>
            </a:pathLst>
          </a:cu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F1D45F28-0363-3D41-DB30-57B431B7236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6866" b="36750"/>
          <a:stretch>
            <a:fillRect/>
          </a:stretch>
        </p:blipFill>
        <p:spPr>
          <a:xfrm>
            <a:off x="0" y="3429000"/>
            <a:ext cx="12192000" cy="3429000"/>
          </a:xfrm>
          <a:custGeom>
            <a:avLst/>
            <a:gdLst>
              <a:gd name="connsiteX0" fmla="*/ 0 w 12192000"/>
              <a:gd name="connsiteY0" fmla="*/ 0 h 3429000"/>
              <a:gd name="connsiteX1" fmla="*/ 12192000 w 12192000"/>
              <a:gd name="connsiteY1" fmla="*/ 0 h 3429000"/>
              <a:gd name="connsiteX2" fmla="*/ 12192000 w 12192000"/>
              <a:gd name="connsiteY2" fmla="*/ 3429000 h 3429000"/>
              <a:gd name="connsiteX3" fmla="*/ 0 w 12192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429000">
                <a:moveTo>
                  <a:pt x="0" y="0"/>
                </a:moveTo>
                <a:lnTo>
                  <a:pt x="12192000" y="0"/>
                </a:lnTo>
                <a:lnTo>
                  <a:pt x="12192000" y="3429000"/>
                </a:lnTo>
                <a:lnTo>
                  <a:pt x="0" y="3429000"/>
                </a:lnTo>
                <a:close/>
              </a:path>
            </a:pathLst>
          </a:cu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C5581EBD-5802-FF33-5E3F-3CAC87457C3D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9750" t="37854" r="17080"/>
          <a:stretch>
            <a:fillRect/>
          </a:stretch>
        </p:blipFill>
        <p:spPr>
          <a:xfrm rot="19625680">
            <a:off x="-1817107" y="-1316607"/>
            <a:ext cx="8902865" cy="4060580"/>
          </a:xfrm>
          <a:custGeom>
            <a:avLst/>
            <a:gdLst>
              <a:gd name="connsiteX0" fmla="*/ 6157368 w 8902865"/>
              <a:gd name="connsiteY0" fmla="*/ 2284076 h 4060580"/>
              <a:gd name="connsiteX1" fmla="*/ 8902865 w 8902865"/>
              <a:gd name="connsiteY1" fmla="*/ 4060580 h 4060580"/>
              <a:gd name="connsiteX2" fmla="*/ 0 w 8902865"/>
              <a:gd name="connsiteY2" fmla="*/ 4060580 h 4060580"/>
              <a:gd name="connsiteX3" fmla="*/ 54739 w 8902865"/>
              <a:gd name="connsiteY3" fmla="*/ 3975985 h 4060580"/>
              <a:gd name="connsiteX4" fmla="*/ 218954 w 8902865"/>
              <a:gd name="connsiteY4" fmla="*/ 3722199 h 4060580"/>
              <a:gd name="connsiteX5" fmla="*/ 875815 w 8902865"/>
              <a:gd name="connsiteY5" fmla="*/ 2707054 h 4060580"/>
              <a:gd name="connsiteX6" fmla="*/ 2627444 w 8902865"/>
              <a:gd name="connsiteY6" fmla="*/ 0 h 4060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902865" h="4060580">
                <a:moveTo>
                  <a:pt x="6157368" y="2284076"/>
                </a:moveTo>
                <a:lnTo>
                  <a:pt x="8902865" y="4060580"/>
                </a:lnTo>
                <a:lnTo>
                  <a:pt x="0" y="4060580"/>
                </a:lnTo>
                <a:lnTo>
                  <a:pt x="54739" y="3975985"/>
                </a:lnTo>
                <a:lnTo>
                  <a:pt x="218954" y="3722199"/>
                </a:lnTo>
                <a:lnTo>
                  <a:pt x="875815" y="2707054"/>
                </a:lnTo>
                <a:lnTo>
                  <a:pt x="2627444" y="0"/>
                </a:lnTo>
                <a:close/>
              </a:path>
            </a:pathLst>
          </a:cu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3100BE6F-031B-20DD-C3BE-BD1157EEF8B2}"/>
              </a:ext>
            </a:extLst>
          </p:cNvPr>
          <p:cNvSpPr txBox="1"/>
          <p:nvPr/>
        </p:nvSpPr>
        <p:spPr>
          <a:xfrm>
            <a:off x="1742238" y="965143"/>
            <a:ext cx="4141551" cy="707886"/>
          </a:xfrm>
          <a:prstGeom prst="rect">
            <a:avLst/>
          </a:prstGeom>
          <a:noFill/>
        </p:spPr>
        <p:txBody>
          <a:bodyPr wrap="square" lIns="0" tIns="45720" rIns="91440" bIns="4572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0" cap="none" spc="0" normalizeH="0" baseline="0" noProof="0" dirty="0">
                <a:ln>
                  <a:noFill/>
                </a:ln>
                <a:solidFill>
                  <a:srgbClr val="F0F0F0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ea"/>
                <a:ea typeface="+mj-ea"/>
              </a:rPr>
              <a:t>目    录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339A6EB9-6639-2BD6-E4FA-9E09160273C0}"/>
              </a:ext>
            </a:extLst>
          </p:cNvPr>
          <p:cNvGrpSpPr/>
          <p:nvPr/>
        </p:nvGrpSpPr>
        <p:grpSpPr>
          <a:xfrm>
            <a:off x="1742238" y="713683"/>
            <a:ext cx="6021556" cy="502920"/>
            <a:chOff x="5435393" y="593936"/>
            <a:chExt cx="6021556" cy="502920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CBF30F29-6097-980C-D632-53D701A9A038}"/>
                </a:ext>
              </a:extLst>
            </p:cNvPr>
            <p:cNvSpPr txBox="1"/>
            <p:nvPr/>
          </p:nvSpPr>
          <p:spPr>
            <a:xfrm>
              <a:off x="8128405" y="695548"/>
              <a:ext cx="332854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0" cap="none" spc="300" normalizeH="0" baseline="0" noProof="0" dirty="0">
                  <a:ln>
                    <a:noFill/>
                  </a:ln>
                  <a:solidFill>
                    <a:srgbClr val="2398B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+mn-ea"/>
                </a:rPr>
                <a:t>CONCENTS</a:t>
              </a:r>
            </a:p>
          </p:txBody>
        </p: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56DE917B-AE82-7213-0E43-2ACD25BDB5B5}"/>
                </a:ext>
              </a:extLst>
            </p:cNvPr>
            <p:cNvGrpSpPr/>
            <p:nvPr/>
          </p:nvGrpSpPr>
          <p:grpSpPr>
            <a:xfrm>
              <a:off x="5435393" y="593936"/>
              <a:ext cx="5386025" cy="502920"/>
              <a:chOff x="999698" y="3511906"/>
              <a:chExt cx="5386025" cy="502920"/>
            </a:xfrm>
          </p:grpSpPr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5851DA69-7506-6FA1-8F45-0F50E146484F}"/>
                  </a:ext>
                </a:extLst>
              </p:cNvPr>
              <p:cNvCxnSpPr/>
              <p:nvPr/>
            </p:nvCxnSpPr>
            <p:spPr>
              <a:xfrm>
                <a:off x="999698" y="3511906"/>
                <a:ext cx="5386025" cy="0"/>
              </a:xfrm>
              <a:prstGeom prst="line">
                <a:avLst/>
              </a:prstGeom>
              <a:ln w="41275">
                <a:solidFill>
                  <a:srgbClr val="2398B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>
                <a:extLst>
                  <a:ext uri="{FF2B5EF4-FFF2-40B4-BE49-F238E27FC236}">
                    <a16:creationId xmlns:a16="http://schemas.microsoft.com/office/drawing/2014/main" id="{8EA33A27-B118-7B7D-ED3C-1D54ADDBA3E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99698" y="3770986"/>
                <a:ext cx="3206542" cy="0"/>
              </a:xfrm>
              <a:prstGeom prst="line">
                <a:avLst/>
              </a:prstGeom>
              <a:ln w="41275">
                <a:solidFill>
                  <a:srgbClr val="2398BA">
                    <a:alpha val="42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575FB35D-1854-BD31-057A-FEDC59BE3F0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798018" y="4014826"/>
                <a:ext cx="3465622" cy="0"/>
              </a:xfrm>
              <a:prstGeom prst="line">
                <a:avLst/>
              </a:prstGeom>
              <a:ln w="41275">
                <a:solidFill>
                  <a:srgbClr val="2398BA">
                    <a:alpha val="14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DDAF5F51-B883-0685-6967-A32A66E131F5}"/>
              </a:ext>
            </a:extLst>
          </p:cNvPr>
          <p:cNvGrpSpPr/>
          <p:nvPr/>
        </p:nvGrpSpPr>
        <p:grpSpPr>
          <a:xfrm>
            <a:off x="461453" y="2384370"/>
            <a:ext cx="5625459" cy="1130066"/>
            <a:chOff x="1584369" y="2077606"/>
            <a:chExt cx="5625459" cy="1130066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741836CA-A1FA-3710-362D-F1189EDACFA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584369" y="2077606"/>
              <a:ext cx="1761140" cy="1130066"/>
            </a:xfrm>
            <a:prstGeom prst="rect">
              <a:avLst/>
            </a:prstGeom>
          </p:spPr>
        </p:pic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FC8D81EF-7217-3F9F-3E8E-5867891B1E26}"/>
                </a:ext>
              </a:extLst>
            </p:cNvPr>
            <p:cNvSpPr txBox="1"/>
            <p:nvPr/>
          </p:nvSpPr>
          <p:spPr>
            <a:xfrm>
              <a:off x="3304618" y="2350252"/>
              <a:ext cx="390521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chemeClr val="bg1"/>
                  </a:solidFill>
                </a:defRPr>
              </a:lvl1pPr>
            </a:lstStyle>
            <a:p>
              <a:pPr algn="l"/>
              <a:r>
                <a: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各部门工作汇报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F955E14E-FA25-C5B2-4884-53F5C1F25614}"/>
                </a:ext>
              </a:extLst>
            </p:cNvPr>
            <p:cNvSpPr txBox="1"/>
            <p:nvPr/>
          </p:nvSpPr>
          <p:spPr>
            <a:xfrm>
              <a:off x="1962912" y="2319474"/>
              <a:ext cx="9144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01</a:t>
              </a:r>
              <a:endParaRPr lang="zh-CN" alt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7DCEEE78-E414-B12D-C585-DE8B8B985ACB}"/>
              </a:ext>
            </a:extLst>
          </p:cNvPr>
          <p:cNvGrpSpPr/>
          <p:nvPr/>
        </p:nvGrpSpPr>
        <p:grpSpPr>
          <a:xfrm>
            <a:off x="461453" y="3759801"/>
            <a:ext cx="5625459" cy="1130066"/>
            <a:chOff x="1584369" y="2077606"/>
            <a:chExt cx="5625459" cy="1130066"/>
          </a:xfrm>
        </p:grpSpPr>
        <p:pic>
          <p:nvPicPr>
            <p:cNvPr id="24" name="图片 23">
              <a:extLst>
                <a:ext uri="{FF2B5EF4-FFF2-40B4-BE49-F238E27FC236}">
                  <a16:creationId xmlns:a16="http://schemas.microsoft.com/office/drawing/2014/main" id="{EE52CC79-672C-57D9-2188-2BD936FA123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584369" y="2077606"/>
              <a:ext cx="1761140" cy="1130066"/>
            </a:xfrm>
            <a:prstGeom prst="rect">
              <a:avLst/>
            </a:prstGeom>
          </p:spPr>
        </p:pic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F80799E7-0507-074A-00EE-B76EC4DC587C}"/>
                </a:ext>
              </a:extLst>
            </p:cNvPr>
            <p:cNvSpPr txBox="1"/>
            <p:nvPr/>
          </p:nvSpPr>
          <p:spPr>
            <a:xfrm>
              <a:off x="3304618" y="2350252"/>
              <a:ext cx="390521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chemeClr val="bg1"/>
                  </a:solidFill>
                </a:defRPr>
              </a:lvl1pPr>
            </a:lstStyle>
            <a:p>
              <a:pPr algn="l"/>
              <a:r>
                <a: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解决问题的方法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8D076ABA-48D6-1F15-DE08-97ADB8180768}"/>
                </a:ext>
              </a:extLst>
            </p:cNvPr>
            <p:cNvSpPr txBox="1"/>
            <p:nvPr/>
          </p:nvSpPr>
          <p:spPr>
            <a:xfrm>
              <a:off x="1962912" y="2319474"/>
              <a:ext cx="9144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3600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defRPr>
              </a:lvl1pPr>
            </a:lstStyle>
            <a:p>
              <a:r>
                <a:rPr lang="en-US" altLang="zh-CN" dirty="0"/>
                <a:t>03</a:t>
              </a:r>
              <a:endParaRPr lang="zh-CN" altLang="en-US" dirty="0"/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3FB4BFED-1302-133F-2FC4-5AC16F67991C}"/>
              </a:ext>
            </a:extLst>
          </p:cNvPr>
          <p:cNvGrpSpPr/>
          <p:nvPr/>
        </p:nvGrpSpPr>
        <p:grpSpPr>
          <a:xfrm>
            <a:off x="5861258" y="2384370"/>
            <a:ext cx="5625459" cy="1130066"/>
            <a:chOff x="1584369" y="2077606"/>
            <a:chExt cx="5625459" cy="1130066"/>
          </a:xfrm>
        </p:grpSpPr>
        <p:pic>
          <p:nvPicPr>
            <p:cNvPr id="33" name="图片 32">
              <a:extLst>
                <a:ext uri="{FF2B5EF4-FFF2-40B4-BE49-F238E27FC236}">
                  <a16:creationId xmlns:a16="http://schemas.microsoft.com/office/drawing/2014/main" id="{74044D7D-6837-5305-D644-09D73C2BFF0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584369" y="2077606"/>
              <a:ext cx="1761140" cy="1130066"/>
            </a:xfrm>
            <a:prstGeom prst="rect">
              <a:avLst/>
            </a:prstGeom>
          </p:spPr>
        </p:pic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15BC0D09-115C-62E4-613F-D8DC01EAC948}"/>
                </a:ext>
              </a:extLst>
            </p:cNvPr>
            <p:cNvSpPr txBox="1"/>
            <p:nvPr/>
          </p:nvSpPr>
          <p:spPr>
            <a:xfrm>
              <a:off x="3304618" y="2350252"/>
              <a:ext cx="390521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chemeClr val="bg1"/>
                  </a:solidFill>
                </a:defRPr>
              </a:lvl1pPr>
            </a:lstStyle>
            <a:p>
              <a:pPr algn="l"/>
              <a:r>
                <a: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工作中存在问题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9CA924E8-A647-5BC5-A6C7-6731680B9D73}"/>
                </a:ext>
              </a:extLst>
            </p:cNvPr>
            <p:cNvSpPr txBox="1"/>
            <p:nvPr/>
          </p:nvSpPr>
          <p:spPr>
            <a:xfrm>
              <a:off x="1962912" y="2319474"/>
              <a:ext cx="9144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3600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defRPr>
              </a:lvl1pPr>
            </a:lstStyle>
            <a:p>
              <a:r>
                <a:rPr lang="en-US" altLang="zh-CN" dirty="0"/>
                <a:t>02</a:t>
              </a:r>
              <a:endParaRPr lang="zh-CN" altLang="en-US" dirty="0"/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934B2627-57E8-5936-701F-DF975DA302D6}"/>
              </a:ext>
            </a:extLst>
          </p:cNvPr>
          <p:cNvGrpSpPr/>
          <p:nvPr/>
        </p:nvGrpSpPr>
        <p:grpSpPr>
          <a:xfrm>
            <a:off x="5861258" y="3759801"/>
            <a:ext cx="5625459" cy="1130066"/>
            <a:chOff x="1584369" y="2077606"/>
            <a:chExt cx="5625459" cy="1130066"/>
          </a:xfrm>
        </p:grpSpPr>
        <p:pic>
          <p:nvPicPr>
            <p:cNvPr id="37" name="图片 36">
              <a:extLst>
                <a:ext uri="{FF2B5EF4-FFF2-40B4-BE49-F238E27FC236}">
                  <a16:creationId xmlns:a16="http://schemas.microsoft.com/office/drawing/2014/main" id="{A267BE0E-C874-02F3-38FA-A38D19A6792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584369" y="2077606"/>
              <a:ext cx="1761140" cy="1130066"/>
            </a:xfrm>
            <a:prstGeom prst="rect">
              <a:avLst/>
            </a:prstGeom>
          </p:spPr>
        </p:pic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E3B06C7-C358-7CA2-22C0-D204F165F002}"/>
                </a:ext>
              </a:extLst>
            </p:cNvPr>
            <p:cNvSpPr txBox="1"/>
            <p:nvPr/>
          </p:nvSpPr>
          <p:spPr>
            <a:xfrm>
              <a:off x="3304618" y="2350252"/>
              <a:ext cx="390521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chemeClr val="bg1"/>
                  </a:solidFill>
                </a:defRPr>
              </a:lvl1pPr>
            </a:lstStyle>
            <a:p>
              <a:pPr algn="l"/>
              <a:r>
                <a: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下阶段工作计划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592107F1-57D0-2209-45D6-5B5F6939B354}"/>
                </a:ext>
              </a:extLst>
            </p:cNvPr>
            <p:cNvSpPr txBox="1"/>
            <p:nvPr/>
          </p:nvSpPr>
          <p:spPr>
            <a:xfrm>
              <a:off x="1962912" y="2319474"/>
              <a:ext cx="9144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3600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defRPr>
              </a:lvl1pPr>
            </a:lstStyle>
            <a:p>
              <a:r>
                <a:rPr lang="en-US" altLang="zh-CN" dirty="0"/>
                <a:t>04</a:t>
              </a:r>
              <a:endParaRPr lang="zh-CN" altLang="en-US" dirty="0"/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D05216DA-F863-A87D-38AB-0EEFA1E3E857}"/>
              </a:ext>
            </a:extLst>
          </p:cNvPr>
          <p:cNvGrpSpPr/>
          <p:nvPr/>
        </p:nvGrpSpPr>
        <p:grpSpPr>
          <a:xfrm flipH="1">
            <a:off x="8743949" y="6403971"/>
            <a:ext cx="3267396" cy="305093"/>
            <a:chOff x="999698" y="3511906"/>
            <a:chExt cx="5386025" cy="502920"/>
          </a:xfrm>
        </p:grpSpPr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id="{4EB3E238-C339-E7D7-8887-439965761E1B}"/>
                </a:ext>
              </a:extLst>
            </p:cNvPr>
            <p:cNvCxnSpPr/>
            <p:nvPr/>
          </p:nvCxnSpPr>
          <p:spPr>
            <a:xfrm>
              <a:off x="999698" y="3511906"/>
              <a:ext cx="5386025" cy="0"/>
            </a:xfrm>
            <a:prstGeom prst="line">
              <a:avLst/>
            </a:prstGeom>
            <a:ln w="41275">
              <a:solidFill>
                <a:srgbClr val="2398B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id="{A1BF3155-9961-191B-3BD2-B9321B002CC4}"/>
                </a:ext>
              </a:extLst>
            </p:cNvPr>
            <p:cNvCxnSpPr>
              <a:cxnSpLocks/>
            </p:cNvCxnSpPr>
            <p:nvPr/>
          </p:nvCxnSpPr>
          <p:spPr>
            <a:xfrm>
              <a:off x="999698" y="3770986"/>
              <a:ext cx="3206542" cy="0"/>
            </a:xfrm>
            <a:prstGeom prst="line">
              <a:avLst/>
            </a:prstGeom>
            <a:ln w="41275">
              <a:solidFill>
                <a:srgbClr val="2398BA">
                  <a:alpha val="42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id="{72D4ACD2-CBFF-698C-3C02-FC55664D6946}"/>
                </a:ext>
              </a:extLst>
            </p:cNvPr>
            <p:cNvCxnSpPr>
              <a:cxnSpLocks/>
            </p:cNvCxnSpPr>
            <p:nvPr/>
          </p:nvCxnSpPr>
          <p:spPr>
            <a:xfrm>
              <a:off x="2798018" y="4014826"/>
              <a:ext cx="3465622" cy="0"/>
            </a:xfrm>
            <a:prstGeom prst="line">
              <a:avLst/>
            </a:prstGeom>
            <a:ln w="41275">
              <a:solidFill>
                <a:srgbClr val="2398BA">
                  <a:alpha val="14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5241214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398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E1B58D1-76F5-9904-62C3-D064BB0E044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27100" b="21560"/>
          <a:stretch>
            <a:fillRect/>
          </a:stretch>
        </p:blipFill>
        <p:spPr>
          <a:xfrm rot="1157328" flipV="1">
            <a:off x="1809928" y="-1379301"/>
            <a:ext cx="11491970" cy="8178999"/>
          </a:xfrm>
          <a:custGeom>
            <a:avLst/>
            <a:gdLst>
              <a:gd name="connsiteX0" fmla="*/ 0 w 11491970"/>
              <a:gd name="connsiteY0" fmla="*/ 4949926 h 8178999"/>
              <a:gd name="connsiteX1" fmla="*/ 9226568 w 11491970"/>
              <a:gd name="connsiteY1" fmla="*/ 8178999 h 8178999"/>
              <a:gd name="connsiteX2" fmla="*/ 11491970 w 11491970"/>
              <a:gd name="connsiteY2" fmla="*/ 1705970 h 8178999"/>
              <a:gd name="connsiteX3" fmla="*/ 6617428 w 11491970"/>
              <a:gd name="connsiteY3" fmla="*/ 0 h 8178999"/>
              <a:gd name="connsiteX4" fmla="*/ 0 w 11491970"/>
              <a:gd name="connsiteY4" fmla="*/ 0 h 8178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91970" h="8178999">
                <a:moveTo>
                  <a:pt x="0" y="4949926"/>
                </a:moveTo>
                <a:lnTo>
                  <a:pt x="9226568" y="8178999"/>
                </a:lnTo>
                <a:lnTo>
                  <a:pt x="11491970" y="1705970"/>
                </a:lnTo>
                <a:lnTo>
                  <a:pt x="6617428" y="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8DFCCC7C-F6A2-56AA-4DB2-18001AAA1EB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6866" b="36750"/>
          <a:stretch>
            <a:fillRect/>
          </a:stretch>
        </p:blipFill>
        <p:spPr>
          <a:xfrm>
            <a:off x="0" y="3429000"/>
            <a:ext cx="12192000" cy="3429000"/>
          </a:xfrm>
          <a:custGeom>
            <a:avLst/>
            <a:gdLst>
              <a:gd name="connsiteX0" fmla="*/ 0 w 12192000"/>
              <a:gd name="connsiteY0" fmla="*/ 0 h 3429000"/>
              <a:gd name="connsiteX1" fmla="*/ 12192000 w 12192000"/>
              <a:gd name="connsiteY1" fmla="*/ 0 h 3429000"/>
              <a:gd name="connsiteX2" fmla="*/ 12192000 w 12192000"/>
              <a:gd name="connsiteY2" fmla="*/ 3429000 h 3429000"/>
              <a:gd name="connsiteX3" fmla="*/ 0 w 12192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429000">
                <a:moveTo>
                  <a:pt x="0" y="0"/>
                </a:moveTo>
                <a:lnTo>
                  <a:pt x="12192000" y="0"/>
                </a:lnTo>
                <a:lnTo>
                  <a:pt x="12192000" y="3429000"/>
                </a:lnTo>
                <a:lnTo>
                  <a:pt x="0" y="3429000"/>
                </a:lnTo>
                <a:close/>
              </a:path>
            </a:pathLst>
          </a:cu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318C9BD7-B553-2E09-EB76-AB6A3038D64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9750" t="37854" r="17080"/>
          <a:stretch>
            <a:fillRect/>
          </a:stretch>
        </p:blipFill>
        <p:spPr>
          <a:xfrm rot="19625680">
            <a:off x="-1817107" y="-1316607"/>
            <a:ext cx="8902865" cy="4060580"/>
          </a:xfrm>
          <a:custGeom>
            <a:avLst/>
            <a:gdLst>
              <a:gd name="connsiteX0" fmla="*/ 7334010 w 8902865"/>
              <a:gd name="connsiteY0" fmla="*/ 3045435 h 4060580"/>
              <a:gd name="connsiteX1" fmla="*/ 8902865 w 8902865"/>
              <a:gd name="connsiteY1" fmla="*/ 4060580 h 4060580"/>
              <a:gd name="connsiteX2" fmla="*/ 0 w 8902865"/>
              <a:gd name="connsiteY2" fmla="*/ 4060580 h 4060580"/>
              <a:gd name="connsiteX3" fmla="*/ 875815 w 8902865"/>
              <a:gd name="connsiteY3" fmla="*/ 2707054 h 4060580"/>
              <a:gd name="connsiteX4" fmla="*/ 2627444 w 8902865"/>
              <a:gd name="connsiteY4" fmla="*/ 0 h 4060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02865" h="4060580">
                <a:moveTo>
                  <a:pt x="7334010" y="3045435"/>
                </a:moveTo>
                <a:lnTo>
                  <a:pt x="8902865" y="4060580"/>
                </a:lnTo>
                <a:lnTo>
                  <a:pt x="0" y="4060580"/>
                </a:lnTo>
                <a:lnTo>
                  <a:pt x="875815" y="2707054"/>
                </a:lnTo>
                <a:lnTo>
                  <a:pt x="2627444" y="0"/>
                </a:lnTo>
                <a:close/>
              </a:path>
            </a:pathLst>
          </a:cu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2B3DE2DA-06D5-DC6B-F168-8C46FF27D5E7}"/>
              </a:ext>
            </a:extLst>
          </p:cNvPr>
          <p:cNvSpPr txBox="1"/>
          <p:nvPr/>
        </p:nvSpPr>
        <p:spPr>
          <a:xfrm>
            <a:off x="517289" y="3197027"/>
            <a:ext cx="421821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chemeClr val="bg1"/>
                </a:solidFill>
              </a:defRPr>
            </a:lvl1pPr>
          </a:lstStyle>
          <a:p>
            <a:pPr algn="l"/>
            <a:r>
              <a:rPr lang="zh-CN" altLang="en-US" sz="4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各部门工作汇报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8B5E83B-4777-91CB-A2CD-1B665490C41C}"/>
              </a:ext>
            </a:extLst>
          </p:cNvPr>
          <p:cNvSpPr txBox="1"/>
          <p:nvPr/>
        </p:nvSpPr>
        <p:spPr>
          <a:xfrm>
            <a:off x="3210301" y="4318916"/>
            <a:ext cx="33285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300" normalizeH="0" baseline="0" noProof="0" dirty="0">
                <a:ln>
                  <a:noFill/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ea"/>
              </a:rPr>
              <a:t>PART ONE</a:t>
            </a: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5E95E12F-E4F3-E00C-9A07-0FFF0357D0DB}"/>
              </a:ext>
            </a:extLst>
          </p:cNvPr>
          <p:cNvCxnSpPr/>
          <p:nvPr/>
        </p:nvCxnSpPr>
        <p:spPr>
          <a:xfrm>
            <a:off x="517289" y="4217304"/>
            <a:ext cx="5386025" cy="0"/>
          </a:xfrm>
          <a:prstGeom prst="line">
            <a:avLst/>
          </a:prstGeom>
          <a:ln w="41275">
            <a:solidFill>
              <a:srgbClr val="FEEA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6E3845AD-D6C3-075D-35FB-F423501944A9}"/>
              </a:ext>
            </a:extLst>
          </p:cNvPr>
          <p:cNvCxnSpPr>
            <a:cxnSpLocks/>
          </p:cNvCxnSpPr>
          <p:nvPr/>
        </p:nvCxnSpPr>
        <p:spPr>
          <a:xfrm>
            <a:off x="517289" y="4476384"/>
            <a:ext cx="3206542" cy="0"/>
          </a:xfrm>
          <a:prstGeom prst="line">
            <a:avLst/>
          </a:prstGeom>
          <a:ln w="41275">
            <a:solidFill>
              <a:srgbClr val="FEEAC0">
                <a:alpha val="48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C2244A16-6AB3-2896-1E8F-AAD93F39C98E}"/>
              </a:ext>
            </a:extLst>
          </p:cNvPr>
          <p:cNvCxnSpPr>
            <a:cxnSpLocks/>
          </p:cNvCxnSpPr>
          <p:nvPr/>
        </p:nvCxnSpPr>
        <p:spPr>
          <a:xfrm>
            <a:off x="2315609" y="4720224"/>
            <a:ext cx="3465622" cy="0"/>
          </a:xfrm>
          <a:prstGeom prst="line">
            <a:avLst/>
          </a:prstGeom>
          <a:ln w="41275">
            <a:solidFill>
              <a:srgbClr val="FBCB70">
                <a:alpha val="44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>
            <a:extLst>
              <a:ext uri="{FF2B5EF4-FFF2-40B4-BE49-F238E27FC236}">
                <a16:creationId xmlns:a16="http://schemas.microsoft.com/office/drawing/2014/main" id="{FB8CCEB8-3B38-4DBB-179F-FE314E29357F}"/>
              </a:ext>
            </a:extLst>
          </p:cNvPr>
          <p:cNvSpPr txBox="1"/>
          <p:nvPr/>
        </p:nvSpPr>
        <p:spPr>
          <a:xfrm>
            <a:off x="230643" y="193464"/>
            <a:ext cx="586535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chemeClr val="bg1"/>
                </a:solidFill>
              </a:defRPr>
            </a:lvl1pPr>
          </a:lstStyle>
          <a:p>
            <a:pPr algn="l"/>
            <a:r>
              <a:rPr lang="en-US" altLang="zh-CN" sz="1600" b="1" spc="300" dirty="0">
                <a:solidFill>
                  <a:schemeClr val="tx1">
                    <a:alpha val="39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Report on the work of each department</a:t>
            </a:r>
            <a:endParaRPr lang="zh-CN" altLang="en-US" sz="1600" b="1" spc="300" dirty="0">
              <a:solidFill>
                <a:schemeClr val="tx1">
                  <a:alpha val="39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5951866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92E18E95-C31A-0A54-7B0D-6F997BA8735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27100" b="21560"/>
          <a:stretch>
            <a:fillRect/>
          </a:stretch>
        </p:blipFill>
        <p:spPr>
          <a:xfrm rot="1157328" flipV="1">
            <a:off x="1809928" y="-1379301"/>
            <a:ext cx="11491970" cy="8178999"/>
          </a:xfrm>
          <a:custGeom>
            <a:avLst/>
            <a:gdLst>
              <a:gd name="connsiteX0" fmla="*/ 0 w 11491970"/>
              <a:gd name="connsiteY0" fmla="*/ 4949926 h 8178999"/>
              <a:gd name="connsiteX1" fmla="*/ 9226568 w 11491970"/>
              <a:gd name="connsiteY1" fmla="*/ 8178999 h 8178999"/>
              <a:gd name="connsiteX2" fmla="*/ 11491970 w 11491970"/>
              <a:gd name="connsiteY2" fmla="*/ 1705970 h 8178999"/>
              <a:gd name="connsiteX3" fmla="*/ 6617428 w 11491970"/>
              <a:gd name="connsiteY3" fmla="*/ 0 h 8178999"/>
              <a:gd name="connsiteX4" fmla="*/ 0 w 11491970"/>
              <a:gd name="connsiteY4" fmla="*/ 0 h 8178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91970" h="8178999">
                <a:moveTo>
                  <a:pt x="0" y="4949926"/>
                </a:moveTo>
                <a:lnTo>
                  <a:pt x="9226568" y="8178999"/>
                </a:lnTo>
                <a:lnTo>
                  <a:pt x="11491970" y="1705970"/>
                </a:lnTo>
                <a:lnTo>
                  <a:pt x="6617428" y="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2949ACBF-64DA-4E79-8EBA-9B70F2C1160D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9750" t="37854" r="17080"/>
          <a:stretch>
            <a:fillRect/>
          </a:stretch>
        </p:blipFill>
        <p:spPr>
          <a:xfrm rot="19625680">
            <a:off x="-1817107" y="-1316607"/>
            <a:ext cx="8902865" cy="4060580"/>
          </a:xfrm>
          <a:custGeom>
            <a:avLst/>
            <a:gdLst>
              <a:gd name="connsiteX0" fmla="*/ 6157368 w 8902865"/>
              <a:gd name="connsiteY0" fmla="*/ 2284076 h 4060580"/>
              <a:gd name="connsiteX1" fmla="*/ 8902865 w 8902865"/>
              <a:gd name="connsiteY1" fmla="*/ 4060580 h 4060580"/>
              <a:gd name="connsiteX2" fmla="*/ 0 w 8902865"/>
              <a:gd name="connsiteY2" fmla="*/ 4060580 h 4060580"/>
              <a:gd name="connsiteX3" fmla="*/ 218954 w 8902865"/>
              <a:gd name="connsiteY3" fmla="*/ 3722199 h 4060580"/>
              <a:gd name="connsiteX4" fmla="*/ 875815 w 8902865"/>
              <a:gd name="connsiteY4" fmla="*/ 2707054 h 4060580"/>
              <a:gd name="connsiteX5" fmla="*/ 2627444 w 8902865"/>
              <a:gd name="connsiteY5" fmla="*/ 0 h 4060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902865" h="4060580">
                <a:moveTo>
                  <a:pt x="6157368" y="2284076"/>
                </a:moveTo>
                <a:lnTo>
                  <a:pt x="8902865" y="4060580"/>
                </a:lnTo>
                <a:lnTo>
                  <a:pt x="0" y="4060580"/>
                </a:lnTo>
                <a:lnTo>
                  <a:pt x="218954" y="3722199"/>
                </a:lnTo>
                <a:lnTo>
                  <a:pt x="875815" y="2707054"/>
                </a:lnTo>
                <a:lnTo>
                  <a:pt x="2627444" y="0"/>
                </a:lnTo>
                <a:close/>
              </a:path>
            </a:pathLst>
          </a:cu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FB8CCEB8-3B38-4DBB-179F-FE314E29357F}"/>
              </a:ext>
            </a:extLst>
          </p:cNvPr>
          <p:cNvSpPr txBox="1"/>
          <p:nvPr/>
        </p:nvSpPr>
        <p:spPr>
          <a:xfrm>
            <a:off x="7652523" y="202657"/>
            <a:ext cx="45394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chemeClr val="bg1"/>
                </a:solidFill>
              </a:defRPr>
            </a:lvl1pPr>
          </a:lstStyle>
          <a:p>
            <a:pPr algn="r"/>
            <a:r>
              <a:rPr lang="en-US" altLang="zh-CN" sz="1200" b="1" spc="300" dirty="0">
                <a:solidFill>
                  <a:schemeClr val="accent2">
                    <a:alpha val="85000"/>
                  </a:schemeClr>
                </a:solidFill>
                <a:latin typeface="+mn-ea"/>
              </a:rPr>
              <a:t>Report on the work of each department</a:t>
            </a:r>
            <a:endParaRPr lang="zh-CN" altLang="en-US" sz="1200" b="1" spc="300" dirty="0">
              <a:solidFill>
                <a:schemeClr val="accent2">
                  <a:alpha val="85000"/>
                </a:schemeClr>
              </a:solidFill>
              <a:latin typeface="+mn-ea"/>
            </a:endParaRP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8DFCCC7C-F6A2-56AA-4DB2-18001AAA1EB1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16866" b="36750"/>
          <a:stretch>
            <a:fillRect/>
          </a:stretch>
        </p:blipFill>
        <p:spPr>
          <a:xfrm>
            <a:off x="0" y="3429000"/>
            <a:ext cx="12192000" cy="3429000"/>
          </a:xfrm>
          <a:custGeom>
            <a:avLst/>
            <a:gdLst>
              <a:gd name="connsiteX0" fmla="*/ 0 w 12192000"/>
              <a:gd name="connsiteY0" fmla="*/ 0 h 3429000"/>
              <a:gd name="connsiteX1" fmla="*/ 12192000 w 12192000"/>
              <a:gd name="connsiteY1" fmla="*/ 0 h 3429000"/>
              <a:gd name="connsiteX2" fmla="*/ 12192000 w 12192000"/>
              <a:gd name="connsiteY2" fmla="*/ 3429000 h 3429000"/>
              <a:gd name="connsiteX3" fmla="*/ 0 w 12192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429000">
                <a:moveTo>
                  <a:pt x="0" y="0"/>
                </a:moveTo>
                <a:lnTo>
                  <a:pt x="12192000" y="0"/>
                </a:lnTo>
                <a:lnTo>
                  <a:pt x="12192000" y="3429000"/>
                </a:lnTo>
                <a:lnTo>
                  <a:pt x="0" y="3429000"/>
                </a:lnTo>
                <a:close/>
              </a:path>
            </a:pathLst>
          </a:custGeom>
        </p:spPr>
      </p:pic>
      <p:sp>
        <p:nvSpPr>
          <p:cNvPr id="29" name="文本框 28">
            <a:extLst>
              <a:ext uri="{FF2B5EF4-FFF2-40B4-BE49-F238E27FC236}">
                <a16:creationId xmlns:a16="http://schemas.microsoft.com/office/drawing/2014/main" id="{32F8166C-AF44-EDB9-6610-0CAE98B57096}"/>
              </a:ext>
            </a:extLst>
          </p:cNvPr>
          <p:cNvSpPr txBox="1"/>
          <p:nvPr/>
        </p:nvSpPr>
        <p:spPr>
          <a:xfrm>
            <a:off x="806184" y="3403773"/>
            <a:ext cx="3077481" cy="1023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b="0" i="0" u="none" strike="noStrike" kern="0" cap="none" spc="0" normalizeH="0" baseline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n-ea"/>
              </a:defRPr>
            </a:lvl1pPr>
          </a:lstStyle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此处输入正文内容，此处输入正文内容，此处输入正文内容，此处输入正文内容</a:t>
            </a:r>
          </a:p>
        </p:txBody>
      </p:sp>
      <p:sp>
        <p:nvSpPr>
          <p:cNvPr id="24" name="ïśḷíďé">
            <a:extLst>
              <a:ext uri="{FF2B5EF4-FFF2-40B4-BE49-F238E27FC236}">
                <a16:creationId xmlns:a16="http://schemas.microsoft.com/office/drawing/2014/main" id="{C3232CAA-307E-FF66-7C19-002608D4E5B6}"/>
              </a:ext>
            </a:extLst>
          </p:cNvPr>
          <p:cNvSpPr/>
          <p:nvPr/>
        </p:nvSpPr>
        <p:spPr>
          <a:xfrm>
            <a:off x="666828" y="1776663"/>
            <a:ext cx="3356193" cy="1448635"/>
          </a:xfrm>
          <a:prstGeom prst="downArrowCallout">
            <a:avLst/>
          </a:prstGeom>
          <a:solidFill>
            <a:srgbClr val="FEEAC0"/>
          </a:solidFill>
          <a:ln w="6055" cap="flat">
            <a:noFill/>
            <a:prstDash val="solid"/>
            <a:miter/>
          </a:ln>
          <a:effectLst>
            <a:softEdge rad="63500"/>
          </a:effectLst>
        </p:spPr>
        <p:txBody>
          <a:bodyPr rtlCol="0" anchor="ctr"/>
          <a:lstStyle/>
          <a:p>
            <a:pPr algn="ctr"/>
            <a:endParaRPr kumimoji="1" lang="en-US" altLang="zh-CN" b="1" kern="0" dirty="0">
              <a:solidFill>
                <a:srgbClr val="FFFFFF"/>
              </a:solidFill>
              <a:latin typeface="思源黑体 CN Normal"/>
              <a:ea typeface="思源黑体 CN Normal"/>
            </a:endParaRPr>
          </a:p>
        </p:txBody>
      </p:sp>
      <p:sp>
        <p:nvSpPr>
          <p:cNvPr id="22" name="îṡlîḓè">
            <a:extLst>
              <a:ext uri="{FF2B5EF4-FFF2-40B4-BE49-F238E27FC236}">
                <a16:creationId xmlns:a16="http://schemas.microsoft.com/office/drawing/2014/main" id="{2E49B9D1-EDE8-99B9-44AD-371502ECBD9A}"/>
              </a:ext>
            </a:extLst>
          </p:cNvPr>
          <p:cNvSpPr/>
          <p:nvPr/>
        </p:nvSpPr>
        <p:spPr>
          <a:xfrm>
            <a:off x="4417904" y="1776663"/>
            <a:ext cx="3356193" cy="3938335"/>
          </a:xfrm>
          <a:prstGeom prst="downArrowCallout">
            <a:avLst/>
          </a:prstGeom>
          <a:solidFill>
            <a:srgbClr val="2398BA"/>
          </a:solidFill>
          <a:ln w="6055" cap="flat">
            <a:noFill/>
            <a:prstDash val="solid"/>
            <a:miter/>
          </a:ln>
          <a:effectLst>
            <a:softEdge rad="63500"/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zh-CN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Normal"/>
              <a:ea typeface="思源黑体 CN Normal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92928E19-5194-93B0-AD6E-CBE91DC76725}"/>
              </a:ext>
            </a:extLst>
          </p:cNvPr>
          <p:cNvSpPr txBox="1"/>
          <p:nvPr/>
        </p:nvSpPr>
        <p:spPr>
          <a:xfrm>
            <a:off x="1530202" y="1982201"/>
            <a:ext cx="16294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chemeClr val="bg1"/>
                </a:solidFill>
              </a:defRPr>
            </a:lvl1pPr>
          </a:lstStyle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工作汇报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890C40DD-85C7-6617-2318-31CAE2C23D1E}"/>
              </a:ext>
            </a:extLst>
          </p:cNvPr>
          <p:cNvSpPr txBox="1"/>
          <p:nvPr/>
        </p:nvSpPr>
        <p:spPr>
          <a:xfrm>
            <a:off x="4557260" y="2811399"/>
            <a:ext cx="3077481" cy="1023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b="0" i="0" u="none" strike="noStrike" kern="0" cap="none" spc="0" normalizeH="0" baseline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n-ea"/>
              </a:defRPr>
            </a:lvl1pPr>
          </a:lstStyle>
          <a:p>
            <a:pPr algn="ctr"/>
            <a:r>
              <a:rPr lang="zh-CN" altLang="en-US" sz="1400" dirty="0">
                <a:solidFill>
                  <a:schemeClr val="bg1"/>
                </a:solidFill>
              </a:rPr>
              <a:t>此处输入正文内容，此处输入正文内容，此处输入正文内容，此处输入正文内容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4404FABB-9249-794E-D06B-9D7368799497}"/>
              </a:ext>
            </a:extLst>
          </p:cNvPr>
          <p:cNvSpPr txBox="1"/>
          <p:nvPr/>
        </p:nvSpPr>
        <p:spPr>
          <a:xfrm>
            <a:off x="5217660" y="1982201"/>
            <a:ext cx="17566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chemeClr val="bg1"/>
                </a:solidFill>
              </a:defRPr>
            </a:lvl1pPr>
          </a:lstStyle>
          <a:p>
            <a:r>
              <a:rPr lang="zh-CN" altLang="en-US" dirty="0">
                <a:latin typeface="+mj-ea"/>
                <a:ea typeface="+mj-ea"/>
              </a:rPr>
              <a:t>工作汇报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2C27864B-7F2C-FD3E-BE1C-47B378A53D99}"/>
              </a:ext>
            </a:extLst>
          </p:cNvPr>
          <p:cNvSpPr txBox="1"/>
          <p:nvPr/>
        </p:nvSpPr>
        <p:spPr>
          <a:xfrm>
            <a:off x="8308337" y="3403773"/>
            <a:ext cx="3077481" cy="1028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b="0" i="0" u="none" strike="noStrike" kern="0" cap="none" spc="0" normalizeH="0" baseline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n-ea"/>
              </a:defRPr>
            </a:lvl1pPr>
          </a:lstStyle>
          <a:p>
            <a:pPr algn="ctr"/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51PPT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模板网，幻灯片演示模板及素材免费下载！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51PPT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模板网 官网唯一网址：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www.51pptmoban.com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0" name="iśliḋê">
            <a:extLst>
              <a:ext uri="{FF2B5EF4-FFF2-40B4-BE49-F238E27FC236}">
                <a16:creationId xmlns:a16="http://schemas.microsoft.com/office/drawing/2014/main" id="{0D7ED3D9-68E9-89CB-0523-703719FABB74}"/>
              </a:ext>
            </a:extLst>
          </p:cNvPr>
          <p:cNvSpPr/>
          <p:nvPr/>
        </p:nvSpPr>
        <p:spPr>
          <a:xfrm>
            <a:off x="8159927" y="1776662"/>
            <a:ext cx="3356194" cy="1448635"/>
          </a:xfrm>
          <a:prstGeom prst="downArrowCallout">
            <a:avLst/>
          </a:prstGeom>
          <a:solidFill>
            <a:srgbClr val="FEEAC0"/>
          </a:solidFill>
          <a:ln w="6055" cap="flat">
            <a:noFill/>
            <a:prstDash val="solid"/>
            <a:miter/>
          </a:ln>
          <a:effectLst>
            <a:softEdge rad="63500"/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zh-CN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Normal"/>
              <a:ea typeface="思源黑体 CN Normal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C65CAA3C-3BC5-958C-9272-4F6CB65D30B0}"/>
              </a:ext>
            </a:extLst>
          </p:cNvPr>
          <p:cNvSpPr txBox="1"/>
          <p:nvPr/>
        </p:nvSpPr>
        <p:spPr>
          <a:xfrm>
            <a:off x="8970432" y="1982201"/>
            <a:ext cx="17532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chemeClr val="bg1"/>
                </a:solidFill>
              </a:defRPr>
            </a:lvl1pPr>
          </a:lstStyle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工作汇报</a:t>
            </a:r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id="{0EAED0A1-4B4B-8254-DA30-3762763965D8}"/>
              </a:ext>
            </a:extLst>
          </p:cNvPr>
          <p:cNvSpPr/>
          <p:nvPr/>
        </p:nvSpPr>
        <p:spPr>
          <a:xfrm>
            <a:off x="666826" y="3206446"/>
            <a:ext cx="3356196" cy="1699185"/>
          </a:xfrm>
          <a:prstGeom prst="rect">
            <a:avLst/>
          </a:prstGeom>
          <a:noFill/>
          <a:ln w="12700" cap="flat" cmpd="sng" algn="ctr">
            <a:solidFill>
              <a:srgbClr val="2398BA"/>
            </a:solidFill>
            <a:prstDash val="solid"/>
            <a:miter lim="800000"/>
          </a:ln>
          <a:effectLst>
            <a:outerShdw blurRad="127000" sx="102000" sy="102000" algn="ctr" rotWithShape="0">
              <a:srgbClr val="2398BA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42BDAD66-ABEF-A664-704E-3ABEEA7443A3}"/>
              </a:ext>
            </a:extLst>
          </p:cNvPr>
          <p:cNvGrpSpPr/>
          <p:nvPr/>
        </p:nvGrpSpPr>
        <p:grpSpPr>
          <a:xfrm>
            <a:off x="1647785" y="4550064"/>
            <a:ext cx="1394279" cy="790872"/>
            <a:chOff x="1647785" y="4550064"/>
            <a:chExt cx="1394279" cy="790872"/>
          </a:xfrm>
        </p:grpSpPr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F64FE5E0-0501-DAA2-B1D7-9B3EDA14856F}"/>
                </a:ext>
              </a:extLst>
            </p:cNvPr>
            <p:cNvSpPr/>
            <p:nvPr/>
          </p:nvSpPr>
          <p:spPr>
            <a:xfrm>
              <a:off x="1949488" y="4550064"/>
              <a:ext cx="790872" cy="790872"/>
            </a:xfrm>
            <a:prstGeom prst="ellipse">
              <a:avLst/>
            </a:prstGeom>
            <a:solidFill>
              <a:srgbClr val="FEEAC0"/>
            </a:solidFill>
            <a:ln w="12700" cap="flat" cmpd="sng" algn="ctr">
              <a:noFill/>
              <a:prstDash val="solid"/>
              <a:miter lim="800000"/>
            </a:ln>
            <a:effectLst>
              <a:softEdge rad="63500"/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9BD324E2-AC3B-6D18-76EA-9742B4EF3592}"/>
                </a:ext>
              </a:extLst>
            </p:cNvPr>
            <p:cNvSpPr txBox="1"/>
            <p:nvPr/>
          </p:nvSpPr>
          <p:spPr>
            <a:xfrm>
              <a:off x="1647785" y="4714668"/>
              <a:ext cx="139427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chemeClr val="bg1"/>
                  </a:solidFill>
                </a:defRPr>
              </a:lvl1pPr>
            </a:lstStyle>
            <a:p>
              <a:r>
                <a:rPr lang="en-US" altLang="zh-CN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01</a:t>
              </a:r>
              <a:endPara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endParaRPr>
            </a:p>
          </p:txBody>
        </p:sp>
      </p:grpSp>
      <p:sp>
        <p:nvSpPr>
          <p:cNvPr id="67" name="矩形 66">
            <a:extLst>
              <a:ext uri="{FF2B5EF4-FFF2-40B4-BE49-F238E27FC236}">
                <a16:creationId xmlns:a16="http://schemas.microsoft.com/office/drawing/2014/main" id="{30B877A3-9926-CB5C-196F-E6B5850BA4DF}"/>
              </a:ext>
            </a:extLst>
          </p:cNvPr>
          <p:cNvSpPr/>
          <p:nvPr/>
        </p:nvSpPr>
        <p:spPr>
          <a:xfrm>
            <a:off x="8159926" y="3206446"/>
            <a:ext cx="3356196" cy="1699185"/>
          </a:xfrm>
          <a:prstGeom prst="rect">
            <a:avLst/>
          </a:prstGeom>
          <a:noFill/>
          <a:ln w="12700" cap="flat" cmpd="sng" algn="ctr">
            <a:solidFill>
              <a:srgbClr val="2398BA"/>
            </a:solidFill>
            <a:prstDash val="solid"/>
            <a:miter lim="800000"/>
          </a:ln>
          <a:effectLst>
            <a:outerShdw blurRad="127000" sx="102000" sy="102000" algn="ctr" rotWithShape="0">
              <a:srgbClr val="2398BA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7138A21A-D557-B039-C137-609789073C1F}"/>
              </a:ext>
            </a:extLst>
          </p:cNvPr>
          <p:cNvGrpSpPr/>
          <p:nvPr/>
        </p:nvGrpSpPr>
        <p:grpSpPr>
          <a:xfrm>
            <a:off x="5398861" y="4550064"/>
            <a:ext cx="1394279" cy="790872"/>
            <a:chOff x="5637146" y="5979727"/>
            <a:chExt cx="1394279" cy="790872"/>
          </a:xfrm>
        </p:grpSpPr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B5C6B278-EB6E-FAF2-75D0-D02A212B7D59}"/>
                </a:ext>
              </a:extLst>
            </p:cNvPr>
            <p:cNvSpPr/>
            <p:nvPr/>
          </p:nvSpPr>
          <p:spPr>
            <a:xfrm>
              <a:off x="5938849" y="5979727"/>
              <a:ext cx="790872" cy="790872"/>
            </a:xfrm>
            <a:prstGeom prst="ellipse">
              <a:avLst/>
            </a:prstGeom>
            <a:solidFill>
              <a:srgbClr val="FEEAC0"/>
            </a:solidFill>
            <a:ln w="12700" cap="flat" cmpd="sng" algn="ctr">
              <a:noFill/>
              <a:prstDash val="solid"/>
              <a:miter lim="800000"/>
            </a:ln>
            <a:effectLst>
              <a:softEdge rad="63500"/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CB760710-B0B6-6E38-FE0C-AEEBA521474B}"/>
                </a:ext>
              </a:extLst>
            </p:cNvPr>
            <p:cNvSpPr txBox="1"/>
            <p:nvPr/>
          </p:nvSpPr>
          <p:spPr>
            <a:xfrm>
              <a:off x="5637146" y="6144331"/>
              <a:ext cx="139427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chemeClr val="bg1"/>
                  </a:solidFill>
                </a:defRPr>
              </a:lvl1pPr>
            </a:lstStyle>
            <a:p>
              <a:r>
                <a:rPr lang="en-US" altLang="zh-CN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02</a:t>
              </a:r>
              <a:endPara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9B64B08F-8A32-9EF6-D0FF-2D51EA7A1F84}"/>
              </a:ext>
            </a:extLst>
          </p:cNvPr>
          <p:cNvGrpSpPr/>
          <p:nvPr/>
        </p:nvGrpSpPr>
        <p:grpSpPr>
          <a:xfrm>
            <a:off x="9149938" y="4550064"/>
            <a:ext cx="1394279" cy="790872"/>
            <a:chOff x="9149938" y="4534307"/>
            <a:chExt cx="1394279" cy="790872"/>
          </a:xfrm>
        </p:grpSpPr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5E9F91AC-F337-AA18-DB49-80AFADB64AC5}"/>
                </a:ext>
              </a:extLst>
            </p:cNvPr>
            <p:cNvSpPr/>
            <p:nvPr/>
          </p:nvSpPr>
          <p:spPr>
            <a:xfrm>
              <a:off x="9451641" y="4534307"/>
              <a:ext cx="790872" cy="790872"/>
            </a:xfrm>
            <a:prstGeom prst="ellipse">
              <a:avLst/>
            </a:prstGeom>
            <a:solidFill>
              <a:srgbClr val="FEEAC0"/>
            </a:solidFill>
            <a:ln w="12700" cap="flat" cmpd="sng" algn="ctr">
              <a:noFill/>
              <a:prstDash val="solid"/>
              <a:miter lim="800000"/>
            </a:ln>
            <a:effectLst>
              <a:softEdge rad="63500"/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A844C393-E9E4-F1D0-8801-989C601168FE}"/>
                </a:ext>
              </a:extLst>
            </p:cNvPr>
            <p:cNvSpPr txBox="1"/>
            <p:nvPr/>
          </p:nvSpPr>
          <p:spPr>
            <a:xfrm>
              <a:off x="9149938" y="4698911"/>
              <a:ext cx="139427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chemeClr val="bg1"/>
                  </a:solidFill>
                </a:defRPr>
              </a:lvl1pPr>
            </a:lstStyle>
            <a:p>
              <a:r>
                <a:rPr lang="en-US" altLang="zh-CN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03</a:t>
              </a:r>
              <a:endPara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1E7ACC3B-AFCE-F835-B6AD-9AE298165970}"/>
              </a:ext>
            </a:extLst>
          </p:cNvPr>
          <p:cNvGrpSpPr/>
          <p:nvPr/>
        </p:nvGrpSpPr>
        <p:grpSpPr>
          <a:xfrm>
            <a:off x="7774096" y="532872"/>
            <a:ext cx="4417904" cy="365308"/>
            <a:chOff x="999698" y="3511906"/>
            <a:chExt cx="5386025" cy="502920"/>
          </a:xfrm>
        </p:grpSpPr>
        <p:cxnSp>
          <p:nvCxnSpPr>
            <p:cNvPr id="60" name="直接连接符 59">
              <a:extLst>
                <a:ext uri="{FF2B5EF4-FFF2-40B4-BE49-F238E27FC236}">
                  <a16:creationId xmlns:a16="http://schemas.microsoft.com/office/drawing/2014/main" id="{9F73905F-3048-E1DA-4FCC-85D9F5900600}"/>
                </a:ext>
              </a:extLst>
            </p:cNvPr>
            <p:cNvCxnSpPr/>
            <p:nvPr/>
          </p:nvCxnSpPr>
          <p:spPr>
            <a:xfrm>
              <a:off x="999698" y="3511906"/>
              <a:ext cx="5386025" cy="0"/>
            </a:xfrm>
            <a:prstGeom prst="line">
              <a:avLst/>
            </a:prstGeom>
            <a:ln w="41275">
              <a:solidFill>
                <a:srgbClr val="2398B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>
              <a:extLst>
                <a:ext uri="{FF2B5EF4-FFF2-40B4-BE49-F238E27FC236}">
                  <a16:creationId xmlns:a16="http://schemas.microsoft.com/office/drawing/2014/main" id="{285E3429-CFB7-ADF2-9964-A1D7D9C08E59}"/>
                </a:ext>
              </a:extLst>
            </p:cNvPr>
            <p:cNvCxnSpPr>
              <a:cxnSpLocks/>
            </p:cNvCxnSpPr>
            <p:nvPr/>
          </p:nvCxnSpPr>
          <p:spPr>
            <a:xfrm>
              <a:off x="999698" y="3770986"/>
              <a:ext cx="3206542" cy="0"/>
            </a:xfrm>
            <a:prstGeom prst="line">
              <a:avLst/>
            </a:prstGeom>
            <a:ln w="41275">
              <a:solidFill>
                <a:srgbClr val="2398BA">
                  <a:alpha val="42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>
              <a:extLst>
                <a:ext uri="{FF2B5EF4-FFF2-40B4-BE49-F238E27FC236}">
                  <a16:creationId xmlns:a16="http://schemas.microsoft.com/office/drawing/2014/main" id="{C4031183-9B08-960D-4927-156E5D55A9E4}"/>
                </a:ext>
              </a:extLst>
            </p:cNvPr>
            <p:cNvCxnSpPr>
              <a:cxnSpLocks/>
            </p:cNvCxnSpPr>
            <p:nvPr/>
          </p:nvCxnSpPr>
          <p:spPr>
            <a:xfrm>
              <a:off x="2798018" y="4014826"/>
              <a:ext cx="3465622" cy="0"/>
            </a:xfrm>
            <a:prstGeom prst="line">
              <a:avLst/>
            </a:prstGeom>
            <a:ln w="41275">
              <a:solidFill>
                <a:srgbClr val="2398BA">
                  <a:alpha val="14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D2F57DBD-3F94-9EB8-43B3-1F1BA421713D}"/>
              </a:ext>
            </a:extLst>
          </p:cNvPr>
          <p:cNvGrpSpPr/>
          <p:nvPr/>
        </p:nvGrpSpPr>
        <p:grpSpPr>
          <a:xfrm>
            <a:off x="163829" y="6373117"/>
            <a:ext cx="3267396" cy="305093"/>
            <a:chOff x="999698" y="3511906"/>
            <a:chExt cx="5386025" cy="502920"/>
          </a:xfrm>
        </p:grpSpPr>
        <p:cxnSp>
          <p:nvCxnSpPr>
            <p:cNvPr id="64" name="直接连接符 63">
              <a:extLst>
                <a:ext uri="{FF2B5EF4-FFF2-40B4-BE49-F238E27FC236}">
                  <a16:creationId xmlns:a16="http://schemas.microsoft.com/office/drawing/2014/main" id="{B8819458-D27E-4D5D-0BDF-73B9420E429D}"/>
                </a:ext>
              </a:extLst>
            </p:cNvPr>
            <p:cNvCxnSpPr/>
            <p:nvPr/>
          </p:nvCxnSpPr>
          <p:spPr>
            <a:xfrm>
              <a:off x="999698" y="3511906"/>
              <a:ext cx="5386025" cy="0"/>
            </a:xfrm>
            <a:prstGeom prst="line">
              <a:avLst/>
            </a:prstGeom>
            <a:ln w="41275">
              <a:solidFill>
                <a:srgbClr val="2398B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>
              <a:extLst>
                <a:ext uri="{FF2B5EF4-FFF2-40B4-BE49-F238E27FC236}">
                  <a16:creationId xmlns:a16="http://schemas.microsoft.com/office/drawing/2014/main" id="{C0221DAB-D87B-6BF6-286C-A1144A12102F}"/>
                </a:ext>
              </a:extLst>
            </p:cNvPr>
            <p:cNvCxnSpPr>
              <a:cxnSpLocks/>
            </p:cNvCxnSpPr>
            <p:nvPr/>
          </p:nvCxnSpPr>
          <p:spPr>
            <a:xfrm>
              <a:off x="999698" y="3770986"/>
              <a:ext cx="3206542" cy="0"/>
            </a:xfrm>
            <a:prstGeom prst="line">
              <a:avLst/>
            </a:prstGeom>
            <a:ln w="41275">
              <a:solidFill>
                <a:srgbClr val="2398BA">
                  <a:alpha val="42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>
              <a:extLst>
                <a:ext uri="{FF2B5EF4-FFF2-40B4-BE49-F238E27FC236}">
                  <a16:creationId xmlns:a16="http://schemas.microsoft.com/office/drawing/2014/main" id="{31BF0BB8-EB01-C90D-581C-65F9DEAB4453}"/>
                </a:ext>
              </a:extLst>
            </p:cNvPr>
            <p:cNvCxnSpPr>
              <a:cxnSpLocks/>
            </p:cNvCxnSpPr>
            <p:nvPr/>
          </p:nvCxnSpPr>
          <p:spPr>
            <a:xfrm>
              <a:off x="2798018" y="4014826"/>
              <a:ext cx="3465622" cy="0"/>
            </a:xfrm>
            <a:prstGeom prst="line">
              <a:avLst/>
            </a:prstGeom>
            <a:ln w="41275">
              <a:solidFill>
                <a:srgbClr val="2398BA">
                  <a:alpha val="14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72" name="直接连接符 71">
            <a:extLst>
              <a:ext uri="{FF2B5EF4-FFF2-40B4-BE49-F238E27FC236}">
                <a16:creationId xmlns:a16="http://schemas.microsoft.com/office/drawing/2014/main" id="{0F79DF61-4D1D-D190-FB81-CBD87F629F19}"/>
              </a:ext>
            </a:extLst>
          </p:cNvPr>
          <p:cNvCxnSpPr>
            <a:cxnSpLocks/>
          </p:cNvCxnSpPr>
          <p:nvPr/>
        </p:nvCxnSpPr>
        <p:spPr>
          <a:xfrm>
            <a:off x="5747430" y="2567192"/>
            <a:ext cx="697140" cy="0"/>
          </a:xfrm>
          <a:prstGeom prst="line">
            <a:avLst/>
          </a:prstGeom>
          <a:ln w="31750">
            <a:solidFill>
              <a:srgbClr val="FBCB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791739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8B39068-508E-B9BF-9C67-E0D4B2905D7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27100" b="21560"/>
          <a:stretch>
            <a:fillRect/>
          </a:stretch>
        </p:blipFill>
        <p:spPr>
          <a:xfrm rot="1157328" flipV="1">
            <a:off x="1809928" y="-1379301"/>
            <a:ext cx="11491970" cy="8178999"/>
          </a:xfrm>
          <a:custGeom>
            <a:avLst/>
            <a:gdLst>
              <a:gd name="connsiteX0" fmla="*/ 0 w 11491970"/>
              <a:gd name="connsiteY0" fmla="*/ 4949926 h 8178999"/>
              <a:gd name="connsiteX1" fmla="*/ 9226568 w 11491970"/>
              <a:gd name="connsiteY1" fmla="*/ 8178999 h 8178999"/>
              <a:gd name="connsiteX2" fmla="*/ 11491970 w 11491970"/>
              <a:gd name="connsiteY2" fmla="*/ 1705970 h 8178999"/>
              <a:gd name="connsiteX3" fmla="*/ 6617428 w 11491970"/>
              <a:gd name="connsiteY3" fmla="*/ 0 h 8178999"/>
              <a:gd name="connsiteX4" fmla="*/ 0 w 11491970"/>
              <a:gd name="connsiteY4" fmla="*/ 0 h 8178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91970" h="8178999">
                <a:moveTo>
                  <a:pt x="0" y="4949926"/>
                </a:moveTo>
                <a:lnTo>
                  <a:pt x="9226568" y="8178999"/>
                </a:lnTo>
                <a:lnTo>
                  <a:pt x="11491970" y="1705970"/>
                </a:lnTo>
                <a:lnTo>
                  <a:pt x="6617428" y="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3D97D98C-A5D1-46FC-D243-7CC0B12DA8A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9750" t="37854" r="17080"/>
          <a:stretch>
            <a:fillRect/>
          </a:stretch>
        </p:blipFill>
        <p:spPr>
          <a:xfrm rot="19625680">
            <a:off x="-1817107" y="-1316607"/>
            <a:ext cx="8902865" cy="4060580"/>
          </a:xfrm>
          <a:custGeom>
            <a:avLst/>
            <a:gdLst>
              <a:gd name="connsiteX0" fmla="*/ 7334010 w 8902865"/>
              <a:gd name="connsiteY0" fmla="*/ 3045435 h 4060580"/>
              <a:gd name="connsiteX1" fmla="*/ 8902865 w 8902865"/>
              <a:gd name="connsiteY1" fmla="*/ 4060580 h 4060580"/>
              <a:gd name="connsiteX2" fmla="*/ 0 w 8902865"/>
              <a:gd name="connsiteY2" fmla="*/ 4060580 h 4060580"/>
              <a:gd name="connsiteX3" fmla="*/ 875815 w 8902865"/>
              <a:gd name="connsiteY3" fmla="*/ 2707054 h 4060580"/>
              <a:gd name="connsiteX4" fmla="*/ 2627444 w 8902865"/>
              <a:gd name="connsiteY4" fmla="*/ 0 h 4060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02865" h="4060580">
                <a:moveTo>
                  <a:pt x="7334010" y="3045435"/>
                </a:moveTo>
                <a:lnTo>
                  <a:pt x="8902865" y="4060580"/>
                </a:lnTo>
                <a:lnTo>
                  <a:pt x="0" y="4060580"/>
                </a:lnTo>
                <a:lnTo>
                  <a:pt x="875815" y="2707054"/>
                </a:lnTo>
                <a:lnTo>
                  <a:pt x="2627444" y="0"/>
                </a:lnTo>
                <a:close/>
              </a:path>
            </a:pathLst>
          </a:cu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8DFCCC7C-F6A2-56AA-4DB2-18001AAA1EB1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16866" b="36750"/>
          <a:stretch>
            <a:fillRect/>
          </a:stretch>
        </p:blipFill>
        <p:spPr>
          <a:xfrm>
            <a:off x="0" y="3429000"/>
            <a:ext cx="12192000" cy="3429000"/>
          </a:xfrm>
          <a:custGeom>
            <a:avLst/>
            <a:gdLst>
              <a:gd name="connsiteX0" fmla="*/ 0 w 12192000"/>
              <a:gd name="connsiteY0" fmla="*/ 0 h 3429000"/>
              <a:gd name="connsiteX1" fmla="*/ 12192000 w 12192000"/>
              <a:gd name="connsiteY1" fmla="*/ 0 h 3429000"/>
              <a:gd name="connsiteX2" fmla="*/ 12192000 w 12192000"/>
              <a:gd name="connsiteY2" fmla="*/ 3429000 h 3429000"/>
              <a:gd name="connsiteX3" fmla="*/ 0 w 12192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429000">
                <a:moveTo>
                  <a:pt x="0" y="0"/>
                </a:moveTo>
                <a:lnTo>
                  <a:pt x="12192000" y="0"/>
                </a:lnTo>
                <a:lnTo>
                  <a:pt x="12192000" y="3429000"/>
                </a:lnTo>
                <a:lnTo>
                  <a:pt x="0" y="3429000"/>
                </a:lnTo>
                <a:close/>
              </a:path>
            </a:pathLst>
          </a:custGeom>
        </p:spPr>
      </p:pic>
      <p:grpSp>
        <p:nvGrpSpPr>
          <p:cNvPr id="44" name="组合 43">
            <a:extLst>
              <a:ext uri="{FF2B5EF4-FFF2-40B4-BE49-F238E27FC236}">
                <a16:creationId xmlns:a16="http://schemas.microsoft.com/office/drawing/2014/main" id="{C0AE4111-BDBF-EACC-3BAC-39193FBBC5F6}"/>
              </a:ext>
            </a:extLst>
          </p:cNvPr>
          <p:cNvGrpSpPr/>
          <p:nvPr/>
        </p:nvGrpSpPr>
        <p:grpSpPr>
          <a:xfrm>
            <a:off x="7774096" y="532872"/>
            <a:ext cx="4417904" cy="365308"/>
            <a:chOff x="999698" y="3511906"/>
            <a:chExt cx="5386025" cy="502920"/>
          </a:xfrm>
        </p:grpSpPr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id="{49AB0116-C63D-A217-EBA1-320536EB03E5}"/>
                </a:ext>
              </a:extLst>
            </p:cNvPr>
            <p:cNvCxnSpPr/>
            <p:nvPr/>
          </p:nvCxnSpPr>
          <p:spPr>
            <a:xfrm>
              <a:off x="999698" y="3511906"/>
              <a:ext cx="5386025" cy="0"/>
            </a:xfrm>
            <a:prstGeom prst="line">
              <a:avLst/>
            </a:prstGeom>
            <a:ln w="41275">
              <a:solidFill>
                <a:srgbClr val="2398B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id="{CBE8C0DC-A183-7798-1679-E580B2D35D7A}"/>
                </a:ext>
              </a:extLst>
            </p:cNvPr>
            <p:cNvCxnSpPr>
              <a:cxnSpLocks/>
            </p:cNvCxnSpPr>
            <p:nvPr/>
          </p:nvCxnSpPr>
          <p:spPr>
            <a:xfrm>
              <a:off x="999698" y="3770986"/>
              <a:ext cx="3206542" cy="0"/>
            </a:xfrm>
            <a:prstGeom prst="line">
              <a:avLst/>
            </a:prstGeom>
            <a:ln w="41275">
              <a:solidFill>
                <a:srgbClr val="2398BA">
                  <a:alpha val="42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id="{94988917-4D5E-1863-792A-6010D4C7BF74}"/>
                </a:ext>
              </a:extLst>
            </p:cNvPr>
            <p:cNvCxnSpPr>
              <a:cxnSpLocks/>
            </p:cNvCxnSpPr>
            <p:nvPr/>
          </p:nvCxnSpPr>
          <p:spPr>
            <a:xfrm>
              <a:off x="2798018" y="4014826"/>
              <a:ext cx="3465622" cy="0"/>
            </a:xfrm>
            <a:prstGeom prst="line">
              <a:avLst/>
            </a:prstGeom>
            <a:ln w="41275">
              <a:solidFill>
                <a:srgbClr val="2398BA">
                  <a:alpha val="14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F18F9E93-D83F-DB86-CEB8-81F559C5ABCA}"/>
              </a:ext>
            </a:extLst>
          </p:cNvPr>
          <p:cNvGrpSpPr/>
          <p:nvPr/>
        </p:nvGrpSpPr>
        <p:grpSpPr>
          <a:xfrm>
            <a:off x="163829" y="6373117"/>
            <a:ext cx="3267396" cy="305093"/>
            <a:chOff x="999698" y="3511906"/>
            <a:chExt cx="5386025" cy="502920"/>
          </a:xfrm>
        </p:grpSpPr>
        <p:cxnSp>
          <p:nvCxnSpPr>
            <p:cNvPr id="51" name="直接连接符 50">
              <a:extLst>
                <a:ext uri="{FF2B5EF4-FFF2-40B4-BE49-F238E27FC236}">
                  <a16:creationId xmlns:a16="http://schemas.microsoft.com/office/drawing/2014/main" id="{24B6F496-0A76-9C0D-A158-4459222DA898}"/>
                </a:ext>
              </a:extLst>
            </p:cNvPr>
            <p:cNvCxnSpPr/>
            <p:nvPr/>
          </p:nvCxnSpPr>
          <p:spPr>
            <a:xfrm>
              <a:off x="999698" y="3511906"/>
              <a:ext cx="5386025" cy="0"/>
            </a:xfrm>
            <a:prstGeom prst="line">
              <a:avLst/>
            </a:prstGeom>
            <a:ln w="41275">
              <a:solidFill>
                <a:srgbClr val="2398B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>
              <a:extLst>
                <a:ext uri="{FF2B5EF4-FFF2-40B4-BE49-F238E27FC236}">
                  <a16:creationId xmlns:a16="http://schemas.microsoft.com/office/drawing/2014/main" id="{0F9D97CD-C2D1-13EB-C5B0-303583C632A5}"/>
                </a:ext>
              </a:extLst>
            </p:cNvPr>
            <p:cNvCxnSpPr>
              <a:cxnSpLocks/>
            </p:cNvCxnSpPr>
            <p:nvPr/>
          </p:nvCxnSpPr>
          <p:spPr>
            <a:xfrm>
              <a:off x="999698" y="3770986"/>
              <a:ext cx="3206542" cy="0"/>
            </a:xfrm>
            <a:prstGeom prst="line">
              <a:avLst/>
            </a:prstGeom>
            <a:ln w="41275">
              <a:solidFill>
                <a:srgbClr val="2398BA">
                  <a:alpha val="42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>
              <a:extLst>
                <a:ext uri="{FF2B5EF4-FFF2-40B4-BE49-F238E27FC236}">
                  <a16:creationId xmlns:a16="http://schemas.microsoft.com/office/drawing/2014/main" id="{5DE2F12B-FCA8-4EE6-A45B-0501D8BBE82F}"/>
                </a:ext>
              </a:extLst>
            </p:cNvPr>
            <p:cNvCxnSpPr>
              <a:cxnSpLocks/>
            </p:cNvCxnSpPr>
            <p:nvPr/>
          </p:nvCxnSpPr>
          <p:spPr>
            <a:xfrm>
              <a:off x="2798018" y="4014826"/>
              <a:ext cx="3465622" cy="0"/>
            </a:xfrm>
            <a:prstGeom prst="line">
              <a:avLst/>
            </a:prstGeom>
            <a:ln w="41275">
              <a:solidFill>
                <a:srgbClr val="2398BA">
                  <a:alpha val="14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iṣ1íḑé">
            <a:extLst>
              <a:ext uri="{FF2B5EF4-FFF2-40B4-BE49-F238E27FC236}">
                <a16:creationId xmlns:a16="http://schemas.microsoft.com/office/drawing/2014/main" id="{1630B6C4-8D97-9FC9-4192-C7DA9B648FD2}"/>
              </a:ext>
            </a:extLst>
          </p:cNvPr>
          <p:cNvSpPr/>
          <p:nvPr/>
        </p:nvSpPr>
        <p:spPr bwMode="auto">
          <a:xfrm>
            <a:off x="682679" y="1639946"/>
            <a:ext cx="4469161" cy="1506033"/>
          </a:xfrm>
          <a:prstGeom prst="rect">
            <a:avLst/>
          </a:prstGeom>
          <a:solidFill>
            <a:srgbClr val="FEEAC0">
              <a:alpha val="50000"/>
            </a:srgbClr>
          </a:solidFill>
          <a:ln w="12700" cap="flat">
            <a:noFill/>
            <a:prstDash val="solid"/>
            <a:miter/>
          </a:ln>
          <a:effectLst>
            <a:outerShdw blurRad="127000" sx="102000" sy="102000" algn="ctr" rotWithShape="0">
              <a:srgbClr val="FBCB70">
                <a:alpha val="30000"/>
              </a:srgbClr>
            </a:outerShdw>
            <a:softEdge rad="63500"/>
          </a:effectLst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思源黑体 CN Normal"/>
              <a:ea typeface="思源黑体 CN Normal"/>
            </a:endParaRP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F9E2495E-B815-066B-E215-110225ADA1F0}"/>
              </a:ext>
            </a:extLst>
          </p:cNvPr>
          <p:cNvGrpSpPr/>
          <p:nvPr/>
        </p:nvGrpSpPr>
        <p:grpSpPr>
          <a:xfrm>
            <a:off x="1077784" y="1823668"/>
            <a:ext cx="3678950" cy="1092296"/>
            <a:chOff x="1077784" y="1823668"/>
            <a:chExt cx="3678950" cy="1092296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79E3FA3F-0C55-9FFD-F3DE-5AAEF7F57691}"/>
                </a:ext>
              </a:extLst>
            </p:cNvPr>
            <p:cNvSpPr txBox="1"/>
            <p:nvPr/>
          </p:nvSpPr>
          <p:spPr>
            <a:xfrm>
              <a:off x="1077784" y="1823668"/>
              <a:ext cx="162944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chemeClr val="bg1"/>
                  </a:solidFill>
                </a:defRPr>
              </a:lvl1pPr>
            </a:lstStyle>
            <a:p>
              <a:pPr algn="l"/>
              <a:r>
                <a:rPr lang="zh-CN" altLang="en-US" dirty="0">
                  <a:solidFill>
                    <a:srgbClr val="2398BA"/>
                  </a:solidFill>
                  <a:latin typeface="+mj-ea"/>
                  <a:ea typeface="+mj-ea"/>
                </a:rPr>
                <a:t>工作汇报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00313379-38C8-2451-F137-0296BABFD439}"/>
                </a:ext>
              </a:extLst>
            </p:cNvPr>
            <p:cNvSpPr txBox="1"/>
            <p:nvPr/>
          </p:nvSpPr>
          <p:spPr>
            <a:xfrm>
              <a:off x="1077784" y="2215259"/>
              <a:ext cx="3678950" cy="7007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此处输入正文内容，此处输入正文内容，此处输入正文内容，此处输入正文内容</a:t>
              </a:r>
            </a:p>
          </p:txBody>
        </p:sp>
      </p:grpSp>
      <p:sp>
        <p:nvSpPr>
          <p:cNvPr id="54" name="iṣ1íḑé">
            <a:extLst>
              <a:ext uri="{FF2B5EF4-FFF2-40B4-BE49-F238E27FC236}">
                <a16:creationId xmlns:a16="http://schemas.microsoft.com/office/drawing/2014/main" id="{BB7F7B71-6A50-EC15-AA37-EA0208316F7C}"/>
              </a:ext>
            </a:extLst>
          </p:cNvPr>
          <p:cNvSpPr/>
          <p:nvPr/>
        </p:nvSpPr>
        <p:spPr bwMode="auto">
          <a:xfrm>
            <a:off x="682679" y="4195123"/>
            <a:ext cx="4469161" cy="1506033"/>
          </a:xfrm>
          <a:prstGeom prst="rect">
            <a:avLst/>
          </a:prstGeom>
          <a:solidFill>
            <a:srgbClr val="FEEAC0">
              <a:alpha val="50000"/>
            </a:srgbClr>
          </a:solidFill>
          <a:ln w="12700" cap="flat">
            <a:noFill/>
            <a:prstDash val="solid"/>
            <a:miter/>
          </a:ln>
          <a:effectLst>
            <a:outerShdw blurRad="127000" sx="102000" sy="102000" algn="ctr" rotWithShape="0">
              <a:srgbClr val="FBCB70">
                <a:alpha val="30000"/>
              </a:srgbClr>
            </a:outerShdw>
            <a:softEdge rad="63500"/>
          </a:effectLst>
        </p:spPr>
        <p:txBody>
          <a:bodyPr rtlCol="0" anchor="ctr"/>
          <a:lstStyle/>
          <a:p>
            <a:endParaRPr lang="zh-CN" altLang="en-US" kern="0" dirty="0">
              <a:solidFill>
                <a:srgbClr val="2F2F2F"/>
              </a:solidFill>
              <a:latin typeface="思源黑体 CN Normal"/>
              <a:ea typeface="思源黑体 CN Normal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D9EA7EB6-9A7F-FEED-F318-9856DD4BC242}"/>
              </a:ext>
            </a:extLst>
          </p:cNvPr>
          <p:cNvSpPr txBox="1"/>
          <p:nvPr/>
        </p:nvSpPr>
        <p:spPr>
          <a:xfrm>
            <a:off x="1077784" y="4770436"/>
            <a:ext cx="3678950" cy="1028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b="0" i="0" u="none" strike="noStrike" kern="0" cap="none" spc="0" normalizeH="0" baseline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n-ea"/>
              </a:defRPr>
            </a:lvl1pPr>
          </a:lstStyle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51PPT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模板网，幻灯片演示模板及素材免费下载！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51PPT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模板网 官网唯一网址：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www.51pptmoban.com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8DED1504-4C39-B2E0-1F50-E7AD13469235}"/>
              </a:ext>
            </a:extLst>
          </p:cNvPr>
          <p:cNvSpPr txBox="1"/>
          <p:nvPr/>
        </p:nvSpPr>
        <p:spPr>
          <a:xfrm>
            <a:off x="1077784" y="4378845"/>
            <a:ext cx="16294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chemeClr val="bg1"/>
                </a:solidFill>
              </a:defRPr>
            </a:lvl1pPr>
          </a:lstStyle>
          <a:p>
            <a:pPr algn="l"/>
            <a:r>
              <a:rPr lang="zh-CN" altLang="en-US" dirty="0">
                <a:solidFill>
                  <a:srgbClr val="2398BA"/>
                </a:solidFill>
                <a:latin typeface="+mj-ea"/>
                <a:ea typeface="+mj-ea"/>
              </a:rPr>
              <a:t>工作汇报</a:t>
            </a:r>
          </a:p>
        </p:txBody>
      </p:sp>
      <p:sp>
        <p:nvSpPr>
          <p:cNvPr id="65" name="iṣ1íḑé">
            <a:extLst>
              <a:ext uri="{FF2B5EF4-FFF2-40B4-BE49-F238E27FC236}">
                <a16:creationId xmlns:a16="http://schemas.microsoft.com/office/drawing/2014/main" id="{B5CE55A9-9BB0-67E0-391E-7301F9A4D042}"/>
              </a:ext>
            </a:extLst>
          </p:cNvPr>
          <p:cNvSpPr/>
          <p:nvPr/>
        </p:nvSpPr>
        <p:spPr bwMode="auto">
          <a:xfrm>
            <a:off x="7040161" y="4195123"/>
            <a:ext cx="4469161" cy="1506033"/>
          </a:xfrm>
          <a:prstGeom prst="rect">
            <a:avLst/>
          </a:prstGeom>
          <a:solidFill>
            <a:srgbClr val="FEEAC0">
              <a:alpha val="50000"/>
            </a:srgbClr>
          </a:solidFill>
          <a:ln w="12700" cap="flat">
            <a:noFill/>
            <a:prstDash val="solid"/>
            <a:miter/>
          </a:ln>
          <a:effectLst>
            <a:outerShdw blurRad="127000" sx="102000" sy="102000" algn="ctr" rotWithShape="0">
              <a:srgbClr val="FBCB70">
                <a:alpha val="30000"/>
              </a:srgbClr>
            </a:outerShdw>
            <a:softEdge rad="63500"/>
          </a:effectLst>
        </p:spPr>
        <p:txBody>
          <a:bodyPr rtlCol="0" anchor="ctr"/>
          <a:lstStyle/>
          <a:p>
            <a:endParaRPr lang="zh-CN" altLang="en-US" kern="0" dirty="0">
              <a:solidFill>
                <a:srgbClr val="2F2F2F"/>
              </a:solidFill>
              <a:latin typeface="思源黑体 CN Normal"/>
              <a:ea typeface="思源黑体 CN Normal"/>
            </a:endParaRPr>
          </a:p>
        </p:txBody>
      </p:sp>
      <p:sp>
        <p:nvSpPr>
          <p:cNvPr id="69" name="iṣ1íḑé">
            <a:extLst>
              <a:ext uri="{FF2B5EF4-FFF2-40B4-BE49-F238E27FC236}">
                <a16:creationId xmlns:a16="http://schemas.microsoft.com/office/drawing/2014/main" id="{6DB12E2C-9AD8-9C54-A495-E778A1A1D538}"/>
              </a:ext>
            </a:extLst>
          </p:cNvPr>
          <p:cNvSpPr/>
          <p:nvPr/>
        </p:nvSpPr>
        <p:spPr bwMode="auto">
          <a:xfrm>
            <a:off x="7040161" y="1639946"/>
            <a:ext cx="4469161" cy="1506033"/>
          </a:xfrm>
          <a:prstGeom prst="rect">
            <a:avLst/>
          </a:prstGeom>
          <a:solidFill>
            <a:srgbClr val="FEEAC0">
              <a:alpha val="50000"/>
            </a:srgbClr>
          </a:solidFill>
          <a:ln w="12700" cap="flat">
            <a:noFill/>
            <a:prstDash val="solid"/>
            <a:miter/>
          </a:ln>
          <a:effectLst>
            <a:outerShdw blurRad="127000" sx="102000" sy="102000" algn="ctr" rotWithShape="0">
              <a:srgbClr val="FBCB70">
                <a:alpha val="30000"/>
              </a:srgbClr>
            </a:outerShdw>
            <a:softEdge rad="63500"/>
          </a:effectLst>
        </p:spPr>
        <p:txBody>
          <a:bodyPr rtlCol="0" anchor="ctr"/>
          <a:lstStyle/>
          <a:p>
            <a:endParaRPr lang="zh-CN" altLang="en-US" kern="0" dirty="0">
              <a:solidFill>
                <a:srgbClr val="2F2F2F"/>
              </a:solidFill>
              <a:latin typeface="思源黑体 CN Normal"/>
              <a:ea typeface="思源黑体 CN Normal"/>
            </a:endParaRPr>
          </a:p>
        </p:txBody>
      </p:sp>
      <p:sp>
        <p:nvSpPr>
          <p:cNvPr id="58" name="íşlïḋê">
            <a:extLst>
              <a:ext uri="{FF2B5EF4-FFF2-40B4-BE49-F238E27FC236}">
                <a16:creationId xmlns:a16="http://schemas.microsoft.com/office/drawing/2014/main" id="{35E9D8BF-3DC3-BDE8-80EA-1DAED9A720BE}"/>
              </a:ext>
            </a:extLst>
          </p:cNvPr>
          <p:cNvSpPr/>
          <p:nvPr/>
        </p:nvSpPr>
        <p:spPr>
          <a:xfrm>
            <a:off x="4514883" y="2089435"/>
            <a:ext cx="3162236" cy="31622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2398BA"/>
          </a:solidFill>
          <a:ln w="12700">
            <a:miter lim="400000"/>
          </a:ln>
          <a:effectLst>
            <a:softEdge rad="203200"/>
          </a:effectLst>
        </p:spPr>
        <p:txBody>
          <a:bodyPr lIns="50800" tIns="50800" rIns="50800" bIns="5080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45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500"/>
            </a:pPr>
            <a:endParaRPr kumimoji="0" sz="2000" b="0" i="0" u="none" strike="noStrike" kern="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思源黑体 CN Normal"/>
              <a:ea typeface="思源黑体 CN Normal"/>
            </a:endParaRPr>
          </a:p>
        </p:txBody>
      </p:sp>
      <p:sp>
        <p:nvSpPr>
          <p:cNvPr id="59" name="îṣlíḍé">
            <a:extLst>
              <a:ext uri="{FF2B5EF4-FFF2-40B4-BE49-F238E27FC236}">
                <a16:creationId xmlns:a16="http://schemas.microsoft.com/office/drawing/2014/main" id="{700D4BFC-6DA8-4156-4B26-48C49FE4F1D3}"/>
              </a:ext>
            </a:extLst>
          </p:cNvPr>
          <p:cNvSpPr/>
          <p:nvPr/>
        </p:nvSpPr>
        <p:spPr>
          <a:xfrm>
            <a:off x="4892055" y="2466607"/>
            <a:ext cx="2407893" cy="240789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blipFill dpi="0" rotWithShape="1">
            <a:blip r:embed="rId6"/>
            <a:srcRect/>
            <a:tile tx="0" ty="0" sx="100000" sy="100000" flip="none" algn="ctr"/>
          </a:blipFill>
          <a:ln w="50800" cap="flat" cmpd="sng" algn="ctr">
            <a:solidFill>
              <a:srgbClr val="FFFFFF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Normal"/>
              <a:ea typeface="思源黑体 CN Normal"/>
              <a:cs typeface="+mn-cs"/>
            </a:endParaRP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EEC0A557-9966-66B9-A6BD-A9B6C7657FA7}"/>
              </a:ext>
            </a:extLst>
          </p:cNvPr>
          <p:cNvSpPr txBox="1"/>
          <p:nvPr/>
        </p:nvSpPr>
        <p:spPr>
          <a:xfrm>
            <a:off x="7435266" y="1823668"/>
            <a:ext cx="16294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0" i="0" u="none" strike="noStrike" kern="0" cap="none" spc="0" normalizeH="0" baseline="0" noProof="0" dirty="0">
                <a:ln>
                  <a:noFill/>
                </a:ln>
                <a:solidFill>
                  <a:srgbClr val="2398BA"/>
                </a:solidFill>
                <a:effectLst/>
                <a:uLnTx/>
                <a:uFillTx/>
                <a:latin typeface="+mj-ea"/>
                <a:ea typeface="+mj-ea"/>
              </a:rPr>
              <a:t>工作汇报</a:t>
            </a: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5A4F78AB-12A9-DE6E-6295-36C8C56D3426}"/>
              </a:ext>
            </a:extLst>
          </p:cNvPr>
          <p:cNvSpPr txBox="1"/>
          <p:nvPr/>
        </p:nvSpPr>
        <p:spPr>
          <a:xfrm>
            <a:off x="7435266" y="2215259"/>
            <a:ext cx="3678950" cy="700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</a:rPr>
              <a:t>此处输入正文内容，此处输入正文内容，此处输入正文内容，此处输入正文内容</a:t>
            </a: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0CC764B1-8CA9-123A-9AA1-01A902DC96C0}"/>
              </a:ext>
            </a:extLst>
          </p:cNvPr>
          <p:cNvSpPr txBox="1"/>
          <p:nvPr/>
        </p:nvSpPr>
        <p:spPr>
          <a:xfrm>
            <a:off x="7435266" y="4770436"/>
            <a:ext cx="3678950" cy="700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b="0" i="0" u="none" strike="noStrike" kern="0" cap="none" spc="0" normalizeH="0" baseline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n-ea"/>
              </a:defRPr>
            </a:lvl1pPr>
          </a:lstStyle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此处输入正文内容，此处输入正文内容，此处输入正文内容，此处输入正文内容</a:t>
            </a: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F9B35FD2-E788-EAB8-EFC1-A7C37A1E368D}"/>
              </a:ext>
            </a:extLst>
          </p:cNvPr>
          <p:cNvSpPr txBox="1"/>
          <p:nvPr/>
        </p:nvSpPr>
        <p:spPr>
          <a:xfrm>
            <a:off x="7435266" y="4378845"/>
            <a:ext cx="16294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0" i="0" u="none" strike="noStrike" kern="0" cap="none" spc="0" normalizeH="0" baseline="0" noProof="0" dirty="0">
                <a:ln>
                  <a:noFill/>
                </a:ln>
                <a:solidFill>
                  <a:srgbClr val="2398BA"/>
                </a:solidFill>
                <a:effectLst/>
                <a:uLnTx/>
                <a:uFillTx/>
                <a:latin typeface="+mj-ea"/>
                <a:ea typeface="+mj-ea"/>
              </a:rPr>
              <a:t>工作汇报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2DD29290-3271-DA92-2A19-5AB19A24445B}"/>
              </a:ext>
            </a:extLst>
          </p:cNvPr>
          <p:cNvGrpSpPr/>
          <p:nvPr/>
        </p:nvGrpSpPr>
        <p:grpSpPr>
          <a:xfrm>
            <a:off x="125664" y="1401704"/>
            <a:ext cx="1394279" cy="3250217"/>
            <a:chOff x="2533584" y="1390238"/>
            <a:chExt cx="1394279" cy="3250217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06ED3E2D-1760-5368-45D1-FD9FC16E320D}"/>
                </a:ext>
              </a:extLst>
            </p:cNvPr>
            <p:cNvGrpSpPr/>
            <p:nvPr/>
          </p:nvGrpSpPr>
          <p:grpSpPr>
            <a:xfrm>
              <a:off x="2533584" y="1390238"/>
              <a:ext cx="1394279" cy="790872"/>
              <a:chOff x="3927332" y="1380767"/>
              <a:chExt cx="1394279" cy="790872"/>
            </a:xfrm>
          </p:grpSpPr>
          <p:sp>
            <p:nvSpPr>
              <p:cNvPr id="72" name="椭圆 71">
                <a:extLst>
                  <a:ext uri="{FF2B5EF4-FFF2-40B4-BE49-F238E27FC236}">
                    <a16:creationId xmlns:a16="http://schemas.microsoft.com/office/drawing/2014/main" id="{48248A29-71F2-B452-C6AA-8788DB66D8E8}"/>
                  </a:ext>
                </a:extLst>
              </p:cNvPr>
              <p:cNvSpPr/>
              <p:nvPr/>
            </p:nvSpPr>
            <p:spPr>
              <a:xfrm>
                <a:off x="4229035" y="1380767"/>
                <a:ext cx="790872" cy="790872"/>
              </a:xfrm>
              <a:prstGeom prst="ellipse">
                <a:avLst/>
              </a:prstGeom>
              <a:solidFill>
                <a:srgbClr val="2398BA"/>
              </a:solidFill>
              <a:ln w="12700" cap="flat" cmpd="sng" algn="ctr">
                <a:noFill/>
                <a:prstDash val="solid"/>
                <a:miter lim="800000"/>
              </a:ln>
              <a:effectLst>
                <a:softEdge rad="63500"/>
              </a:effectLst>
            </p:spPr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Normal"/>
                  <a:ea typeface="思源黑体 CN Normal"/>
                </a:endParaRPr>
              </a:p>
            </p:txBody>
          </p:sp>
          <p:sp>
            <p:nvSpPr>
              <p:cNvPr id="73" name="文本框 72">
                <a:extLst>
                  <a:ext uri="{FF2B5EF4-FFF2-40B4-BE49-F238E27FC236}">
                    <a16:creationId xmlns:a16="http://schemas.microsoft.com/office/drawing/2014/main" id="{0B959E8B-E5D3-E363-B909-8348F0BB9694}"/>
                  </a:ext>
                </a:extLst>
              </p:cNvPr>
              <p:cNvSpPr txBox="1"/>
              <p:nvPr/>
            </p:nvSpPr>
            <p:spPr>
              <a:xfrm>
                <a:off x="3927332" y="1545371"/>
                <a:ext cx="139427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2400">
                    <a:solidFill>
                      <a:schemeClr val="bg1"/>
                    </a:solidFill>
                  </a:defRPr>
                </a:lvl1pPr>
              </a:lstStyle>
              <a:p>
                <a:r>
                  <a:rPr lang="en-US" altLang="zh-CN" b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j-ea"/>
                    <a:ea typeface="+mj-ea"/>
                  </a:rPr>
                  <a:t>01</a:t>
                </a:r>
                <a:endParaRPr lang="zh-CN" altLang="en-US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endParaRPr>
              </a:p>
            </p:txBody>
          </p:sp>
        </p:grpSp>
        <p:grpSp>
          <p:nvGrpSpPr>
            <p:cNvPr id="74" name="组合 73">
              <a:extLst>
                <a:ext uri="{FF2B5EF4-FFF2-40B4-BE49-F238E27FC236}">
                  <a16:creationId xmlns:a16="http://schemas.microsoft.com/office/drawing/2014/main" id="{6C04E28F-64A4-70F8-E330-AC7D1DDDC37B}"/>
                </a:ext>
              </a:extLst>
            </p:cNvPr>
            <p:cNvGrpSpPr/>
            <p:nvPr/>
          </p:nvGrpSpPr>
          <p:grpSpPr>
            <a:xfrm>
              <a:off x="2533584" y="3849583"/>
              <a:ext cx="1394279" cy="790872"/>
              <a:chOff x="3927332" y="1380767"/>
              <a:chExt cx="1394279" cy="790872"/>
            </a:xfrm>
          </p:grpSpPr>
          <p:sp>
            <p:nvSpPr>
              <p:cNvPr id="75" name="椭圆 74">
                <a:extLst>
                  <a:ext uri="{FF2B5EF4-FFF2-40B4-BE49-F238E27FC236}">
                    <a16:creationId xmlns:a16="http://schemas.microsoft.com/office/drawing/2014/main" id="{DB1A1064-3408-E34C-049C-36834A3730CA}"/>
                  </a:ext>
                </a:extLst>
              </p:cNvPr>
              <p:cNvSpPr/>
              <p:nvPr/>
            </p:nvSpPr>
            <p:spPr>
              <a:xfrm>
                <a:off x="4229035" y="1380767"/>
                <a:ext cx="790872" cy="790872"/>
              </a:xfrm>
              <a:prstGeom prst="ellipse">
                <a:avLst/>
              </a:prstGeom>
              <a:solidFill>
                <a:srgbClr val="2398BA"/>
              </a:solidFill>
              <a:ln w="12700" cap="flat" cmpd="sng" algn="ctr">
                <a:noFill/>
                <a:prstDash val="solid"/>
                <a:miter lim="800000"/>
              </a:ln>
              <a:effectLst>
                <a:softEdge rad="63500"/>
              </a:effectLst>
            </p:spPr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Normal"/>
                  <a:ea typeface="思源黑体 CN Normal"/>
                </a:endParaRPr>
              </a:p>
            </p:txBody>
          </p:sp>
          <p:sp>
            <p:nvSpPr>
              <p:cNvPr id="76" name="文本框 75">
                <a:extLst>
                  <a:ext uri="{FF2B5EF4-FFF2-40B4-BE49-F238E27FC236}">
                    <a16:creationId xmlns:a16="http://schemas.microsoft.com/office/drawing/2014/main" id="{470DACBD-52B2-4772-BE9C-E12DA2B80C1F}"/>
                  </a:ext>
                </a:extLst>
              </p:cNvPr>
              <p:cNvSpPr txBox="1"/>
              <p:nvPr/>
            </p:nvSpPr>
            <p:spPr>
              <a:xfrm>
                <a:off x="3927332" y="1545371"/>
                <a:ext cx="139427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2400">
                    <a:solidFill>
                      <a:schemeClr val="bg1"/>
                    </a:solidFill>
                  </a:defRPr>
                </a:lvl1pPr>
              </a:lstStyle>
              <a:p>
                <a:r>
                  <a:rPr lang="en-US" altLang="zh-CN" b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j-ea"/>
                    <a:ea typeface="+mj-ea"/>
                  </a:rPr>
                  <a:t>02</a:t>
                </a:r>
                <a:endParaRPr lang="zh-CN" altLang="en-US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endParaRPr>
              </a:p>
            </p:txBody>
          </p:sp>
        </p:grp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BEEDE76D-6413-D39B-0D98-409FC427BE87}"/>
              </a:ext>
            </a:extLst>
          </p:cNvPr>
          <p:cNvGrpSpPr/>
          <p:nvPr/>
        </p:nvGrpSpPr>
        <p:grpSpPr>
          <a:xfrm>
            <a:off x="10668156" y="1401704"/>
            <a:ext cx="1394279" cy="3250217"/>
            <a:chOff x="2533584" y="1390238"/>
            <a:chExt cx="1394279" cy="3250217"/>
          </a:xfrm>
        </p:grpSpPr>
        <p:grpSp>
          <p:nvGrpSpPr>
            <p:cNvPr id="78" name="组合 77">
              <a:extLst>
                <a:ext uri="{FF2B5EF4-FFF2-40B4-BE49-F238E27FC236}">
                  <a16:creationId xmlns:a16="http://schemas.microsoft.com/office/drawing/2014/main" id="{25D95AE4-FB88-226E-2AD2-682F3D3BE09F}"/>
                </a:ext>
              </a:extLst>
            </p:cNvPr>
            <p:cNvGrpSpPr/>
            <p:nvPr/>
          </p:nvGrpSpPr>
          <p:grpSpPr>
            <a:xfrm>
              <a:off x="2533584" y="1390238"/>
              <a:ext cx="1394279" cy="790872"/>
              <a:chOff x="3927332" y="1380767"/>
              <a:chExt cx="1394279" cy="790872"/>
            </a:xfrm>
          </p:grpSpPr>
          <p:sp>
            <p:nvSpPr>
              <p:cNvPr id="82" name="椭圆 81">
                <a:extLst>
                  <a:ext uri="{FF2B5EF4-FFF2-40B4-BE49-F238E27FC236}">
                    <a16:creationId xmlns:a16="http://schemas.microsoft.com/office/drawing/2014/main" id="{9D6F5A6E-4430-6B31-91FF-B012DA5D4F7B}"/>
                  </a:ext>
                </a:extLst>
              </p:cNvPr>
              <p:cNvSpPr/>
              <p:nvPr/>
            </p:nvSpPr>
            <p:spPr>
              <a:xfrm>
                <a:off x="4229035" y="1380767"/>
                <a:ext cx="790872" cy="790872"/>
              </a:xfrm>
              <a:prstGeom prst="ellipse">
                <a:avLst/>
              </a:prstGeom>
              <a:solidFill>
                <a:srgbClr val="2398BA"/>
              </a:solidFill>
              <a:ln w="12700" cap="flat" cmpd="sng" algn="ctr">
                <a:noFill/>
                <a:prstDash val="solid"/>
                <a:miter lim="800000"/>
              </a:ln>
              <a:effectLst>
                <a:softEdge rad="63500"/>
              </a:effectLst>
            </p:spPr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Normal"/>
                  <a:ea typeface="思源黑体 CN Normal"/>
                </a:endParaRPr>
              </a:p>
            </p:txBody>
          </p:sp>
          <p:sp>
            <p:nvSpPr>
              <p:cNvPr id="83" name="文本框 82">
                <a:extLst>
                  <a:ext uri="{FF2B5EF4-FFF2-40B4-BE49-F238E27FC236}">
                    <a16:creationId xmlns:a16="http://schemas.microsoft.com/office/drawing/2014/main" id="{A901F246-A5A1-C5E8-DC3E-1BBBBF1285F4}"/>
                  </a:ext>
                </a:extLst>
              </p:cNvPr>
              <p:cNvSpPr txBox="1"/>
              <p:nvPr/>
            </p:nvSpPr>
            <p:spPr>
              <a:xfrm>
                <a:off x="3927332" y="1545371"/>
                <a:ext cx="139427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2400">
                    <a:solidFill>
                      <a:schemeClr val="bg1"/>
                    </a:solidFill>
                  </a:defRPr>
                </a:lvl1pPr>
              </a:lstStyle>
              <a:p>
                <a:r>
                  <a:rPr lang="en-US" altLang="zh-CN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j-ea"/>
                    <a:ea typeface="+mj-ea"/>
                  </a:rPr>
                  <a:t>03</a:t>
                </a:r>
                <a:endParaRPr lang="zh-CN" altLang="en-US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endParaRPr>
              </a:p>
            </p:txBody>
          </p:sp>
        </p:grpSp>
        <p:grpSp>
          <p:nvGrpSpPr>
            <p:cNvPr id="79" name="组合 78">
              <a:extLst>
                <a:ext uri="{FF2B5EF4-FFF2-40B4-BE49-F238E27FC236}">
                  <a16:creationId xmlns:a16="http://schemas.microsoft.com/office/drawing/2014/main" id="{35F2A984-9B1A-07AC-1B06-5DCEC230A48D}"/>
                </a:ext>
              </a:extLst>
            </p:cNvPr>
            <p:cNvGrpSpPr/>
            <p:nvPr/>
          </p:nvGrpSpPr>
          <p:grpSpPr>
            <a:xfrm>
              <a:off x="2533584" y="3849583"/>
              <a:ext cx="1394279" cy="790872"/>
              <a:chOff x="3927332" y="1380767"/>
              <a:chExt cx="1394279" cy="790872"/>
            </a:xfrm>
          </p:grpSpPr>
          <p:sp>
            <p:nvSpPr>
              <p:cNvPr id="80" name="椭圆 79">
                <a:extLst>
                  <a:ext uri="{FF2B5EF4-FFF2-40B4-BE49-F238E27FC236}">
                    <a16:creationId xmlns:a16="http://schemas.microsoft.com/office/drawing/2014/main" id="{15BB6F67-A17A-252A-C529-307E6D36C45D}"/>
                  </a:ext>
                </a:extLst>
              </p:cNvPr>
              <p:cNvSpPr/>
              <p:nvPr/>
            </p:nvSpPr>
            <p:spPr>
              <a:xfrm>
                <a:off x="4229035" y="1380767"/>
                <a:ext cx="790872" cy="790872"/>
              </a:xfrm>
              <a:prstGeom prst="ellipse">
                <a:avLst/>
              </a:prstGeom>
              <a:solidFill>
                <a:srgbClr val="2398BA"/>
              </a:solidFill>
              <a:ln w="12700" cap="flat" cmpd="sng" algn="ctr">
                <a:noFill/>
                <a:prstDash val="solid"/>
                <a:miter lim="800000"/>
              </a:ln>
              <a:effectLst>
                <a:softEdge rad="63500"/>
              </a:effectLst>
            </p:spPr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Normal"/>
                  <a:ea typeface="思源黑体 CN Normal"/>
                </a:endParaRPr>
              </a:p>
            </p:txBody>
          </p:sp>
          <p:sp>
            <p:nvSpPr>
              <p:cNvPr id="81" name="文本框 80">
                <a:extLst>
                  <a:ext uri="{FF2B5EF4-FFF2-40B4-BE49-F238E27FC236}">
                    <a16:creationId xmlns:a16="http://schemas.microsoft.com/office/drawing/2014/main" id="{1ADA7ED9-5E12-CAEE-574A-102D756DD6E9}"/>
                  </a:ext>
                </a:extLst>
              </p:cNvPr>
              <p:cNvSpPr txBox="1"/>
              <p:nvPr/>
            </p:nvSpPr>
            <p:spPr>
              <a:xfrm>
                <a:off x="3927332" y="1545371"/>
                <a:ext cx="139427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2400">
                    <a:solidFill>
                      <a:schemeClr val="bg1"/>
                    </a:solidFill>
                  </a:defRPr>
                </a:lvl1pPr>
              </a:lstStyle>
              <a:p>
                <a:r>
                  <a:rPr lang="en-US" altLang="zh-CN" b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j-ea"/>
                    <a:ea typeface="+mj-ea"/>
                  </a:rPr>
                  <a:t>04</a:t>
                </a:r>
                <a:endParaRPr lang="zh-CN" altLang="en-US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endParaRPr>
              </a:p>
            </p:txBody>
          </p:sp>
        </p:grp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4B2DA15F-1223-5804-F107-C43DCC020E34}"/>
              </a:ext>
            </a:extLst>
          </p:cNvPr>
          <p:cNvSpPr txBox="1"/>
          <p:nvPr/>
        </p:nvSpPr>
        <p:spPr>
          <a:xfrm>
            <a:off x="7652523" y="202657"/>
            <a:ext cx="45394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chemeClr val="bg1"/>
                </a:solidFill>
              </a:defRPr>
            </a:lvl1pPr>
          </a:lstStyle>
          <a:p>
            <a:pPr algn="r"/>
            <a:r>
              <a:rPr lang="en-US" altLang="zh-CN" sz="1200" b="1" spc="300" dirty="0">
                <a:solidFill>
                  <a:schemeClr val="accent2">
                    <a:alpha val="85000"/>
                  </a:schemeClr>
                </a:solidFill>
                <a:latin typeface="+mn-ea"/>
              </a:rPr>
              <a:t>Report on the work of each department</a:t>
            </a:r>
            <a:endParaRPr lang="zh-CN" altLang="en-US" sz="1200" b="1" spc="300" dirty="0">
              <a:solidFill>
                <a:schemeClr val="accent2">
                  <a:alpha val="85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3524942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398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CBF489A-4C59-36D1-FDF6-76DAA339688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27100" b="21560"/>
          <a:stretch>
            <a:fillRect/>
          </a:stretch>
        </p:blipFill>
        <p:spPr>
          <a:xfrm rot="1157328" flipV="1">
            <a:off x="1809928" y="-1379301"/>
            <a:ext cx="11491970" cy="8178999"/>
          </a:xfrm>
          <a:custGeom>
            <a:avLst/>
            <a:gdLst>
              <a:gd name="connsiteX0" fmla="*/ 0 w 11491970"/>
              <a:gd name="connsiteY0" fmla="*/ 4949926 h 8178999"/>
              <a:gd name="connsiteX1" fmla="*/ 9226568 w 11491970"/>
              <a:gd name="connsiteY1" fmla="*/ 8178999 h 8178999"/>
              <a:gd name="connsiteX2" fmla="*/ 11491970 w 11491970"/>
              <a:gd name="connsiteY2" fmla="*/ 1705970 h 8178999"/>
              <a:gd name="connsiteX3" fmla="*/ 6617428 w 11491970"/>
              <a:gd name="connsiteY3" fmla="*/ 0 h 8178999"/>
              <a:gd name="connsiteX4" fmla="*/ 0 w 11491970"/>
              <a:gd name="connsiteY4" fmla="*/ 0 h 8178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91970" h="8178999">
                <a:moveTo>
                  <a:pt x="0" y="4949926"/>
                </a:moveTo>
                <a:lnTo>
                  <a:pt x="9226568" y="8178999"/>
                </a:lnTo>
                <a:lnTo>
                  <a:pt x="11491970" y="1705970"/>
                </a:lnTo>
                <a:lnTo>
                  <a:pt x="6617428" y="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932829D8-FEAB-B7B4-3A82-A420A551652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6866" b="36750"/>
          <a:stretch>
            <a:fillRect/>
          </a:stretch>
        </p:blipFill>
        <p:spPr>
          <a:xfrm>
            <a:off x="0" y="3429000"/>
            <a:ext cx="12192000" cy="3429000"/>
          </a:xfrm>
          <a:custGeom>
            <a:avLst/>
            <a:gdLst>
              <a:gd name="connsiteX0" fmla="*/ 0 w 12192000"/>
              <a:gd name="connsiteY0" fmla="*/ 0 h 3429000"/>
              <a:gd name="connsiteX1" fmla="*/ 12192000 w 12192000"/>
              <a:gd name="connsiteY1" fmla="*/ 0 h 3429000"/>
              <a:gd name="connsiteX2" fmla="*/ 12192000 w 12192000"/>
              <a:gd name="connsiteY2" fmla="*/ 3429000 h 3429000"/>
              <a:gd name="connsiteX3" fmla="*/ 0 w 12192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429000">
                <a:moveTo>
                  <a:pt x="0" y="0"/>
                </a:moveTo>
                <a:lnTo>
                  <a:pt x="12192000" y="0"/>
                </a:lnTo>
                <a:lnTo>
                  <a:pt x="12192000" y="3429000"/>
                </a:lnTo>
                <a:lnTo>
                  <a:pt x="0" y="3429000"/>
                </a:lnTo>
                <a:close/>
              </a:path>
            </a:pathLst>
          </a:cu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009B442D-4343-980D-6946-68BE46F9138D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9750" t="37854" r="17080"/>
          <a:stretch>
            <a:fillRect/>
          </a:stretch>
        </p:blipFill>
        <p:spPr>
          <a:xfrm rot="19625680">
            <a:off x="-1817107" y="-1316607"/>
            <a:ext cx="8902865" cy="4060580"/>
          </a:xfrm>
          <a:custGeom>
            <a:avLst/>
            <a:gdLst>
              <a:gd name="connsiteX0" fmla="*/ 7334010 w 8902865"/>
              <a:gd name="connsiteY0" fmla="*/ 3045435 h 4060580"/>
              <a:gd name="connsiteX1" fmla="*/ 8902865 w 8902865"/>
              <a:gd name="connsiteY1" fmla="*/ 4060580 h 4060580"/>
              <a:gd name="connsiteX2" fmla="*/ 0 w 8902865"/>
              <a:gd name="connsiteY2" fmla="*/ 4060580 h 4060580"/>
              <a:gd name="connsiteX3" fmla="*/ 875815 w 8902865"/>
              <a:gd name="connsiteY3" fmla="*/ 2707054 h 4060580"/>
              <a:gd name="connsiteX4" fmla="*/ 2627444 w 8902865"/>
              <a:gd name="connsiteY4" fmla="*/ 0 h 4060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02865" h="4060580">
                <a:moveTo>
                  <a:pt x="7334010" y="3045435"/>
                </a:moveTo>
                <a:lnTo>
                  <a:pt x="8902865" y="4060580"/>
                </a:lnTo>
                <a:lnTo>
                  <a:pt x="0" y="4060580"/>
                </a:lnTo>
                <a:lnTo>
                  <a:pt x="875815" y="2707054"/>
                </a:lnTo>
                <a:lnTo>
                  <a:pt x="2627444" y="0"/>
                </a:lnTo>
                <a:close/>
              </a:path>
            </a:pathLst>
          </a:cu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2B3DE2DA-06D5-DC6B-F168-8C46FF27D5E7}"/>
              </a:ext>
            </a:extLst>
          </p:cNvPr>
          <p:cNvSpPr txBox="1"/>
          <p:nvPr/>
        </p:nvSpPr>
        <p:spPr>
          <a:xfrm>
            <a:off x="517289" y="3197027"/>
            <a:ext cx="421821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4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b="1" dirty="0"/>
              <a:t>工作中存在问题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8B5E83B-4777-91CB-A2CD-1B665490C41C}"/>
              </a:ext>
            </a:extLst>
          </p:cNvPr>
          <p:cNvSpPr txBox="1"/>
          <p:nvPr/>
        </p:nvSpPr>
        <p:spPr>
          <a:xfrm>
            <a:off x="3210301" y="4318916"/>
            <a:ext cx="33285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000" b="0" i="0" u="none" strike="noStrike" kern="0" cap="none" spc="300" normalizeH="0" baseline="0">
                <a:ln>
                  <a:noFill/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uLnTx/>
                <a:uFillTx/>
                <a:latin typeface="+mn-ea"/>
              </a:defRPr>
            </a:lvl1pPr>
          </a:lstStyle>
          <a:p>
            <a:r>
              <a:rPr lang="en-US" altLang="zh-CN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PART TWO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FB8CCEB8-3B38-4DBB-179F-FE314E29357F}"/>
              </a:ext>
            </a:extLst>
          </p:cNvPr>
          <p:cNvSpPr txBox="1"/>
          <p:nvPr/>
        </p:nvSpPr>
        <p:spPr>
          <a:xfrm>
            <a:off x="230643" y="193464"/>
            <a:ext cx="58653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 spc="300">
                <a:solidFill>
                  <a:schemeClr val="tx1">
                    <a:alpha val="39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defRPr>
            </a:lvl1pPr>
          </a:lstStyle>
          <a:p>
            <a:r>
              <a:rPr lang="en-US" altLang="zh-CN" dirty="0"/>
              <a:t>There are problems at work</a:t>
            </a:r>
            <a:endParaRPr lang="zh-CN" altLang="en-US" dirty="0"/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D2216D8A-3139-955D-284B-8046AB02887B}"/>
              </a:ext>
            </a:extLst>
          </p:cNvPr>
          <p:cNvCxnSpPr/>
          <p:nvPr/>
        </p:nvCxnSpPr>
        <p:spPr>
          <a:xfrm>
            <a:off x="517289" y="4217304"/>
            <a:ext cx="5386025" cy="0"/>
          </a:xfrm>
          <a:prstGeom prst="line">
            <a:avLst/>
          </a:prstGeom>
          <a:ln w="41275">
            <a:solidFill>
              <a:srgbClr val="FEEA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A0E266E2-6A2D-4C1D-252B-E629237EB9BB}"/>
              </a:ext>
            </a:extLst>
          </p:cNvPr>
          <p:cNvCxnSpPr>
            <a:cxnSpLocks/>
          </p:cNvCxnSpPr>
          <p:nvPr/>
        </p:nvCxnSpPr>
        <p:spPr>
          <a:xfrm>
            <a:off x="517289" y="4476384"/>
            <a:ext cx="3206542" cy="0"/>
          </a:xfrm>
          <a:prstGeom prst="line">
            <a:avLst/>
          </a:prstGeom>
          <a:ln w="41275">
            <a:solidFill>
              <a:srgbClr val="FEEAC0">
                <a:alpha val="48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FC1440CB-A24F-839F-0C67-8FED3A5D1740}"/>
              </a:ext>
            </a:extLst>
          </p:cNvPr>
          <p:cNvCxnSpPr>
            <a:cxnSpLocks/>
          </p:cNvCxnSpPr>
          <p:nvPr/>
        </p:nvCxnSpPr>
        <p:spPr>
          <a:xfrm>
            <a:off x="2315609" y="4720224"/>
            <a:ext cx="3465622" cy="0"/>
          </a:xfrm>
          <a:prstGeom prst="line">
            <a:avLst/>
          </a:prstGeom>
          <a:ln w="41275">
            <a:solidFill>
              <a:srgbClr val="FBCB70">
                <a:alpha val="44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873548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A425EAA-514E-9A40-5661-8AD36D3B706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27100" b="21560"/>
          <a:stretch>
            <a:fillRect/>
          </a:stretch>
        </p:blipFill>
        <p:spPr>
          <a:xfrm rot="1157328" flipV="1">
            <a:off x="1809928" y="-1379301"/>
            <a:ext cx="11491970" cy="8178999"/>
          </a:xfrm>
          <a:custGeom>
            <a:avLst/>
            <a:gdLst>
              <a:gd name="connsiteX0" fmla="*/ 0 w 11491970"/>
              <a:gd name="connsiteY0" fmla="*/ 4949926 h 8178999"/>
              <a:gd name="connsiteX1" fmla="*/ 9226568 w 11491970"/>
              <a:gd name="connsiteY1" fmla="*/ 8178999 h 8178999"/>
              <a:gd name="connsiteX2" fmla="*/ 11491970 w 11491970"/>
              <a:gd name="connsiteY2" fmla="*/ 1705970 h 8178999"/>
              <a:gd name="connsiteX3" fmla="*/ 6617428 w 11491970"/>
              <a:gd name="connsiteY3" fmla="*/ 0 h 8178999"/>
              <a:gd name="connsiteX4" fmla="*/ 0 w 11491970"/>
              <a:gd name="connsiteY4" fmla="*/ 0 h 8178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91970" h="8178999">
                <a:moveTo>
                  <a:pt x="0" y="4949926"/>
                </a:moveTo>
                <a:lnTo>
                  <a:pt x="9226568" y="8178999"/>
                </a:lnTo>
                <a:lnTo>
                  <a:pt x="11491970" y="1705970"/>
                </a:lnTo>
                <a:lnTo>
                  <a:pt x="6617428" y="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6AE8B17E-CD02-5C36-79FE-D9BE7C7E6F3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9750" t="37854" r="17080"/>
          <a:stretch>
            <a:fillRect/>
          </a:stretch>
        </p:blipFill>
        <p:spPr>
          <a:xfrm rot="19625680">
            <a:off x="-1817107" y="-1316607"/>
            <a:ext cx="8902865" cy="4060580"/>
          </a:xfrm>
          <a:custGeom>
            <a:avLst/>
            <a:gdLst>
              <a:gd name="connsiteX0" fmla="*/ 7334010 w 8902865"/>
              <a:gd name="connsiteY0" fmla="*/ 3045435 h 4060580"/>
              <a:gd name="connsiteX1" fmla="*/ 8902865 w 8902865"/>
              <a:gd name="connsiteY1" fmla="*/ 4060580 h 4060580"/>
              <a:gd name="connsiteX2" fmla="*/ 0 w 8902865"/>
              <a:gd name="connsiteY2" fmla="*/ 4060580 h 4060580"/>
              <a:gd name="connsiteX3" fmla="*/ 875815 w 8902865"/>
              <a:gd name="connsiteY3" fmla="*/ 2707054 h 4060580"/>
              <a:gd name="connsiteX4" fmla="*/ 2627444 w 8902865"/>
              <a:gd name="connsiteY4" fmla="*/ 0 h 4060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02865" h="4060580">
                <a:moveTo>
                  <a:pt x="7334010" y="3045435"/>
                </a:moveTo>
                <a:lnTo>
                  <a:pt x="8902865" y="4060580"/>
                </a:lnTo>
                <a:lnTo>
                  <a:pt x="0" y="4060580"/>
                </a:lnTo>
                <a:lnTo>
                  <a:pt x="875815" y="2707054"/>
                </a:lnTo>
                <a:lnTo>
                  <a:pt x="2627444" y="0"/>
                </a:lnTo>
                <a:close/>
              </a:path>
            </a:pathLst>
          </a:cu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FB8CCEB8-3B38-4DBB-179F-FE314E29357F}"/>
              </a:ext>
            </a:extLst>
          </p:cNvPr>
          <p:cNvSpPr txBox="1"/>
          <p:nvPr/>
        </p:nvSpPr>
        <p:spPr>
          <a:xfrm>
            <a:off x="7652523" y="202657"/>
            <a:ext cx="45394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1200" spc="300">
                <a:solidFill>
                  <a:schemeClr val="accent2">
                    <a:alpha val="85000"/>
                  </a:schemeClr>
                </a:solidFill>
                <a:latin typeface="+mn-ea"/>
              </a:defRPr>
            </a:lvl1pPr>
          </a:lstStyle>
          <a:p>
            <a:r>
              <a:rPr lang="en-US" altLang="zh-CN" b="1" dirty="0"/>
              <a:t>There are problems at work</a:t>
            </a: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8DFCCC7C-F6A2-56AA-4DB2-18001AAA1EB1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16866" b="36750"/>
          <a:stretch>
            <a:fillRect/>
          </a:stretch>
        </p:blipFill>
        <p:spPr>
          <a:xfrm>
            <a:off x="0" y="3429000"/>
            <a:ext cx="12192000" cy="3429000"/>
          </a:xfrm>
          <a:custGeom>
            <a:avLst/>
            <a:gdLst>
              <a:gd name="connsiteX0" fmla="*/ 0 w 12192000"/>
              <a:gd name="connsiteY0" fmla="*/ 0 h 3429000"/>
              <a:gd name="connsiteX1" fmla="*/ 12192000 w 12192000"/>
              <a:gd name="connsiteY1" fmla="*/ 0 h 3429000"/>
              <a:gd name="connsiteX2" fmla="*/ 12192000 w 12192000"/>
              <a:gd name="connsiteY2" fmla="*/ 3429000 h 3429000"/>
              <a:gd name="connsiteX3" fmla="*/ 0 w 12192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429000">
                <a:moveTo>
                  <a:pt x="0" y="0"/>
                </a:moveTo>
                <a:lnTo>
                  <a:pt x="12192000" y="0"/>
                </a:lnTo>
                <a:lnTo>
                  <a:pt x="12192000" y="3429000"/>
                </a:lnTo>
                <a:lnTo>
                  <a:pt x="0" y="3429000"/>
                </a:lnTo>
                <a:close/>
              </a:path>
            </a:pathLst>
          </a:custGeom>
        </p:spPr>
      </p:pic>
      <p:grpSp>
        <p:nvGrpSpPr>
          <p:cNvPr id="44" name="组合 43">
            <a:extLst>
              <a:ext uri="{FF2B5EF4-FFF2-40B4-BE49-F238E27FC236}">
                <a16:creationId xmlns:a16="http://schemas.microsoft.com/office/drawing/2014/main" id="{C0AE4111-BDBF-EACC-3BAC-39193FBBC5F6}"/>
              </a:ext>
            </a:extLst>
          </p:cNvPr>
          <p:cNvGrpSpPr/>
          <p:nvPr/>
        </p:nvGrpSpPr>
        <p:grpSpPr>
          <a:xfrm>
            <a:off x="7774096" y="532872"/>
            <a:ext cx="4417904" cy="365308"/>
            <a:chOff x="999698" y="3511906"/>
            <a:chExt cx="5386025" cy="502920"/>
          </a:xfrm>
        </p:grpSpPr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id="{49AB0116-C63D-A217-EBA1-320536EB03E5}"/>
                </a:ext>
              </a:extLst>
            </p:cNvPr>
            <p:cNvCxnSpPr/>
            <p:nvPr/>
          </p:nvCxnSpPr>
          <p:spPr>
            <a:xfrm>
              <a:off x="999698" y="3511906"/>
              <a:ext cx="5386025" cy="0"/>
            </a:xfrm>
            <a:prstGeom prst="line">
              <a:avLst/>
            </a:prstGeom>
            <a:ln w="41275">
              <a:solidFill>
                <a:srgbClr val="2398B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id="{CBE8C0DC-A183-7798-1679-E580B2D35D7A}"/>
                </a:ext>
              </a:extLst>
            </p:cNvPr>
            <p:cNvCxnSpPr>
              <a:cxnSpLocks/>
            </p:cNvCxnSpPr>
            <p:nvPr/>
          </p:nvCxnSpPr>
          <p:spPr>
            <a:xfrm>
              <a:off x="999698" y="3770986"/>
              <a:ext cx="3206542" cy="0"/>
            </a:xfrm>
            <a:prstGeom prst="line">
              <a:avLst/>
            </a:prstGeom>
            <a:ln w="41275">
              <a:solidFill>
                <a:srgbClr val="2398BA">
                  <a:alpha val="42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id="{94988917-4D5E-1863-792A-6010D4C7BF74}"/>
                </a:ext>
              </a:extLst>
            </p:cNvPr>
            <p:cNvCxnSpPr>
              <a:cxnSpLocks/>
            </p:cNvCxnSpPr>
            <p:nvPr/>
          </p:nvCxnSpPr>
          <p:spPr>
            <a:xfrm>
              <a:off x="2798018" y="4014826"/>
              <a:ext cx="3465622" cy="0"/>
            </a:xfrm>
            <a:prstGeom prst="line">
              <a:avLst/>
            </a:prstGeom>
            <a:ln w="41275">
              <a:solidFill>
                <a:srgbClr val="2398BA">
                  <a:alpha val="14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F18F9E93-D83F-DB86-CEB8-81F559C5ABCA}"/>
              </a:ext>
            </a:extLst>
          </p:cNvPr>
          <p:cNvGrpSpPr/>
          <p:nvPr/>
        </p:nvGrpSpPr>
        <p:grpSpPr>
          <a:xfrm>
            <a:off x="163829" y="6373117"/>
            <a:ext cx="3267396" cy="305093"/>
            <a:chOff x="999698" y="3511906"/>
            <a:chExt cx="5386025" cy="502920"/>
          </a:xfrm>
        </p:grpSpPr>
        <p:cxnSp>
          <p:nvCxnSpPr>
            <p:cNvPr id="51" name="直接连接符 50">
              <a:extLst>
                <a:ext uri="{FF2B5EF4-FFF2-40B4-BE49-F238E27FC236}">
                  <a16:creationId xmlns:a16="http://schemas.microsoft.com/office/drawing/2014/main" id="{24B6F496-0A76-9C0D-A158-4459222DA898}"/>
                </a:ext>
              </a:extLst>
            </p:cNvPr>
            <p:cNvCxnSpPr/>
            <p:nvPr/>
          </p:nvCxnSpPr>
          <p:spPr>
            <a:xfrm>
              <a:off x="999698" y="3511906"/>
              <a:ext cx="5386025" cy="0"/>
            </a:xfrm>
            <a:prstGeom prst="line">
              <a:avLst/>
            </a:prstGeom>
            <a:ln w="41275">
              <a:solidFill>
                <a:srgbClr val="2398B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>
              <a:extLst>
                <a:ext uri="{FF2B5EF4-FFF2-40B4-BE49-F238E27FC236}">
                  <a16:creationId xmlns:a16="http://schemas.microsoft.com/office/drawing/2014/main" id="{0F9D97CD-C2D1-13EB-C5B0-303583C632A5}"/>
                </a:ext>
              </a:extLst>
            </p:cNvPr>
            <p:cNvCxnSpPr>
              <a:cxnSpLocks/>
            </p:cNvCxnSpPr>
            <p:nvPr/>
          </p:nvCxnSpPr>
          <p:spPr>
            <a:xfrm>
              <a:off x="999698" y="3770986"/>
              <a:ext cx="3206542" cy="0"/>
            </a:xfrm>
            <a:prstGeom prst="line">
              <a:avLst/>
            </a:prstGeom>
            <a:ln w="41275">
              <a:solidFill>
                <a:srgbClr val="2398BA">
                  <a:alpha val="42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>
              <a:extLst>
                <a:ext uri="{FF2B5EF4-FFF2-40B4-BE49-F238E27FC236}">
                  <a16:creationId xmlns:a16="http://schemas.microsoft.com/office/drawing/2014/main" id="{5DE2F12B-FCA8-4EE6-A45B-0501D8BBE82F}"/>
                </a:ext>
              </a:extLst>
            </p:cNvPr>
            <p:cNvCxnSpPr>
              <a:cxnSpLocks/>
            </p:cNvCxnSpPr>
            <p:nvPr/>
          </p:nvCxnSpPr>
          <p:spPr>
            <a:xfrm>
              <a:off x="2798018" y="4014826"/>
              <a:ext cx="3465622" cy="0"/>
            </a:xfrm>
            <a:prstGeom prst="line">
              <a:avLst/>
            </a:prstGeom>
            <a:ln w="41275">
              <a:solidFill>
                <a:srgbClr val="2398BA">
                  <a:alpha val="14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8" name="ïSlíďê">
            <a:extLst>
              <a:ext uri="{FF2B5EF4-FFF2-40B4-BE49-F238E27FC236}">
                <a16:creationId xmlns:a16="http://schemas.microsoft.com/office/drawing/2014/main" id="{6453FED3-48DE-D82D-28B6-E49749767151}"/>
              </a:ext>
            </a:extLst>
          </p:cNvPr>
          <p:cNvSpPr txBox="1"/>
          <p:nvPr/>
        </p:nvSpPr>
        <p:spPr>
          <a:xfrm>
            <a:off x="8256163" y="1694543"/>
            <a:ext cx="3154246" cy="1028358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51PPT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模板网，幻灯片演示模板及素材免费下载！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51PPT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模板网 官网唯一网址：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www.51pptmoban.com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57" name="矩形 56">
            <a:extLst>
              <a:ext uri="{FF2B5EF4-FFF2-40B4-BE49-F238E27FC236}">
                <a16:creationId xmlns:a16="http://schemas.microsoft.com/office/drawing/2014/main" id="{A4F079BA-2B95-D951-697E-BB3AC4AB9C80}"/>
              </a:ext>
            </a:extLst>
          </p:cNvPr>
          <p:cNvSpPr/>
          <p:nvPr/>
        </p:nvSpPr>
        <p:spPr>
          <a:xfrm rot="16200000">
            <a:off x="6820332" y="1530546"/>
            <a:ext cx="808502" cy="1028700"/>
          </a:xfrm>
          <a:prstGeom prst="rect">
            <a:avLst/>
          </a:prstGeom>
          <a:solidFill>
            <a:srgbClr val="2398BA"/>
          </a:solidFill>
          <a:ln w="12700" cap="flat" cmpd="sng" algn="ctr">
            <a:noFill/>
            <a:prstDash val="solid"/>
            <a:miter lim="800000"/>
          </a:ln>
          <a:effectLst>
            <a:softEdge rad="63500"/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Normal"/>
              <a:ea typeface="思源黑体 CN Normal"/>
              <a:cs typeface="+mn-cs"/>
            </a:endParaRPr>
          </a:p>
        </p:txBody>
      </p:sp>
      <p:sp>
        <p:nvSpPr>
          <p:cNvPr id="60" name="矩形 59">
            <a:extLst>
              <a:ext uri="{FF2B5EF4-FFF2-40B4-BE49-F238E27FC236}">
                <a16:creationId xmlns:a16="http://schemas.microsoft.com/office/drawing/2014/main" id="{F39F3D69-E17E-A375-09AF-F5FA22E9F29D}"/>
              </a:ext>
            </a:extLst>
          </p:cNvPr>
          <p:cNvSpPr/>
          <p:nvPr/>
        </p:nvSpPr>
        <p:spPr>
          <a:xfrm rot="16200000">
            <a:off x="7512483" y="1867094"/>
            <a:ext cx="808502" cy="355603"/>
          </a:xfrm>
          <a:prstGeom prst="rect">
            <a:avLst/>
          </a:prstGeom>
          <a:solidFill>
            <a:srgbClr val="FEEAC0"/>
          </a:solidFill>
          <a:ln w="12700" cap="flat" cmpd="sng" algn="ctr">
            <a:noFill/>
            <a:prstDash val="solid"/>
            <a:miter lim="800000"/>
          </a:ln>
          <a:effectLst>
            <a:softEdge rad="63500"/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Normal"/>
              <a:ea typeface="思源黑体 CN Normal"/>
              <a:cs typeface="+mn-cs"/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950F57D9-6FD1-D743-51E3-D73C6DEC7056}"/>
              </a:ext>
            </a:extLst>
          </p:cNvPr>
          <p:cNvSpPr txBox="1"/>
          <p:nvPr/>
        </p:nvSpPr>
        <p:spPr>
          <a:xfrm>
            <a:off x="7224583" y="2976880"/>
            <a:ext cx="2834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0" i="0" u="none" strike="noStrike" kern="0" cap="none" spc="0" normalizeH="0" baseline="0" noProof="0" dirty="0">
                <a:ln>
                  <a:noFill/>
                </a:ln>
                <a:solidFill>
                  <a:srgbClr val="2398BA"/>
                </a:solidFill>
                <a:effectLst/>
                <a:uLnTx/>
                <a:uFillTx/>
                <a:latin typeface="+mj-ea"/>
                <a:ea typeface="+mj-ea"/>
              </a:rPr>
              <a:t>存在问题</a:t>
            </a: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45E6B518-59E0-2A9A-F9B1-99ED9C0BF9A9}"/>
              </a:ext>
            </a:extLst>
          </p:cNvPr>
          <p:cNvSpPr txBox="1"/>
          <p:nvPr/>
        </p:nvSpPr>
        <p:spPr>
          <a:xfrm>
            <a:off x="7224583" y="3395321"/>
            <a:ext cx="3678950" cy="700705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defRPr>
            </a:lvl1pPr>
          </a:lstStyle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此处输入正文内容，此处输入正文内容此处输入正文内容，此处输入正文内容</a:t>
            </a:r>
          </a:p>
        </p:txBody>
      </p:sp>
      <p:sp>
        <p:nvSpPr>
          <p:cNvPr id="68" name="等腰三角形 67">
            <a:extLst>
              <a:ext uri="{FF2B5EF4-FFF2-40B4-BE49-F238E27FC236}">
                <a16:creationId xmlns:a16="http://schemas.microsoft.com/office/drawing/2014/main" id="{C6552F77-ECCC-379B-CC33-7F2D04890B7E}"/>
              </a:ext>
            </a:extLst>
          </p:cNvPr>
          <p:cNvSpPr/>
          <p:nvPr/>
        </p:nvSpPr>
        <p:spPr>
          <a:xfrm rot="16200000" flipH="1">
            <a:off x="9038953" y="3066345"/>
            <a:ext cx="394502" cy="344292"/>
          </a:xfrm>
          <a:prstGeom prst="triangle">
            <a:avLst/>
          </a:prstGeom>
          <a:solidFill>
            <a:srgbClr val="FEEAC0"/>
          </a:solidFill>
          <a:ln w="12700" cap="flat" cmpd="sng" algn="ctr">
            <a:noFill/>
            <a:prstDash val="solid"/>
            <a:miter lim="800000"/>
          </a:ln>
          <a:effectLst>
            <a:softEdge rad="63500"/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Normal"/>
              <a:ea typeface="思源黑体 CN Normal"/>
              <a:cs typeface="+mn-cs"/>
            </a:endParaRPr>
          </a:p>
        </p:txBody>
      </p:sp>
      <p:sp>
        <p:nvSpPr>
          <p:cNvPr id="71" name="等腰三角形 70">
            <a:extLst>
              <a:ext uri="{FF2B5EF4-FFF2-40B4-BE49-F238E27FC236}">
                <a16:creationId xmlns:a16="http://schemas.microsoft.com/office/drawing/2014/main" id="{4F914E18-67F2-8E67-64E6-1B01C5387AB5}"/>
              </a:ext>
            </a:extLst>
          </p:cNvPr>
          <p:cNvSpPr/>
          <p:nvPr/>
        </p:nvSpPr>
        <p:spPr>
          <a:xfrm rot="16200000" flipH="1">
            <a:off x="9433659" y="3066345"/>
            <a:ext cx="394502" cy="344292"/>
          </a:xfrm>
          <a:prstGeom prst="triangle">
            <a:avLst/>
          </a:prstGeom>
          <a:solidFill>
            <a:srgbClr val="FEEAC0"/>
          </a:solidFill>
          <a:ln w="12700" cap="flat" cmpd="sng" algn="ctr">
            <a:noFill/>
            <a:prstDash val="solid"/>
            <a:miter lim="800000"/>
          </a:ln>
          <a:effectLst>
            <a:softEdge rad="63500"/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Normal"/>
              <a:ea typeface="思源黑体 CN Normal"/>
              <a:cs typeface="+mn-cs"/>
            </a:endParaRPr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id="{F51ABBA1-3134-5AED-667B-51A0EAFD7554}"/>
              </a:ext>
            </a:extLst>
          </p:cNvPr>
          <p:cNvSpPr txBox="1"/>
          <p:nvPr/>
        </p:nvSpPr>
        <p:spPr>
          <a:xfrm>
            <a:off x="7224583" y="4346255"/>
            <a:ext cx="2834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0" i="0" u="none" strike="noStrike" kern="0" cap="none" spc="0" normalizeH="0" baseline="0">
                <a:ln>
                  <a:noFill/>
                </a:ln>
                <a:solidFill>
                  <a:srgbClr val="2398BA"/>
                </a:soli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r>
              <a:rPr lang="zh-CN" altLang="en-US" sz="2400" dirty="0"/>
              <a:t>存在问题</a:t>
            </a:r>
          </a:p>
        </p:txBody>
      </p:sp>
      <p:sp>
        <p:nvSpPr>
          <p:cNvPr id="86" name="文本框 85">
            <a:extLst>
              <a:ext uri="{FF2B5EF4-FFF2-40B4-BE49-F238E27FC236}">
                <a16:creationId xmlns:a16="http://schemas.microsoft.com/office/drawing/2014/main" id="{43D796E2-B85E-56CE-39B6-48F7012EB153}"/>
              </a:ext>
            </a:extLst>
          </p:cNvPr>
          <p:cNvSpPr txBox="1"/>
          <p:nvPr/>
        </p:nvSpPr>
        <p:spPr>
          <a:xfrm>
            <a:off x="7224583" y="4764696"/>
            <a:ext cx="3678950" cy="700705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defRPr>
            </a:lvl1pPr>
          </a:lstStyle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此处输入正文内容，此处输入正文内容此处输入正文内容，此处输入正文内容</a:t>
            </a:r>
          </a:p>
        </p:txBody>
      </p:sp>
      <p:sp>
        <p:nvSpPr>
          <p:cNvPr id="87" name="等腰三角形 86">
            <a:extLst>
              <a:ext uri="{FF2B5EF4-FFF2-40B4-BE49-F238E27FC236}">
                <a16:creationId xmlns:a16="http://schemas.microsoft.com/office/drawing/2014/main" id="{A5490B91-D8B7-6051-27A7-14FDADBF4436}"/>
              </a:ext>
            </a:extLst>
          </p:cNvPr>
          <p:cNvSpPr/>
          <p:nvPr/>
        </p:nvSpPr>
        <p:spPr>
          <a:xfrm rot="16200000" flipH="1">
            <a:off x="9038953" y="4435720"/>
            <a:ext cx="394502" cy="344292"/>
          </a:xfrm>
          <a:prstGeom prst="triangle">
            <a:avLst/>
          </a:prstGeom>
          <a:solidFill>
            <a:srgbClr val="FEEAC0"/>
          </a:solidFill>
          <a:ln w="12700" cap="flat" cmpd="sng" algn="ctr">
            <a:noFill/>
            <a:prstDash val="solid"/>
            <a:miter lim="800000"/>
          </a:ln>
          <a:effectLst>
            <a:softEdge rad="63500"/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Normal"/>
              <a:ea typeface="思源黑体 CN Normal"/>
              <a:cs typeface="+mn-cs"/>
            </a:endParaRPr>
          </a:p>
        </p:txBody>
      </p:sp>
      <p:sp>
        <p:nvSpPr>
          <p:cNvPr id="88" name="等腰三角形 87">
            <a:extLst>
              <a:ext uri="{FF2B5EF4-FFF2-40B4-BE49-F238E27FC236}">
                <a16:creationId xmlns:a16="http://schemas.microsoft.com/office/drawing/2014/main" id="{9BAB8B39-B219-2549-2131-6A6C1C942C7E}"/>
              </a:ext>
            </a:extLst>
          </p:cNvPr>
          <p:cNvSpPr/>
          <p:nvPr/>
        </p:nvSpPr>
        <p:spPr>
          <a:xfrm rot="16200000" flipH="1">
            <a:off x="9433659" y="4435720"/>
            <a:ext cx="394502" cy="344292"/>
          </a:xfrm>
          <a:prstGeom prst="triangle">
            <a:avLst/>
          </a:prstGeom>
          <a:solidFill>
            <a:srgbClr val="FEEAC0"/>
          </a:solidFill>
          <a:ln w="12700" cap="flat" cmpd="sng" algn="ctr">
            <a:noFill/>
            <a:prstDash val="solid"/>
            <a:miter lim="800000"/>
          </a:ln>
          <a:effectLst>
            <a:softEdge rad="63500"/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Normal"/>
              <a:ea typeface="思源黑体 CN Normal"/>
              <a:cs typeface="+mn-cs"/>
            </a:endParaRPr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EFAD5B49-8CD4-DB3B-CE23-B6374A54D54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8391127"/>
              </p:ext>
            </p:extLst>
          </p:nvPr>
        </p:nvGraphicFramePr>
        <p:xfrm>
          <a:off x="368920" y="1628459"/>
          <a:ext cx="5706931" cy="38046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29041532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3A9444A1-4EEB-9624-6692-D5FFBEFC215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27100" b="21560"/>
          <a:stretch>
            <a:fillRect/>
          </a:stretch>
        </p:blipFill>
        <p:spPr>
          <a:xfrm rot="1157328" flipV="1">
            <a:off x="1809928" y="-1379301"/>
            <a:ext cx="11491970" cy="8178999"/>
          </a:xfrm>
          <a:custGeom>
            <a:avLst/>
            <a:gdLst>
              <a:gd name="connsiteX0" fmla="*/ 0 w 11491970"/>
              <a:gd name="connsiteY0" fmla="*/ 4949926 h 8178999"/>
              <a:gd name="connsiteX1" fmla="*/ 9226568 w 11491970"/>
              <a:gd name="connsiteY1" fmla="*/ 8178999 h 8178999"/>
              <a:gd name="connsiteX2" fmla="*/ 11491970 w 11491970"/>
              <a:gd name="connsiteY2" fmla="*/ 1705970 h 8178999"/>
              <a:gd name="connsiteX3" fmla="*/ 6617428 w 11491970"/>
              <a:gd name="connsiteY3" fmla="*/ 0 h 8178999"/>
              <a:gd name="connsiteX4" fmla="*/ 0 w 11491970"/>
              <a:gd name="connsiteY4" fmla="*/ 0 h 8178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91970" h="8178999">
                <a:moveTo>
                  <a:pt x="0" y="4949926"/>
                </a:moveTo>
                <a:lnTo>
                  <a:pt x="9226568" y="8178999"/>
                </a:lnTo>
                <a:lnTo>
                  <a:pt x="11491970" y="1705970"/>
                </a:lnTo>
                <a:lnTo>
                  <a:pt x="6617428" y="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221EA59D-A29F-8A3B-822F-91FA93C3DF70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9750" t="37854" r="17080"/>
          <a:stretch>
            <a:fillRect/>
          </a:stretch>
        </p:blipFill>
        <p:spPr>
          <a:xfrm rot="19625680">
            <a:off x="-1817107" y="-1316607"/>
            <a:ext cx="8902865" cy="4060580"/>
          </a:xfrm>
          <a:custGeom>
            <a:avLst/>
            <a:gdLst>
              <a:gd name="connsiteX0" fmla="*/ 7334010 w 8902865"/>
              <a:gd name="connsiteY0" fmla="*/ 3045435 h 4060580"/>
              <a:gd name="connsiteX1" fmla="*/ 8902865 w 8902865"/>
              <a:gd name="connsiteY1" fmla="*/ 4060580 h 4060580"/>
              <a:gd name="connsiteX2" fmla="*/ 0 w 8902865"/>
              <a:gd name="connsiteY2" fmla="*/ 4060580 h 4060580"/>
              <a:gd name="connsiteX3" fmla="*/ 875815 w 8902865"/>
              <a:gd name="connsiteY3" fmla="*/ 2707054 h 4060580"/>
              <a:gd name="connsiteX4" fmla="*/ 2627444 w 8902865"/>
              <a:gd name="connsiteY4" fmla="*/ 0 h 4060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02865" h="4060580">
                <a:moveTo>
                  <a:pt x="7334010" y="3045435"/>
                </a:moveTo>
                <a:lnTo>
                  <a:pt x="8902865" y="4060580"/>
                </a:lnTo>
                <a:lnTo>
                  <a:pt x="0" y="4060580"/>
                </a:lnTo>
                <a:lnTo>
                  <a:pt x="875815" y="2707054"/>
                </a:lnTo>
                <a:lnTo>
                  <a:pt x="2627444" y="0"/>
                </a:lnTo>
                <a:close/>
              </a:path>
            </a:pathLst>
          </a:cu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FB8CCEB8-3B38-4DBB-179F-FE314E29357F}"/>
              </a:ext>
            </a:extLst>
          </p:cNvPr>
          <p:cNvSpPr txBox="1"/>
          <p:nvPr/>
        </p:nvSpPr>
        <p:spPr>
          <a:xfrm>
            <a:off x="7652523" y="202657"/>
            <a:ext cx="45394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1200" spc="300">
                <a:solidFill>
                  <a:schemeClr val="accent2">
                    <a:alpha val="85000"/>
                  </a:schemeClr>
                </a:solidFill>
                <a:latin typeface="+mn-ea"/>
              </a:defRPr>
            </a:lvl1pPr>
          </a:lstStyle>
          <a:p>
            <a:r>
              <a:rPr lang="en-US" altLang="zh-CN" b="1" dirty="0"/>
              <a:t>There are problems at work</a:t>
            </a: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8DFCCC7C-F6A2-56AA-4DB2-18001AAA1EB1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16866" b="36750"/>
          <a:stretch>
            <a:fillRect/>
          </a:stretch>
        </p:blipFill>
        <p:spPr>
          <a:xfrm>
            <a:off x="0" y="3429000"/>
            <a:ext cx="12192000" cy="3429000"/>
          </a:xfrm>
          <a:custGeom>
            <a:avLst/>
            <a:gdLst>
              <a:gd name="connsiteX0" fmla="*/ 0 w 12192000"/>
              <a:gd name="connsiteY0" fmla="*/ 0 h 3429000"/>
              <a:gd name="connsiteX1" fmla="*/ 12192000 w 12192000"/>
              <a:gd name="connsiteY1" fmla="*/ 0 h 3429000"/>
              <a:gd name="connsiteX2" fmla="*/ 12192000 w 12192000"/>
              <a:gd name="connsiteY2" fmla="*/ 3429000 h 3429000"/>
              <a:gd name="connsiteX3" fmla="*/ 0 w 12192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429000">
                <a:moveTo>
                  <a:pt x="0" y="0"/>
                </a:moveTo>
                <a:lnTo>
                  <a:pt x="12192000" y="0"/>
                </a:lnTo>
                <a:lnTo>
                  <a:pt x="12192000" y="3429000"/>
                </a:lnTo>
                <a:lnTo>
                  <a:pt x="0" y="3429000"/>
                </a:lnTo>
                <a:close/>
              </a:path>
            </a:pathLst>
          </a:custGeom>
        </p:spPr>
      </p:pic>
      <p:grpSp>
        <p:nvGrpSpPr>
          <p:cNvPr id="44" name="组合 43">
            <a:extLst>
              <a:ext uri="{FF2B5EF4-FFF2-40B4-BE49-F238E27FC236}">
                <a16:creationId xmlns:a16="http://schemas.microsoft.com/office/drawing/2014/main" id="{C0AE4111-BDBF-EACC-3BAC-39193FBBC5F6}"/>
              </a:ext>
            </a:extLst>
          </p:cNvPr>
          <p:cNvGrpSpPr/>
          <p:nvPr/>
        </p:nvGrpSpPr>
        <p:grpSpPr>
          <a:xfrm>
            <a:off x="7774096" y="532872"/>
            <a:ext cx="4417904" cy="365308"/>
            <a:chOff x="999698" y="3511906"/>
            <a:chExt cx="5386025" cy="502920"/>
          </a:xfrm>
        </p:grpSpPr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id="{49AB0116-C63D-A217-EBA1-320536EB03E5}"/>
                </a:ext>
              </a:extLst>
            </p:cNvPr>
            <p:cNvCxnSpPr/>
            <p:nvPr/>
          </p:nvCxnSpPr>
          <p:spPr>
            <a:xfrm>
              <a:off x="999698" y="3511906"/>
              <a:ext cx="5386025" cy="0"/>
            </a:xfrm>
            <a:prstGeom prst="line">
              <a:avLst/>
            </a:prstGeom>
            <a:ln w="41275">
              <a:solidFill>
                <a:srgbClr val="2398B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id="{CBE8C0DC-A183-7798-1679-E580B2D35D7A}"/>
                </a:ext>
              </a:extLst>
            </p:cNvPr>
            <p:cNvCxnSpPr>
              <a:cxnSpLocks/>
            </p:cNvCxnSpPr>
            <p:nvPr/>
          </p:nvCxnSpPr>
          <p:spPr>
            <a:xfrm>
              <a:off x="999698" y="3770986"/>
              <a:ext cx="3206542" cy="0"/>
            </a:xfrm>
            <a:prstGeom prst="line">
              <a:avLst/>
            </a:prstGeom>
            <a:ln w="41275">
              <a:solidFill>
                <a:srgbClr val="2398BA">
                  <a:alpha val="42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id="{94988917-4D5E-1863-792A-6010D4C7BF74}"/>
                </a:ext>
              </a:extLst>
            </p:cNvPr>
            <p:cNvCxnSpPr>
              <a:cxnSpLocks/>
            </p:cNvCxnSpPr>
            <p:nvPr/>
          </p:nvCxnSpPr>
          <p:spPr>
            <a:xfrm>
              <a:off x="2798018" y="4014826"/>
              <a:ext cx="3465622" cy="0"/>
            </a:xfrm>
            <a:prstGeom prst="line">
              <a:avLst/>
            </a:prstGeom>
            <a:ln w="41275">
              <a:solidFill>
                <a:srgbClr val="2398BA">
                  <a:alpha val="14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F18F9E93-D83F-DB86-CEB8-81F559C5ABCA}"/>
              </a:ext>
            </a:extLst>
          </p:cNvPr>
          <p:cNvGrpSpPr/>
          <p:nvPr/>
        </p:nvGrpSpPr>
        <p:grpSpPr>
          <a:xfrm>
            <a:off x="163829" y="6373117"/>
            <a:ext cx="3267396" cy="305093"/>
            <a:chOff x="999698" y="3511906"/>
            <a:chExt cx="5386025" cy="502920"/>
          </a:xfrm>
        </p:grpSpPr>
        <p:cxnSp>
          <p:nvCxnSpPr>
            <p:cNvPr id="51" name="直接连接符 50">
              <a:extLst>
                <a:ext uri="{FF2B5EF4-FFF2-40B4-BE49-F238E27FC236}">
                  <a16:creationId xmlns:a16="http://schemas.microsoft.com/office/drawing/2014/main" id="{24B6F496-0A76-9C0D-A158-4459222DA898}"/>
                </a:ext>
              </a:extLst>
            </p:cNvPr>
            <p:cNvCxnSpPr/>
            <p:nvPr/>
          </p:nvCxnSpPr>
          <p:spPr>
            <a:xfrm>
              <a:off x="999698" y="3511906"/>
              <a:ext cx="5386025" cy="0"/>
            </a:xfrm>
            <a:prstGeom prst="line">
              <a:avLst/>
            </a:prstGeom>
            <a:ln w="41275">
              <a:solidFill>
                <a:srgbClr val="2398B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>
              <a:extLst>
                <a:ext uri="{FF2B5EF4-FFF2-40B4-BE49-F238E27FC236}">
                  <a16:creationId xmlns:a16="http://schemas.microsoft.com/office/drawing/2014/main" id="{0F9D97CD-C2D1-13EB-C5B0-303583C632A5}"/>
                </a:ext>
              </a:extLst>
            </p:cNvPr>
            <p:cNvCxnSpPr>
              <a:cxnSpLocks/>
            </p:cNvCxnSpPr>
            <p:nvPr/>
          </p:nvCxnSpPr>
          <p:spPr>
            <a:xfrm>
              <a:off x="999698" y="3770986"/>
              <a:ext cx="3206542" cy="0"/>
            </a:xfrm>
            <a:prstGeom prst="line">
              <a:avLst/>
            </a:prstGeom>
            <a:ln w="41275">
              <a:solidFill>
                <a:srgbClr val="2398BA">
                  <a:alpha val="42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>
              <a:extLst>
                <a:ext uri="{FF2B5EF4-FFF2-40B4-BE49-F238E27FC236}">
                  <a16:creationId xmlns:a16="http://schemas.microsoft.com/office/drawing/2014/main" id="{5DE2F12B-FCA8-4EE6-A45B-0501D8BBE82F}"/>
                </a:ext>
              </a:extLst>
            </p:cNvPr>
            <p:cNvCxnSpPr>
              <a:cxnSpLocks/>
            </p:cNvCxnSpPr>
            <p:nvPr/>
          </p:nvCxnSpPr>
          <p:spPr>
            <a:xfrm>
              <a:off x="2798018" y="4014826"/>
              <a:ext cx="3465622" cy="0"/>
            </a:xfrm>
            <a:prstGeom prst="line">
              <a:avLst/>
            </a:prstGeom>
            <a:ln w="41275">
              <a:solidFill>
                <a:srgbClr val="2398BA">
                  <a:alpha val="14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灯片编号占位符 2">
            <a:extLst>
              <a:ext uri="{FF2B5EF4-FFF2-40B4-BE49-F238E27FC236}">
                <a16:creationId xmlns:a16="http://schemas.microsoft.com/office/drawing/2014/main" id="{18E843A9-9737-FA76-8881-328442379CEA}"/>
              </a:ext>
            </a:extLst>
          </p:cNvPr>
          <p:cNvSpPr txBox="1">
            <a:spLocks/>
          </p:cNvSpPr>
          <p:nvPr/>
        </p:nvSpPr>
        <p:spPr>
          <a:xfrm>
            <a:off x="8857452" y="6316980"/>
            <a:ext cx="2661448" cy="215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65B630-C7FF-41C0-9923-C5E5E29EED81}" type="slidenum">
              <a:rPr kumimoji="0" lang="en-US" altLang="zh-CN" sz="1000" b="0" i="0" u="none" strike="noStrike" kern="1200" cap="none" spc="0" normalizeH="0" baseline="0" noProof="0" smtClean="0">
                <a:ln>
                  <a:noFill/>
                </a:ln>
                <a:solidFill>
                  <a:srgbClr val="2F2F2F">
                    <a:lumMod val="50000"/>
                    <a:lumOff val="50000"/>
                  </a:srgbClr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rgbClr val="2F2F2F">
                  <a:lumMod val="50000"/>
                  <a:lumOff val="50000"/>
                </a:srgbClr>
              </a:solidFill>
              <a:effectLst/>
              <a:uLnTx/>
              <a:uFillTx/>
              <a:latin typeface="思源黑体 CN Normal"/>
              <a:ea typeface="思源黑体 CN Normal"/>
              <a:cs typeface="+mn-cs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8BB37DFB-C27D-1B3E-5DCB-3CF2CD59B8B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66807" y="868646"/>
            <a:ext cx="1658386" cy="5303589"/>
          </a:xfrm>
          <a:prstGeom prst="rect">
            <a:avLst/>
          </a:prstGeom>
        </p:spPr>
      </p:pic>
      <p:sp>
        <p:nvSpPr>
          <p:cNvPr id="41" name="文本框 40">
            <a:extLst>
              <a:ext uri="{FF2B5EF4-FFF2-40B4-BE49-F238E27FC236}">
                <a16:creationId xmlns:a16="http://schemas.microsoft.com/office/drawing/2014/main" id="{1304E921-22E2-0D7E-7702-8FABAA1E9EBF}"/>
              </a:ext>
            </a:extLst>
          </p:cNvPr>
          <p:cNvSpPr txBox="1"/>
          <p:nvPr/>
        </p:nvSpPr>
        <p:spPr>
          <a:xfrm>
            <a:off x="7902506" y="1664103"/>
            <a:ext cx="16294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solidFill>
                  <a:srgbClr val="2398BA"/>
                </a:solidFill>
                <a:latin typeface="+mj-ea"/>
                <a:ea typeface="+mj-ea"/>
              </a:defRPr>
            </a:lvl1pPr>
          </a:lstStyle>
          <a:p>
            <a:pPr algn="l"/>
            <a:r>
              <a:rPr lang="zh-CN" altLang="en-US" sz="2400" dirty="0"/>
              <a:t>工作汇报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91FFE7CE-9C67-0012-D940-D9CE5F5B799B}"/>
              </a:ext>
            </a:extLst>
          </p:cNvPr>
          <p:cNvSpPr txBox="1"/>
          <p:nvPr/>
        </p:nvSpPr>
        <p:spPr>
          <a:xfrm>
            <a:off x="7902506" y="2082544"/>
            <a:ext cx="3678950" cy="700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此处输入正文内容，此处输入正文内容此处输入正文内容，此处输入正文内容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0CA83A45-D7DE-D928-7ABD-44628C965437}"/>
              </a:ext>
            </a:extLst>
          </p:cNvPr>
          <p:cNvSpPr txBox="1"/>
          <p:nvPr/>
        </p:nvSpPr>
        <p:spPr>
          <a:xfrm>
            <a:off x="2660050" y="1664103"/>
            <a:ext cx="16294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chemeClr val="bg1"/>
                </a:solidFill>
              </a:defRPr>
            </a:lvl1pPr>
          </a:lstStyle>
          <a:p>
            <a:pPr algn="r"/>
            <a:r>
              <a:rPr lang="zh-CN" altLang="en-US" dirty="0">
                <a:solidFill>
                  <a:srgbClr val="2398BA"/>
                </a:solidFill>
                <a:latin typeface="+mj-ea"/>
                <a:ea typeface="+mj-ea"/>
              </a:rPr>
              <a:t>工作汇报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9BDB552E-3255-589F-8449-7BE0CC72913B}"/>
              </a:ext>
            </a:extLst>
          </p:cNvPr>
          <p:cNvSpPr txBox="1"/>
          <p:nvPr/>
        </p:nvSpPr>
        <p:spPr>
          <a:xfrm>
            <a:off x="610545" y="2082544"/>
            <a:ext cx="3678950" cy="700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此处输入正文内容，此处输入正文内容此处输入正文内容，此处输入正文内容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9ED6F008-C483-6667-341F-A8CC1D7E0FD3}"/>
              </a:ext>
            </a:extLst>
          </p:cNvPr>
          <p:cNvSpPr txBox="1"/>
          <p:nvPr/>
        </p:nvSpPr>
        <p:spPr>
          <a:xfrm>
            <a:off x="7902506" y="4195179"/>
            <a:ext cx="16294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solidFill>
                  <a:srgbClr val="2398BA"/>
                </a:solidFill>
                <a:latin typeface="+mj-ea"/>
                <a:ea typeface="+mj-ea"/>
              </a:defRPr>
            </a:lvl1pPr>
          </a:lstStyle>
          <a:p>
            <a:pPr algn="l"/>
            <a:r>
              <a:rPr lang="zh-CN" altLang="en-US" sz="2400" dirty="0"/>
              <a:t>工作汇报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E3BD1BE3-7948-2F2D-FD38-EAF6D160B82B}"/>
              </a:ext>
            </a:extLst>
          </p:cNvPr>
          <p:cNvSpPr txBox="1"/>
          <p:nvPr/>
        </p:nvSpPr>
        <p:spPr>
          <a:xfrm>
            <a:off x="7902506" y="4613620"/>
            <a:ext cx="3678950" cy="700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此处输入正文内容，此处输入正文内容此处输入正文内容，此处输入正文内容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E9C645AF-D36C-0839-DE61-0B26CABCAF8F}"/>
              </a:ext>
            </a:extLst>
          </p:cNvPr>
          <p:cNvSpPr txBox="1"/>
          <p:nvPr/>
        </p:nvSpPr>
        <p:spPr>
          <a:xfrm>
            <a:off x="2660050" y="4195179"/>
            <a:ext cx="16294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solidFill>
                  <a:srgbClr val="2398BA"/>
                </a:solidFill>
                <a:latin typeface="+mj-ea"/>
                <a:ea typeface="+mj-ea"/>
              </a:defRPr>
            </a:lvl1pPr>
          </a:lstStyle>
          <a:p>
            <a:pPr algn="r"/>
            <a:r>
              <a:rPr lang="zh-CN" altLang="en-US" sz="2400" dirty="0"/>
              <a:t>工作汇报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61495F11-237F-F8EE-A44F-58D6945A28B8}"/>
              </a:ext>
            </a:extLst>
          </p:cNvPr>
          <p:cNvSpPr txBox="1"/>
          <p:nvPr/>
        </p:nvSpPr>
        <p:spPr>
          <a:xfrm>
            <a:off x="610545" y="4613620"/>
            <a:ext cx="3678950" cy="700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此处输入正文内容，此处输入正文内容此处输入正文内容，此处输入正文内容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C84515B8-DB0F-DD4D-3192-5FF7C0A55E3D}"/>
              </a:ext>
            </a:extLst>
          </p:cNvPr>
          <p:cNvGrpSpPr/>
          <p:nvPr/>
        </p:nvGrpSpPr>
        <p:grpSpPr>
          <a:xfrm>
            <a:off x="4210117" y="1634543"/>
            <a:ext cx="1394279" cy="790872"/>
            <a:chOff x="4210117" y="1634543"/>
            <a:chExt cx="1394279" cy="790872"/>
          </a:xfrm>
        </p:grpSpPr>
        <p:sp>
          <p:nvSpPr>
            <p:cNvPr id="73" name="椭圆 72">
              <a:extLst>
                <a:ext uri="{FF2B5EF4-FFF2-40B4-BE49-F238E27FC236}">
                  <a16:creationId xmlns:a16="http://schemas.microsoft.com/office/drawing/2014/main" id="{C98EC8FD-96C8-8A05-8243-4021F660B774}"/>
                </a:ext>
              </a:extLst>
            </p:cNvPr>
            <p:cNvSpPr/>
            <p:nvPr/>
          </p:nvSpPr>
          <p:spPr>
            <a:xfrm>
              <a:off x="4511820" y="1634543"/>
              <a:ext cx="790872" cy="790872"/>
            </a:xfrm>
            <a:prstGeom prst="ellipse">
              <a:avLst/>
            </a:prstGeom>
            <a:solidFill>
              <a:srgbClr val="FEEAC0"/>
            </a:solidFill>
            <a:ln w="12700" cap="flat" cmpd="sng" algn="ctr">
              <a:noFill/>
              <a:prstDash val="solid"/>
              <a:miter lim="800000"/>
            </a:ln>
            <a:effectLst>
              <a:softEdge rad="63500"/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/>
                <a:ea typeface="思源黑体 CN Normal"/>
              </a:endParaRPr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B0A4C5F9-1A6D-586B-C06C-8B4C8460C0C8}"/>
                </a:ext>
              </a:extLst>
            </p:cNvPr>
            <p:cNvSpPr txBox="1"/>
            <p:nvPr/>
          </p:nvSpPr>
          <p:spPr>
            <a:xfrm>
              <a:off x="4210117" y="1799147"/>
              <a:ext cx="139427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chemeClr val="bg1"/>
                  </a:solidFill>
                </a:defRPr>
              </a:lvl1pPr>
            </a:lstStyle>
            <a:p>
              <a:r>
                <a:rPr lang="en-US" alt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01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A2CAA63D-4E2D-415F-D5B0-66A1E866211E}"/>
              </a:ext>
            </a:extLst>
          </p:cNvPr>
          <p:cNvGrpSpPr/>
          <p:nvPr/>
        </p:nvGrpSpPr>
        <p:grpSpPr>
          <a:xfrm>
            <a:off x="4210117" y="4093888"/>
            <a:ext cx="1394279" cy="790872"/>
            <a:chOff x="4210117" y="4093888"/>
            <a:chExt cx="1394279" cy="790872"/>
          </a:xfrm>
        </p:grpSpPr>
        <p:sp>
          <p:nvSpPr>
            <p:cNvPr id="70" name="椭圆 69">
              <a:extLst>
                <a:ext uri="{FF2B5EF4-FFF2-40B4-BE49-F238E27FC236}">
                  <a16:creationId xmlns:a16="http://schemas.microsoft.com/office/drawing/2014/main" id="{80CA0ED2-1355-9FA1-5A80-97B3A75D0760}"/>
                </a:ext>
              </a:extLst>
            </p:cNvPr>
            <p:cNvSpPr/>
            <p:nvPr/>
          </p:nvSpPr>
          <p:spPr>
            <a:xfrm>
              <a:off x="4511820" y="4093888"/>
              <a:ext cx="790872" cy="790872"/>
            </a:xfrm>
            <a:prstGeom prst="ellipse">
              <a:avLst/>
            </a:prstGeom>
            <a:solidFill>
              <a:srgbClr val="FEEAC0"/>
            </a:solidFill>
            <a:ln w="12700" cap="flat" cmpd="sng" algn="ctr">
              <a:noFill/>
              <a:prstDash val="solid"/>
              <a:miter lim="800000"/>
            </a:ln>
            <a:effectLst>
              <a:softEdge rad="63500"/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/>
                <a:ea typeface="思源黑体 CN Normal"/>
              </a:endParaRPr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7964E716-3DE7-39E4-5ADF-DA6C3300644E}"/>
                </a:ext>
              </a:extLst>
            </p:cNvPr>
            <p:cNvSpPr txBox="1"/>
            <p:nvPr/>
          </p:nvSpPr>
          <p:spPr>
            <a:xfrm>
              <a:off x="4210117" y="4258492"/>
              <a:ext cx="139427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chemeClr val="bg1"/>
                  </a:solidFill>
                </a:defRPr>
              </a:lvl1pPr>
            </a:lstStyle>
            <a:p>
              <a:r>
                <a:rPr lang="en-US" alt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02</a:t>
              </a:r>
              <a:endPara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BCD4C7EA-80CF-A871-946F-F364BF27DCED}"/>
              </a:ext>
            </a:extLst>
          </p:cNvPr>
          <p:cNvGrpSpPr/>
          <p:nvPr/>
        </p:nvGrpSpPr>
        <p:grpSpPr>
          <a:xfrm>
            <a:off x="6581708" y="1664829"/>
            <a:ext cx="1394279" cy="790872"/>
            <a:chOff x="6581708" y="1664829"/>
            <a:chExt cx="1394279" cy="790872"/>
          </a:xfrm>
        </p:grpSpPr>
        <p:sp>
          <p:nvSpPr>
            <p:cNvPr id="80" name="椭圆 79">
              <a:extLst>
                <a:ext uri="{FF2B5EF4-FFF2-40B4-BE49-F238E27FC236}">
                  <a16:creationId xmlns:a16="http://schemas.microsoft.com/office/drawing/2014/main" id="{F36384BB-C6BE-FA42-7A34-D74B818B6647}"/>
                </a:ext>
              </a:extLst>
            </p:cNvPr>
            <p:cNvSpPr/>
            <p:nvPr/>
          </p:nvSpPr>
          <p:spPr>
            <a:xfrm>
              <a:off x="6883411" y="1664829"/>
              <a:ext cx="790872" cy="790872"/>
            </a:xfrm>
            <a:prstGeom prst="ellipse">
              <a:avLst/>
            </a:prstGeom>
            <a:solidFill>
              <a:srgbClr val="FEEAC0"/>
            </a:solidFill>
            <a:ln w="12700" cap="flat" cmpd="sng" algn="ctr">
              <a:noFill/>
              <a:prstDash val="solid"/>
              <a:miter lim="800000"/>
            </a:ln>
            <a:effectLst>
              <a:softEdge rad="63500"/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/>
                <a:ea typeface="思源黑体 CN Normal"/>
              </a:endParaRPr>
            </a:p>
          </p:txBody>
        </p:sp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8BCA1269-4443-3057-B178-6EAEF25AC896}"/>
                </a:ext>
              </a:extLst>
            </p:cNvPr>
            <p:cNvSpPr txBox="1"/>
            <p:nvPr/>
          </p:nvSpPr>
          <p:spPr>
            <a:xfrm>
              <a:off x="6581708" y="1829433"/>
              <a:ext cx="139427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chemeClr val="bg1"/>
                  </a:solidFill>
                </a:defRPr>
              </a:lvl1pPr>
            </a:lstStyle>
            <a:p>
              <a:r>
                <a:rPr lang="en-US" alt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03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B6FB2C94-C26C-BA18-BA5D-1B116D7D4572}"/>
              </a:ext>
            </a:extLst>
          </p:cNvPr>
          <p:cNvGrpSpPr/>
          <p:nvPr/>
        </p:nvGrpSpPr>
        <p:grpSpPr>
          <a:xfrm>
            <a:off x="6581708" y="4124174"/>
            <a:ext cx="1394279" cy="790872"/>
            <a:chOff x="6581708" y="4124174"/>
            <a:chExt cx="1394279" cy="790872"/>
          </a:xfrm>
        </p:grpSpPr>
        <p:sp>
          <p:nvSpPr>
            <p:cNvPr id="78" name="椭圆 77">
              <a:extLst>
                <a:ext uri="{FF2B5EF4-FFF2-40B4-BE49-F238E27FC236}">
                  <a16:creationId xmlns:a16="http://schemas.microsoft.com/office/drawing/2014/main" id="{422D6745-D8C9-6EF9-34D4-43726F673DEC}"/>
                </a:ext>
              </a:extLst>
            </p:cNvPr>
            <p:cNvSpPr/>
            <p:nvPr/>
          </p:nvSpPr>
          <p:spPr>
            <a:xfrm>
              <a:off x="6883411" y="4124174"/>
              <a:ext cx="790872" cy="790872"/>
            </a:xfrm>
            <a:prstGeom prst="ellipse">
              <a:avLst/>
            </a:prstGeom>
            <a:solidFill>
              <a:srgbClr val="FEEAC0"/>
            </a:solidFill>
            <a:ln w="12700" cap="flat" cmpd="sng" algn="ctr">
              <a:noFill/>
              <a:prstDash val="solid"/>
              <a:miter lim="800000"/>
            </a:ln>
            <a:effectLst>
              <a:softEdge rad="63500"/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/>
                <a:ea typeface="思源黑体 CN Normal"/>
              </a:endParaRPr>
            </a:p>
          </p:txBody>
        </p:sp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E2923F6C-B6A4-ABFF-B0B7-2466859176CA}"/>
                </a:ext>
              </a:extLst>
            </p:cNvPr>
            <p:cNvSpPr txBox="1"/>
            <p:nvPr/>
          </p:nvSpPr>
          <p:spPr>
            <a:xfrm>
              <a:off x="6581708" y="4288778"/>
              <a:ext cx="139427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chemeClr val="bg1"/>
                  </a:solidFill>
                </a:defRPr>
              </a:lvl1pPr>
            </a:lstStyle>
            <a:p>
              <a:r>
                <a:rPr lang="en-US" alt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04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448856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398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5E5E3A2-FF03-1DF6-B76A-3F70BC1BF14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27100" b="21560"/>
          <a:stretch>
            <a:fillRect/>
          </a:stretch>
        </p:blipFill>
        <p:spPr>
          <a:xfrm rot="1157328" flipV="1">
            <a:off x="1809928" y="-1379301"/>
            <a:ext cx="11491970" cy="8178999"/>
          </a:xfrm>
          <a:custGeom>
            <a:avLst/>
            <a:gdLst>
              <a:gd name="connsiteX0" fmla="*/ 0 w 11491970"/>
              <a:gd name="connsiteY0" fmla="*/ 4949926 h 8178999"/>
              <a:gd name="connsiteX1" fmla="*/ 9226568 w 11491970"/>
              <a:gd name="connsiteY1" fmla="*/ 8178999 h 8178999"/>
              <a:gd name="connsiteX2" fmla="*/ 11491970 w 11491970"/>
              <a:gd name="connsiteY2" fmla="*/ 1705970 h 8178999"/>
              <a:gd name="connsiteX3" fmla="*/ 6617428 w 11491970"/>
              <a:gd name="connsiteY3" fmla="*/ 0 h 8178999"/>
              <a:gd name="connsiteX4" fmla="*/ 0 w 11491970"/>
              <a:gd name="connsiteY4" fmla="*/ 0 h 8178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91970" h="8178999">
                <a:moveTo>
                  <a:pt x="0" y="4949926"/>
                </a:moveTo>
                <a:lnTo>
                  <a:pt x="9226568" y="8178999"/>
                </a:lnTo>
                <a:lnTo>
                  <a:pt x="11491970" y="1705970"/>
                </a:lnTo>
                <a:lnTo>
                  <a:pt x="6617428" y="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8E61A7D0-7A1A-110B-F87E-C1739C17C5D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6866" b="36750"/>
          <a:stretch>
            <a:fillRect/>
          </a:stretch>
        </p:blipFill>
        <p:spPr>
          <a:xfrm>
            <a:off x="0" y="3429000"/>
            <a:ext cx="12192000" cy="3429000"/>
          </a:xfrm>
          <a:custGeom>
            <a:avLst/>
            <a:gdLst>
              <a:gd name="connsiteX0" fmla="*/ 0 w 12192000"/>
              <a:gd name="connsiteY0" fmla="*/ 0 h 3429000"/>
              <a:gd name="connsiteX1" fmla="*/ 12192000 w 12192000"/>
              <a:gd name="connsiteY1" fmla="*/ 0 h 3429000"/>
              <a:gd name="connsiteX2" fmla="*/ 12192000 w 12192000"/>
              <a:gd name="connsiteY2" fmla="*/ 3429000 h 3429000"/>
              <a:gd name="connsiteX3" fmla="*/ 0 w 12192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429000">
                <a:moveTo>
                  <a:pt x="0" y="0"/>
                </a:moveTo>
                <a:lnTo>
                  <a:pt x="12192000" y="0"/>
                </a:lnTo>
                <a:lnTo>
                  <a:pt x="12192000" y="3429000"/>
                </a:lnTo>
                <a:lnTo>
                  <a:pt x="0" y="3429000"/>
                </a:lnTo>
                <a:close/>
              </a:path>
            </a:pathLst>
          </a:cu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72767446-B5DA-D7FC-28F1-084AC99222C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9750" t="37854" r="17080"/>
          <a:stretch>
            <a:fillRect/>
          </a:stretch>
        </p:blipFill>
        <p:spPr>
          <a:xfrm rot="19625680">
            <a:off x="-1817107" y="-1316607"/>
            <a:ext cx="8902865" cy="4060580"/>
          </a:xfrm>
          <a:custGeom>
            <a:avLst/>
            <a:gdLst>
              <a:gd name="connsiteX0" fmla="*/ 7334010 w 8902865"/>
              <a:gd name="connsiteY0" fmla="*/ 3045435 h 4060580"/>
              <a:gd name="connsiteX1" fmla="*/ 8902865 w 8902865"/>
              <a:gd name="connsiteY1" fmla="*/ 4060580 h 4060580"/>
              <a:gd name="connsiteX2" fmla="*/ 0 w 8902865"/>
              <a:gd name="connsiteY2" fmla="*/ 4060580 h 4060580"/>
              <a:gd name="connsiteX3" fmla="*/ 875815 w 8902865"/>
              <a:gd name="connsiteY3" fmla="*/ 2707054 h 4060580"/>
              <a:gd name="connsiteX4" fmla="*/ 2627444 w 8902865"/>
              <a:gd name="connsiteY4" fmla="*/ 0 h 4060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02865" h="4060580">
                <a:moveTo>
                  <a:pt x="7334010" y="3045435"/>
                </a:moveTo>
                <a:lnTo>
                  <a:pt x="8902865" y="4060580"/>
                </a:lnTo>
                <a:lnTo>
                  <a:pt x="0" y="4060580"/>
                </a:lnTo>
                <a:lnTo>
                  <a:pt x="875815" y="2707054"/>
                </a:lnTo>
                <a:lnTo>
                  <a:pt x="2627444" y="0"/>
                </a:lnTo>
                <a:close/>
              </a:path>
            </a:pathLst>
          </a:cu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2B3DE2DA-06D5-DC6B-F168-8C46FF27D5E7}"/>
              </a:ext>
            </a:extLst>
          </p:cNvPr>
          <p:cNvSpPr txBox="1"/>
          <p:nvPr/>
        </p:nvSpPr>
        <p:spPr>
          <a:xfrm>
            <a:off x="517289" y="3197027"/>
            <a:ext cx="421821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4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b="1" dirty="0"/>
              <a:t>解决问题的方法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8B5E83B-4777-91CB-A2CD-1B665490C41C}"/>
              </a:ext>
            </a:extLst>
          </p:cNvPr>
          <p:cNvSpPr txBox="1"/>
          <p:nvPr/>
        </p:nvSpPr>
        <p:spPr>
          <a:xfrm>
            <a:off x="3210301" y="4318916"/>
            <a:ext cx="33285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000" b="0" i="0" u="none" strike="noStrike" kern="0" cap="none" spc="300" normalizeH="0" baseline="0">
                <a:ln>
                  <a:noFill/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uLnTx/>
                <a:uFillTx/>
                <a:latin typeface="+mn-ea"/>
              </a:defRPr>
            </a:lvl1pPr>
          </a:lstStyle>
          <a:p>
            <a:r>
              <a:rPr lang="en-US" altLang="zh-CN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PART THREE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FB8CCEB8-3B38-4DBB-179F-FE314E29357F}"/>
              </a:ext>
            </a:extLst>
          </p:cNvPr>
          <p:cNvSpPr txBox="1"/>
          <p:nvPr/>
        </p:nvSpPr>
        <p:spPr>
          <a:xfrm>
            <a:off x="230643" y="193464"/>
            <a:ext cx="58653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 spc="300">
                <a:solidFill>
                  <a:schemeClr val="tx1">
                    <a:alpha val="39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defRPr>
            </a:lvl1pPr>
          </a:lstStyle>
          <a:p>
            <a:r>
              <a:rPr lang="en-US" altLang="zh-CN" dirty="0"/>
              <a:t>Solution to the problem</a:t>
            </a:r>
            <a:endParaRPr lang="zh-CN" altLang="en-US" dirty="0"/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00DCF0E1-2837-98F0-3633-1C06C5DE8E0C}"/>
              </a:ext>
            </a:extLst>
          </p:cNvPr>
          <p:cNvCxnSpPr/>
          <p:nvPr/>
        </p:nvCxnSpPr>
        <p:spPr>
          <a:xfrm>
            <a:off x="517289" y="4217304"/>
            <a:ext cx="5386025" cy="0"/>
          </a:xfrm>
          <a:prstGeom prst="line">
            <a:avLst/>
          </a:prstGeom>
          <a:ln w="41275">
            <a:solidFill>
              <a:srgbClr val="FEEA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DFFA78BC-68BE-A5DC-2CA0-D20BA427B540}"/>
              </a:ext>
            </a:extLst>
          </p:cNvPr>
          <p:cNvCxnSpPr>
            <a:cxnSpLocks/>
          </p:cNvCxnSpPr>
          <p:nvPr/>
        </p:nvCxnSpPr>
        <p:spPr>
          <a:xfrm>
            <a:off x="517289" y="4476384"/>
            <a:ext cx="3206542" cy="0"/>
          </a:xfrm>
          <a:prstGeom prst="line">
            <a:avLst/>
          </a:prstGeom>
          <a:ln w="41275">
            <a:solidFill>
              <a:srgbClr val="FEEAC0">
                <a:alpha val="48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72E17353-7E3B-2373-0F76-888DC15937F6}"/>
              </a:ext>
            </a:extLst>
          </p:cNvPr>
          <p:cNvCxnSpPr>
            <a:cxnSpLocks/>
          </p:cNvCxnSpPr>
          <p:nvPr/>
        </p:nvCxnSpPr>
        <p:spPr>
          <a:xfrm>
            <a:off x="2315609" y="4720224"/>
            <a:ext cx="3465622" cy="0"/>
          </a:xfrm>
          <a:prstGeom prst="line">
            <a:avLst/>
          </a:prstGeom>
          <a:ln w="41275">
            <a:solidFill>
              <a:srgbClr val="FBCB70">
                <a:alpha val="44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17527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619.2089"/>
  <p:tag name="LEFT" val="-7.874016E-05"/>
  <p:tag name="WIDTH" val="141.7711"/>
  <p:tag name="HEIGHT" val="29.0812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官网唯一网址："/>
  <p:tag name="FONTSIZE" val="18"/>
  <p:tag name="FONTCOLOR" val="16777215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-7.874016E-05"/>
  <p:tag name="T_TOP" val="619.2089"/>
  <p:tag name="T_WIDTH" val="141.7711"/>
  <p:tag name="T_HEIGTH" val="29.08126"/>
  <p:tag name="T_TEXT" val="官网唯一网址："/>
  <p:tag name="T_FONTCOLOR" val="16777215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18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5.412109"/>
  <p:tag name="OFFSETLEFT" val="8.315985"/>
  <p:tag name="OFFSETWIDTH" val="113.778"/>
  <p:tag name="OFFSETHEIGHT" val="16.8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21.7909"/>
  <p:tag name="LEFT" val="324.6206"/>
  <p:tag name="WIDTH" val="326.8106"/>
  <p:tag name="HEIGHT" val="69.0679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51PPT模板网"/>
  <p:tag name="FONTSIZE" val="51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324.6206"/>
  <p:tag name="T_TOP" val="221.7909"/>
  <p:tag name="T_WIDTH" val="326.8106"/>
  <p:tag name="T_HEIGTH" val="69.06796"/>
  <p:tag name="T_TEXT" val="51PPT模板网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51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8.535049"/>
  <p:tag name="OFFSETLEFT" val="10.82101"/>
  <p:tag name="OFFSETWIDTH" val="301.692"/>
  <p:tag name="OFFSETHEIGHT" val="47.6339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20.9914"/>
  <p:tag name="LEFT" val="155.4291"/>
  <p:tag name="WIDTH" val="560.5839"/>
  <p:tag name="HEIGHT" val="60.5859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www.51pptmoban.com"/>
  <p:tag name="FONTSIZE" val="44"/>
  <p:tag name="FONTCOLOR" val="-2147483648"/>
  <p:tag name="FONTBOLD" val="0"/>
  <p:tag name="FONTITALIC" val="0"/>
  <p:tag name="FONTNAME" val="MiSans Heavy"/>
  <p:tag name="NAMEASCII" val="MiSans Heavy"/>
  <p:tag name="NAMECOMPLEXSCRIPT" val="阿里巴巴普惠体 2.0 115 Black"/>
  <p:tag name="NAMEFAREAST" val="MiSans Heavy"/>
  <p:tag name="FONTNAMEASCII" val="MiSans Heavy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155.4291"/>
  <p:tag name="T_TOP" val="320.9914"/>
  <p:tag name="T_WIDTH" val="560.5839"/>
  <p:tag name="T_HEIGTH" val="60.58591"/>
  <p:tag name="T_TEXT" val="www.51pptmoban.com"/>
  <p:tag name="T_FONTCOLOR" val="-2147483648"/>
  <p:tag name="T_FONTNAME" val="MiSans Heavy"/>
  <p:tag name="T_FONTNAMEASCII" val="MiSans Heavy"/>
  <p:tag name="T_NAMECOMPLEXSCRIPT" val="阿里巴巴普惠体 2.0 115 Black"/>
  <p:tag name="T_NAMEFAREAST" val="MiSans Heavy"/>
  <p:tag name="T_FONTBOLD" val="0"/>
  <p:tag name="T_FONTSIZE" val="4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9.892517"/>
  <p:tag name="OFFSETLEFT" val="7.376999"/>
  <p:tag name="OFFSETWIDTH" val="535.929"/>
  <p:tag name="OFFSETHEIGHT" val="46.9050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31.1991"/>
  <p:tag name="LEFT" val="654.3738"/>
  <p:tag name="WIDTH" val="220.4352"/>
  <p:tag name="HEIGHT" val="50.8922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免费提供"/>
  <p:tag name="FONTSIZE" val="36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654.3738"/>
  <p:tag name="T_TOP" val="231.1991"/>
  <p:tag name="T_WIDTH" val="220.4352"/>
  <p:tag name="T_HEIGTH" val="50.8922"/>
  <p:tag name="T_TEXT" val="免费提供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3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044022"/>
  <p:tag name="OFFSETLEFT" val="8.675964"/>
  <p:tag name="OFFSETWIDTH" val="140.472"/>
  <p:tag name="OFFSETHEIGHT" val="33.9480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31.1991"/>
  <p:tag name="LEFT" val="155.4291"/>
  <p:tag name="WIDTH" val="248.5709"/>
  <p:tag name="HEIGHT" val="50.8922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本模板由 "/>
  <p:tag name="FONTSIZE" val="36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155.4291"/>
  <p:tag name="T_TOP" val="231.1991"/>
  <p:tag name="T_WIDTH" val="248.5709"/>
  <p:tag name="T_HEIGTH" val="50.8922"/>
  <p:tag name="T_TEXT" val="本模板由 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3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224014"/>
  <p:tag name="OFFSETLEFT" val="7.596054"/>
  <p:tag name="OFFSETWIDTH" val="140.004"/>
  <p:tag name="OFFSETHEIGHT" val="33.66"/>
</p:tagLst>
</file>

<file path=ppt/theme/theme1.xml><?xml version="1.0" encoding="utf-8"?>
<a:theme xmlns:a="http://schemas.openxmlformats.org/drawingml/2006/main" name="Office 主题​​">
  <a:themeElements>
    <a:clrScheme name="自定义 36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AC773"/>
      </a:accent1>
      <a:accent2>
        <a:srgbClr val="2D9AB7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0">
      <a:majorFont>
        <a:latin typeface="思源黑体 CN Medium"/>
        <a:ea typeface="思源黑体 CN Medium"/>
        <a:cs typeface=""/>
      </a:majorFont>
      <a:minorFont>
        <a:latin typeface="思源黑体 CN Normal"/>
        <a:ea typeface="思源黑体 CN Norm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408</TotalTime>
  <Words>846</Words>
  <Application>Microsoft Office PowerPoint</Application>
  <PresentationFormat>宽屏</PresentationFormat>
  <Paragraphs>125</Paragraphs>
  <Slides>17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思源黑体 CN Medium</vt:lpstr>
      <vt:lpstr>Arial</vt:lpstr>
      <vt:lpstr>汉仪雅酷黑 45W</vt:lpstr>
      <vt:lpstr>思源黑体 CN Normal</vt:lpstr>
      <vt:lpstr>阿里巴巴普惠体 2.0 115 Black</vt:lpstr>
      <vt:lpstr>OPPOSans H</vt:lpstr>
      <vt:lpstr>MiSans Heavy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极简蓝黄色弥散风格商务项目总结ppt模板</dc:title>
  <dc:creator>地球</dc:creator>
  <cp:keywords>P界达人</cp:keywords>
  <dc:description>51PPT模板网 官方唯一网址：www.51pptmoban.com</dc:description>
  <cp:lastModifiedBy>Power user</cp:lastModifiedBy>
  <cp:revision>12</cp:revision>
  <dcterms:created xsi:type="dcterms:W3CDTF">2022-08-03T03:37:12Z</dcterms:created>
  <dcterms:modified xsi:type="dcterms:W3CDTF">2023-03-07T08:36:37Z</dcterms:modified>
</cp:coreProperties>
</file>