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70" r:id="rId5"/>
    <p:sldId id="266" r:id="rId6"/>
    <p:sldId id="269" r:id="rId7"/>
    <p:sldId id="260" r:id="rId8"/>
    <p:sldId id="265" r:id="rId9"/>
    <p:sldId id="267" r:id="rId10"/>
    <p:sldId id="268" r:id="rId11"/>
    <p:sldId id="261" r:id="rId12"/>
    <p:sldId id="264" r:id="rId13"/>
    <p:sldId id="271" r:id="rId14"/>
    <p:sldId id="272" r:id="rId15"/>
    <p:sldId id="259" r:id="rId16"/>
    <p:sldId id="274" r:id="rId17"/>
    <p:sldId id="275"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56" userDrawn="1">
          <p15:clr>
            <a:srgbClr val="A4A3A4"/>
          </p15:clr>
        </p15:guide>
        <p15:guide id="2" pos="529" userDrawn="1">
          <p15:clr>
            <a:srgbClr val="A4A3A4"/>
          </p15:clr>
        </p15:guide>
        <p15:guide id="3" pos="71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3A00"/>
    <a:srgbClr val="FF94C8"/>
    <a:srgbClr val="96000E"/>
    <a:srgbClr val="FFCDD3"/>
    <a:srgbClr val="FFB3BC"/>
    <a:srgbClr val="FD2379"/>
    <a:srgbClr val="FFCFD4"/>
    <a:srgbClr val="FFDC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50" autoAdjust="0"/>
    <p:restoredTop sz="94660"/>
  </p:normalViewPr>
  <p:slideViewPr>
    <p:cSldViewPr snapToGrid="0">
      <p:cViewPr>
        <p:scale>
          <a:sx n="50" d="100"/>
          <a:sy n="50" d="100"/>
        </p:scale>
        <p:origin x="1842" y="720"/>
      </p:cViewPr>
      <p:guideLst>
        <p:guide orient="horz" pos="1956"/>
        <p:guide pos="529"/>
        <p:guide pos="7151"/>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charts/_rels/chart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CE72-4A71-98FD-4FEE1763FA8A}"/>
            </c:ext>
          </c:extLst>
        </c:ser>
        <c:ser>
          <c:idx val="1"/>
          <c:order val="1"/>
          <c:tx>
            <c:strRef>
              <c:f>Sheet1!$C$1</c:f>
              <c:strCache>
                <c:ptCount val="1"/>
                <c:pt idx="0">
                  <c:v>系列 2</c:v>
                </c:pt>
              </c:strCache>
            </c:strRef>
          </c:tx>
          <c: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CE72-4A71-98FD-4FEE1763FA8A}"/>
            </c:ext>
          </c:extLst>
        </c:ser>
        <c:dLbls>
          <c:showLegendKey val="0"/>
          <c:showVal val="0"/>
          <c:showCatName val="0"/>
          <c:showSerName val="0"/>
          <c:showPercent val="0"/>
          <c:showBubbleSize val="0"/>
        </c:dLbls>
        <c:gapWidth val="182"/>
        <c:axId val="2101842687"/>
        <c:axId val="2101848927"/>
      </c:barChart>
      <c:catAx>
        <c:axId val="210184268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01848927"/>
        <c:crosses val="autoZero"/>
        <c:auto val="1"/>
        <c:lblAlgn val="ctr"/>
        <c:lblOffset val="100"/>
        <c:noMultiLvlLbl val="0"/>
      </c:catAx>
      <c:valAx>
        <c:axId val="210184892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018426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7">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0B80-4C5F-9658-03E276CB29B1}"/>
            </c:ext>
          </c:extLst>
        </c:ser>
        <c:ser>
          <c:idx val="1"/>
          <c:order val="1"/>
          <c:tx>
            <c:strRef>
              <c:f>Sheet1!$C$1</c:f>
              <c:strCache>
                <c:ptCount val="1"/>
                <c:pt idx="0">
                  <c:v>系列 2</c:v>
                </c:pt>
              </c:strCache>
            </c:strRef>
          </c:tx>
          <c: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0B80-4C5F-9658-03E276CB29B1}"/>
            </c:ext>
          </c:extLst>
        </c:ser>
        <c:dLbls>
          <c:showLegendKey val="0"/>
          <c:showVal val="0"/>
          <c:showCatName val="0"/>
          <c:showSerName val="0"/>
          <c:showPercent val="0"/>
          <c:showBubbleSize val="0"/>
        </c:dLbls>
        <c:gapWidth val="219"/>
        <c:overlap val="-27"/>
        <c:axId val="2078456335"/>
        <c:axId val="2078458415"/>
      </c:barChart>
      <c:catAx>
        <c:axId val="20784563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78458415"/>
        <c:crosses val="autoZero"/>
        <c:auto val="1"/>
        <c:lblAlgn val="ctr"/>
        <c:lblOffset val="100"/>
        <c:noMultiLvlLbl val="0"/>
      </c:catAx>
      <c:valAx>
        <c:axId val="207845841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784563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7">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7236-4B5D-89A6-C426F3DC6AE0}"/>
              </c:ext>
            </c:extLst>
          </c:dPt>
          <c:dPt>
            <c:idx val="1"/>
            <c:bubble3D val="0"/>
            <c:spPr>
              <a:solidFill>
                <a:schemeClr val="accent2"/>
              </a:solidFill>
              <a:ln w="19050">
                <a:noFill/>
              </a:ln>
              <a:effectLst/>
            </c:spPr>
            <c:extLst>
              <c:ext xmlns:c16="http://schemas.microsoft.com/office/drawing/2014/chart" uri="{C3380CC4-5D6E-409C-BE32-E72D297353CC}">
                <c16:uniqueId val="{00000003-7236-4B5D-89A6-C426F3DC6AE0}"/>
              </c:ext>
            </c:extLst>
          </c:dPt>
          <c:dPt>
            <c:idx val="2"/>
            <c:bubble3D val="0"/>
            <c:spPr>
              <a:solidFill>
                <a:schemeClr val="accent3"/>
              </a:solidFill>
              <a:ln w="19050">
                <a:noFill/>
              </a:ln>
              <a:effectLst/>
            </c:spPr>
            <c:extLst>
              <c:ext xmlns:c16="http://schemas.microsoft.com/office/drawing/2014/chart" uri="{C3380CC4-5D6E-409C-BE32-E72D297353CC}">
                <c16:uniqueId val="{00000005-7236-4B5D-89A6-C426F3DC6AE0}"/>
              </c:ext>
            </c:extLst>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0-390E-4375-A82D-48A3FC7203FD}"/>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63CFC-54DC-4B84-BAEA-F7A5155BD46F}" type="datetimeFigureOut">
              <a:rPr lang="zh-CN" altLang="en-US" smtClean="0"/>
              <a:t>2023/3/7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44FEBB-2EC4-4E76-9305-B7407537B29E}" type="slidenum">
              <a:rPr lang="zh-CN" altLang="en-US" smtClean="0"/>
              <a:t>‹#›</a:t>
            </a:fld>
            <a:endParaRPr lang="zh-CN" altLang="en-US"/>
          </a:p>
        </p:txBody>
      </p:sp>
    </p:spTree>
    <p:extLst>
      <p:ext uri="{BB962C8B-B14F-4D97-AF65-F5344CB8AC3E}">
        <p14:creationId xmlns:p14="http://schemas.microsoft.com/office/powerpoint/2010/main" val="1204496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D44FEBB-2EC4-4E76-9305-B7407537B29E}" type="slidenum">
              <a:rPr lang="zh-CN" altLang="en-US" smtClean="0"/>
              <a:t>15</a:t>
            </a:fld>
            <a:endParaRPr lang="zh-CN" altLang="en-US"/>
          </a:p>
        </p:txBody>
      </p:sp>
    </p:spTree>
    <p:extLst>
      <p:ext uri="{BB962C8B-B14F-4D97-AF65-F5344CB8AC3E}">
        <p14:creationId xmlns:p14="http://schemas.microsoft.com/office/powerpoint/2010/main" val="27644625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1D9E90C-BACA-3EFD-3FC2-B9AE9E31AF98}"/>
              </a:ext>
            </a:extLst>
          </p:cNvPr>
          <p:cNvSpPr/>
          <p:nvPr userDrawn="1"/>
        </p:nvSpPr>
        <p:spPr>
          <a:xfrm>
            <a:off x="0" y="0"/>
            <a:ext cx="12192000" cy="6858000"/>
          </a:xfrm>
          <a:prstGeom prst="rect">
            <a:avLst/>
          </a:prstGeom>
          <a:gradFill>
            <a:gsLst>
              <a:gs pos="0">
                <a:schemeClr val="accent6"/>
              </a:gs>
              <a:gs pos="100000">
                <a:schemeClr val="accent3"/>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1E8ED32-4F3C-691A-7F09-B9361402A627}"/>
              </a:ext>
            </a:extLst>
          </p:cNvPr>
          <p:cNvSpPr/>
          <p:nvPr userDrawn="1"/>
        </p:nvSpPr>
        <p:spPr>
          <a:xfrm>
            <a:off x="0" y="928992"/>
            <a:ext cx="12192000" cy="5000017"/>
          </a:xfrm>
          <a:prstGeom prst="rect">
            <a:avLst/>
          </a:prstGeom>
          <a:gradFill>
            <a:gsLst>
              <a:gs pos="0">
                <a:schemeClr val="bg1"/>
              </a:gs>
              <a:gs pos="95000">
                <a:schemeClr val="bg1">
                  <a:alpha val="0"/>
                </a:schemeClr>
              </a:gs>
            </a:gsLst>
            <a:lin ang="0" scaled="0"/>
          </a:gradFill>
          <a:ln>
            <a:gradFill>
              <a:gsLst>
                <a:gs pos="0">
                  <a:schemeClr val="bg1"/>
                </a:gs>
                <a:gs pos="90000">
                  <a:schemeClr val="bg1">
                    <a:alpha val="10000"/>
                  </a:schemeClr>
                </a:gs>
              </a:gsLst>
              <a:lin ang="0" scaled="0"/>
            </a:gradFill>
          </a:ln>
          <a:effectLst>
            <a:outerShdw blurRad="127000" dist="38100" dir="5400000" algn="t"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7BC26E37-26CA-1232-D652-AB51407A2C0E}"/>
              </a:ext>
            </a:extLst>
          </p:cNvPr>
          <p:cNvSpPr/>
          <p:nvPr userDrawn="1"/>
        </p:nvSpPr>
        <p:spPr>
          <a:xfrm>
            <a:off x="1019175" y="5135080"/>
            <a:ext cx="447475" cy="7096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DF32FBBB-4391-05C6-C51A-4F854945C866}"/>
              </a:ext>
            </a:extLst>
          </p:cNvPr>
          <p:cNvSpPr/>
          <p:nvPr userDrawn="1"/>
        </p:nvSpPr>
        <p:spPr>
          <a:xfrm>
            <a:off x="0" y="2317750"/>
            <a:ext cx="82009" cy="2222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图形 39">
            <a:extLst>
              <a:ext uri="{FF2B5EF4-FFF2-40B4-BE49-F238E27FC236}">
                <a16:creationId xmlns:a16="http://schemas.microsoft.com/office/drawing/2014/main" id="{4E41080F-1075-5FB2-4A2B-2B0CAEDE5441}"/>
              </a:ext>
            </a:extLst>
          </p:cNvPr>
          <p:cNvSpPr/>
          <p:nvPr userDrawn="1"/>
        </p:nvSpPr>
        <p:spPr>
          <a:xfrm>
            <a:off x="4240123" y="3759939"/>
            <a:ext cx="2723226" cy="637129"/>
          </a:xfrm>
          <a:custGeom>
            <a:avLst/>
            <a:gdLst>
              <a:gd name="connsiteX0" fmla="*/ 6095324 w 6096631"/>
              <a:gd name="connsiteY0" fmla="*/ 1347105 h 1426374"/>
              <a:gd name="connsiteX1" fmla="*/ 4341846 w 6096631"/>
              <a:gd name="connsiteY1" fmla="*/ 1024116 h 1426374"/>
              <a:gd name="connsiteX2" fmla="*/ 4610850 w 6096631"/>
              <a:gd name="connsiteY2" fmla="*/ 685409 h 1426374"/>
              <a:gd name="connsiteX3" fmla="*/ 4685396 w 6096631"/>
              <a:gd name="connsiteY3" fmla="*/ 186927 h 1426374"/>
              <a:gd name="connsiteX4" fmla="*/ 4446013 w 6096631"/>
              <a:gd name="connsiteY4" fmla="*/ 7050 h 1426374"/>
              <a:gd name="connsiteX5" fmla="*/ 4024064 w 6096631"/>
              <a:gd name="connsiteY5" fmla="*/ 212188 h 1426374"/>
              <a:gd name="connsiteX6" fmla="*/ 3718900 w 6096631"/>
              <a:gd name="connsiteY6" fmla="*/ 97921 h 1426374"/>
              <a:gd name="connsiteX7" fmla="*/ 3421366 w 6096631"/>
              <a:gd name="connsiteY7" fmla="*/ 304778 h 1426374"/>
              <a:gd name="connsiteX8" fmla="*/ 3572931 w 6096631"/>
              <a:gd name="connsiteY8" fmla="*/ 767367 h 1426374"/>
              <a:gd name="connsiteX9" fmla="*/ 4089577 w 6096631"/>
              <a:gd name="connsiteY9" fmla="*/ 1084786 h 1426374"/>
              <a:gd name="connsiteX10" fmla="*/ 4096261 w 6096631"/>
              <a:gd name="connsiteY10" fmla="*/ 1087207 h 1426374"/>
              <a:gd name="connsiteX11" fmla="*/ 4101711 w 6096631"/>
              <a:gd name="connsiteY11" fmla="*/ 1082582 h 1426374"/>
              <a:gd name="connsiteX12" fmla="*/ 4198007 w 6096631"/>
              <a:gd name="connsiteY12" fmla="*/ 985874 h 1426374"/>
              <a:gd name="connsiteX13" fmla="*/ 4297306 w 6096631"/>
              <a:gd name="connsiteY13" fmla="*/ 1032811 h 1426374"/>
              <a:gd name="connsiteX14" fmla="*/ 3557939 w 6096631"/>
              <a:gd name="connsiteY14" fmla="*/ 1383216 h 1426374"/>
              <a:gd name="connsiteX15" fmla="*/ 1421795 w 6096631"/>
              <a:gd name="connsiteY15" fmla="*/ 1108932 h 1426374"/>
              <a:gd name="connsiteX16" fmla="*/ 0 w 6096631"/>
              <a:gd name="connsiteY16" fmla="*/ 1222133 h 1426374"/>
              <a:gd name="connsiteX17" fmla="*/ 4844 w 6096631"/>
              <a:gd name="connsiteY17" fmla="*/ 1233686 h 1426374"/>
              <a:gd name="connsiteX18" fmla="*/ 10729 w 6096631"/>
              <a:gd name="connsiteY18" fmla="*/ 1244875 h 1426374"/>
              <a:gd name="connsiteX19" fmla="*/ 1416685 w 6096631"/>
              <a:gd name="connsiteY19" fmla="*/ 1133466 h 1426374"/>
              <a:gd name="connsiteX20" fmla="*/ 3289928 w 6096631"/>
              <a:gd name="connsiteY20" fmla="*/ 1426375 h 1426374"/>
              <a:gd name="connsiteX21" fmla="*/ 3561717 w 6096631"/>
              <a:gd name="connsiteY21" fmla="*/ 1408041 h 1426374"/>
              <a:gd name="connsiteX22" fmla="*/ 4321017 w 6096631"/>
              <a:gd name="connsiteY22" fmla="*/ 1043395 h 1426374"/>
              <a:gd name="connsiteX23" fmla="*/ 4649213 w 6096631"/>
              <a:gd name="connsiteY23" fmla="*/ 1171588 h 1426374"/>
              <a:gd name="connsiteX24" fmla="*/ 6096632 w 6096631"/>
              <a:gd name="connsiteY24" fmla="*/ 1372196 h 1426374"/>
              <a:gd name="connsiteX25" fmla="*/ 4191734 w 6096631"/>
              <a:gd name="connsiteY25" fmla="*/ 954243 h 1426374"/>
              <a:gd name="connsiteX26" fmla="*/ 3942856 w 6096631"/>
              <a:gd name="connsiteY26" fmla="*/ 816072 h 1426374"/>
              <a:gd name="connsiteX27" fmla="*/ 3793544 w 6096631"/>
              <a:gd name="connsiteY27" fmla="*/ 589525 h 1426374"/>
              <a:gd name="connsiteX28" fmla="*/ 3895047 w 6096631"/>
              <a:gd name="connsiteY28" fmla="*/ 487246 h 1426374"/>
              <a:gd name="connsiteX29" fmla="*/ 3929148 w 6096631"/>
              <a:gd name="connsiteY29" fmla="*/ 483589 h 1426374"/>
              <a:gd name="connsiteX30" fmla="*/ 4072624 w 6096631"/>
              <a:gd name="connsiteY30" fmla="*/ 566419 h 1426374"/>
              <a:gd name="connsiteX31" fmla="*/ 4086864 w 6096631"/>
              <a:gd name="connsiteY31" fmla="*/ 589040 h 1426374"/>
              <a:gd name="connsiteX32" fmla="*/ 4094857 w 6096631"/>
              <a:gd name="connsiteY32" fmla="*/ 563465 h 1426374"/>
              <a:gd name="connsiteX33" fmla="*/ 4271658 w 6096631"/>
              <a:gd name="connsiteY33" fmla="*/ 452056 h 1426374"/>
              <a:gd name="connsiteX34" fmla="*/ 4368874 w 6096631"/>
              <a:gd name="connsiteY34" fmla="*/ 584317 h 1426374"/>
              <a:gd name="connsiteX35" fmla="*/ 4191734 w 6096631"/>
              <a:gd name="connsiteY35" fmla="*/ 954243 h 1426374"/>
              <a:gd name="connsiteX36" fmla="*/ 4318087 w 6096631"/>
              <a:gd name="connsiteY36" fmla="*/ 1013750 h 1426374"/>
              <a:gd name="connsiteX37" fmla="*/ 4215372 w 6096631"/>
              <a:gd name="connsiteY37" fmla="*/ 965820 h 1426374"/>
              <a:gd name="connsiteX38" fmla="*/ 4393651 w 6096631"/>
              <a:gd name="connsiteY38" fmla="*/ 585795 h 1426374"/>
              <a:gd name="connsiteX39" fmla="*/ 4276211 w 6096631"/>
              <a:gd name="connsiteY39" fmla="*/ 427425 h 1426374"/>
              <a:gd name="connsiteX40" fmla="*/ 4079332 w 6096631"/>
              <a:gd name="connsiteY40" fmla="*/ 534353 h 1426374"/>
              <a:gd name="connsiteX41" fmla="*/ 3889986 w 6096631"/>
              <a:gd name="connsiteY41" fmla="*/ 462664 h 1426374"/>
              <a:gd name="connsiteX42" fmla="*/ 3769204 w 6096631"/>
              <a:gd name="connsiteY42" fmla="*/ 585117 h 1426374"/>
              <a:gd name="connsiteX43" fmla="*/ 3929730 w 6096631"/>
              <a:gd name="connsiteY43" fmla="*/ 837361 h 1426374"/>
              <a:gd name="connsiteX44" fmla="*/ 4174345 w 6096631"/>
              <a:gd name="connsiteY44" fmla="*/ 974249 h 1426374"/>
              <a:gd name="connsiteX45" fmla="*/ 4091175 w 6096631"/>
              <a:gd name="connsiteY45" fmla="*/ 1058677 h 1426374"/>
              <a:gd name="connsiteX46" fmla="*/ 3590247 w 6096631"/>
              <a:gd name="connsiteY46" fmla="*/ 749517 h 1426374"/>
              <a:gd name="connsiteX47" fmla="*/ 3444520 w 6096631"/>
              <a:gd name="connsiteY47" fmla="*/ 313739 h 1426374"/>
              <a:gd name="connsiteX48" fmla="*/ 3720208 w 6096631"/>
              <a:gd name="connsiteY48" fmla="*/ 123133 h 1426374"/>
              <a:gd name="connsiteX49" fmla="*/ 3747891 w 6096631"/>
              <a:gd name="connsiteY49" fmla="*/ 122358 h 1426374"/>
              <a:gd name="connsiteX50" fmla="*/ 4015490 w 6096631"/>
              <a:gd name="connsiteY50" fmla="*/ 242413 h 1426374"/>
              <a:gd name="connsiteX51" fmla="*/ 4027866 w 6096631"/>
              <a:gd name="connsiteY51" fmla="*/ 262515 h 1426374"/>
              <a:gd name="connsiteX52" fmla="*/ 4037312 w 6096631"/>
              <a:gd name="connsiteY52" fmla="*/ 240718 h 1426374"/>
              <a:gd name="connsiteX53" fmla="*/ 4441774 w 6096631"/>
              <a:gd name="connsiteY53" fmla="*/ 31851 h 1426374"/>
              <a:gd name="connsiteX54" fmla="*/ 4662897 w 6096631"/>
              <a:gd name="connsiteY54" fmla="*/ 197438 h 1426374"/>
              <a:gd name="connsiteX55" fmla="*/ 4589609 w 6096631"/>
              <a:gd name="connsiteY55" fmla="*/ 672524 h 1426374"/>
              <a:gd name="connsiteX56" fmla="*/ 4318087 w 6096631"/>
              <a:gd name="connsiteY56" fmla="*/ 1013629 h 142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96631" h="1426374">
                <a:moveTo>
                  <a:pt x="6095324" y="1347105"/>
                </a:moveTo>
                <a:cubicBezTo>
                  <a:pt x="5343557" y="1387430"/>
                  <a:pt x="4725237" y="1192610"/>
                  <a:pt x="4341846" y="1024116"/>
                </a:cubicBezTo>
                <a:cubicBezTo>
                  <a:pt x="4446957" y="924398"/>
                  <a:pt x="4537513" y="810376"/>
                  <a:pt x="4610850" y="685409"/>
                </a:cubicBezTo>
                <a:cubicBezTo>
                  <a:pt x="4718650" y="502335"/>
                  <a:pt x="4745800" y="320666"/>
                  <a:pt x="4685396" y="186927"/>
                </a:cubicBezTo>
                <a:cubicBezTo>
                  <a:pt x="4641802" y="90413"/>
                  <a:pt x="4556792" y="26546"/>
                  <a:pt x="4446013" y="7050"/>
                </a:cubicBezTo>
                <a:cubicBezTo>
                  <a:pt x="4185897" y="-38725"/>
                  <a:pt x="4057971" y="151058"/>
                  <a:pt x="4024064" y="212188"/>
                </a:cubicBezTo>
                <a:cubicBezTo>
                  <a:pt x="3992821" y="174454"/>
                  <a:pt x="3900545" y="87749"/>
                  <a:pt x="3718900" y="97921"/>
                </a:cubicBezTo>
                <a:cubicBezTo>
                  <a:pt x="3579615" y="105719"/>
                  <a:pt x="3465784" y="184989"/>
                  <a:pt x="3421366" y="304778"/>
                </a:cubicBezTo>
                <a:cubicBezTo>
                  <a:pt x="3367720" y="449682"/>
                  <a:pt x="3422964" y="618297"/>
                  <a:pt x="3572931" y="767367"/>
                </a:cubicBezTo>
                <a:cubicBezTo>
                  <a:pt x="3776106" y="969332"/>
                  <a:pt x="4086380" y="1083647"/>
                  <a:pt x="4089577" y="1084786"/>
                </a:cubicBezTo>
                <a:lnTo>
                  <a:pt x="4096261" y="1087207"/>
                </a:lnTo>
                <a:lnTo>
                  <a:pt x="4101711" y="1082582"/>
                </a:lnTo>
                <a:cubicBezTo>
                  <a:pt x="4135885" y="1052477"/>
                  <a:pt x="4168048" y="1020173"/>
                  <a:pt x="4198007" y="985874"/>
                </a:cubicBezTo>
                <a:cubicBezTo>
                  <a:pt x="4228984" y="1001084"/>
                  <a:pt x="4262164" y="1016826"/>
                  <a:pt x="4297306" y="1032811"/>
                </a:cubicBezTo>
                <a:cubicBezTo>
                  <a:pt x="4124550" y="1189631"/>
                  <a:pt x="3883640" y="1333373"/>
                  <a:pt x="3557939" y="1383216"/>
                </a:cubicBezTo>
                <a:cubicBezTo>
                  <a:pt x="3087503" y="1455244"/>
                  <a:pt x="2312170" y="1301597"/>
                  <a:pt x="1421795" y="1108932"/>
                </a:cubicBezTo>
                <a:cubicBezTo>
                  <a:pt x="596352" y="930242"/>
                  <a:pt x="178448" y="1134774"/>
                  <a:pt x="0" y="1222133"/>
                </a:cubicBezTo>
                <a:lnTo>
                  <a:pt x="4844" y="1233686"/>
                </a:lnTo>
                <a:lnTo>
                  <a:pt x="10729" y="1244875"/>
                </a:lnTo>
                <a:cubicBezTo>
                  <a:pt x="186900" y="1158654"/>
                  <a:pt x="599452" y="956665"/>
                  <a:pt x="1416685" y="1133466"/>
                </a:cubicBezTo>
                <a:cubicBezTo>
                  <a:pt x="2155374" y="1293314"/>
                  <a:pt x="2815350" y="1426375"/>
                  <a:pt x="3289928" y="1426375"/>
                </a:cubicBezTo>
                <a:cubicBezTo>
                  <a:pt x="3388888" y="1426375"/>
                  <a:pt x="3479832" y="1420586"/>
                  <a:pt x="3561717" y="1408041"/>
                </a:cubicBezTo>
                <a:cubicBezTo>
                  <a:pt x="3846754" y="1364446"/>
                  <a:pt x="4109074" y="1236568"/>
                  <a:pt x="4321017" y="1043395"/>
                </a:cubicBezTo>
                <a:cubicBezTo>
                  <a:pt x="4416465" y="1085875"/>
                  <a:pt x="4526348" y="1129955"/>
                  <a:pt x="4649213" y="1171588"/>
                </a:cubicBezTo>
                <a:cubicBezTo>
                  <a:pt x="5119697" y="1330999"/>
                  <a:pt x="5606699" y="1398523"/>
                  <a:pt x="6096632" y="1372196"/>
                </a:cubicBezTo>
                <a:close/>
                <a:moveTo>
                  <a:pt x="4191734" y="954243"/>
                </a:moveTo>
                <a:cubicBezTo>
                  <a:pt x="4068022" y="892944"/>
                  <a:pt x="3983012" y="841575"/>
                  <a:pt x="3942856" y="816072"/>
                </a:cubicBezTo>
                <a:cubicBezTo>
                  <a:pt x="3834766" y="747362"/>
                  <a:pt x="3780345" y="664798"/>
                  <a:pt x="3793544" y="589525"/>
                </a:cubicBezTo>
                <a:cubicBezTo>
                  <a:pt x="3802481" y="538664"/>
                  <a:pt x="3842322" y="498460"/>
                  <a:pt x="3895047" y="487246"/>
                </a:cubicBezTo>
                <a:cubicBezTo>
                  <a:pt x="3906261" y="484841"/>
                  <a:pt x="3917692" y="483616"/>
                  <a:pt x="3929148" y="483589"/>
                </a:cubicBezTo>
                <a:cubicBezTo>
                  <a:pt x="4019389" y="483589"/>
                  <a:pt x="4070274" y="562665"/>
                  <a:pt x="4072624" y="566419"/>
                </a:cubicBezTo>
                <a:lnTo>
                  <a:pt x="4086864" y="589040"/>
                </a:lnTo>
                <a:lnTo>
                  <a:pt x="4094857" y="563465"/>
                </a:lnTo>
                <a:cubicBezTo>
                  <a:pt x="4122855" y="473853"/>
                  <a:pt x="4204982" y="439680"/>
                  <a:pt x="4271658" y="452056"/>
                </a:cubicBezTo>
                <a:cubicBezTo>
                  <a:pt x="4321671" y="461380"/>
                  <a:pt x="4373379" y="501027"/>
                  <a:pt x="4368874" y="584317"/>
                </a:cubicBezTo>
                <a:cubicBezTo>
                  <a:pt x="4361100" y="726412"/>
                  <a:pt x="4268848" y="863324"/>
                  <a:pt x="4191734" y="954243"/>
                </a:cubicBezTo>
                <a:close/>
                <a:moveTo>
                  <a:pt x="4318087" y="1013750"/>
                </a:moveTo>
                <a:cubicBezTo>
                  <a:pt x="4281564" y="997378"/>
                  <a:pt x="4247317" y="981401"/>
                  <a:pt x="4215372" y="965820"/>
                </a:cubicBezTo>
                <a:cubicBezTo>
                  <a:pt x="4293891" y="872624"/>
                  <a:pt x="4385489" y="733678"/>
                  <a:pt x="4393651" y="585795"/>
                </a:cubicBezTo>
                <a:cubicBezTo>
                  <a:pt x="4398155" y="503740"/>
                  <a:pt x="4352066" y="441569"/>
                  <a:pt x="4276211" y="427425"/>
                </a:cubicBezTo>
                <a:cubicBezTo>
                  <a:pt x="4206266" y="414370"/>
                  <a:pt x="4117453" y="447963"/>
                  <a:pt x="4079332" y="534353"/>
                </a:cubicBezTo>
                <a:cubicBezTo>
                  <a:pt x="4052037" y="502359"/>
                  <a:pt x="3986185" y="442320"/>
                  <a:pt x="3889986" y="462664"/>
                </a:cubicBezTo>
                <a:cubicBezTo>
                  <a:pt x="3827330" y="475960"/>
                  <a:pt x="3779933" y="524036"/>
                  <a:pt x="3769204" y="585117"/>
                </a:cubicBezTo>
                <a:cubicBezTo>
                  <a:pt x="3754115" y="670998"/>
                  <a:pt x="3812629" y="762959"/>
                  <a:pt x="3929730" y="837361"/>
                </a:cubicBezTo>
                <a:cubicBezTo>
                  <a:pt x="3974463" y="865770"/>
                  <a:pt x="4057608" y="915783"/>
                  <a:pt x="4174345" y="974249"/>
                </a:cubicBezTo>
                <a:cubicBezTo>
                  <a:pt x="4148164" y="1003859"/>
                  <a:pt x="4120384" y="1032043"/>
                  <a:pt x="4091175" y="1058677"/>
                </a:cubicBezTo>
                <a:cubicBezTo>
                  <a:pt x="4045159" y="1040900"/>
                  <a:pt x="3772982" y="931162"/>
                  <a:pt x="3590247" y="749517"/>
                </a:cubicBezTo>
                <a:cubicBezTo>
                  <a:pt x="3447596" y="607738"/>
                  <a:pt x="3394483" y="448907"/>
                  <a:pt x="3444520" y="313739"/>
                </a:cubicBezTo>
                <a:cubicBezTo>
                  <a:pt x="3485378" y="203420"/>
                  <a:pt x="3591022" y="130375"/>
                  <a:pt x="3720208" y="123133"/>
                </a:cubicBezTo>
                <a:cubicBezTo>
                  <a:pt x="3729702" y="122600"/>
                  <a:pt x="3738930" y="122358"/>
                  <a:pt x="3747891" y="122358"/>
                </a:cubicBezTo>
                <a:cubicBezTo>
                  <a:pt x="3938521" y="122358"/>
                  <a:pt x="4012318" y="237327"/>
                  <a:pt x="4015490" y="242413"/>
                </a:cubicBezTo>
                <a:lnTo>
                  <a:pt x="4027866" y="262515"/>
                </a:lnTo>
                <a:lnTo>
                  <a:pt x="4037312" y="240718"/>
                </a:lnTo>
                <a:cubicBezTo>
                  <a:pt x="4041913" y="230110"/>
                  <a:pt x="4153734" y="-18816"/>
                  <a:pt x="4441774" y="31851"/>
                </a:cubicBezTo>
                <a:cubicBezTo>
                  <a:pt x="4544271" y="49870"/>
                  <a:pt x="4622814" y="108674"/>
                  <a:pt x="4662897" y="197438"/>
                </a:cubicBezTo>
                <a:cubicBezTo>
                  <a:pt x="4719861" y="323524"/>
                  <a:pt x="4693147" y="496692"/>
                  <a:pt x="4589609" y="672524"/>
                </a:cubicBezTo>
                <a:cubicBezTo>
                  <a:pt x="4515498" y="798358"/>
                  <a:pt x="4424095" y="913180"/>
                  <a:pt x="4318087" y="1013629"/>
                </a:cubicBezTo>
                <a:close/>
              </a:path>
            </a:pathLst>
          </a:custGeom>
          <a:gradFill>
            <a:gsLst>
              <a:gs pos="0">
                <a:schemeClr val="accent1">
                  <a:alpha val="0"/>
                </a:schemeClr>
              </a:gs>
              <a:gs pos="100000">
                <a:schemeClr val="accent1"/>
              </a:gs>
            </a:gsLst>
            <a:lin ang="0" scaled="0"/>
          </a:gradFill>
          <a:ln w="2422" cap="flat">
            <a:noFill/>
            <a:prstDash val="solid"/>
            <a:miter/>
          </a:ln>
        </p:spPr>
        <p:txBody>
          <a:bodyPr rtlCol="0" anchor="ctr"/>
          <a:lstStyle/>
          <a:p>
            <a:endParaRPr lang="zh-CN" altLang="en-US" dirty="0"/>
          </a:p>
        </p:txBody>
      </p:sp>
      <p:pic>
        <p:nvPicPr>
          <p:cNvPr id="7" name="图片 6">
            <a:extLst>
              <a:ext uri="{FF2B5EF4-FFF2-40B4-BE49-F238E27FC236}">
                <a16:creationId xmlns:a16="http://schemas.microsoft.com/office/drawing/2014/main" id="{2B5EE0CC-8064-E898-DC17-2DD9A1C0CAD8}"/>
              </a:ext>
            </a:extLst>
          </p:cNvPr>
          <p:cNvPicPr>
            <a:picLocks noChangeAspect="1"/>
          </p:cNvPicPr>
          <p:nvPr userDrawn="1"/>
        </p:nvPicPr>
        <p:blipFill rotWithShape="1">
          <a:blip r:embed="rId2" cstate="screen">
            <a:clrChange>
              <a:clrFrom>
                <a:srgbClr val="FFDCE0"/>
              </a:clrFrom>
              <a:clrTo>
                <a:srgbClr val="FFDCE0">
                  <a:alpha val="0"/>
                </a:srgbClr>
              </a:clrTo>
            </a:clrChange>
            <a:extLst>
              <a:ext uri="{28A0092B-C50C-407E-A947-70E740481C1C}">
                <a14:useLocalDpi xmlns:a14="http://schemas.microsoft.com/office/drawing/2010/main"/>
              </a:ext>
            </a:extLst>
          </a:blip>
          <a:srcRect/>
          <a:stretch/>
        </p:blipFill>
        <p:spPr>
          <a:xfrm>
            <a:off x="6575897" y="1147864"/>
            <a:ext cx="5616103" cy="5771744"/>
          </a:xfrm>
          <a:prstGeom prst="rect">
            <a:avLst/>
          </a:prstGeom>
        </p:spPr>
      </p:pic>
      <p:grpSp>
        <p:nvGrpSpPr>
          <p:cNvPr id="2" name="组合 1">
            <a:extLst>
              <a:ext uri="{FF2B5EF4-FFF2-40B4-BE49-F238E27FC236}">
                <a16:creationId xmlns:a16="http://schemas.microsoft.com/office/drawing/2014/main" id="{2954FF6A-B798-640D-86B2-271E0EE0A3E0}"/>
              </a:ext>
            </a:extLst>
          </p:cNvPr>
          <p:cNvGrpSpPr/>
          <p:nvPr userDrawn="1"/>
        </p:nvGrpSpPr>
        <p:grpSpPr>
          <a:xfrm>
            <a:off x="542005" y="1488439"/>
            <a:ext cx="396207" cy="347062"/>
            <a:chOff x="542005" y="1488439"/>
            <a:chExt cx="396207" cy="347062"/>
          </a:xfrm>
        </p:grpSpPr>
        <p:sp>
          <p:nvSpPr>
            <p:cNvPr id="16" name="任意多边形: 形状 15">
              <a:extLst>
                <a:ext uri="{FF2B5EF4-FFF2-40B4-BE49-F238E27FC236}">
                  <a16:creationId xmlns:a16="http://schemas.microsoft.com/office/drawing/2014/main" id="{214600BC-2128-3975-10B8-DD044794A347}"/>
                </a:ext>
              </a:extLst>
            </p:cNvPr>
            <p:cNvSpPr/>
            <p:nvPr/>
          </p:nvSpPr>
          <p:spPr>
            <a:xfrm>
              <a:off x="705089" y="1583996"/>
              <a:ext cx="136122" cy="140474"/>
            </a:xfrm>
            <a:custGeom>
              <a:avLst/>
              <a:gdLst>
                <a:gd name="connsiteX0" fmla="*/ 369798 w 422044"/>
                <a:gd name="connsiteY0" fmla="*/ 4917 h 435539"/>
                <a:gd name="connsiteX1" fmla="*/ 249615 w 422044"/>
                <a:gd name="connsiteY1" fmla="*/ 58824 h 435539"/>
                <a:gd name="connsiteX2" fmla="*/ 192584 w 422044"/>
                <a:gd name="connsiteY2" fmla="*/ 177184 h 435539"/>
                <a:gd name="connsiteX3" fmla="*/ 82427 w 422044"/>
                <a:gd name="connsiteY3" fmla="*/ 98277 h 435539"/>
                <a:gd name="connsiteX4" fmla="*/ 916 w 422044"/>
                <a:gd name="connsiteY4" fmla="*/ 210257 h 435539"/>
                <a:gd name="connsiteX5" fmla="*/ 79042 w 422044"/>
                <a:gd name="connsiteY5" fmla="*/ 338122 h 435539"/>
                <a:gd name="connsiteX6" fmla="*/ 203912 w 422044"/>
                <a:gd name="connsiteY6" fmla="*/ 418330 h 435539"/>
                <a:gd name="connsiteX7" fmla="*/ 295058 w 422044"/>
                <a:gd name="connsiteY7" fmla="*/ 427575 h 435539"/>
                <a:gd name="connsiteX8" fmla="*/ 346100 w 422044"/>
                <a:gd name="connsiteY8" fmla="*/ 370283 h 435539"/>
                <a:gd name="connsiteX9" fmla="*/ 395840 w 422044"/>
                <a:gd name="connsiteY9" fmla="*/ 254267 h 435539"/>
                <a:gd name="connsiteX10" fmla="*/ 421881 w 422044"/>
                <a:gd name="connsiteY10" fmla="*/ 115204 h 435539"/>
                <a:gd name="connsiteX11" fmla="*/ 369798 w 422044"/>
                <a:gd name="connsiteY11" fmla="*/ 4917 h 435539"/>
                <a:gd name="connsiteX12" fmla="*/ 269537 w 422044"/>
                <a:gd name="connsiteY12" fmla="*/ 343460 h 435539"/>
                <a:gd name="connsiteX13" fmla="*/ 265110 w 422044"/>
                <a:gd name="connsiteY13" fmla="*/ 346585 h 435539"/>
                <a:gd name="connsiteX14" fmla="*/ 258730 w 422044"/>
                <a:gd name="connsiteY14" fmla="*/ 350492 h 435539"/>
                <a:gd name="connsiteX15" fmla="*/ 255865 w 422044"/>
                <a:gd name="connsiteY15" fmla="*/ 351924 h 435539"/>
                <a:gd name="connsiteX16" fmla="*/ 259641 w 422044"/>
                <a:gd name="connsiteY16" fmla="*/ 344762 h 435539"/>
                <a:gd name="connsiteX17" fmla="*/ 259641 w 422044"/>
                <a:gd name="connsiteY17" fmla="*/ 343070 h 435539"/>
                <a:gd name="connsiteX18" fmla="*/ 292193 w 422044"/>
                <a:gd name="connsiteY18" fmla="*/ 302835 h 435539"/>
                <a:gd name="connsiteX19" fmla="*/ 314720 w 422044"/>
                <a:gd name="connsiteY19" fmla="*/ 248538 h 435539"/>
                <a:gd name="connsiteX20" fmla="*/ 348444 w 422044"/>
                <a:gd name="connsiteY20" fmla="*/ 97496 h 435539"/>
                <a:gd name="connsiteX21" fmla="*/ 330076 w 422044"/>
                <a:gd name="connsiteY21" fmla="*/ 79144 h 435539"/>
                <a:gd name="connsiteX22" fmla="*/ 325266 w 422044"/>
                <a:gd name="connsiteY22" fmla="*/ 79788 h 435539"/>
                <a:gd name="connsiteX23" fmla="*/ 323183 w 422044"/>
                <a:gd name="connsiteY23" fmla="*/ 80829 h 435539"/>
                <a:gd name="connsiteX24" fmla="*/ 320839 w 422044"/>
                <a:gd name="connsiteY24" fmla="*/ 78095 h 435539"/>
                <a:gd name="connsiteX25" fmla="*/ 320839 w 422044"/>
                <a:gd name="connsiteY25" fmla="*/ 78095 h 435539"/>
                <a:gd name="connsiteX26" fmla="*/ 329824 w 422044"/>
                <a:gd name="connsiteY26" fmla="*/ 69241 h 435539"/>
                <a:gd name="connsiteX27" fmla="*/ 329824 w 422044"/>
                <a:gd name="connsiteY27" fmla="*/ 69241 h 435539"/>
                <a:gd name="connsiteX28" fmla="*/ 332298 w 422044"/>
                <a:gd name="connsiteY28" fmla="*/ 67548 h 435539"/>
                <a:gd name="connsiteX29" fmla="*/ 336204 w 422044"/>
                <a:gd name="connsiteY29" fmla="*/ 65465 h 435539"/>
                <a:gd name="connsiteX30" fmla="*/ 339329 w 422044"/>
                <a:gd name="connsiteY30" fmla="*/ 64162 h 435539"/>
                <a:gd name="connsiteX31" fmla="*/ 340761 w 422044"/>
                <a:gd name="connsiteY31" fmla="*/ 64162 h 435539"/>
                <a:gd name="connsiteX32" fmla="*/ 341673 w 422044"/>
                <a:gd name="connsiteY32" fmla="*/ 64162 h 435539"/>
                <a:gd name="connsiteX33" fmla="*/ 343886 w 422044"/>
                <a:gd name="connsiteY33" fmla="*/ 64162 h 435539"/>
                <a:gd name="connsiteX34" fmla="*/ 347923 w 422044"/>
                <a:gd name="connsiteY34" fmla="*/ 65334 h 435539"/>
                <a:gd name="connsiteX35" fmla="*/ 347923 w 422044"/>
                <a:gd name="connsiteY35" fmla="*/ 65334 h 435539"/>
                <a:gd name="connsiteX36" fmla="*/ 347923 w 422044"/>
                <a:gd name="connsiteY36" fmla="*/ 65334 h 435539"/>
                <a:gd name="connsiteX37" fmla="*/ 350397 w 422044"/>
                <a:gd name="connsiteY37" fmla="*/ 67678 h 435539"/>
                <a:gd name="connsiteX38" fmla="*/ 350397 w 422044"/>
                <a:gd name="connsiteY38" fmla="*/ 67678 h 435539"/>
                <a:gd name="connsiteX39" fmla="*/ 350397 w 422044"/>
                <a:gd name="connsiteY39" fmla="*/ 68459 h 435539"/>
                <a:gd name="connsiteX40" fmla="*/ 352350 w 422044"/>
                <a:gd name="connsiteY40" fmla="*/ 71975 h 435539"/>
                <a:gd name="connsiteX41" fmla="*/ 352350 w 422044"/>
                <a:gd name="connsiteY41" fmla="*/ 73147 h 435539"/>
                <a:gd name="connsiteX42" fmla="*/ 355084 w 422044"/>
                <a:gd name="connsiteY42" fmla="*/ 82392 h 435539"/>
                <a:gd name="connsiteX43" fmla="*/ 355996 w 422044"/>
                <a:gd name="connsiteY43" fmla="*/ 87209 h 435539"/>
                <a:gd name="connsiteX44" fmla="*/ 355996 w 422044"/>
                <a:gd name="connsiteY44" fmla="*/ 87991 h 435539"/>
                <a:gd name="connsiteX45" fmla="*/ 355996 w 422044"/>
                <a:gd name="connsiteY45" fmla="*/ 89553 h 435539"/>
                <a:gd name="connsiteX46" fmla="*/ 355996 w 422044"/>
                <a:gd name="connsiteY46" fmla="*/ 101142 h 435539"/>
                <a:gd name="connsiteX47" fmla="*/ 354694 w 422044"/>
                <a:gd name="connsiteY47" fmla="*/ 127184 h 435539"/>
                <a:gd name="connsiteX48" fmla="*/ 354694 w 422044"/>
                <a:gd name="connsiteY48" fmla="*/ 127184 h 435539"/>
                <a:gd name="connsiteX49" fmla="*/ 354694 w 422044"/>
                <a:gd name="connsiteY49" fmla="*/ 130439 h 435539"/>
                <a:gd name="connsiteX50" fmla="*/ 353652 w 422044"/>
                <a:gd name="connsiteY50" fmla="*/ 136949 h 435539"/>
                <a:gd name="connsiteX51" fmla="*/ 350918 w 422044"/>
                <a:gd name="connsiteY51" fmla="*/ 151923 h 435539"/>
                <a:gd name="connsiteX52" fmla="*/ 335683 w 422044"/>
                <a:gd name="connsiteY52" fmla="*/ 209345 h 435539"/>
                <a:gd name="connsiteX53" fmla="*/ 317454 w 422044"/>
                <a:gd name="connsiteY53" fmla="*/ 261429 h 435539"/>
                <a:gd name="connsiteX54" fmla="*/ 313548 w 422044"/>
                <a:gd name="connsiteY54" fmla="*/ 271715 h 435539"/>
                <a:gd name="connsiteX55" fmla="*/ 311334 w 422044"/>
                <a:gd name="connsiteY55" fmla="*/ 277184 h 435539"/>
                <a:gd name="connsiteX56" fmla="*/ 310032 w 422044"/>
                <a:gd name="connsiteY56" fmla="*/ 280309 h 435539"/>
                <a:gd name="connsiteX57" fmla="*/ 308990 w 422044"/>
                <a:gd name="connsiteY57" fmla="*/ 282783 h 435539"/>
                <a:gd name="connsiteX58" fmla="*/ 307037 w 422044"/>
                <a:gd name="connsiteY58" fmla="*/ 287080 h 435539"/>
                <a:gd name="connsiteX59" fmla="*/ 303782 w 422044"/>
                <a:gd name="connsiteY59" fmla="*/ 293981 h 435539"/>
                <a:gd name="connsiteX60" fmla="*/ 269537 w 422044"/>
                <a:gd name="connsiteY60" fmla="*/ 343721 h 435539"/>
                <a:gd name="connsiteX61" fmla="*/ 68625 w 422044"/>
                <a:gd name="connsiteY61" fmla="*/ 201272 h 435539"/>
                <a:gd name="connsiteX62" fmla="*/ 68625 w 422044"/>
                <a:gd name="connsiteY62" fmla="*/ 201272 h 435539"/>
                <a:gd name="connsiteX63" fmla="*/ 67713 w 422044"/>
                <a:gd name="connsiteY63" fmla="*/ 198798 h 435539"/>
                <a:gd name="connsiteX64" fmla="*/ 65890 w 422044"/>
                <a:gd name="connsiteY64" fmla="*/ 193330 h 435539"/>
                <a:gd name="connsiteX65" fmla="*/ 64849 w 422044"/>
                <a:gd name="connsiteY65" fmla="*/ 188642 h 435539"/>
                <a:gd name="connsiteX66" fmla="*/ 64849 w 422044"/>
                <a:gd name="connsiteY66" fmla="*/ 186298 h 435539"/>
                <a:gd name="connsiteX67" fmla="*/ 64849 w 422044"/>
                <a:gd name="connsiteY67" fmla="*/ 182262 h 435539"/>
                <a:gd name="connsiteX68" fmla="*/ 64849 w 422044"/>
                <a:gd name="connsiteY68" fmla="*/ 179918 h 435539"/>
                <a:gd name="connsiteX69" fmla="*/ 65630 w 422044"/>
                <a:gd name="connsiteY69" fmla="*/ 176923 h 435539"/>
                <a:gd name="connsiteX70" fmla="*/ 65630 w 422044"/>
                <a:gd name="connsiteY70" fmla="*/ 176923 h 435539"/>
                <a:gd name="connsiteX71" fmla="*/ 65630 w 422044"/>
                <a:gd name="connsiteY71" fmla="*/ 176923 h 435539"/>
                <a:gd name="connsiteX72" fmla="*/ 66411 w 422044"/>
                <a:gd name="connsiteY72" fmla="*/ 175751 h 435539"/>
                <a:gd name="connsiteX73" fmla="*/ 68104 w 422044"/>
                <a:gd name="connsiteY73" fmla="*/ 174059 h 435539"/>
                <a:gd name="connsiteX74" fmla="*/ 70318 w 422044"/>
                <a:gd name="connsiteY74" fmla="*/ 172757 h 435539"/>
                <a:gd name="connsiteX75" fmla="*/ 72010 w 422044"/>
                <a:gd name="connsiteY75" fmla="*/ 171845 h 435539"/>
                <a:gd name="connsiteX76" fmla="*/ 72010 w 422044"/>
                <a:gd name="connsiteY76" fmla="*/ 171845 h 435539"/>
                <a:gd name="connsiteX77" fmla="*/ 77088 w 422044"/>
                <a:gd name="connsiteY77" fmla="*/ 170413 h 435539"/>
                <a:gd name="connsiteX78" fmla="*/ 78130 w 422044"/>
                <a:gd name="connsiteY78" fmla="*/ 170413 h 435539"/>
                <a:gd name="connsiteX79" fmla="*/ 85031 w 422044"/>
                <a:gd name="connsiteY79" fmla="*/ 170413 h 435539"/>
                <a:gd name="connsiteX80" fmla="*/ 102609 w 422044"/>
                <a:gd name="connsiteY80" fmla="*/ 177574 h 435539"/>
                <a:gd name="connsiteX81" fmla="*/ 126047 w 422044"/>
                <a:gd name="connsiteY81" fmla="*/ 196715 h 435539"/>
                <a:gd name="connsiteX82" fmla="*/ 140761 w 422044"/>
                <a:gd name="connsiteY82" fmla="*/ 213252 h 435539"/>
                <a:gd name="connsiteX83" fmla="*/ 99484 w 422044"/>
                <a:gd name="connsiteY83" fmla="*/ 192158 h 435539"/>
                <a:gd name="connsiteX84" fmla="*/ 77609 w 422044"/>
                <a:gd name="connsiteY84" fmla="*/ 205179 h 435539"/>
                <a:gd name="connsiteX85" fmla="*/ 75526 w 422044"/>
                <a:gd name="connsiteY85" fmla="*/ 215595 h 435539"/>
                <a:gd name="connsiteX86" fmla="*/ 73833 w 422044"/>
                <a:gd name="connsiteY86" fmla="*/ 211689 h 435539"/>
                <a:gd name="connsiteX87" fmla="*/ 68885 w 422044"/>
                <a:gd name="connsiteY87" fmla="*/ 201403 h 435539"/>
                <a:gd name="connsiteX88" fmla="*/ 141151 w 422044"/>
                <a:gd name="connsiteY88" fmla="*/ 259345 h 435539"/>
                <a:gd name="connsiteX89" fmla="*/ 130214 w 422044"/>
                <a:gd name="connsiteY89" fmla="*/ 247496 h 435539"/>
                <a:gd name="connsiteX90" fmla="*/ 148313 w 422044"/>
                <a:gd name="connsiteY90" fmla="*/ 266116 h 435539"/>
                <a:gd name="connsiteX91" fmla="*/ 255995 w 422044"/>
                <a:gd name="connsiteY91" fmla="*/ 117157 h 435539"/>
                <a:gd name="connsiteX92" fmla="*/ 225657 w 422044"/>
                <a:gd name="connsiteY92" fmla="*/ 202835 h 435539"/>
                <a:gd name="connsiteX93" fmla="*/ 224745 w 422044"/>
                <a:gd name="connsiteY93" fmla="*/ 204267 h 435539"/>
                <a:gd name="connsiteX94" fmla="*/ 230344 w 422044"/>
                <a:gd name="connsiteY94" fmla="*/ 184736 h 435539"/>
                <a:gd name="connsiteX95" fmla="*/ 255995 w 422044"/>
                <a:gd name="connsiteY95" fmla="*/ 117157 h 435539"/>
                <a:gd name="connsiteX96" fmla="*/ 184511 w 422044"/>
                <a:gd name="connsiteY96" fmla="*/ 211689 h 435539"/>
                <a:gd name="connsiteX97" fmla="*/ 183469 w 422044"/>
                <a:gd name="connsiteY97" fmla="*/ 217028 h 435539"/>
                <a:gd name="connsiteX98" fmla="*/ 177479 w 422044"/>
                <a:gd name="connsiteY98" fmla="*/ 208043 h 435539"/>
                <a:gd name="connsiteX99" fmla="*/ 184511 w 422044"/>
                <a:gd name="connsiteY99" fmla="*/ 211689 h 435539"/>
                <a:gd name="connsiteX100" fmla="*/ 106385 w 422044"/>
                <a:gd name="connsiteY100" fmla="*/ 136819 h 435539"/>
                <a:gd name="connsiteX101" fmla="*/ 156516 w 422044"/>
                <a:gd name="connsiteY101" fmla="*/ 180699 h 435539"/>
                <a:gd name="connsiteX102" fmla="*/ 166542 w 422044"/>
                <a:gd name="connsiteY102" fmla="*/ 193720 h 435539"/>
                <a:gd name="connsiteX103" fmla="*/ 114458 w 422044"/>
                <a:gd name="connsiteY103" fmla="*/ 146194 h 435539"/>
                <a:gd name="connsiteX104" fmla="*/ 59120 w 422044"/>
                <a:gd name="connsiteY104" fmla="*/ 140074 h 435539"/>
                <a:gd name="connsiteX105" fmla="*/ 79302 w 422044"/>
                <a:gd name="connsiteY105" fmla="*/ 133564 h 435539"/>
                <a:gd name="connsiteX106" fmla="*/ 107036 w 422044"/>
                <a:gd name="connsiteY106" fmla="*/ 137340 h 435539"/>
                <a:gd name="connsiteX107" fmla="*/ 51958 w 422044"/>
                <a:gd name="connsiteY107" fmla="*/ 245804 h 435539"/>
                <a:gd name="connsiteX108" fmla="*/ 41281 w 422044"/>
                <a:gd name="connsiteY108" fmla="*/ 219762 h 435539"/>
                <a:gd name="connsiteX109" fmla="*/ 40239 w 422044"/>
                <a:gd name="connsiteY109" fmla="*/ 216116 h 435539"/>
                <a:gd name="connsiteX110" fmla="*/ 89068 w 422044"/>
                <a:gd name="connsiteY110" fmla="*/ 289945 h 435539"/>
                <a:gd name="connsiteX111" fmla="*/ 105865 w 422044"/>
                <a:gd name="connsiteY111" fmla="*/ 309867 h 435539"/>
                <a:gd name="connsiteX112" fmla="*/ 52609 w 422044"/>
                <a:gd name="connsiteY112" fmla="*/ 246325 h 435539"/>
                <a:gd name="connsiteX113" fmla="*/ 262636 w 422044"/>
                <a:gd name="connsiteY113" fmla="*/ 399190 h 435539"/>
                <a:gd name="connsiteX114" fmla="*/ 236594 w 422044"/>
                <a:gd name="connsiteY114" fmla="*/ 393981 h 435539"/>
                <a:gd name="connsiteX115" fmla="*/ 245969 w 422044"/>
                <a:gd name="connsiteY115" fmla="*/ 393981 h 435539"/>
                <a:gd name="connsiteX116" fmla="*/ 307949 w 422044"/>
                <a:gd name="connsiteY116" fmla="*/ 361950 h 435539"/>
                <a:gd name="connsiteX117" fmla="*/ 305084 w 422044"/>
                <a:gd name="connsiteY117" fmla="*/ 366377 h 435539"/>
                <a:gd name="connsiteX118" fmla="*/ 262636 w 422044"/>
                <a:gd name="connsiteY118" fmla="*/ 399190 h 43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422044" h="435539">
                  <a:moveTo>
                    <a:pt x="369798" y="4917"/>
                  </a:moveTo>
                  <a:cubicBezTo>
                    <a:pt x="323834" y="-14093"/>
                    <a:pt x="276959" y="25881"/>
                    <a:pt x="249615" y="58824"/>
                  </a:cubicBezTo>
                  <a:cubicBezTo>
                    <a:pt x="222202" y="93647"/>
                    <a:pt x="202737" y="134044"/>
                    <a:pt x="192584" y="177184"/>
                  </a:cubicBezTo>
                  <a:cubicBezTo>
                    <a:pt x="166542" y="139423"/>
                    <a:pt x="130604" y="97887"/>
                    <a:pt x="82427" y="98277"/>
                  </a:cubicBezTo>
                  <a:cubicBezTo>
                    <a:pt x="23963" y="98277"/>
                    <a:pt x="-5724" y="158043"/>
                    <a:pt x="916" y="210257"/>
                  </a:cubicBezTo>
                  <a:cubicBezTo>
                    <a:pt x="7557" y="262471"/>
                    <a:pt x="41802" y="304658"/>
                    <a:pt x="79042" y="338122"/>
                  </a:cubicBezTo>
                  <a:cubicBezTo>
                    <a:pt x="116583" y="370735"/>
                    <a:pt x="158641" y="397751"/>
                    <a:pt x="203912" y="418330"/>
                  </a:cubicBezTo>
                  <a:cubicBezTo>
                    <a:pt x="232818" y="431351"/>
                    <a:pt x="265110" y="444372"/>
                    <a:pt x="295058" y="427575"/>
                  </a:cubicBezTo>
                  <a:cubicBezTo>
                    <a:pt x="316889" y="413386"/>
                    <a:pt x="334516" y="393602"/>
                    <a:pt x="346100" y="370283"/>
                  </a:cubicBezTo>
                  <a:cubicBezTo>
                    <a:pt x="366942" y="333581"/>
                    <a:pt x="383625" y="294668"/>
                    <a:pt x="395840" y="254267"/>
                  </a:cubicBezTo>
                  <a:cubicBezTo>
                    <a:pt x="411423" y="209475"/>
                    <a:pt x="420201" y="162600"/>
                    <a:pt x="421881" y="115204"/>
                  </a:cubicBezTo>
                  <a:cubicBezTo>
                    <a:pt x="423574" y="73668"/>
                    <a:pt x="412506" y="22496"/>
                    <a:pt x="369798" y="4917"/>
                  </a:cubicBezTo>
                  <a:close/>
                  <a:moveTo>
                    <a:pt x="269537" y="343460"/>
                  </a:moveTo>
                  <a:lnTo>
                    <a:pt x="265110" y="346585"/>
                  </a:lnTo>
                  <a:lnTo>
                    <a:pt x="258730" y="350492"/>
                  </a:lnTo>
                  <a:lnTo>
                    <a:pt x="255865" y="351924"/>
                  </a:lnTo>
                  <a:cubicBezTo>
                    <a:pt x="257556" y="349791"/>
                    <a:pt x="258836" y="347363"/>
                    <a:pt x="259641" y="344762"/>
                  </a:cubicBezTo>
                  <a:lnTo>
                    <a:pt x="259641" y="343070"/>
                  </a:lnTo>
                  <a:cubicBezTo>
                    <a:pt x="273485" y="332384"/>
                    <a:pt x="284633" y="318605"/>
                    <a:pt x="292193" y="302835"/>
                  </a:cubicBezTo>
                  <a:cubicBezTo>
                    <a:pt x="301095" y="285346"/>
                    <a:pt x="308627" y="267193"/>
                    <a:pt x="314720" y="248538"/>
                  </a:cubicBezTo>
                  <a:cubicBezTo>
                    <a:pt x="332406" y="199850"/>
                    <a:pt x="343741" y="149084"/>
                    <a:pt x="348444" y="97496"/>
                  </a:cubicBezTo>
                  <a:cubicBezTo>
                    <a:pt x="348439" y="87356"/>
                    <a:pt x="340216" y="79140"/>
                    <a:pt x="330076" y="79144"/>
                  </a:cubicBezTo>
                  <a:cubicBezTo>
                    <a:pt x="328452" y="79145"/>
                    <a:pt x="326834" y="79361"/>
                    <a:pt x="325266" y="79788"/>
                  </a:cubicBezTo>
                  <a:cubicBezTo>
                    <a:pt x="324613" y="80212"/>
                    <a:pt x="323914" y="80561"/>
                    <a:pt x="323183" y="80829"/>
                  </a:cubicBezTo>
                  <a:cubicBezTo>
                    <a:pt x="322506" y="79833"/>
                    <a:pt x="321720" y="78916"/>
                    <a:pt x="320839" y="78095"/>
                  </a:cubicBezTo>
                  <a:lnTo>
                    <a:pt x="320839" y="78095"/>
                  </a:lnTo>
                  <a:cubicBezTo>
                    <a:pt x="323604" y="74919"/>
                    <a:pt x="326608" y="71959"/>
                    <a:pt x="329824" y="69241"/>
                  </a:cubicBezTo>
                  <a:lnTo>
                    <a:pt x="329824" y="69241"/>
                  </a:lnTo>
                  <a:lnTo>
                    <a:pt x="332298" y="67548"/>
                  </a:lnTo>
                  <a:cubicBezTo>
                    <a:pt x="333542" y="66750"/>
                    <a:pt x="334848" y="66053"/>
                    <a:pt x="336204" y="65465"/>
                  </a:cubicBezTo>
                  <a:lnTo>
                    <a:pt x="339329" y="64162"/>
                  </a:lnTo>
                  <a:lnTo>
                    <a:pt x="340761" y="64162"/>
                  </a:lnTo>
                  <a:cubicBezTo>
                    <a:pt x="339199" y="64162"/>
                    <a:pt x="340761" y="64162"/>
                    <a:pt x="341673" y="64162"/>
                  </a:cubicBezTo>
                  <a:lnTo>
                    <a:pt x="343886" y="64162"/>
                  </a:lnTo>
                  <a:cubicBezTo>
                    <a:pt x="345194" y="64673"/>
                    <a:pt x="346545" y="65065"/>
                    <a:pt x="347923" y="65334"/>
                  </a:cubicBezTo>
                  <a:cubicBezTo>
                    <a:pt x="343365" y="64293"/>
                    <a:pt x="346751" y="65334"/>
                    <a:pt x="347923" y="65334"/>
                  </a:cubicBezTo>
                  <a:lnTo>
                    <a:pt x="347923" y="65334"/>
                  </a:lnTo>
                  <a:lnTo>
                    <a:pt x="350397" y="67678"/>
                  </a:lnTo>
                  <a:lnTo>
                    <a:pt x="350397" y="67678"/>
                  </a:lnTo>
                  <a:lnTo>
                    <a:pt x="350397" y="68459"/>
                  </a:lnTo>
                  <a:lnTo>
                    <a:pt x="352350" y="71975"/>
                  </a:lnTo>
                  <a:cubicBezTo>
                    <a:pt x="352421" y="72362"/>
                    <a:pt x="352421" y="72759"/>
                    <a:pt x="352350" y="73147"/>
                  </a:cubicBezTo>
                  <a:cubicBezTo>
                    <a:pt x="353475" y="76161"/>
                    <a:pt x="354389" y="79250"/>
                    <a:pt x="355084" y="82392"/>
                  </a:cubicBezTo>
                  <a:cubicBezTo>
                    <a:pt x="355084" y="83954"/>
                    <a:pt x="355735" y="85517"/>
                    <a:pt x="355996" y="87209"/>
                  </a:cubicBezTo>
                  <a:cubicBezTo>
                    <a:pt x="356016" y="87469"/>
                    <a:pt x="356016" y="87731"/>
                    <a:pt x="355996" y="87991"/>
                  </a:cubicBezTo>
                  <a:cubicBezTo>
                    <a:pt x="355945" y="88510"/>
                    <a:pt x="355945" y="89034"/>
                    <a:pt x="355996" y="89553"/>
                  </a:cubicBezTo>
                  <a:cubicBezTo>
                    <a:pt x="355996" y="93459"/>
                    <a:pt x="355996" y="97236"/>
                    <a:pt x="355996" y="101142"/>
                  </a:cubicBezTo>
                  <a:cubicBezTo>
                    <a:pt x="356133" y="109842"/>
                    <a:pt x="355698" y="118541"/>
                    <a:pt x="354694" y="127184"/>
                  </a:cubicBezTo>
                  <a:cubicBezTo>
                    <a:pt x="354694" y="127184"/>
                    <a:pt x="354694" y="130569"/>
                    <a:pt x="354694" y="127184"/>
                  </a:cubicBezTo>
                  <a:cubicBezTo>
                    <a:pt x="354694" y="128225"/>
                    <a:pt x="354694" y="129267"/>
                    <a:pt x="354694" y="130439"/>
                  </a:cubicBezTo>
                  <a:cubicBezTo>
                    <a:pt x="354694" y="131611"/>
                    <a:pt x="354694" y="134736"/>
                    <a:pt x="353652" y="136949"/>
                  </a:cubicBezTo>
                  <a:cubicBezTo>
                    <a:pt x="352871" y="141897"/>
                    <a:pt x="351959" y="146975"/>
                    <a:pt x="350918" y="151923"/>
                  </a:cubicBezTo>
                  <a:cubicBezTo>
                    <a:pt x="346820" y="171311"/>
                    <a:pt x="341735" y="190476"/>
                    <a:pt x="335683" y="209345"/>
                  </a:cubicBezTo>
                  <a:cubicBezTo>
                    <a:pt x="330214" y="227054"/>
                    <a:pt x="323964" y="244632"/>
                    <a:pt x="317454" y="261429"/>
                  </a:cubicBezTo>
                  <a:lnTo>
                    <a:pt x="313548" y="271715"/>
                  </a:lnTo>
                  <a:lnTo>
                    <a:pt x="311334" y="277184"/>
                  </a:lnTo>
                  <a:lnTo>
                    <a:pt x="310032" y="280309"/>
                  </a:lnTo>
                  <a:lnTo>
                    <a:pt x="308990" y="282783"/>
                  </a:lnTo>
                  <a:lnTo>
                    <a:pt x="307037" y="287080"/>
                  </a:lnTo>
                  <a:cubicBezTo>
                    <a:pt x="305996" y="289424"/>
                    <a:pt x="304954" y="291637"/>
                    <a:pt x="303782" y="293981"/>
                  </a:cubicBezTo>
                  <a:cubicBezTo>
                    <a:pt x="296089" y="312837"/>
                    <a:pt x="284407" y="329806"/>
                    <a:pt x="269537" y="343721"/>
                  </a:cubicBezTo>
                  <a:close/>
                  <a:moveTo>
                    <a:pt x="68625" y="201272"/>
                  </a:moveTo>
                  <a:lnTo>
                    <a:pt x="68625" y="201272"/>
                  </a:lnTo>
                  <a:cubicBezTo>
                    <a:pt x="68625" y="200361"/>
                    <a:pt x="67974" y="199580"/>
                    <a:pt x="67713" y="198798"/>
                  </a:cubicBezTo>
                  <a:cubicBezTo>
                    <a:pt x="67453" y="198017"/>
                    <a:pt x="66411" y="195153"/>
                    <a:pt x="65890" y="193330"/>
                  </a:cubicBezTo>
                  <a:cubicBezTo>
                    <a:pt x="65370" y="191507"/>
                    <a:pt x="65109" y="190205"/>
                    <a:pt x="64849" y="188642"/>
                  </a:cubicBezTo>
                  <a:cubicBezTo>
                    <a:pt x="64788" y="187862"/>
                    <a:pt x="64788" y="187078"/>
                    <a:pt x="64849" y="186298"/>
                  </a:cubicBezTo>
                  <a:cubicBezTo>
                    <a:pt x="64849" y="184996"/>
                    <a:pt x="64849" y="183694"/>
                    <a:pt x="64849" y="182262"/>
                  </a:cubicBezTo>
                  <a:cubicBezTo>
                    <a:pt x="64849" y="180830"/>
                    <a:pt x="64849" y="178095"/>
                    <a:pt x="64849" y="179918"/>
                  </a:cubicBezTo>
                  <a:lnTo>
                    <a:pt x="65630" y="176923"/>
                  </a:lnTo>
                  <a:lnTo>
                    <a:pt x="65630" y="176923"/>
                  </a:lnTo>
                  <a:lnTo>
                    <a:pt x="65630" y="176923"/>
                  </a:lnTo>
                  <a:lnTo>
                    <a:pt x="66411" y="175751"/>
                  </a:lnTo>
                  <a:lnTo>
                    <a:pt x="68104" y="174059"/>
                  </a:lnTo>
                  <a:lnTo>
                    <a:pt x="70318" y="172757"/>
                  </a:lnTo>
                  <a:lnTo>
                    <a:pt x="72010" y="171845"/>
                  </a:lnTo>
                  <a:lnTo>
                    <a:pt x="72010" y="171845"/>
                  </a:lnTo>
                  <a:lnTo>
                    <a:pt x="77088" y="170413"/>
                  </a:lnTo>
                  <a:lnTo>
                    <a:pt x="78130" y="170413"/>
                  </a:lnTo>
                  <a:lnTo>
                    <a:pt x="85031" y="170413"/>
                  </a:lnTo>
                  <a:cubicBezTo>
                    <a:pt x="91319" y="171573"/>
                    <a:pt x="97301" y="174010"/>
                    <a:pt x="102609" y="177574"/>
                  </a:cubicBezTo>
                  <a:cubicBezTo>
                    <a:pt x="111223" y="182905"/>
                    <a:pt x="119103" y="189340"/>
                    <a:pt x="126047" y="196715"/>
                  </a:cubicBezTo>
                  <a:cubicBezTo>
                    <a:pt x="131255" y="201923"/>
                    <a:pt x="136073" y="207522"/>
                    <a:pt x="140761" y="213252"/>
                  </a:cubicBezTo>
                  <a:cubicBezTo>
                    <a:pt x="128419" y="203737"/>
                    <a:pt x="114425" y="196585"/>
                    <a:pt x="99484" y="192158"/>
                  </a:cubicBezTo>
                  <a:cubicBezTo>
                    <a:pt x="89868" y="189845"/>
                    <a:pt x="80161" y="195623"/>
                    <a:pt x="77609" y="205179"/>
                  </a:cubicBezTo>
                  <a:cubicBezTo>
                    <a:pt x="76345" y="208512"/>
                    <a:pt x="75641" y="212032"/>
                    <a:pt x="75526" y="215595"/>
                  </a:cubicBezTo>
                  <a:lnTo>
                    <a:pt x="73833" y="211689"/>
                  </a:lnTo>
                  <a:cubicBezTo>
                    <a:pt x="72140" y="208304"/>
                    <a:pt x="70448" y="204788"/>
                    <a:pt x="68885" y="201403"/>
                  </a:cubicBezTo>
                  <a:close/>
                  <a:moveTo>
                    <a:pt x="141151" y="259345"/>
                  </a:moveTo>
                  <a:cubicBezTo>
                    <a:pt x="137375" y="255439"/>
                    <a:pt x="133729" y="251533"/>
                    <a:pt x="130214" y="247496"/>
                  </a:cubicBezTo>
                  <a:cubicBezTo>
                    <a:pt x="136669" y="253278"/>
                    <a:pt x="142717" y="259499"/>
                    <a:pt x="148313" y="266116"/>
                  </a:cubicBezTo>
                  <a:close/>
                  <a:moveTo>
                    <a:pt x="255995" y="117157"/>
                  </a:moveTo>
                  <a:cubicBezTo>
                    <a:pt x="243246" y="144713"/>
                    <a:pt x="233089" y="173396"/>
                    <a:pt x="225657" y="202835"/>
                  </a:cubicBezTo>
                  <a:lnTo>
                    <a:pt x="224745" y="204267"/>
                  </a:lnTo>
                  <a:cubicBezTo>
                    <a:pt x="226568" y="197757"/>
                    <a:pt x="228521" y="191246"/>
                    <a:pt x="230344" y="184736"/>
                  </a:cubicBezTo>
                  <a:cubicBezTo>
                    <a:pt x="236382" y="161334"/>
                    <a:pt x="244984" y="138671"/>
                    <a:pt x="255995" y="117157"/>
                  </a:cubicBezTo>
                  <a:close/>
                  <a:moveTo>
                    <a:pt x="184511" y="211689"/>
                  </a:moveTo>
                  <a:cubicBezTo>
                    <a:pt x="184511" y="213382"/>
                    <a:pt x="184511" y="215205"/>
                    <a:pt x="183469" y="217028"/>
                  </a:cubicBezTo>
                  <a:cubicBezTo>
                    <a:pt x="181516" y="213903"/>
                    <a:pt x="179563" y="210908"/>
                    <a:pt x="177479" y="208043"/>
                  </a:cubicBezTo>
                  <a:cubicBezTo>
                    <a:pt x="179425" y="209907"/>
                    <a:pt x="181866" y="211173"/>
                    <a:pt x="184511" y="211689"/>
                  </a:cubicBezTo>
                  <a:close/>
                  <a:moveTo>
                    <a:pt x="106385" y="136819"/>
                  </a:moveTo>
                  <a:cubicBezTo>
                    <a:pt x="126329" y="147278"/>
                    <a:pt x="143509" y="162316"/>
                    <a:pt x="156516" y="180699"/>
                  </a:cubicBezTo>
                  <a:cubicBezTo>
                    <a:pt x="160031" y="184996"/>
                    <a:pt x="163287" y="189554"/>
                    <a:pt x="166542" y="193720"/>
                  </a:cubicBezTo>
                  <a:cubicBezTo>
                    <a:pt x="152477" y="174605"/>
                    <a:pt x="134777" y="158455"/>
                    <a:pt x="114458" y="146194"/>
                  </a:cubicBezTo>
                  <a:cubicBezTo>
                    <a:pt x="97817" y="136095"/>
                    <a:pt x="77566" y="133855"/>
                    <a:pt x="59120" y="140074"/>
                  </a:cubicBezTo>
                  <a:cubicBezTo>
                    <a:pt x="65197" y="136252"/>
                    <a:pt x="72136" y="134014"/>
                    <a:pt x="79302" y="133564"/>
                  </a:cubicBezTo>
                  <a:cubicBezTo>
                    <a:pt x="88718" y="132213"/>
                    <a:pt x="98324" y="133521"/>
                    <a:pt x="107036" y="137340"/>
                  </a:cubicBezTo>
                  <a:close/>
                  <a:moveTo>
                    <a:pt x="51958" y="245804"/>
                  </a:moveTo>
                  <a:cubicBezTo>
                    <a:pt x="47223" y="237653"/>
                    <a:pt x="43630" y="228891"/>
                    <a:pt x="41281" y="219762"/>
                  </a:cubicBezTo>
                  <a:cubicBezTo>
                    <a:pt x="41281" y="218460"/>
                    <a:pt x="41281" y="217288"/>
                    <a:pt x="40239" y="216116"/>
                  </a:cubicBezTo>
                  <a:cubicBezTo>
                    <a:pt x="52973" y="242894"/>
                    <a:pt x="69410" y="267747"/>
                    <a:pt x="89068" y="289945"/>
                  </a:cubicBezTo>
                  <a:cubicBezTo>
                    <a:pt x="94536" y="296715"/>
                    <a:pt x="100135" y="303356"/>
                    <a:pt x="105865" y="309867"/>
                  </a:cubicBezTo>
                  <a:cubicBezTo>
                    <a:pt x="84594" y="291903"/>
                    <a:pt x="66579" y="270407"/>
                    <a:pt x="52609" y="246325"/>
                  </a:cubicBezTo>
                  <a:close/>
                  <a:moveTo>
                    <a:pt x="262636" y="399190"/>
                  </a:moveTo>
                  <a:cubicBezTo>
                    <a:pt x="253710" y="399062"/>
                    <a:pt x="244883" y="397297"/>
                    <a:pt x="236594" y="393981"/>
                  </a:cubicBezTo>
                  <a:cubicBezTo>
                    <a:pt x="239719" y="393981"/>
                    <a:pt x="242844" y="393981"/>
                    <a:pt x="245969" y="393981"/>
                  </a:cubicBezTo>
                  <a:cubicBezTo>
                    <a:pt x="269826" y="391159"/>
                    <a:pt x="291848" y="379778"/>
                    <a:pt x="307949" y="361950"/>
                  </a:cubicBezTo>
                  <a:cubicBezTo>
                    <a:pt x="307037" y="363382"/>
                    <a:pt x="306126" y="364945"/>
                    <a:pt x="305084" y="366377"/>
                  </a:cubicBezTo>
                  <a:cubicBezTo>
                    <a:pt x="294407" y="380960"/>
                    <a:pt x="281907" y="399190"/>
                    <a:pt x="262636" y="399190"/>
                  </a:cubicBezTo>
                  <a:close/>
                </a:path>
              </a:pathLst>
            </a:custGeom>
            <a:solidFill>
              <a:schemeClr val="accent1"/>
            </a:solidFill>
            <a:ln w="12970"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6114266F-FE25-E516-A73E-B5FAB7F421D1}"/>
                </a:ext>
              </a:extLst>
            </p:cNvPr>
            <p:cNvSpPr/>
            <p:nvPr/>
          </p:nvSpPr>
          <p:spPr>
            <a:xfrm>
              <a:off x="815120" y="1604354"/>
              <a:ext cx="294" cy="4199"/>
            </a:xfrm>
            <a:custGeom>
              <a:avLst/>
              <a:gdLst>
                <a:gd name="connsiteX0" fmla="*/ 911 w 911"/>
                <a:gd name="connsiteY0" fmla="*/ 0 h 13020"/>
                <a:gd name="connsiteX1" fmla="*/ 0 w 911"/>
                <a:gd name="connsiteY1" fmla="*/ 0 h 13020"/>
                <a:gd name="connsiteX2" fmla="*/ 911 w 911"/>
                <a:gd name="connsiteY2" fmla="*/ 0 h 13020"/>
              </a:gdLst>
              <a:ahLst/>
              <a:cxnLst>
                <a:cxn ang="0">
                  <a:pos x="connsiteX0" y="connsiteY0"/>
                </a:cxn>
                <a:cxn ang="0">
                  <a:pos x="connsiteX1" y="connsiteY1"/>
                </a:cxn>
                <a:cxn ang="0">
                  <a:pos x="connsiteX2" y="connsiteY2"/>
                </a:cxn>
              </a:cxnLst>
              <a:rect l="l" t="t" r="r" b="b"/>
              <a:pathLst>
                <a:path w="911" h="13020">
                  <a:moveTo>
                    <a:pt x="911" y="0"/>
                  </a:moveTo>
                  <a:lnTo>
                    <a:pt x="0" y="0"/>
                  </a:lnTo>
                  <a:lnTo>
                    <a:pt x="911" y="0"/>
                  </a:lnTo>
                  <a:close/>
                </a:path>
              </a:pathLst>
            </a:custGeom>
            <a:solidFill>
              <a:srgbClr val="F5517D"/>
            </a:solidFill>
            <a:ln w="1297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45A305B0-30A2-E9F6-9EA7-A708BC0CF85F}"/>
                </a:ext>
              </a:extLst>
            </p:cNvPr>
            <p:cNvSpPr/>
            <p:nvPr/>
          </p:nvSpPr>
          <p:spPr>
            <a:xfrm>
              <a:off x="599488" y="1488439"/>
              <a:ext cx="338724" cy="347062"/>
            </a:xfrm>
            <a:custGeom>
              <a:avLst/>
              <a:gdLst>
                <a:gd name="connsiteX0" fmla="*/ 1045779 w 1050210"/>
                <a:gd name="connsiteY0" fmla="*/ 424757 h 1076061"/>
                <a:gd name="connsiteX1" fmla="*/ 855154 w 1050210"/>
                <a:gd name="connsiteY1" fmla="*/ 99886 h 1076061"/>
                <a:gd name="connsiteX2" fmla="*/ 481194 w 1050210"/>
                <a:gd name="connsiteY2" fmla="*/ 2100 h 1076061"/>
                <a:gd name="connsiteX3" fmla="*/ 289396 w 1050210"/>
                <a:gd name="connsiteY3" fmla="*/ 54183 h 1076061"/>
                <a:gd name="connsiteX4" fmla="*/ 205932 w 1050210"/>
                <a:gd name="connsiteY4" fmla="*/ 114600 h 1076061"/>
                <a:gd name="connsiteX5" fmla="*/ 129890 w 1050210"/>
                <a:gd name="connsiteY5" fmla="*/ 197673 h 1076061"/>
                <a:gd name="connsiteX6" fmla="*/ 101765 w 1050210"/>
                <a:gd name="connsiteY6" fmla="*/ 239080 h 1076061"/>
                <a:gd name="connsiteX7" fmla="*/ 101765 w 1050210"/>
                <a:gd name="connsiteY7" fmla="*/ 263950 h 1076061"/>
                <a:gd name="connsiteX8" fmla="*/ 126635 w 1050210"/>
                <a:gd name="connsiteY8" fmla="*/ 263950 h 1076061"/>
                <a:gd name="connsiteX9" fmla="*/ 157755 w 1050210"/>
                <a:gd name="connsiteY9" fmla="*/ 220720 h 1076061"/>
                <a:gd name="connsiteX10" fmla="*/ 190958 w 1050210"/>
                <a:gd name="connsiteY10" fmla="*/ 181658 h 1076061"/>
                <a:gd name="connsiteX11" fmla="*/ 267651 w 1050210"/>
                <a:gd name="connsiteY11" fmla="*/ 112387 h 1076061"/>
                <a:gd name="connsiteX12" fmla="*/ 442392 w 1050210"/>
                <a:gd name="connsiteY12" fmla="*/ 48324 h 1076061"/>
                <a:gd name="connsiteX13" fmla="*/ 800466 w 1050210"/>
                <a:gd name="connsiteY13" fmla="*/ 113428 h 1076061"/>
                <a:gd name="connsiteX14" fmla="*/ 930675 w 1050210"/>
                <a:gd name="connsiteY14" fmla="*/ 232830 h 1076061"/>
                <a:gd name="connsiteX15" fmla="*/ 1001378 w 1050210"/>
                <a:gd name="connsiteY15" fmla="*/ 397804 h 1076061"/>
                <a:gd name="connsiteX16" fmla="*/ 1005154 w 1050210"/>
                <a:gd name="connsiteY16" fmla="*/ 573065 h 1076061"/>
                <a:gd name="connsiteX17" fmla="*/ 937055 w 1050210"/>
                <a:gd name="connsiteY17" fmla="*/ 742337 h 1076061"/>
                <a:gd name="connsiteX18" fmla="*/ 881846 w 1050210"/>
                <a:gd name="connsiteY18" fmla="*/ 809524 h 1076061"/>
                <a:gd name="connsiteX19" fmla="*/ 813357 w 1050210"/>
                <a:gd name="connsiteY19" fmla="*/ 865384 h 1076061"/>
                <a:gd name="connsiteX20" fmla="*/ 777289 w 1050210"/>
                <a:gd name="connsiteY20" fmla="*/ 893900 h 1076061"/>
                <a:gd name="connsiteX21" fmla="*/ 742002 w 1050210"/>
                <a:gd name="connsiteY21" fmla="*/ 928405 h 1076061"/>
                <a:gd name="connsiteX22" fmla="*/ 706064 w 1050210"/>
                <a:gd name="connsiteY22" fmla="*/ 1013041 h 1076061"/>
                <a:gd name="connsiteX23" fmla="*/ 699294 w 1050210"/>
                <a:gd name="connsiteY23" fmla="*/ 1037780 h 1076061"/>
                <a:gd name="connsiteX24" fmla="*/ 673252 w 1050210"/>
                <a:gd name="connsiteY24" fmla="*/ 1011739 h 1076061"/>
                <a:gd name="connsiteX25" fmla="*/ 630022 w 1050210"/>
                <a:gd name="connsiteY25" fmla="*/ 972676 h 1076061"/>
                <a:gd name="connsiteX26" fmla="*/ 580413 w 1050210"/>
                <a:gd name="connsiteY26" fmla="*/ 954707 h 1076061"/>
                <a:gd name="connsiteX27" fmla="*/ 524553 w 1050210"/>
                <a:gd name="connsiteY27" fmla="*/ 957442 h 1076061"/>
                <a:gd name="connsiteX28" fmla="*/ 310230 w 1050210"/>
                <a:gd name="connsiteY28" fmla="*/ 927884 h 1076061"/>
                <a:gd name="connsiteX29" fmla="*/ 129500 w 1050210"/>
                <a:gd name="connsiteY29" fmla="*/ 813691 h 1076061"/>
                <a:gd name="connsiteX30" fmla="*/ 66479 w 1050210"/>
                <a:gd name="connsiteY30" fmla="*/ 714342 h 1076061"/>
                <a:gd name="connsiteX31" fmla="*/ 34447 w 1050210"/>
                <a:gd name="connsiteY31" fmla="*/ 593638 h 1076061"/>
                <a:gd name="connsiteX32" fmla="*/ 37702 w 1050210"/>
                <a:gd name="connsiteY32" fmla="*/ 515513 h 1076061"/>
                <a:gd name="connsiteX33" fmla="*/ 52156 w 1050210"/>
                <a:gd name="connsiteY33" fmla="*/ 440513 h 1076061"/>
                <a:gd name="connsiteX34" fmla="*/ 68432 w 1050210"/>
                <a:gd name="connsiteY34" fmla="*/ 396111 h 1076061"/>
                <a:gd name="connsiteX35" fmla="*/ 74291 w 1050210"/>
                <a:gd name="connsiteY35" fmla="*/ 354445 h 1076061"/>
                <a:gd name="connsiteX36" fmla="*/ 55541 w 1050210"/>
                <a:gd name="connsiteY36" fmla="*/ 349497 h 1076061"/>
                <a:gd name="connsiteX37" fmla="*/ 49291 w 1050210"/>
                <a:gd name="connsiteY37" fmla="*/ 362518 h 1076061"/>
                <a:gd name="connsiteX38" fmla="*/ 49291 w 1050210"/>
                <a:gd name="connsiteY38" fmla="*/ 362518 h 1076061"/>
                <a:gd name="connsiteX39" fmla="*/ 49291 w 1050210"/>
                <a:gd name="connsiteY39" fmla="*/ 363820 h 1076061"/>
                <a:gd name="connsiteX40" fmla="*/ 49291 w 1050210"/>
                <a:gd name="connsiteY40" fmla="*/ 363169 h 1076061"/>
                <a:gd name="connsiteX41" fmla="*/ 49291 w 1050210"/>
                <a:gd name="connsiteY41" fmla="*/ 363169 h 1076061"/>
                <a:gd name="connsiteX42" fmla="*/ 49291 w 1050210"/>
                <a:gd name="connsiteY42" fmla="*/ 363820 h 1076061"/>
                <a:gd name="connsiteX43" fmla="*/ 49291 w 1050210"/>
                <a:gd name="connsiteY43" fmla="*/ 364731 h 1076061"/>
                <a:gd name="connsiteX44" fmla="*/ 46817 w 1050210"/>
                <a:gd name="connsiteY44" fmla="*/ 372934 h 1076061"/>
                <a:gd name="connsiteX45" fmla="*/ 39005 w 1050210"/>
                <a:gd name="connsiteY45" fmla="*/ 393898 h 1076061"/>
                <a:gd name="connsiteX46" fmla="*/ 24161 w 1050210"/>
                <a:gd name="connsiteY46" fmla="*/ 433612 h 1076061"/>
                <a:gd name="connsiteX47" fmla="*/ 333 w 1050210"/>
                <a:gd name="connsiteY47" fmla="*/ 576190 h 1076061"/>
                <a:gd name="connsiteX48" fmla="*/ 21817 w 1050210"/>
                <a:gd name="connsiteY48" fmla="*/ 711607 h 1076061"/>
                <a:gd name="connsiteX49" fmla="*/ 85750 w 1050210"/>
                <a:gd name="connsiteY49" fmla="*/ 825019 h 1076061"/>
                <a:gd name="connsiteX50" fmla="*/ 271558 w 1050210"/>
                <a:gd name="connsiteY50" fmla="*/ 957051 h 1076061"/>
                <a:gd name="connsiteX51" fmla="*/ 494475 w 1050210"/>
                <a:gd name="connsiteY51" fmla="*/ 999239 h 1076061"/>
                <a:gd name="connsiteX52" fmla="*/ 558147 w 1050210"/>
                <a:gd name="connsiteY52" fmla="*/ 995202 h 1076061"/>
                <a:gd name="connsiteX53" fmla="*/ 573772 w 1050210"/>
                <a:gd name="connsiteY53" fmla="*/ 995202 h 1076061"/>
                <a:gd name="connsiteX54" fmla="*/ 577809 w 1050210"/>
                <a:gd name="connsiteY54" fmla="*/ 995202 h 1076061"/>
                <a:gd name="connsiteX55" fmla="*/ 579762 w 1050210"/>
                <a:gd name="connsiteY55" fmla="*/ 995202 h 1076061"/>
                <a:gd name="connsiteX56" fmla="*/ 582106 w 1050210"/>
                <a:gd name="connsiteY56" fmla="*/ 995202 h 1076061"/>
                <a:gd name="connsiteX57" fmla="*/ 593955 w 1050210"/>
                <a:gd name="connsiteY57" fmla="*/ 998718 h 1076061"/>
                <a:gd name="connsiteX58" fmla="*/ 597470 w 1050210"/>
                <a:gd name="connsiteY58" fmla="*/ 1000411 h 1076061"/>
                <a:gd name="connsiteX59" fmla="*/ 603069 w 1050210"/>
                <a:gd name="connsiteY59" fmla="*/ 1003535 h 1076061"/>
                <a:gd name="connsiteX60" fmla="*/ 710492 w 1050210"/>
                <a:gd name="connsiteY60" fmla="*/ 1076062 h 1076061"/>
                <a:gd name="connsiteX61" fmla="*/ 727288 w 1050210"/>
                <a:gd name="connsiteY61" fmla="*/ 1063041 h 1076061"/>
                <a:gd name="connsiteX62" fmla="*/ 759971 w 1050210"/>
                <a:gd name="connsiteY62" fmla="*/ 976713 h 1076061"/>
                <a:gd name="connsiteX63" fmla="*/ 812054 w 1050210"/>
                <a:gd name="connsiteY63" fmla="*/ 911608 h 1076061"/>
                <a:gd name="connsiteX64" fmla="*/ 890180 w 1050210"/>
                <a:gd name="connsiteY64" fmla="*/ 853926 h 1076061"/>
                <a:gd name="connsiteX65" fmla="*/ 952810 w 1050210"/>
                <a:gd name="connsiteY65" fmla="*/ 784655 h 1076061"/>
                <a:gd name="connsiteX66" fmla="*/ 1034581 w 1050210"/>
                <a:gd name="connsiteY66" fmla="*/ 612128 h 1076061"/>
                <a:gd name="connsiteX67" fmla="*/ 1045779 w 1050210"/>
                <a:gd name="connsiteY67" fmla="*/ 424757 h 1076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050210" h="1076061">
                  <a:moveTo>
                    <a:pt x="1045779" y="424757"/>
                  </a:moveTo>
                  <a:cubicBezTo>
                    <a:pt x="1029980" y="294737"/>
                    <a:pt x="960952" y="177097"/>
                    <a:pt x="855154" y="99886"/>
                  </a:cubicBezTo>
                  <a:cubicBezTo>
                    <a:pt x="745421" y="25331"/>
                    <a:pt x="613376" y="-9197"/>
                    <a:pt x="481194" y="2100"/>
                  </a:cubicBezTo>
                  <a:cubicBezTo>
                    <a:pt x="414436" y="6549"/>
                    <a:pt x="349235" y="24255"/>
                    <a:pt x="289396" y="54183"/>
                  </a:cubicBezTo>
                  <a:cubicBezTo>
                    <a:pt x="258945" y="70414"/>
                    <a:pt x="230862" y="90742"/>
                    <a:pt x="205932" y="114600"/>
                  </a:cubicBezTo>
                  <a:cubicBezTo>
                    <a:pt x="177665" y="139469"/>
                    <a:pt x="152169" y="167322"/>
                    <a:pt x="129890" y="197673"/>
                  </a:cubicBezTo>
                  <a:cubicBezTo>
                    <a:pt x="120515" y="210694"/>
                    <a:pt x="112052" y="226059"/>
                    <a:pt x="101765" y="239080"/>
                  </a:cubicBezTo>
                  <a:cubicBezTo>
                    <a:pt x="95168" y="246057"/>
                    <a:pt x="95168" y="256972"/>
                    <a:pt x="101765" y="263950"/>
                  </a:cubicBezTo>
                  <a:cubicBezTo>
                    <a:pt x="108660" y="270750"/>
                    <a:pt x="119740" y="270750"/>
                    <a:pt x="126635" y="263950"/>
                  </a:cubicBezTo>
                  <a:cubicBezTo>
                    <a:pt x="137703" y="250017"/>
                    <a:pt x="147729" y="235434"/>
                    <a:pt x="157755" y="220720"/>
                  </a:cubicBezTo>
                  <a:cubicBezTo>
                    <a:pt x="167728" y="206807"/>
                    <a:pt x="178834" y="193742"/>
                    <a:pt x="190958" y="181658"/>
                  </a:cubicBezTo>
                  <a:cubicBezTo>
                    <a:pt x="214368" y="156288"/>
                    <a:pt x="240038" y="133102"/>
                    <a:pt x="267651" y="112387"/>
                  </a:cubicBezTo>
                  <a:cubicBezTo>
                    <a:pt x="319735" y="75928"/>
                    <a:pt x="380412" y="58480"/>
                    <a:pt x="442392" y="48324"/>
                  </a:cubicBezTo>
                  <a:cubicBezTo>
                    <a:pt x="565681" y="28614"/>
                    <a:pt x="692005" y="51582"/>
                    <a:pt x="800466" y="113428"/>
                  </a:cubicBezTo>
                  <a:cubicBezTo>
                    <a:pt x="852187" y="143080"/>
                    <a:pt x="896664" y="183865"/>
                    <a:pt x="930675" y="232830"/>
                  </a:cubicBezTo>
                  <a:cubicBezTo>
                    <a:pt x="964713" y="282719"/>
                    <a:pt x="988726" y="338750"/>
                    <a:pt x="1001378" y="397804"/>
                  </a:cubicBezTo>
                  <a:cubicBezTo>
                    <a:pt x="1014437" y="455373"/>
                    <a:pt x="1015722" y="514988"/>
                    <a:pt x="1005154" y="573065"/>
                  </a:cubicBezTo>
                  <a:cubicBezTo>
                    <a:pt x="994280" y="633555"/>
                    <a:pt x="971102" y="691169"/>
                    <a:pt x="937055" y="742337"/>
                  </a:cubicBezTo>
                  <a:cubicBezTo>
                    <a:pt x="921060" y="766607"/>
                    <a:pt x="902555" y="789127"/>
                    <a:pt x="881846" y="809524"/>
                  </a:cubicBezTo>
                  <a:cubicBezTo>
                    <a:pt x="860302" y="829667"/>
                    <a:pt x="837420" y="848330"/>
                    <a:pt x="813357" y="865384"/>
                  </a:cubicBezTo>
                  <a:cubicBezTo>
                    <a:pt x="800336" y="874499"/>
                    <a:pt x="789138" y="884134"/>
                    <a:pt x="777289" y="893900"/>
                  </a:cubicBezTo>
                  <a:cubicBezTo>
                    <a:pt x="764214" y="903978"/>
                    <a:pt x="752371" y="915560"/>
                    <a:pt x="742002" y="928405"/>
                  </a:cubicBezTo>
                  <a:cubicBezTo>
                    <a:pt x="724720" y="954059"/>
                    <a:pt x="712520" y="982790"/>
                    <a:pt x="706064" y="1013041"/>
                  </a:cubicBezTo>
                  <a:cubicBezTo>
                    <a:pt x="703981" y="1021374"/>
                    <a:pt x="701637" y="1029577"/>
                    <a:pt x="699294" y="1037780"/>
                  </a:cubicBezTo>
                  <a:cubicBezTo>
                    <a:pt x="689529" y="1030257"/>
                    <a:pt x="680776" y="1021504"/>
                    <a:pt x="673252" y="1011739"/>
                  </a:cubicBezTo>
                  <a:cubicBezTo>
                    <a:pt x="660598" y="996897"/>
                    <a:pt x="646066" y="983766"/>
                    <a:pt x="630022" y="972676"/>
                  </a:cubicBezTo>
                  <a:cubicBezTo>
                    <a:pt x="615273" y="962585"/>
                    <a:pt x="598204" y="956403"/>
                    <a:pt x="580413" y="954707"/>
                  </a:cubicBezTo>
                  <a:cubicBezTo>
                    <a:pt x="561749" y="954058"/>
                    <a:pt x="543064" y="954973"/>
                    <a:pt x="524553" y="957442"/>
                  </a:cubicBezTo>
                  <a:cubicBezTo>
                    <a:pt x="451846" y="962258"/>
                    <a:pt x="378919" y="952201"/>
                    <a:pt x="310230" y="927884"/>
                  </a:cubicBezTo>
                  <a:cubicBezTo>
                    <a:pt x="241437" y="905420"/>
                    <a:pt x="179324" y="866175"/>
                    <a:pt x="129500" y="813691"/>
                  </a:cubicBezTo>
                  <a:cubicBezTo>
                    <a:pt x="103507" y="784014"/>
                    <a:pt x="82250" y="750503"/>
                    <a:pt x="66479" y="714342"/>
                  </a:cubicBezTo>
                  <a:cubicBezTo>
                    <a:pt x="48862" y="676277"/>
                    <a:pt x="38022" y="635430"/>
                    <a:pt x="34447" y="593638"/>
                  </a:cubicBezTo>
                  <a:cubicBezTo>
                    <a:pt x="33009" y="567553"/>
                    <a:pt x="34099" y="541389"/>
                    <a:pt x="37702" y="515513"/>
                  </a:cubicBezTo>
                  <a:cubicBezTo>
                    <a:pt x="40482" y="490163"/>
                    <a:pt x="45315" y="465080"/>
                    <a:pt x="52156" y="440513"/>
                  </a:cubicBezTo>
                  <a:cubicBezTo>
                    <a:pt x="56583" y="425408"/>
                    <a:pt x="63093" y="410955"/>
                    <a:pt x="68432" y="396111"/>
                  </a:cubicBezTo>
                  <a:cubicBezTo>
                    <a:pt x="72859" y="384132"/>
                    <a:pt x="80281" y="367075"/>
                    <a:pt x="74291" y="354445"/>
                  </a:cubicBezTo>
                  <a:cubicBezTo>
                    <a:pt x="70359" y="348061"/>
                    <a:pt x="62111" y="345884"/>
                    <a:pt x="55541" y="349497"/>
                  </a:cubicBezTo>
                  <a:cubicBezTo>
                    <a:pt x="51021" y="352178"/>
                    <a:pt x="48556" y="357314"/>
                    <a:pt x="49291" y="362518"/>
                  </a:cubicBezTo>
                  <a:lnTo>
                    <a:pt x="49291" y="362518"/>
                  </a:lnTo>
                  <a:cubicBezTo>
                    <a:pt x="49355" y="362949"/>
                    <a:pt x="49355" y="363388"/>
                    <a:pt x="49291" y="363820"/>
                  </a:cubicBezTo>
                  <a:cubicBezTo>
                    <a:pt x="49291" y="363820"/>
                    <a:pt x="49291" y="363820"/>
                    <a:pt x="49291" y="363169"/>
                  </a:cubicBezTo>
                  <a:lnTo>
                    <a:pt x="49291" y="363169"/>
                  </a:lnTo>
                  <a:lnTo>
                    <a:pt x="49291" y="363820"/>
                  </a:lnTo>
                  <a:lnTo>
                    <a:pt x="49291" y="364731"/>
                  </a:lnTo>
                  <a:cubicBezTo>
                    <a:pt x="48510" y="367466"/>
                    <a:pt x="47729" y="370200"/>
                    <a:pt x="46817" y="372934"/>
                  </a:cubicBezTo>
                  <a:cubicBezTo>
                    <a:pt x="44473" y="379966"/>
                    <a:pt x="41739" y="386997"/>
                    <a:pt x="39005" y="393898"/>
                  </a:cubicBezTo>
                  <a:cubicBezTo>
                    <a:pt x="34057" y="406919"/>
                    <a:pt x="28197" y="419940"/>
                    <a:pt x="24161" y="433612"/>
                  </a:cubicBezTo>
                  <a:cubicBezTo>
                    <a:pt x="10389" y="479978"/>
                    <a:pt x="2386" y="527865"/>
                    <a:pt x="333" y="576190"/>
                  </a:cubicBezTo>
                  <a:cubicBezTo>
                    <a:pt x="-1701" y="622316"/>
                    <a:pt x="5607" y="668376"/>
                    <a:pt x="21817" y="711607"/>
                  </a:cubicBezTo>
                  <a:cubicBezTo>
                    <a:pt x="37244" y="752439"/>
                    <a:pt x="58802" y="790682"/>
                    <a:pt x="85750" y="825019"/>
                  </a:cubicBezTo>
                  <a:cubicBezTo>
                    <a:pt x="135372" y="884199"/>
                    <a:pt x="199347" y="929659"/>
                    <a:pt x="271558" y="957051"/>
                  </a:cubicBezTo>
                  <a:cubicBezTo>
                    <a:pt x="342386" y="985567"/>
                    <a:pt x="418124" y="999901"/>
                    <a:pt x="494475" y="999239"/>
                  </a:cubicBezTo>
                  <a:cubicBezTo>
                    <a:pt x="515829" y="999239"/>
                    <a:pt x="536793" y="996374"/>
                    <a:pt x="558147" y="995202"/>
                  </a:cubicBezTo>
                  <a:cubicBezTo>
                    <a:pt x="563356" y="995202"/>
                    <a:pt x="568564" y="995202"/>
                    <a:pt x="573772" y="995202"/>
                  </a:cubicBezTo>
                  <a:lnTo>
                    <a:pt x="577809" y="995202"/>
                  </a:lnTo>
                  <a:lnTo>
                    <a:pt x="579762" y="995202"/>
                  </a:lnTo>
                  <a:lnTo>
                    <a:pt x="582106" y="995202"/>
                  </a:lnTo>
                  <a:cubicBezTo>
                    <a:pt x="586148" y="996037"/>
                    <a:pt x="590111" y="997213"/>
                    <a:pt x="593955" y="998718"/>
                  </a:cubicBezTo>
                  <a:lnTo>
                    <a:pt x="597470" y="1000411"/>
                  </a:lnTo>
                  <a:cubicBezTo>
                    <a:pt x="599405" y="1001324"/>
                    <a:pt x="601276" y="1002368"/>
                    <a:pt x="603069" y="1003535"/>
                  </a:cubicBezTo>
                  <a:cubicBezTo>
                    <a:pt x="640439" y="1025801"/>
                    <a:pt x="663226" y="1072156"/>
                    <a:pt x="710492" y="1076062"/>
                  </a:cubicBezTo>
                  <a:cubicBezTo>
                    <a:pt x="718362" y="1075937"/>
                    <a:pt x="725206" y="1070632"/>
                    <a:pt x="727288" y="1063041"/>
                  </a:cubicBezTo>
                  <a:cubicBezTo>
                    <a:pt x="735670" y="1033375"/>
                    <a:pt x="746605" y="1004491"/>
                    <a:pt x="759971" y="976713"/>
                  </a:cubicBezTo>
                  <a:cubicBezTo>
                    <a:pt x="772211" y="951368"/>
                    <a:pt x="790015" y="929113"/>
                    <a:pt x="812054" y="911608"/>
                  </a:cubicBezTo>
                  <a:cubicBezTo>
                    <a:pt x="838096" y="891816"/>
                    <a:pt x="865440" y="874889"/>
                    <a:pt x="890180" y="853926"/>
                  </a:cubicBezTo>
                  <a:cubicBezTo>
                    <a:pt x="913752" y="833423"/>
                    <a:pt x="934779" y="810166"/>
                    <a:pt x="952810" y="784655"/>
                  </a:cubicBezTo>
                  <a:cubicBezTo>
                    <a:pt x="990262" y="732556"/>
                    <a:pt x="1017967" y="674103"/>
                    <a:pt x="1034581" y="612128"/>
                  </a:cubicBezTo>
                  <a:cubicBezTo>
                    <a:pt x="1050502" y="551000"/>
                    <a:pt x="1054306" y="487347"/>
                    <a:pt x="1045779" y="424757"/>
                  </a:cubicBezTo>
                  <a:close/>
                </a:path>
              </a:pathLst>
            </a:custGeom>
            <a:solidFill>
              <a:schemeClr val="tx1">
                <a:lumMod val="50000"/>
                <a:lumOff val="50000"/>
              </a:schemeClr>
            </a:solidFill>
            <a:ln w="1297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DBFCD6C3-1452-3652-F7DF-AAFFE1219FB4}"/>
                </a:ext>
              </a:extLst>
            </p:cNvPr>
            <p:cNvSpPr/>
            <p:nvPr/>
          </p:nvSpPr>
          <p:spPr>
            <a:xfrm>
              <a:off x="615176" y="1605782"/>
              <a:ext cx="4199" cy="4199"/>
            </a:xfrm>
            <a:custGeom>
              <a:avLst/>
              <a:gdLst>
                <a:gd name="connsiteX0" fmla="*/ 0 w 13020"/>
                <a:gd name="connsiteY0" fmla="*/ 0 h 13020"/>
                <a:gd name="connsiteX1" fmla="*/ 0 w 13020"/>
                <a:gd name="connsiteY1" fmla="*/ 0 h 13020"/>
                <a:gd name="connsiteX2" fmla="*/ 0 w 13020"/>
                <a:gd name="connsiteY2" fmla="*/ 0 h 13020"/>
                <a:gd name="connsiteX3" fmla="*/ 0 w 13020"/>
                <a:gd name="connsiteY3" fmla="*/ 0 h 13020"/>
              </a:gdLst>
              <a:ahLst/>
              <a:cxnLst>
                <a:cxn ang="0">
                  <a:pos x="connsiteX0" y="connsiteY0"/>
                </a:cxn>
                <a:cxn ang="0">
                  <a:pos x="connsiteX1" y="connsiteY1"/>
                </a:cxn>
                <a:cxn ang="0">
                  <a:pos x="connsiteX2" y="connsiteY2"/>
                </a:cxn>
                <a:cxn ang="0">
                  <a:pos x="connsiteX3" y="connsiteY3"/>
                </a:cxn>
              </a:cxnLst>
              <a:rect l="l" t="t" r="r" b="b"/>
              <a:pathLst>
                <a:path w="13020" h="13020">
                  <a:moveTo>
                    <a:pt x="0" y="0"/>
                  </a:moveTo>
                  <a:lnTo>
                    <a:pt x="0" y="0"/>
                  </a:lnTo>
                  <a:lnTo>
                    <a:pt x="0" y="0"/>
                  </a:lnTo>
                  <a:lnTo>
                    <a:pt x="0" y="0"/>
                  </a:lnTo>
                  <a:close/>
                </a:path>
              </a:pathLst>
            </a:custGeom>
            <a:solidFill>
              <a:srgbClr val="665A5F"/>
            </a:solidFill>
            <a:ln w="1297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95786AEB-2150-0401-1C21-DD04DF0420AF}"/>
                </a:ext>
              </a:extLst>
            </p:cNvPr>
            <p:cNvSpPr/>
            <p:nvPr/>
          </p:nvSpPr>
          <p:spPr>
            <a:xfrm>
              <a:off x="549173" y="1535654"/>
              <a:ext cx="48525" cy="38740"/>
            </a:xfrm>
            <a:custGeom>
              <a:avLst/>
              <a:gdLst>
                <a:gd name="connsiteX0" fmla="*/ 150215 w 150450"/>
                <a:gd name="connsiteY0" fmla="*/ 111571 h 120114"/>
                <a:gd name="connsiteX1" fmla="*/ 128340 w 150450"/>
                <a:gd name="connsiteY1" fmla="*/ 79149 h 120114"/>
                <a:gd name="connsiteX2" fmla="*/ 97220 w 150450"/>
                <a:gd name="connsiteY2" fmla="*/ 50633 h 120114"/>
                <a:gd name="connsiteX3" fmla="*/ 65059 w 150450"/>
                <a:gd name="connsiteY3" fmla="*/ 28758 h 120114"/>
                <a:gd name="connsiteX4" fmla="*/ 48913 w 150450"/>
                <a:gd name="connsiteY4" fmla="*/ 17039 h 120114"/>
                <a:gd name="connsiteX5" fmla="*/ 48131 w 150450"/>
                <a:gd name="connsiteY5" fmla="*/ 17039 h 120114"/>
                <a:gd name="connsiteX6" fmla="*/ 47350 w 150450"/>
                <a:gd name="connsiteY6" fmla="*/ 17039 h 120114"/>
                <a:gd name="connsiteX7" fmla="*/ 42923 w 150450"/>
                <a:gd name="connsiteY7" fmla="*/ 12612 h 120114"/>
                <a:gd name="connsiteX8" fmla="*/ 34980 w 150450"/>
                <a:gd name="connsiteY8" fmla="*/ 5841 h 120114"/>
                <a:gd name="connsiteX9" fmla="*/ 5944 w 150450"/>
                <a:gd name="connsiteY9" fmla="*/ 5841 h 120114"/>
                <a:gd name="connsiteX10" fmla="*/ 5944 w 150450"/>
                <a:gd name="connsiteY10" fmla="*/ 34878 h 120114"/>
                <a:gd name="connsiteX11" fmla="*/ 72611 w 150450"/>
                <a:gd name="connsiteY11" fmla="*/ 83576 h 120114"/>
                <a:gd name="connsiteX12" fmla="*/ 108027 w 150450"/>
                <a:gd name="connsiteY12" fmla="*/ 102586 h 120114"/>
                <a:gd name="connsiteX13" fmla="*/ 142012 w 150450"/>
                <a:gd name="connsiteY13" fmla="*/ 119904 h 120114"/>
                <a:gd name="connsiteX14" fmla="*/ 150242 w 150450"/>
                <a:gd name="connsiteY14" fmla="*/ 115010 h 120114"/>
                <a:gd name="connsiteX15" fmla="*/ 150215 w 150450"/>
                <a:gd name="connsiteY15" fmla="*/ 111571 h 12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0450" h="120114">
                  <a:moveTo>
                    <a:pt x="150215" y="111571"/>
                  </a:moveTo>
                  <a:cubicBezTo>
                    <a:pt x="145843" y="99057"/>
                    <a:pt x="138307" y="87888"/>
                    <a:pt x="128340" y="79149"/>
                  </a:cubicBezTo>
                  <a:cubicBezTo>
                    <a:pt x="119106" y="68470"/>
                    <a:pt x="108663" y="58901"/>
                    <a:pt x="97220" y="50633"/>
                  </a:cubicBezTo>
                  <a:cubicBezTo>
                    <a:pt x="86413" y="43341"/>
                    <a:pt x="75605" y="36049"/>
                    <a:pt x="65059" y="28758"/>
                  </a:cubicBezTo>
                  <a:cubicBezTo>
                    <a:pt x="59590" y="24982"/>
                    <a:pt x="54251" y="21075"/>
                    <a:pt x="48913" y="17039"/>
                  </a:cubicBezTo>
                  <a:lnTo>
                    <a:pt x="48131" y="17039"/>
                  </a:lnTo>
                  <a:lnTo>
                    <a:pt x="47350" y="17039"/>
                  </a:lnTo>
                  <a:lnTo>
                    <a:pt x="42923" y="12612"/>
                  </a:lnTo>
                  <a:lnTo>
                    <a:pt x="34980" y="5841"/>
                  </a:lnTo>
                  <a:cubicBezTo>
                    <a:pt x="26868" y="-1947"/>
                    <a:pt x="14056" y="-1947"/>
                    <a:pt x="5944" y="5841"/>
                  </a:cubicBezTo>
                  <a:cubicBezTo>
                    <a:pt x="-1981" y="13898"/>
                    <a:pt x="-1981" y="26821"/>
                    <a:pt x="5944" y="34878"/>
                  </a:cubicBezTo>
                  <a:cubicBezTo>
                    <a:pt x="27155" y="52451"/>
                    <a:pt x="49418" y="68714"/>
                    <a:pt x="72611" y="83576"/>
                  </a:cubicBezTo>
                  <a:cubicBezTo>
                    <a:pt x="84029" y="90608"/>
                    <a:pt x="95856" y="96956"/>
                    <a:pt x="108027" y="102586"/>
                  </a:cubicBezTo>
                  <a:cubicBezTo>
                    <a:pt x="118643" y="109662"/>
                    <a:pt x="130048" y="115474"/>
                    <a:pt x="142012" y="119904"/>
                  </a:cubicBezTo>
                  <a:cubicBezTo>
                    <a:pt x="145636" y="120825"/>
                    <a:pt x="149321" y="118634"/>
                    <a:pt x="150242" y="115010"/>
                  </a:cubicBezTo>
                  <a:cubicBezTo>
                    <a:pt x="150529" y="113880"/>
                    <a:pt x="150520" y="112696"/>
                    <a:pt x="150215" y="111571"/>
                  </a:cubicBezTo>
                  <a:close/>
                </a:path>
              </a:pathLst>
            </a:custGeom>
            <a:solidFill>
              <a:schemeClr val="tx1">
                <a:lumMod val="50000"/>
                <a:lumOff val="50000"/>
              </a:schemeClr>
            </a:solidFill>
            <a:ln w="1297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B3865476-9F44-EF86-C191-9C3BFEA83C79}"/>
                </a:ext>
              </a:extLst>
            </p:cNvPr>
            <p:cNvSpPr/>
            <p:nvPr/>
          </p:nvSpPr>
          <p:spPr>
            <a:xfrm>
              <a:off x="584423" y="1506258"/>
              <a:ext cx="29301" cy="51062"/>
            </a:xfrm>
            <a:custGeom>
              <a:avLst/>
              <a:gdLst>
                <a:gd name="connsiteX0" fmla="*/ 89882 w 90847"/>
                <a:gd name="connsiteY0" fmla="*/ 137867 h 158317"/>
                <a:gd name="connsiteX1" fmla="*/ 87668 w 90847"/>
                <a:gd name="connsiteY1" fmla="*/ 127580 h 158317"/>
                <a:gd name="connsiteX2" fmla="*/ 86497 w 90847"/>
                <a:gd name="connsiteY2" fmla="*/ 122893 h 158317"/>
                <a:gd name="connsiteX3" fmla="*/ 86497 w 90847"/>
                <a:gd name="connsiteY3" fmla="*/ 122893 h 158317"/>
                <a:gd name="connsiteX4" fmla="*/ 85455 w 90847"/>
                <a:gd name="connsiteY4" fmla="*/ 118466 h 158317"/>
                <a:gd name="connsiteX5" fmla="*/ 78293 w 90847"/>
                <a:gd name="connsiteY5" fmla="*/ 101148 h 158317"/>
                <a:gd name="connsiteX6" fmla="*/ 70090 w 90847"/>
                <a:gd name="connsiteY6" fmla="*/ 83439 h 158317"/>
                <a:gd name="connsiteX7" fmla="*/ 39101 w 90847"/>
                <a:gd name="connsiteY7" fmla="*/ 12996 h 158317"/>
                <a:gd name="connsiteX8" fmla="*/ 13059 w 90847"/>
                <a:gd name="connsiteY8" fmla="*/ 1017 h 158317"/>
                <a:gd name="connsiteX9" fmla="*/ 1080 w 90847"/>
                <a:gd name="connsiteY9" fmla="*/ 27059 h 158317"/>
                <a:gd name="connsiteX10" fmla="*/ 32720 w 90847"/>
                <a:gd name="connsiteY10" fmla="*/ 99195 h 158317"/>
                <a:gd name="connsiteX11" fmla="*/ 51991 w 90847"/>
                <a:gd name="connsiteY11" fmla="*/ 136044 h 158317"/>
                <a:gd name="connsiteX12" fmla="*/ 84153 w 90847"/>
                <a:gd name="connsiteY12" fmla="*/ 158309 h 158317"/>
                <a:gd name="connsiteX13" fmla="*/ 89752 w 90847"/>
                <a:gd name="connsiteY13" fmla="*/ 154273 h 158317"/>
                <a:gd name="connsiteX14" fmla="*/ 89882 w 90847"/>
                <a:gd name="connsiteY14" fmla="*/ 137867 h 158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847" h="158317">
                  <a:moveTo>
                    <a:pt x="89882" y="137867"/>
                  </a:moveTo>
                  <a:cubicBezTo>
                    <a:pt x="89408" y="134386"/>
                    <a:pt x="88668" y="130948"/>
                    <a:pt x="87668" y="127580"/>
                  </a:cubicBezTo>
                  <a:lnTo>
                    <a:pt x="86497" y="122893"/>
                  </a:lnTo>
                  <a:lnTo>
                    <a:pt x="86497" y="122893"/>
                  </a:lnTo>
                  <a:lnTo>
                    <a:pt x="85455" y="118466"/>
                  </a:lnTo>
                  <a:cubicBezTo>
                    <a:pt x="83565" y="112500"/>
                    <a:pt x="81169" y="106706"/>
                    <a:pt x="78293" y="101148"/>
                  </a:cubicBezTo>
                  <a:cubicBezTo>
                    <a:pt x="75429" y="95288"/>
                    <a:pt x="72694" y="89429"/>
                    <a:pt x="70090" y="83439"/>
                  </a:cubicBezTo>
                  <a:cubicBezTo>
                    <a:pt x="59674" y="60002"/>
                    <a:pt x="50038" y="36174"/>
                    <a:pt x="39101" y="12996"/>
                  </a:cubicBezTo>
                  <a:cubicBezTo>
                    <a:pt x="34835" y="2859"/>
                    <a:pt x="23532" y="-2340"/>
                    <a:pt x="13059" y="1017"/>
                  </a:cubicBezTo>
                  <a:cubicBezTo>
                    <a:pt x="2828" y="5185"/>
                    <a:pt x="-2413" y="16578"/>
                    <a:pt x="1080" y="27059"/>
                  </a:cubicBezTo>
                  <a:cubicBezTo>
                    <a:pt x="11757" y="50757"/>
                    <a:pt x="21913" y="75106"/>
                    <a:pt x="32720" y="99195"/>
                  </a:cubicBezTo>
                  <a:cubicBezTo>
                    <a:pt x="37435" y="112298"/>
                    <a:pt x="43919" y="124696"/>
                    <a:pt x="51991" y="136044"/>
                  </a:cubicBezTo>
                  <a:cubicBezTo>
                    <a:pt x="59543" y="144768"/>
                    <a:pt x="71392" y="158700"/>
                    <a:pt x="84153" y="158309"/>
                  </a:cubicBezTo>
                  <a:cubicBezTo>
                    <a:pt x="86587" y="158011"/>
                    <a:pt x="88700" y="156488"/>
                    <a:pt x="89752" y="154273"/>
                  </a:cubicBezTo>
                  <a:cubicBezTo>
                    <a:pt x="91167" y="148901"/>
                    <a:pt x="91212" y="143260"/>
                    <a:pt x="89882" y="137867"/>
                  </a:cubicBezTo>
                  <a:close/>
                </a:path>
              </a:pathLst>
            </a:custGeom>
            <a:solidFill>
              <a:schemeClr val="tx1">
                <a:lumMod val="50000"/>
                <a:lumOff val="50000"/>
              </a:schemeClr>
            </a:solidFill>
            <a:ln w="1297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4BF9A1B5-E1EE-D594-2056-790F77FA4A6E}"/>
                </a:ext>
              </a:extLst>
            </p:cNvPr>
            <p:cNvSpPr/>
            <p:nvPr/>
          </p:nvSpPr>
          <p:spPr>
            <a:xfrm>
              <a:off x="542005" y="1586293"/>
              <a:ext cx="47851" cy="14573"/>
            </a:xfrm>
            <a:custGeom>
              <a:avLst/>
              <a:gdLst>
                <a:gd name="connsiteX0" fmla="*/ 145486 w 148363"/>
                <a:gd name="connsiteY0" fmla="*/ 4435 h 45184"/>
                <a:gd name="connsiteX1" fmla="*/ 131163 w 148363"/>
                <a:gd name="connsiteY1" fmla="*/ 2872 h 45184"/>
                <a:gd name="connsiteX2" fmla="*/ 117360 w 148363"/>
                <a:gd name="connsiteY2" fmla="*/ 2091 h 45184"/>
                <a:gd name="connsiteX3" fmla="*/ 81553 w 148363"/>
                <a:gd name="connsiteY3" fmla="*/ 8 h 45184"/>
                <a:gd name="connsiteX4" fmla="*/ 48871 w 148363"/>
                <a:gd name="connsiteY4" fmla="*/ 3003 h 45184"/>
                <a:gd name="connsiteX5" fmla="*/ 32725 w 148363"/>
                <a:gd name="connsiteY5" fmla="*/ 4825 h 45184"/>
                <a:gd name="connsiteX6" fmla="*/ 27256 w 148363"/>
                <a:gd name="connsiteY6" fmla="*/ 6258 h 45184"/>
                <a:gd name="connsiteX7" fmla="*/ 23350 w 148363"/>
                <a:gd name="connsiteY7" fmla="*/ 7299 h 45184"/>
                <a:gd name="connsiteX8" fmla="*/ 20876 w 148363"/>
                <a:gd name="connsiteY8" fmla="*/ 7299 h 45184"/>
                <a:gd name="connsiteX9" fmla="*/ 16058 w 148363"/>
                <a:gd name="connsiteY9" fmla="*/ 9253 h 45184"/>
                <a:gd name="connsiteX10" fmla="*/ 42 w 148363"/>
                <a:gd name="connsiteY10" fmla="*/ 29174 h 45184"/>
                <a:gd name="connsiteX11" fmla="*/ 20615 w 148363"/>
                <a:gd name="connsiteY11" fmla="*/ 45060 h 45184"/>
                <a:gd name="connsiteX12" fmla="*/ 28298 w 148363"/>
                <a:gd name="connsiteY12" fmla="*/ 44149 h 45184"/>
                <a:gd name="connsiteX13" fmla="*/ 35980 w 148363"/>
                <a:gd name="connsiteY13" fmla="*/ 44149 h 45184"/>
                <a:gd name="connsiteX14" fmla="*/ 53949 w 148363"/>
                <a:gd name="connsiteY14" fmla="*/ 43107 h 45184"/>
                <a:gd name="connsiteX15" fmla="*/ 88714 w 148363"/>
                <a:gd name="connsiteY15" fmla="*/ 40503 h 45184"/>
                <a:gd name="connsiteX16" fmla="*/ 122439 w 148363"/>
                <a:gd name="connsiteY16" fmla="*/ 29174 h 45184"/>
                <a:gd name="connsiteX17" fmla="*/ 136762 w 148363"/>
                <a:gd name="connsiteY17" fmla="*/ 21492 h 45184"/>
                <a:gd name="connsiteX18" fmla="*/ 147959 w 148363"/>
                <a:gd name="connsiteY18" fmla="*/ 11206 h 45184"/>
                <a:gd name="connsiteX19" fmla="*/ 145486 w 148363"/>
                <a:gd name="connsiteY19" fmla="*/ 4435 h 4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8363" h="45184">
                  <a:moveTo>
                    <a:pt x="145486" y="4435"/>
                  </a:moveTo>
                  <a:cubicBezTo>
                    <a:pt x="140928" y="2679"/>
                    <a:pt x="135992" y="2141"/>
                    <a:pt x="131163" y="2872"/>
                  </a:cubicBezTo>
                  <a:cubicBezTo>
                    <a:pt x="126605" y="2872"/>
                    <a:pt x="121918" y="2872"/>
                    <a:pt x="117360" y="2091"/>
                  </a:cubicBezTo>
                  <a:cubicBezTo>
                    <a:pt x="105483" y="614"/>
                    <a:pt x="93522" y="-82"/>
                    <a:pt x="81553" y="8"/>
                  </a:cubicBezTo>
                  <a:lnTo>
                    <a:pt x="48871" y="3003"/>
                  </a:lnTo>
                  <a:cubicBezTo>
                    <a:pt x="43457" y="3281"/>
                    <a:pt x="38065" y="3890"/>
                    <a:pt x="32725" y="4825"/>
                  </a:cubicBezTo>
                  <a:lnTo>
                    <a:pt x="27256" y="6258"/>
                  </a:lnTo>
                  <a:lnTo>
                    <a:pt x="23350" y="7299"/>
                  </a:lnTo>
                  <a:lnTo>
                    <a:pt x="20876" y="7299"/>
                  </a:lnTo>
                  <a:lnTo>
                    <a:pt x="16058" y="9253"/>
                  </a:lnTo>
                  <a:cubicBezTo>
                    <a:pt x="6352" y="10720"/>
                    <a:pt x="-610" y="19380"/>
                    <a:pt x="42" y="29174"/>
                  </a:cubicBezTo>
                  <a:cubicBezTo>
                    <a:pt x="1458" y="39172"/>
                    <a:pt x="10585" y="46219"/>
                    <a:pt x="20615" y="45060"/>
                  </a:cubicBezTo>
                  <a:lnTo>
                    <a:pt x="28298" y="44149"/>
                  </a:lnTo>
                  <a:lnTo>
                    <a:pt x="35980" y="44149"/>
                  </a:lnTo>
                  <a:cubicBezTo>
                    <a:pt x="41969" y="44149"/>
                    <a:pt x="47959" y="43497"/>
                    <a:pt x="53949" y="43107"/>
                  </a:cubicBezTo>
                  <a:cubicBezTo>
                    <a:pt x="65537" y="42195"/>
                    <a:pt x="77256" y="41935"/>
                    <a:pt x="88714" y="40503"/>
                  </a:cubicBezTo>
                  <a:cubicBezTo>
                    <a:pt x="100457" y="38426"/>
                    <a:pt x="111824" y="34608"/>
                    <a:pt x="122439" y="29174"/>
                  </a:cubicBezTo>
                  <a:cubicBezTo>
                    <a:pt x="127347" y="26872"/>
                    <a:pt x="132128" y="24307"/>
                    <a:pt x="136762" y="21492"/>
                  </a:cubicBezTo>
                  <a:cubicBezTo>
                    <a:pt x="141592" y="19493"/>
                    <a:pt x="145559" y="15849"/>
                    <a:pt x="147959" y="11206"/>
                  </a:cubicBezTo>
                  <a:cubicBezTo>
                    <a:pt x="149013" y="8649"/>
                    <a:pt x="147940" y="5710"/>
                    <a:pt x="145486" y="4435"/>
                  </a:cubicBezTo>
                  <a:close/>
                </a:path>
              </a:pathLst>
            </a:custGeom>
            <a:solidFill>
              <a:schemeClr val="tx1">
                <a:lumMod val="50000"/>
                <a:lumOff val="50000"/>
              </a:schemeClr>
            </a:solidFill>
            <a:ln w="1297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5582E7DD-C107-8D58-7A88-F9E9B3897BB7}"/>
                </a:ext>
              </a:extLst>
            </p:cNvPr>
            <p:cNvSpPr/>
            <p:nvPr/>
          </p:nvSpPr>
          <p:spPr>
            <a:xfrm>
              <a:off x="694401" y="1579743"/>
              <a:ext cx="153526" cy="147917"/>
            </a:xfrm>
            <a:custGeom>
              <a:avLst/>
              <a:gdLst>
                <a:gd name="connsiteX0" fmla="*/ 431190 w 476005"/>
                <a:gd name="connsiteY0" fmla="*/ 24223 h 458616"/>
                <a:gd name="connsiteX1" fmla="*/ 357101 w 476005"/>
                <a:gd name="connsiteY1" fmla="*/ 4 h 458616"/>
                <a:gd name="connsiteX2" fmla="*/ 291345 w 476005"/>
                <a:gd name="connsiteY2" fmla="*/ 26958 h 458616"/>
                <a:gd name="connsiteX3" fmla="*/ 222595 w 476005"/>
                <a:gd name="connsiteY3" fmla="*/ 154562 h 458616"/>
                <a:gd name="connsiteX4" fmla="*/ 221814 w 476005"/>
                <a:gd name="connsiteY4" fmla="*/ 157948 h 458616"/>
                <a:gd name="connsiteX5" fmla="*/ 138220 w 476005"/>
                <a:gd name="connsiteY5" fmla="*/ 96880 h 458616"/>
                <a:gd name="connsiteX6" fmla="*/ 17907 w 476005"/>
                <a:gd name="connsiteY6" fmla="*/ 138156 h 458616"/>
                <a:gd name="connsiteX7" fmla="*/ 31969 w 476005"/>
                <a:gd name="connsiteY7" fmla="*/ 302349 h 458616"/>
                <a:gd name="connsiteX8" fmla="*/ 169470 w 476005"/>
                <a:gd name="connsiteY8" fmla="*/ 413548 h 458616"/>
                <a:gd name="connsiteX9" fmla="*/ 250980 w 476005"/>
                <a:gd name="connsiteY9" fmla="*/ 450136 h 458616"/>
                <a:gd name="connsiteX10" fmla="*/ 337960 w 476005"/>
                <a:gd name="connsiteY10" fmla="*/ 446100 h 458616"/>
                <a:gd name="connsiteX11" fmla="*/ 398247 w 476005"/>
                <a:gd name="connsiteY11" fmla="*/ 376047 h 458616"/>
                <a:gd name="connsiteX12" fmla="*/ 435486 w 476005"/>
                <a:gd name="connsiteY12" fmla="*/ 299745 h 458616"/>
                <a:gd name="connsiteX13" fmla="*/ 474549 w 476005"/>
                <a:gd name="connsiteY13" fmla="*/ 158859 h 458616"/>
                <a:gd name="connsiteX14" fmla="*/ 431190 w 476005"/>
                <a:gd name="connsiteY14" fmla="*/ 24223 h 458616"/>
                <a:gd name="connsiteX15" fmla="*/ 415434 w 476005"/>
                <a:gd name="connsiteY15" fmla="*/ 257818 h 458616"/>
                <a:gd name="connsiteX16" fmla="*/ 353715 w 476005"/>
                <a:gd name="connsiteY16" fmla="*/ 386073 h 458616"/>
                <a:gd name="connsiteX17" fmla="*/ 301632 w 476005"/>
                <a:gd name="connsiteY17" fmla="*/ 428001 h 458616"/>
                <a:gd name="connsiteX18" fmla="*/ 225199 w 476005"/>
                <a:gd name="connsiteY18" fmla="*/ 402740 h 458616"/>
                <a:gd name="connsiteX19" fmla="*/ 158793 w 476005"/>
                <a:gd name="connsiteY19" fmla="*/ 368105 h 458616"/>
                <a:gd name="connsiteX20" fmla="*/ 95121 w 476005"/>
                <a:gd name="connsiteY20" fmla="*/ 321620 h 458616"/>
                <a:gd name="connsiteX21" fmla="*/ 36006 w 476005"/>
                <a:gd name="connsiteY21" fmla="*/ 192713 h 458616"/>
                <a:gd name="connsiteX22" fmla="*/ 61396 w 476005"/>
                <a:gd name="connsiteY22" fmla="*/ 140239 h 458616"/>
                <a:gd name="connsiteX23" fmla="*/ 104105 w 476005"/>
                <a:gd name="connsiteY23" fmla="*/ 122531 h 458616"/>
                <a:gd name="connsiteX24" fmla="*/ 202282 w 476005"/>
                <a:gd name="connsiteY24" fmla="*/ 167323 h 458616"/>
                <a:gd name="connsiteX25" fmla="*/ 215303 w 476005"/>
                <a:gd name="connsiteY25" fmla="*/ 191932 h 458616"/>
                <a:gd name="connsiteX26" fmla="*/ 221293 w 476005"/>
                <a:gd name="connsiteY26" fmla="*/ 198312 h 458616"/>
                <a:gd name="connsiteX27" fmla="*/ 238036 w 476005"/>
                <a:gd name="connsiteY27" fmla="*/ 197631 h 458616"/>
                <a:gd name="connsiteX28" fmla="*/ 240824 w 476005"/>
                <a:gd name="connsiteY28" fmla="*/ 192453 h 458616"/>
                <a:gd name="connsiteX29" fmla="*/ 289653 w 476005"/>
                <a:gd name="connsiteY29" fmla="*/ 76307 h 458616"/>
                <a:gd name="connsiteX30" fmla="*/ 330538 w 476005"/>
                <a:gd name="connsiteY30" fmla="*/ 37244 h 458616"/>
                <a:gd name="connsiteX31" fmla="*/ 386137 w 476005"/>
                <a:gd name="connsiteY31" fmla="*/ 34510 h 458616"/>
                <a:gd name="connsiteX32" fmla="*/ 445252 w 476005"/>
                <a:gd name="connsiteY32" fmla="*/ 125656 h 458616"/>
                <a:gd name="connsiteX33" fmla="*/ 415434 w 476005"/>
                <a:gd name="connsiteY33" fmla="*/ 257818 h 45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6005" h="458616">
                  <a:moveTo>
                    <a:pt x="431190" y="24223"/>
                  </a:moveTo>
                  <a:cubicBezTo>
                    <a:pt x="409797" y="8284"/>
                    <a:pt x="383778" y="-222"/>
                    <a:pt x="357101" y="4"/>
                  </a:cubicBezTo>
                  <a:cubicBezTo>
                    <a:pt x="332715" y="1069"/>
                    <a:pt x="309462" y="10600"/>
                    <a:pt x="291345" y="26958"/>
                  </a:cubicBezTo>
                  <a:cubicBezTo>
                    <a:pt x="254105" y="58729"/>
                    <a:pt x="234444" y="108338"/>
                    <a:pt x="222595" y="154562"/>
                  </a:cubicBezTo>
                  <a:cubicBezTo>
                    <a:pt x="222410" y="155707"/>
                    <a:pt x="222149" y="156838"/>
                    <a:pt x="221814" y="157948"/>
                  </a:cubicBezTo>
                  <a:cubicBezTo>
                    <a:pt x="202249" y="128154"/>
                    <a:pt x="172551" y="106459"/>
                    <a:pt x="138220" y="96880"/>
                  </a:cubicBezTo>
                  <a:cubicBezTo>
                    <a:pt x="92907" y="83859"/>
                    <a:pt x="43167" y="96099"/>
                    <a:pt x="17907" y="138156"/>
                  </a:cubicBezTo>
                  <a:cubicBezTo>
                    <a:pt x="-12953" y="189458"/>
                    <a:pt x="-1104" y="255344"/>
                    <a:pt x="31969" y="302349"/>
                  </a:cubicBezTo>
                  <a:cubicBezTo>
                    <a:pt x="65042" y="349355"/>
                    <a:pt x="116996" y="386725"/>
                    <a:pt x="169470" y="413548"/>
                  </a:cubicBezTo>
                  <a:cubicBezTo>
                    <a:pt x="195798" y="427540"/>
                    <a:pt x="223028" y="439763"/>
                    <a:pt x="250980" y="450136"/>
                  </a:cubicBezTo>
                  <a:cubicBezTo>
                    <a:pt x="279626" y="460162"/>
                    <a:pt x="311658" y="464069"/>
                    <a:pt x="337960" y="446100"/>
                  </a:cubicBezTo>
                  <a:cubicBezTo>
                    <a:pt x="362761" y="427251"/>
                    <a:pt x="383304" y="403380"/>
                    <a:pt x="398247" y="376047"/>
                  </a:cubicBezTo>
                  <a:cubicBezTo>
                    <a:pt x="412759" y="351692"/>
                    <a:pt x="425215" y="326170"/>
                    <a:pt x="435486" y="299745"/>
                  </a:cubicBezTo>
                  <a:cubicBezTo>
                    <a:pt x="454754" y="254743"/>
                    <a:pt x="467893" y="207358"/>
                    <a:pt x="474549" y="158859"/>
                  </a:cubicBezTo>
                  <a:cubicBezTo>
                    <a:pt x="479627" y="110161"/>
                    <a:pt x="472856" y="55604"/>
                    <a:pt x="431190" y="24223"/>
                  </a:cubicBezTo>
                  <a:close/>
                  <a:moveTo>
                    <a:pt x="415434" y="257818"/>
                  </a:moveTo>
                  <a:cubicBezTo>
                    <a:pt x="401245" y="303358"/>
                    <a:pt x="380450" y="346570"/>
                    <a:pt x="353715" y="386073"/>
                  </a:cubicBezTo>
                  <a:cubicBezTo>
                    <a:pt x="341996" y="402480"/>
                    <a:pt x="324028" y="426438"/>
                    <a:pt x="301632" y="428001"/>
                  </a:cubicBezTo>
                  <a:cubicBezTo>
                    <a:pt x="275590" y="429824"/>
                    <a:pt x="248116" y="414329"/>
                    <a:pt x="225199" y="402740"/>
                  </a:cubicBezTo>
                  <a:cubicBezTo>
                    <a:pt x="202282" y="391152"/>
                    <a:pt x="180277" y="381126"/>
                    <a:pt x="158793" y="368105"/>
                  </a:cubicBezTo>
                  <a:cubicBezTo>
                    <a:pt x="136005" y="354874"/>
                    <a:pt x="114665" y="339294"/>
                    <a:pt x="95121" y="321620"/>
                  </a:cubicBezTo>
                  <a:cubicBezTo>
                    <a:pt x="58792" y="288156"/>
                    <a:pt x="28844" y="243495"/>
                    <a:pt x="36006" y="192713"/>
                  </a:cubicBezTo>
                  <a:cubicBezTo>
                    <a:pt x="37977" y="172764"/>
                    <a:pt x="46977" y="154165"/>
                    <a:pt x="61396" y="140239"/>
                  </a:cubicBezTo>
                  <a:cubicBezTo>
                    <a:pt x="73440" y="130032"/>
                    <a:pt x="88372" y="123841"/>
                    <a:pt x="104105" y="122531"/>
                  </a:cubicBezTo>
                  <a:cubicBezTo>
                    <a:pt x="142167" y="120609"/>
                    <a:pt x="178787" y="137316"/>
                    <a:pt x="202282" y="167323"/>
                  </a:cubicBezTo>
                  <a:cubicBezTo>
                    <a:pt x="207823" y="174832"/>
                    <a:pt x="212212" y="183127"/>
                    <a:pt x="215303" y="191932"/>
                  </a:cubicBezTo>
                  <a:cubicBezTo>
                    <a:pt x="216266" y="194835"/>
                    <a:pt x="218456" y="197168"/>
                    <a:pt x="221293" y="198312"/>
                  </a:cubicBezTo>
                  <a:cubicBezTo>
                    <a:pt x="226105" y="202748"/>
                    <a:pt x="233601" y="202443"/>
                    <a:pt x="238036" y="197631"/>
                  </a:cubicBezTo>
                  <a:cubicBezTo>
                    <a:pt x="239386" y="196167"/>
                    <a:pt x="240345" y="194386"/>
                    <a:pt x="240824" y="192453"/>
                  </a:cubicBezTo>
                  <a:cubicBezTo>
                    <a:pt x="251291" y="151544"/>
                    <a:pt x="267744" y="112406"/>
                    <a:pt x="289653" y="76307"/>
                  </a:cubicBezTo>
                  <a:cubicBezTo>
                    <a:pt x="299701" y="59991"/>
                    <a:pt x="313782" y="46539"/>
                    <a:pt x="330538" y="37244"/>
                  </a:cubicBezTo>
                  <a:cubicBezTo>
                    <a:pt x="347980" y="29016"/>
                    <a:pt x="367972" y="28033"/>
                    <a:pt x="386137" y="34510"/>
                  </a:cubicBezTo>
                  <a:cubicBezTo>
                    <a:pt x="428716" y="47531"/>
                    <a:pt x="445773" y="84510"/>
                    <a:pt x="445252" y="125656"/>
                  </a:cubicBezTo>
                  <a:cubicBezTo>
                    <a:pt x="442221" y="170989"/>
                    <a:pt x="432162" y="215575"/>
                    <a:pt x="415434" y="257818"/>
                  </a:cubicBezTo>
                  <a:close/>
                </a:path>
              </a:pathLst>
            </a:custGeom>
            <a:solidFill>
              <a:schemeClr val="tx1">
                <a:lumMod val="75000"/>
                <a:lumOff val="25000"/>
              </a:schemeClr>
            </a:solidFill>
            <a:ln w="1297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0709813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043EC60A-80D5-18A3-8AE6-81B812E38E02}"/>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4" name="组合 3">
            <a:extLst>
              <a:ext uri="{FF2B5EF4-FFF2-40B4-BE49-F238E27FC236}">
                <a16:creationId xmlns:a16="http://schemas.microsoft.com/office/drawing/2014/main" id="{5007E177-4BA8-DD02-2BB2-CCA893EF8746}"/>
              </a:ext>
            </a:extLst>
          </p:cNvPr>
          <p:cNvGrpSpPr/>
          <p:nvPr userDrawn="1"/>
        </p:nvGrpSpPr>
        <p:grpSpPr>
          <a:xfrm>
            <a:off x="2319" y="7301378"/>
            <a:ext cx="8760681" cy="1254347"/>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74C1B9E1-739F-AF78-E6A3-09DBDD03E1E7}"/>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16602DBA-9C97-EF78-5595-13BC16131926}"/>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BA4DF73E-9CCB-A71B-E085-9062F9C8C5FA}"/>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9E9BB165-4F62-C3A8-11D0-3A4D3A8D3C14}"/>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EB9DF618-CBCB-0494-1237-FD82DA58F9B3}"/>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65B4FA95-0C54-3A5A-756F-4F0C1F16547B}"/>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7524409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页">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C2A51E3-167F-A459-E35C-287243070A9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23"/>
          <a:stretch/>
        </p:blipFill>
        <p:spPr>
          <a:xfrm>
            <a:off x="0" y="6350"/>
            <a:ext cx="6943140" cy="6858000"/>
          </a:xfrm>
          <a:prstGeom prst="rect">
            <a:avLst/>
          </a:prstGeom>
          <a:ln w="101600">
            <a:solidFill>
              <a:schemeClr val="accent6"/>
            </a:solidFill>
          </a:ln>
        </p:spPr>
      </p:pic>
      <p:sp>
        <p:nvSpPr>
          <p:cNvPr id="3" name="矩形: 圆角 2">
            <a:extLst>
              <a:ext uri="{FF2B5EF4-FFF2-40B4-BE49-F238E27FC236}">
                <a16:creationId xmlns:a16="http://schemas.microsoft.com/office/drawing/2014/main" id="{26B90136-E745-9072-D0A5-4FF38A665E17}"/>
              </a:ext>
            </a:extLst>
          </p:cNvPr>
          <p:cNvSpPr/>
          <p:nvPr userDrawn="1"/>
        </p:nvSpPr>
        <p:spPr>
          <a:xfrm>
            <a:off x="1019175" y="571500"/>
            <a:ext cx="3451805" cy="762000"/>
          </a:xfrm>
          <a:prstGeom prst="roundRect">
            <a:avLst>
              <a:gd name="adj" fmla="val 6667"/>
            </a:avLst>
          </a:prstGeom>
          <a:gradFill>
            <a:gsLst>
              <a:gs pos="21000">
                <a:schemeClr val="bg1"/>
              </a:gs>
              <a:gs pos="75000">
                <a:schemeClr val="bg1">
                  <a:alpha val="0"/>
                </a:schemeClr>
              </a:gs>
            </a:gsLst>
            <a:lin ang="0" scaled="0"/>
          </a:gradFill>
          <a:ln>
            <a:gradFill>
              <a:gsLst>
                <a:gs pos="0">
                  <a:schemeClr val="bg1"/>
                </a:gs>
                <a:gs pos="100000">
                  <a:schemeClr val="bg1">
                    <a:alpha val="5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11079963-2DF4-4615-D862-C8CC1C7B4288}"/>
              </a:ext>
            </a:extLst>
          </p:cNvPr>
          <p:cNvSpPr txBox="1"/>
          <p:nvPr userDrawn="1"/>
        </p:nvSpPr>
        <p:spPr>
          <a:xfrm>
            <a:off x="1221105" y="571500"/>
            <a:ext cx="1351492" cy="850900"/>
          </a:xfrm>
          <a:prstGeom prst="rect">
            <a:avLst/>
          </a:prstGeom>
          <a:noFill/>
        </p:spPr>
        <p:txBody>
          <a:bodyPr wrap="square" rtlCol="0">
            <a:noAutofit/>
          </a:bodyPr>
          <a:lstStyle/>
          <a:p>
            <a:pPr algn="l"/>
            <a:r>
              <a:rPr lang="zh-CN" altLang="en-US" sz="4400" dirty="0">
                <a:solidFill>
                  <a:schemeClr val="accent1"/>
                </a:solidFill>
                <a:latin typeface="+mj-ea"/>
                <a:ea typeface="+mj-ea"/>
              </a:rPr>
              <a:t>目录</a:t>
            </a:r>
          </a:p>
        </p:txBody>
      </p:sp>
      <p:sp>
        <p:nvSpPr>
          <p:cNvPr id="5" name="文本框 4">
            <a:extLst>
              <a:ext uri="{FF2B5EF4-FFF2-40B4-BE49-F238E27FC236}">
                <a16:creationId xmlns:a16="http://schemas.microsoft.com/office/drawing/2014/main" id="{223B2E00-3731-F418-2EC5-7A8FC079A593}"/>
              </a:ext>
            </a:extLst>
          </p:cNvPr>
          <p:cNvSpPr txBox="1"/>
          <p:nvPr userDrawn="1"/>
        </p:nvSpPr>
        <p:spPr>
          <a:xfrm>
            <a:off x="2492005" y="979487"/>
            <a:ext cx="1121304" cy="283210"/>
          </a:xfrm>
          <a:prstGeom prst="rect">
            <a:avLst/>
          </a:prstGeom>
          <a:noFill/>
        </p:spPr>
        <p:txBody>
          <a:bodyPr wrap="square" rtlCol="0">
            <a:noAutofit/>
          </a:bodyPr>
          <a:lstStyle/>
          <a:p>
            <a:pPr algn="l"/>
            <a:r>
              <a:rPr lang="en-US" altLang="zh-CN" sz="1400" dirty="0">
                <a:solidFill>
                  <a:schemeClr val="accent1"/>
                </a:solidFill>
                <a:latin typeface="+mj-ea"/>
                <a:ea typeface="+mj-ea"/>
              </a:rPr>
              <a:t>CONTENST</a:t>
            </a:r>
            <a:endParaRPr lang="zh-CN" altLang="en-US" sz="1400" dirty="0">
              <a:solidFill>
                <a:schemeClr val="accent1"/>
              </a:solidFill>
              <a:latin typeface="+mj-ea"/>
              <a:ea typeface="+mj-ea"/>
            </a:endParaRPr>
          </a:p>
        </p:txBody>
      </p:sp>
      <p:sp>
        <p:nvSpPr>
          <p:cNvPr id="6" name="矩形: 圆角 5">
            <a:extLst>
              <a:ext uri="{FF2B5EF4-FFF2-40B4-BE49-F238E27FC236}">
                <a16:creationId xmlns:a16="http://schemas.microsoft.com/office/drawing/2014/main" id="{47C24C8C-4821-9F3D-F4AA-4D27157C0757}"/>
              </a:ext>
            </a:extLst>
          </p:cNvPr>
          <p:cNvSpPr/>
          <p:nvPr userDrawn="1"/>
        </p:nvSpPr>
        <p:spPr>
          <a:xfrm>
            <a:off x="6096000" y="1108932"/>
            <a:ext cx="4392196" cy="681567"/>
          </a:xfrm>
          <a:prstGeom prst="roundRect">
            <a:avLst>
              <a:gd name="adj" fmla="val 10697"/>
            </a:avLst>
          </a:prstGeom>
          <a:solidFill>
            <a:schemeClr val="bg1"/>
          </a:solidFill>
          <a:ln>
            <a:noFill/>
          </a:ln>
          <a:effectLst>
            <a:outerShdw blurRad="2032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当前日期">
            <a:extLst>
              <a:ext uri="{FF2B5EF4-FFF2-40B4-BE49-F238E27FC236}">
                <a16:creationId xmlns:a16="http://schemas.microsoft.com/office/drawing/2014/main" id="{3620FCC4-ECF4-53E8-8E82-8A98AC58C489}"/>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20253" y="1182814"/>
            <a:ext cx="482645" cy="482645"/>
          </a:xfrm>
          <a:prstGeom prst="rect">
            <a:avLst/>
          </a:prstGeom>
        </p:spPr>
      </p:pic>
      <p:sp>
        <p:nvSpPr>
          <p:cNvPr id="8" name="矩形: 圆角 7">
            <a:extLst>
              <a:ext uri="{FF2B5EF4-FFF2-40B4-BE49-F238E27FC236}">
                <a16:creationId xmlns:a16="http://schemas.microsoft.com/office/drawing/2014/main" id="{E8E8D4EF-D186-7ED5-2918-D2691EA4AD5A}"/>
              </a:ext>
            </a:extLst>
          </p:cNvPr>
          <p:cNvSpPr/>
          <p:nvPr userDrawn="1"/>
        </p:nvSpPr>
        <p:spPr>
          <a:xfrm>
            <a:off x="6096000" y="2437560"/>
            <a:ext cx="4392196" cy="681567"/>
          </a:xfrm>
          <a:prstGeom prst="roundRect">
            <a:avLst>
              <a:gd name="adj" fmla="val 10697"/>
            </a:avLst>
          </a:prstGeom>
          <a:solidFill>
            <a:schemeClr val="bg1"/>
          </a:solidFill>
          <a:ln>
            <a:noFill/>
          </a:ln>
          <a:effectLst>
            <a:outerShdw blurRad="2032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descr="客户审核">
            <a:extLst>
              <a:ext uri="{FF2B5EF4-FFF2-40B4-BE49-F238E27FC236}">
                <a16:creationId xmlns:a16="http://schemas.microsoft.com/office/drawing/2014/main" id="{88D91D6D-CA25-0627-19B8-3DA4E5C18E8E}"/>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339667" y="2556435"/>
            <a:ext cx="443816" cy="443816"/>
          </a:xfrm>
          <a:prstGeom prst="rect">
            <a:avLst/>
          </a:prstGeom>
        </p:spPr>
      </p:pic>
      <p:sp>
        <p:nvSpPr>
          <p:cNvPr id="10" name="矩形: 圆角 9">
            <a:extLst>
              <a:ext uri="{FF2B5EF4-FFF2-40B4-BE49-F238E27FC236}">
                <a16:creationId xmlns:a16="http://schemas.microsoft.com/office/drawing/2014/main" id="{AD907125-6184-707C-294E-A51DE7DCD22D}"/>
              </a:ext>
            </a:extLst>
          </p:cNvPr>
          <p:cNvSpPr/>
          <p:nvPr userDrawn="1"/>
        </p:nvSpPr>
        <p:spPr>
          <a:xfrm>
            <a:off x="6096000" y="3766188"/>
            <a:ext cx="4392196" cy="681567"/>
          </a:xfrm>
          <a:prstGeom prst="roundRect">
            <a:avLst>
              <a:gd name="adj" fmla="val 10697"/>
            </a:avLst>
          </a:prstGeom>
          <a:solidFill>
            <a:schemeClr val="bg1"/>
          </a:solidFill>
          <a:ln>
            <a:noFill/>
          </a:ln>
          <a:effectLst>
            <a:outerShdw blurRad="2032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10" descr="饼图">
            <a:extLst>
              <a:ext uri="{FF2B5EF4-FFF2-40B4-BE49-F238E27FC236}">
                <a16:creationId xmlns:a16="http://schemas.microsoft.com/office/drawing/2014/main" id="{93866B45-8A69-9B00-07B9-3455B2213588}"/>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293952" y="3840070"/>
            <a:ext cx="535246" cy="535246"/>
          </a:xfrm>
          <a:prstGeom prst="rect">
            <a:avLst/>
          </a:prstGeom>
        </p:spPr>
      </p:pic>
      <p:sp>
        <p:nvSpPr>
          <p:cNvPr id="12" name="矩形: 圆角 11">
            <a:extLst>
              <a:ext uri="{FF2B5EF4-FFF2-40B4-BE49-F238E27FC236}">
                <a16:creationId xmlns:a16="http://schemas.microsoft.com/office/drawing/2014/main" id="{7CB35D29-BC0A-E3D3-5F61-BCDAED6B00DE}"/>
              </a:ext>
            </a:extLst>
          </p:cNvPr>
          <p:cNvSpPr/>
          <p:nvPr userDrawn="1"/>
        </p:nvSpPr>
        <p:spPr>
          <a:xfrm>
            <a:off x="6096000" y="5094816"/>
            <a:ext cx="4392196" cy="681567"/>
          </a:xfrm>
          <a:prstGeom prst="roundRect">
            <a:avLst>
              <a:gd name="adj" fmla="val 10697"/>
            </a:avLst>
          </a:prstGeom>
          <a:solidFill>
            <a:schemeClr val="bg1"/>
          </a:solidFill>
          <a:ln>
            <a:noFill/>
          </a:ln>
          <a:effectLst>
            <a:outerShdw blurRad="2032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形 12" descr="集体讨论">
            <a:extLst>
              <a:ext uri="{FF2B5EF4-FFF2-40B4-BE49-F238E27FC236}">
                <a16:creationId xmlns:a16="http://schemas.microsoft.com/office/drawing/2014/main" id="{E784D9CC-26BA-A54A-1FCE-26F981916FAB}"/>
              </a:ext>
            </a:extLst>
          </p:cNvPr>
          <p:cNvPicPr>
            <a:picLocks noChangeAspect="1"/>
          </p:cNvPicPr>
          <p:nvPr userDrawn="1"/>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11939" y="5148666"/>
            <a:ext cx="490959" cy="490959"/>
          </a:xfrm>
          <a:prstGeom prst="rect">
            <a:avLst/>
          </a:prstGeom>
        </p:spPr>
      </p:pic>
      <p:sp>
        <p:nvSpPr>
          <p:cNvPr id="14" name="椭圆 13">
            <a:extLst>
              <a:ext uri="{FF2B5EF4-FFF2-40B4-BE49-F238E27FC236}">
                <a16:creationId xmlns:a16="http://schemas.microsoft.com/office/drawing/2014/main" id="{8CBCF212-57F3-8DAE-4836-0E5E72FCAF81}"/>
              </a:ext>
            </a:extLst>
          </p:cNvPr>
          <p:cNvSpPr/>
          <p:nvPr userDrawn="1"/>
        </p:nvSpPr>
        <p:spPr>
          <a:xfrm>
            <a:off x="6271500" y="1159640"/>
            <a:ext cx="580150" cy="58015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7C430E1-7C4D-C745-601D-6E1CDD4EC67D}"/>
              </a:ext>
            </a:extLst>
          </p:cNvPr>
          <p:cNvSpPr/>
          <p:nvPr userDrawn="1"/>
        </p:nvSpPr>
        <p:spPr>
          <a:xfrm>
            <a:off x="6271500" y="2488268"/>
            <a:ext cx="580150" cy="58015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8B92E87D-A24B-30DC-F8E3-2EB57486A8E6}"/>
              </a:ext>
            </a:extLst>
          </p:cNvPr>
          <p:cNvSpPr/>
          <p:nvPr userDrawn="1"/>
        </p:nvSpPr>
        <p:spPr>
          <a:xfrm>
            <a:off x="6271500" y="3816896"/>
            <a:ext cx="580150" cy="58015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59F8B073-FF52-5BE5-B2D6-EAEE62C48713}"/>
              </a:ext>
            </a:extLst>
          </p:cNvPr>
          <p:cNvSpPr/>
          <p:nvPr userDrawn="1"/>
        </p:nvSpPr>
        <p:spPr>
          <a:xfrm>
            <a:off x="6271500" y="5131838"/>
            <a:ext cx="580150" cy="58015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5D06F7C8-2335-9089-7B1C-38EA5EE7045C}"/>
              </a:ext>
            </a:extLst>
          </p:cNvPr>
          <p:cNvSpPr/>
          <p:nvPr userDrawn="1"/>
        </p:nvSpPr>
        <p:spPr>
          <a:xfrm flipH="1">
            <a:off x="11170920" y="386257"/>
            <a:ext cx="349525" cy="316287"/>
          </a:xfrm>
          <a:custGeom>
            <a:avLst/>
            <a:gdLst>
              <a:gd name="connsiteX0" fmla="*/ 1046480 w 2179320"/>
              <a:gd name="connsiteY0" fmla="*/ 330200 h 1940560"/>
              <a:gd name="connsiteX1" fmla="*/ 360680 w 2179320"/>
              <a:gd name="connsiteY1" fmla="*/ 213360 h 1940560"/>
              <a:gd name="connsiteX2" fmla="*/ 0 w 2179320"/>
              <a:gd name="connsiteY2" fmla="*/ 853440 h 1940560"/>
              <a:gd name="connsiteX3" fmla="*/ 1270000 w 2179320"/>
              <a:gd name="connsiteY3" fmla="*/ 1940560 h 1940560"/>
              <a:gd name="connsiteX4" fmla="*/ 2179320 w 2179320"/>
              <a:gd name="connsiteY4" fmla="*/ 756920 h 1940560"/>
              <a:gd name="connsiteX5" fmla="*/ 1686560 w 2179320"/>
              <a:gd name="connsiteY5" fmla="*/ 0 h 1940560"/>
              <a:gd name="connsiteX6" fmla="*/ 1046480 w 2179320"/>
              <a:gd name="connsiteY6" fmla="*/ 330200 h 1940560"/>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17505 h 1927865"/>
              <a:gd name="connsiteX1" fmla="*/ 360680 w 2179320"/>
              <a:gd name="connsiteY1" fmla="*/ 200665 h 1927865"/>
              <a:gd name="connsiteX2" fmla="*/ 0 w 2179320"/>
              <a:gd name="connsiteY2" fmla="*/ 840745 h 1927865"/>
              <a:gd name="connsiteX3" fmla="*/ 1270000 w 2179320"/>
              <a:gd name="connsiteY3" fmla="*/ 1927865 h 1927865"/>
              <a:gd name="connsiteX4" fmla="*/ 2179320 w 2179320"/>
              <a:gd name="connsiteY4" fmla="*/ 744225 h 1927865"/>
              <a:gd name="connsiteX5" fmla="*/ 1677035 w 2179320"/>
              <a:gd name="connsiteY5" fmla="*/ 5 h 1927865"/>
              <a:gd name="connsiteX6" fmla="*/ 1046480 w 2179320"/>
              <a:gd name="connsiteY6" fmla="*/ 317505 h 1927865"/>
              <a:gd name="connsiteX0" fmla="*/ 1046480 w 2179320"/>
              <a:gd name="connsiteY0" fmla="*/ 318407 h 1928767"/>
              <a:gd name="connsiteX1" fmla="*/ 360680 w 2179320"/>
              <a:gd name="connsiteY1" fmla="*/ 201567 h 1928767"/>
              <a:gd name="connsiteX2" fmla="*/ 0 w 2179320"/>
              <a:gd name="connsiteY2" fmla="*/ 841647 h 1928767"/>
              <a:gd name="connsiteX3" fmla="*/ 1270000 w 2179320"/>
              <a:gd name="connsiteY3" fmla="*/ 1928767 h 1928767"/>
              <a:gd name="connsiteX4" fmla="*/ 2179320 w 2179320"/>
              <a:gd name="connsiteY4" fmla="*/ 745127 h 1928767"/>
              <a:gd name="connsiteX5" fmla="*/ 1677035 w 2179320"/>
              <a:gd name="connsiteY5" fmla="*/ 907 h 1928767"/>
              <a:gd name="connsiteX6" fmla="*/ 1046480 w 217932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860"/>
              <a:gd name="connsiteX1" fmla="*/ 360680 w 2194122"/>
              <a:gd name="connsiteY1" fmla="*/ 201567 h 1979860"/>
              <a:gd name="connsiteX2" fmla="*/ 0 w 2194122"/>
              <a:gd name="connsiteY2" fmla="*/ 841647 h 1979860"/>
              <a:gd name="connsiteX3" fmla="*/ 1295400 w 2194122"/>
              <a:gd name="connsiteY3" fmla="*/ 1979567 h 1979860"/>
              <a:gd name="connsiteX4" fmla="*/ 2179320 w 2194122"/>
              <a:gd name="connsiteY4" fmla="*/ 745127 h 1979860"/>
              <a:gd name="connsiteX5" fmla="*/ 1677035 w 2194122"/>
              <a:gd name="connsiteY5" fmla="*/ 907 h 1979860"/>
              <a:gd name="connsiteX6" fmla="*/ 1046480 w 2194122"/>
              <a:gd name="connsiteY6" fmla="*/ 318407 h 1979860"/>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5757 w 2203399"/>
              <a:gd name="connsiteY0" fmla="*/ 318407 h 1979899"/>
              <a:gd name="connsiteX1" fmla="*/ 369957 w 2203399"/>
              <a:gd name="connsiteY1" fmla="*/ 201567 h 1979899"/>
              <a:gd name="connsiteX2" fmla="*/ 9277 w 2203399"/>
              <a:gd name="connsiteY2" fmla="*/ 841647 h 1979899"/>
              <a:gd name="connsiteX3" fmla="*/ 1304677 w 2203399"/>
              <a:gd name="connsiteY3" fmla="*/ 1979567 h 1979899"/>
              <a:gd name="connsiteX4" fmla="*/ 2188597 w 2203399"/>
              <a:gd name="connsiteY4" fmla="*/ 745127 h 1979899"/>
              <a:gd name="connsiteX5" fmla="*/ 1686312 w 2203399"/>
              <a:gd name="connsiteY5" fmla="*/ 907 h 1979899"/>
              <a:gd name="connsiteX6" fmla="*/ 1055757 w 2203399"/>
              <a:gd name="connsiteY6" fmla="*/ 318407 h 1979899"/>
              <a:gd name="connsiteX0" fmla="*/ 1048174 w 2195816"/>
              <a:gd name="connsiteY0" fmla="*/ 318407 h 1979839"/>
              <a:gd name="connsiteX1" fmla="*/ 362374 w 2195816"/>
              <a:gd name="connsiteY1" fmla="*/ 201567 h 1979839"/>
              <a:gd name="connsiteX2" fmla="*/ 1694 w 2195816"/>
              <a:gd name="connsiteY2" fmla="*/ 841647 h 1979839"/>
              <a:gd name="connsiteX3" fmla="*/ 1297094 w 2195816"/>
              <a:gd name="connsiteY3" fmla="*/ 1979567 h 1979839"/>
              <a:gd name="connsiteX4" fmla="*/ 2181014 w 2195816"/>
              <a:gd name="connsiteY4" fmla="*/ 745127 h 1979839"/>
              <a:gd name="connsiteX5" fmla="*/ 1678729 w 2195816"/>
              <a:gd name="connsiteY5" fmla="*/ 907 h 1979839"/>
              <a:gd name="connsiteX6" fmla="*/ 1048174 w 2195816"/>
              <a:gd name="connsiteY6" fmla="*/ 318407 h 1979839"/>
              <a:gd name="connsiteX0" fmla="*/ 1035496 w 2183138"/>
              <a:gd name="connsiteY0" fmla="*/ 318407 h 1979813"/>
              <a:gd name="connsiteX1" fmla="*/ 349696 w 2183138"/>
              <a:gd name="connsiteY1" fmla="*/ 201567 h 1979813"/>
              <a:gd name="connsiteX2" fmla="*/ 1716 w 2183138"/>
              <a:gd name="connsiteY2" fmla="*/ 752747 h 1979813"/>
              <a:gd name="connsiteX3" fmla="*/ 1284416 w 2183138"/>
              <a:gd name="connsiteY3" fmla="*/ 1979567 h 1979813"/>
              <a:gd name="connsiteX4" fmla="*/ 2168336 w 2183138"/>
              <a:gd name="connsiteY4" fmla="*/ 745127 h 1979813"/>
              <a:gd name="connsiteX5" fmla="*/ 1666051 w 2183138"/>
              <a:gd name="connsiteY5" fmla="*/ 907 h 1979813"/>
              <a:gd name="connsiteX6" fmla="*/ 1035496 w 2183138"/>
              <a:gd name="connsiteY6" fmla="*/ 318407 h 1979813"/>
              <a:gd name="connsiteX0" fmla="*/ 1052245 w 2199887"/>
              <a:gd name="connsiteY0" fmla="*/ 318407 h 1979833"/>
              <a:gd name="connsiteX1" fmla="*/ 366445 w 2199887"/>
              <a:gd name="connsiteY1" fmla="*/ 201567 h 1979833"/>
              <a:gd name="connsiteX2" fmla="*/ 18465 w 2199887"/>
              <a:gd name="connsiteY2" fmla="*/ 752747 h 1979833"/>
              <a:gd name="connsiteX3" fmla="*/ 1301165 w 2199887"/>
              <a:gd name="connsiteY3" fmla="*/ 1979567 h 1979833"/>
              <a:gd name="connsiteX4" fmla="*/ 2185085 w 2199887"/>
              <a:gd name="connsiteY4" fmla="*/ 745127 h 1979833"/>
              <a:gd name="connsiteX5" fmla="*/ 1682800 w 2199887"/>
              <a:gd name="connsiteY5" fmla="*/ 907 h 1979833"/>
              <a:gd name="connsiteX6" fmla="*/ 1052245 w 2199887"/>
              <a:gd name="connsiteY6" fmla="*/ 318407 h 1979833"/>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74135 w 2221777"/>
              <a:gd name="connsiteY0" fmla="*/ 318407 h 1979830"/>
              <a:gd name="connsiteX1" fmla="*/ 420085 w 2221777"/>
              <a:gd name="connsiteY1" fmla="*/ 204742 h 1979830"/>
              <a:gd name="connsiteX2" fmla="*/ 18130 w 2221777"/>
              <a:gd name="connsiteY2" fmla="*/ 743222 h 1979830"/>
              <a:gd name="connsiteX3" fmla="*/ 1323055 w 2221777"/>
              <a:gd name="connsiteY3" fmla="*/ 1979567 h 1979830"/>
              <a:gd name="connsiteX4" fmla="*/ 2206975 w 2221777"/>
              <a:gd name="connsiteY4" fmla="*/ 745127 h 1979830"/>
              <a:gd name="connsiteX5" fmla="*/ 1704690 w 2221777"/>
              <a:gd name="connsiteY5" fmla="*/ 907 h 1979830"/>
              <a:gd name="connsiteX6" fmla="*/ 1074135 w 2221777"/>
              <a:gd name="connsiteY6" fmla="*/ 318407 h 1979830"/>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3102"/>
              <a:gd name="connsiteY0" fmla="*/ 322918 h 1984375"/>
              <a:gd name="connsiteX1" fmla="*/ 405251 w 2203102"/>
              <a:gd name="connsiteY1" fmla="*/ 209253 h 1984375"/>
              <a:gd name="connsiteX2" fmla="*/ 121 w 2203102"/>
              <a:gd name="connsiteY2" fmla="*/ 868383 h 1984375"/>
              <a:gd name="connsiteX3" fmla="*/ 1308221 w 2203102"/>
              <a:gd name="connsiteY3" fmla="*/ 1984078 h 1984375"/>
              <a:gd name="connsiteX4" fmla="*/ 2192141 w 2203102"/>
              <a:gd name="connsiteY4" fmla="*/ 749638 h 1984375"/>
              <a:gd name="connsiteX5" fmla="*/ 1689856 w 2203102"/>
              <a:gd name="connsiteY5" fmla="*/ 5418 h 1984375"/>
              <a:gd name="connsiteX6" fmla="*/ 1059301 w 2203102"/>
              <a:gd name="connsiteY6" fmla="*/ 322918 h 1984375"/>
              <a:gd name="connsiteX0" fmla="*/ 1075176 w 2199240"/>
              <a:gd name="connsiteY0" fmla="*/ 340712 h 1989469"/>
              <a:gd name="connsiteX1" fmla="*/ 405251 w 2199240"/>
              <a:gd name="connsiteY1" fmla="*/ 214347 h 1989469"/>
              <a:gd name="connsiteX2" fmla="*/ 121 w 2199240"/>
              <a:gd name="connsiteY2" fmla="*/ 873477 h 1989469"/>
              <a:gd name="connsiteX3" fmla="*/ 1308221 w 2199240"/>
              <a:gd name="connsiteY3" fmla="*/ 1989172 h 1989469"/>
              <a:gd name="connsiteX4" fmla="*/ 2192141 w 2199240"/>
              <a:gd name="connsiteY4" fmla="*/ 754732 h 1989469"/>
              <a:gd name="connsiteX5" fmla="*/ 1689856 w 2199240"/>
              <a:gd name="connsiteY5" fmla="*/ 10512 h 1989469"/>
              <a:gd name="connsiteX6" fmla="*/ 1075176 w 2199240"/>
              <a:gd name="connsiteY6" fmla="*/ 340712 h 1989469"/>
              <a:gd name="connsiteX0" fmla="*/ 1075176 w 2201647"/>
              <a:gd name="connsiteY0" fmla="*/ 349513 h 1998270"/>
              <a:gd name="connsiteX1" fmla="*/ 405251 w 2201647"/>
              <a:gd name="connsiteY1" fmla="*/ 223148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75176 w 2201647"/>
              <a:gd name="connsiteY0" fmla="*/ 349513 h 1998270"/>
              <a:gd name="connsiteX1" fmla="*/ 405251 w 2201647"/>
              <a:gd name="connsiteY1" fmla="*/ 207273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38008 h 1986770"/>
              <a:gd name="connsiteX1" fmla="*/ 392553 w 2188949"/>
              <a:gd name="connsiteY1" fmla="*/ 195768 h 1986770"/>
              <a:gd name="connsiteX2" fmla="*/ 123 w 2188949"/>
              <a:gd name="connsiteY2" fmla="*/ 883473 h 1986770"/>
              <a:gd name="connsiteX3" fmla="*/ 1295523 w 2188949"/>
              <a:gd name="connsiteY3" fmla="*/ 1986468 h 1986770"/>
              <a:gd name="connsiteX4" fmla="*/ 2179443 w 2188949"/>
              <a:gd name="connsiteY4" fmla="*/ 752028 h 1986770"/>
              <a:gd name="connsiteX5" fmla="*/ 1677158 w 2188949"/>
              <a:gd name="connsiteY5" fmla="*/ 7808 h 1986770"/>
              <a:gd name="connsiteX6" fmla="*/ 1062478 w 2188949"/>
              <a:gd name="connsiteY6" fmla="*/ 338008 h 1986770"/>
              <a:gd name="connsiteX0" fmla="*/ 1105488 w 2186429"/>
              <a:gd name="connsiteY0" fmla="*/ 421825 h 1984563"/>
              <a:gd name="connsiteX1" fmla="*/ 392553 w 2186429"/>
              <a:gd name="connsiteY1" fmla="*/ 193561 h 1984563"/>
              <a:gd name="connsiteX2" fmla="*/ 123 w 2186429"/>
              <a:gd name="connsiteY2" fmla="*/ 881266 h 1984563"/>
              <a:gd name="connsiteX3" fmla="*/ 1295523 w 2186429"/>
              <a:gd name="connsiteY3" fmla="*/ 1984261 h 1984563"/>
              <a:gd name="connsiteX4" fmla="*/ 2179443 w 2186429"/>
              <a:gd name="connsiteY4" fmla="*/ 749821 h 1984563"/>
              <a:gd name="connsiteX5" fmla="*/ 1677158 w 2186429"/>
              <a:gd name="connsiteY5" fmla="*/ 5601 h 1984563"/>
              <a:gd name="connsiteX6" fmla="*/ 1105488 w 2186429"/>
              <a:gd name="connsiteY6" fmla="*/ 421825 h 1984563"/>
              <a:gd name="connsiteX0" fmla="*/ 1105488 w 2187387"/>
              <a:gd name="connsiteY0" fmla="*/ 416643 h 1979381"/>
              <a:gd name="connsiteX1" fmla="*/ 392553 w 2187387"/>
              <a:gd name="connsiteY1" fmla="*/ 188379 h 1979381"/>
              <a:gd name="connsiteX2" fmla="*/ 123 w 2187387"/>
              <a:gd name="connsiteY2" fmla="*/ 876084 h 1979381"/>
              <a:gd name="connsiteX3" fmla="*/ 1295523 w 2187387"/>
              <a:gd name="connsiteY3" fmla="*/ 1979079 h 1979381"/>
              <a:gd name="connsiteX4" fmla="*/ 2179443 w 2187387"/>
              <a:gd name="connsiteY4" fmla="*/ 744639 h 1979381"/>
              <a:gd name="connsiteX5" fmla="*/ 1677158 w 2187387"/>
              <a:gd name="connsiteY5" fmla="*/ 419 h 1979381"/>
              <a:gd name="connsiteX6" fmla="*/ 1105488 w 2187387"/>
              <a:gd name="connsiteY6" fmla="*/ 416643 h 19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7387" h="1979381">
                <a:moveTo>
                  <a:pt x="1105488" y="416643"/>
                </a:moveTo>
                <a:cubicBezTo>
                  <a:pt x="876888" y="377696"/>
                  <a:pt x="576781" y="111806"/>
                  <a:pt x="392553" y="188379"/>
                </a:cubicBezTo>
                <a:cubicBezTo>
                  <a:pt x="208326" y="264953"/>
                  <a:pt x="18750" y="545249"/>
                  <a:pt x="123" y="876084"/>
                </a:cubicBezTo>
                <a:cubicBezTo>
                  <a:pt x="-12154" y="1245019"/>
                  <a:pt x="904998" y="1996647"/>
                  <a:pt x="1295523" y="1979079"/>
                </a:cubicBezTo>
                <a:cubicBezTo>
                  <a:pt x="1665305" y="1943307"/>
                  <a:pt x="2115837" y="1074416"/>
                  <a:pt x="2179443" y="744639"/>
                </a:cubicBezTo>
                <a:cubicBezTo>
                  <a:pt x="2243049" y="414862"/>
                  <a:pt x="1910895" y="-15298"/>
                  <a:pt x="1677158" y="419"/>
                </a:cubicBezTo>
                <a:cubicBezTo>
                  <a:pt x="1443421" y="16136"/>
                  <a:pt x="1318848" y="306576"/>
                  <a:pt x="1105488" y="416643"/>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A6388653-F05D-B7CB-97AC-299CB26AA002}"/>
              </a:ext>
            </a:extLst>
          </p:cNvPr>
          <p:cNvSpPr/>
          <p:nvPr userDrawn="1"/>
        </p:nvSpPr>
        <p:spPr>
          <a:xfrm flipH="1">
            <a:off x="11506730" y="251967"/>
            <a:ext cx="195148" cy="176591"/>
          </a:xfrm>
          <a:custGeom>
            <a:avLst/>
            <a:gdLst>
              <a:gd name="connsiteX0" fmla="*/ 1046480 w 2179320"/>
              <a:gd name="connsiteY0" fmla="*/ 330200 h 1940560"/>
              <a:gd name="connsiteX1" fmla="*/ 360680 w 2179320"/>
              <a:gd name="connsiteY1" fmla="*/ 213360 h 1940560"/>
              <a:gd name="connsiteX2" fmla="*/ 0 w 2179320"/>
              <a:gd name="connsiteY2" fmla="*/ 853440 h 1940560"/>
              <a:gd name="connsiteX3" fmla="*/ 1270000 w 2179320"/>
              <a:gd name="connsiteY3" fmla="*/ 1940560 h 1940560"/>
              <a:gd name="connsiteX4" fmla="*/ 2179320 w 2179320"/>
              <a:gd name="connsiteY4" fmla="*/ 756920 h 1940560"/>
              <a:gd name="connsiteX5" fmla="*/ 1686560 w 2179320"/>
              <a:gd name="connsiteY5" fmla="*/ 0 h 1940560"/>
              <a:gd name="connsiteX6" fmla="*/ 1046480 w 2179320"/>
              <a:gd name="connsiteY6" fmla="*/ 330200 h 1940560"/>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17505 h 1927865"/>
              <a:gd name="connsiteX1" fmla="*/ 360680 w 2179320"/>
              <a:gd name="connsiteY1" fmla="*/ 200665 h 1927865"/>
              <a:gd name="connsiteX2" fmla="*/ 0 w 2179320"/>
              <a:gd name="connsiteY2" fmla="*/ 840745 h 1927865"/>
              <a:gd name="connsiteX3" fmla="*/ 1270000 w 2179320"/>
              <a:gd name="connsiteY3" fmla="*/ 1927865 h 1927865"/>
              <a:gd name="connsiteX4" fmla="*/ 2179320 w 2179320"/>
              <a:gd name="connsiteY4" fmla="*/ 744225 h 1927865"/>
              <a:gd name="connsiteX5" fmla="*/ 1677035 w 2179320"/>
              <a:gd name="connsiteY5" fmla="*/ 5 h 1927865"/>
              <a:gd name="connsiteX6" fmla="*/ 1046480 w 2179320"/>
              <a:gd name="connsiteY6" fmla="*/ 317505 h 1927865"/>
              <a:gd name="connsiteX0" fmla="*/ 1046480 w 2179320"/>
              <a:gd name="connsiteY0" fmla="*/ 318407 h 1928767"/>
              <a:gd name="connsiteX1" fmla="*/ 360680 w 2179320"/>
              <a:gd name="connsiteY1" fmla="*/ 201567 h 1928767"/>
              <a:gd name="connsiteX2" fmla="*/ 0 w 2179320"/>
              <a:gd name="connsiteY2" fmla="*/ 841647 h 1928767"/>
              <a:gd name="connsiteX3" fmla="*/ 1270000 w 2179320"/>
              <a:gd name="connsiteY3" fmla="*/ 1928767 h 1928767"/>
              <a:gd name="connsiteX4" fmla="*/ 2179320 w 2179320"/>
              <a:gd name="connsiteY4" fmla="*/ 745127 h 1928767"/>
              <a:gd name="connsiteX5" fmla="*/ 1677035 w 2179320"/>
              <a:gd name="connsiteY5" fmla="*/ 907 h 1928767"/>
              <a:gd name="connsiteX6" fmla="*/ 1046480 w 217932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860"/>
              <a:gd name="connsiteX1" fmla="*/ 360680 w 2194122"/>
              <a:gd name="connsiteY1" fmla="*/ 201567 h 1979860"/>
              <a:gd name="connsiteX2" fmla="*/ 0 w 2194122"/>
              <a:gd name="connsiteY2" fmla="*/ 841647 h 1979860"/>
              <a:gd name="connsiteX3" fmla="*/ 1295400 w 2194122"/>
              <a:gd name="connsiteY3" fmla="*/ 1979567 h 1979860"/>
              <a:gd name="connsiteX4" fmla="*/ 2179320 w 2194122"/>
              <a:gd name="connsiteY4" fmla="*/ 745127 h 1979860"/>
              <a:gd name="connsiteX5" fmla="*/ 1677035 w 2194122"/>
              <a:gd name="connsiteY5" fmla="*/ 907 h 1979860"/>
              <a:gd name="connsiteX6" fmla="*/ 1046480 w 2194122"/>
              <a:gd name="connsiteY6" fmla="*/ 318407 h 1979860"/>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5757 w 2203399"/>
              <a:gd name="connsiteY0" fmla="*/ 318407 h 1979899"/>
              <a:gd name="connsiteX1" fmla="*/ 369957 w 2203399"/>
              <a:gd name="connsiteY1" fmla="*/ 201567 h 1979899"/>
              <a:gd name="connsiteX2" fmla="*/ 9277 w 2203399"/>
              <a:gd name="connsiteY2" fmla="*/ 841647 h 1979899"/>
              <a:gd name="connsiteX3" fmla="*/ 1304677 w 2203399"/>
              <a:gd name="connsiteY3" fmla="*/ 1979567 h 1979899"/>
              <a:gd name="connsiteX4" fmla="*/ 2188597 w 2203399"/>
              <a:gd name="connsiteY4" fmla="*/ 745127 h 1979899"/>
              <a:gd name="connsiteX5" fmla="*/ 1686312 w 2203399"/>
              <a:gd name="connsiteY5" fmla="*/ 907 h 1979899"/>
              <a:gd name="connsiteX6" fmla="*/ 1055757 w 2203399"/>
              <a:gd name="connsiteY6" fmla="*/ 318407 h 1979899"/>
              <a:gd name="connsiteX0" fmla="*/ 1048174 w 2195816"/>
              <a:gd name="connsiteY0" fmla="*/ 318407 h 1979839"/>
              <a:gd name="connsiteX1" fmla="*/ 362374 w 2195816"/>
              <a:gd name="connsiteY1" fmla="*/ 201567 h 1979839"/>
              <a:gd name="connsiteX2" fmla="*/ 1694 w 2195816"/>
              <a:gd name="connsiteY2" fmla="*/ 841647 h 1979839"/>
              <a:gd name="connsiteX3" fmla="*/ 1297094 w 2195816"/>
              <a:gd name="connsiteY3" fmla="*/ 1979567 h 1979839"/>
              <a:gd name="connsiteX4" fmla="*/ 2181014 w 2195816"/>
              <a:gd name="connsiteY4" fmla="*/ 745127 h 1979839"/>
              <a:gd name="connsiteX5" fmla="*/ 1678729 w 2195816"/>
              <a:gd name="connsiteY5" fmla="*/ 907 h 1979839"/>
              <a:gd name="connsiteX6" fmla="*/ 1048174 w 2195816"/>
              <a:gd name="connsiteY6" fmla="*/ 318407 h 1979839"/>
              <a:gd name="connsiteX0" fmla="*/ 1035496 w 2183138"/>
              <a:gd name="connsiteY0" fmla="*/ 318407 h 1979813"/>
              <a:gd name="connsiteX1" fmla="*/ 349696 w 2183138"/>
              <a:gd name="connsiteY1" fmla="*/ 201567 h 1979813"/>
              <a:gd name="connsiteX2" fmla="*/ 1716 w 2183138"/>
              <a:gd name="connsiteY2" fmla="*/ 752747 h 1979813"/>
              <a:gd name="connsiteX3" fmla="*/ 1284416 w 2183138"/>
              <a:gd name="connsiteY3" fmla="*/ 1979567 h 1979813"/>
              <a:gd name="connsiteX4" fmla="*/ 2168336 w 2183138"/>
              <a:gd name="connsiteY4" fmla="*/ 745127 h 1979813"/>
              <a:gd name="connsiteX5" fmla="*/ 1666051 w 2183138"/>
              <a:gd name="connsiteY5" fmla="*/ 907 h 1979813"/>
              <a:gd name="connsiteX6" fmla="*/ 1035496 w 2183138"/>
              <a:gd name="connsiteY6" fmla="*/ 318407 h 1979813"/>
              <a:gd name="connsiteX0" fmla="*/ 1052245 w 2199887"/>
              <a:gd name="connsiteY0" fmla="*/ 318407 h 1979833"/>
              <a:gd name="connsiteX1" fmla="*/ 366445 w 2199887"/>
              <a:gd name="connsiteY1" fmla="*/ 201567 h 1979833"/>
              <a:gd name="connsiteX2" fmla="*/ 18465 w 2199887"/>
              <a:gd name="connsiteY2" fmla="*/ 752747 h 1979833"/>
              <a:gd name="connsiteX3" fmla="*/ 1301165 w 2199887"/>
              <a:gd name="connsiteY3" fmla="*/ 1979567 h 1979833"/>
              <a:gd name="connsiteX4" fmla="*/ 2185085 w 2199887"/>
              <a:gd name="connsiteY4" fmla="*/ 745127 h 1979833"/>
              <a:gd name="connsiteX5" fmla="*/ 1682800 w 2199887"/>
              <a:gd name="connsiteY5" fmla="*/ 907 h 1979833"/>
              <a:gd name="connsiteX6" fmla="*/ 1052245 w 2199887"/>
              <a:gd name="connsiteY6" fmla="*/ 318407 h 1979833"/>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74135 w 2221777"/>
              <a:gd name="connsiteY0" fmla="*/ 318407 h 1979830"/>
              <a:gd name="connsiteX1" fmla="*/ 420085 w 2221777"/>
              <a:gd name="connsiteY1" fmla="*/ 204742 h 1979830"/>
              <a:gd name="connsiteX2" fmla="*/ 18130 w 2221777"/>
              <a:gd name="connsiteY2" fmla="*/ 743222 h 1979830"/>
              <a:gd name="connsiteX3" fmla="*/ 1323055 w 2221777"/>
              <a:gd name="connsiteY3" fmla="*/ 1979567 h 1979830"/>
              <a:gd name="connsiteX4" fmla="*/ 2206975 w 2221777"/>
              <a:gd name="connsiteY4" fmla="*/ 745127 h 1979830"/>
              <a:gd name="connsiteX5" fmla="*/ 1704690 w 2221777"/>
              <a:gd name="connsiteY5" fmla="*/ 907 h 1979830"/>
              <a:gd name="connsiteX6" fmla="*/ 1074135 w 2221777"/>
              <a:gd name="connsiteY6" fmla="*/ 318407 h 1979830"/>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3102"/>
              <a:gd name="connsiteY0" fmla="*/ 322918 h 1984375"/>
              <a:gd name="connsiteX1" fmla="*/ 405251 w 2203102"/>
              <a:gd name="connsiteY1" fmla="*/ 209253 h 1984375"/>
              <a:gd name="connsiteX2" fmla="*/ 121 w 2203102"/>
              <a:gd name="connsiteY2" fmla="*/ 868383 h 1984375"/>
              <a:gd name="connsiteX3" fmla="*/ 1308221 w 2203102"/>
              <a:gd name="connsiteY3" fmla="*/ 1984078 h 1984375"/>
              <a:gd name="connsiteX4" fmla="*/ 2192141 w 2203102"/>
              <a:gd name="connsiteY4" fmla="*/ 749638 h 1984375"/>
              <a:gd name="connsiteX5" fmla="*/ 1689856 w 2203102"/>
              <a:gd name="connsiteY5" fmla="*/ 5418 h 1984375"/>
              <a:gd name="connsiteX6" fmla="*/ 1059301 w 2203102"/>
              <a:gd name="connsiteY6" fmla="*/ 322918 h 1984375"/>
              <a:gd name="connsiteX0" fmla="*/ 1075176 w 2199240"/>
              <a:gd name="connsiteY0" fmla="*/ 340712 h 1989469"/>
              <a:gd name="connsiteX1" fmla="*/ 405251 w 2199240"/>
              <a:gd name="connsiteY1" fmla="*/ 214347 h 1989469"/>
              <a:gd name="connsiteX2" fmla="*/ 121 w 2199240"/>
              <a:gd name="connsiteY2" fmla="*/ 873477 h 1989469"/>
              <a:gd name="connsiteX3" fmla="*/ 1308221 w 2199240"/>
              <a:gd name="connsiteY3" fmla="*/ 1989172 h 1989469"/>
              <a:gd name="connsiteX4" fmla="*/ 2192141 w 2199240"/>
              <a:gd name="connsiteY4" fmla="*/ 754732 h 1989469"/>
              <a:gd name="connsiteX5" fmla="*/ 1689856 w 2199240"/>
              <a:gd name="connsiteY5" fmla="*/ 10512 h 1989469"/>
              <a:gd name="connsiteX6" fmla="*/ 1075176 w 2199240"/>
              <a:gd name="connsiteY6" fmla="*/ 340712 h 1989469"/>
              <a:gd name="connsiteX0" fmla="*/ 1075176 w 2201647"/>
              <a:gd name="connsiteY0" fmla="*/ 349513 h 1998270"/>
              <a:gd name="connsiteX1" fmla="*/ 405251 w 2201647"/>
              <a:gd name="connsiteY1" fmla="*/ 223148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75176 w 2201647"/>
              <a:gd name="connsiteY0" fmla="*/ 349513 h 1998270"/>
              <a:gd name="connsiteX1" fmla="*/ 405251 w 2201647"/>
              <a:gd name="connsiteY1" fmla="*/ 207273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38008 h 1986770"/>
              <a:gd name="connsiteX1" fmla="*/ 392553 w 2188949"/>
              <a:gd name="connsiteY1" fmla="*/ 195768 h 1986770"/>
              <a:gd name="connsiteX2" fmla="*/ 123 w 2188949"/>
              <a:gd name="connsiteY2" fmla="*/ 883473 h 1986770"/>
              <a:gd name="connsiteX3" fmla="*/ 1295523 w 2188949"/>
              <a:gd name="connsiteY3" fmla="*/ 1986468 h 1986770"/>
              <a:gd name="connsiteX4" fmla="*/ 2179443 w 2188949"/>
              <a:gd name="connsiteY4" fmla="*/ 752028 h 1986770"/>
              <a:gd name="connsiteX5" fmla="*/ 1677158 w 2188949"/>
              <a:gd name="connsiteY5" fmla="*/ 7808 h 1986770"/>
              <a:gd name="connsiteX6" fmla="*/ 1062478 w 2188949"/>
              <a:gd name="connsiteY6" fmla="*/ 338008 h 1986770"/>
              <a:gd name="connsiteX0" fmla="*/ 1105488 w 2186429"/>
              <a:gd name="connsiteY0" fmla="*/ 421825 h 1984563"/>
              <a:gd name="connsiteX1" fmla="*/ 392553 w 2186429"/>
              <a:gd name="connsiteY1" fmla="*/ 193561 h 1984563"/>
              <a:gd name="connsiteX2" fmla="*/ 123 w 2186429"/>
              <a:gd name="connsiteY2" fmla="*/ 881266 h 1984563"/>
              <a:gd name="connsiteX3" fmla="*/ 1295523 w 2186429"/>
              <a:gd name="connsiteY3" fmla="*/ 1984261 h 1984563"/>
              <a:gd name="connsiteX4" fmla="*/ 2179443 w 2186429"/>
              <a:gd name="connsiteY4" fmla="*/ 749821 h 1984563"/>
              <a:gd name="connsiteX5" fmla="*/ 1677158 w 2186429"/>
              <a:gd name="connsiteY5" fmla="*/ 5601 h 1984563"/>
              <a:gd name="connsiteX6" fmla="*/ 1105488 w 2186429"/>
              <a:gd name="connsiteY6" fmla="*/ 421825 h 1984563"/>
              <a:gd name="connsiteX0" fmla="*/ 1105488 w 2187387"/>
              <a:gd name="connsiteY0" fmla="*/ 416643 h 1979381"/>
              <a:gd name="connsiteX1" fmla="*/ 392553 w 2187387"/>
              <a:gd name="connsiteY1" fmla="*/ 188379 h 1979381"/>
              <a:gd name="connsiteX2" fmla="*/ 123 w 2187387"/>
              <a:gd name="connsiteY2" fmla="*/ 876084 h 1979381"/>
              <a:gd name="connsiteX3" fmla="*/ 1295523 w 2187387"/>
              <a:gd name="connsiteY3" fmla="*/ 1979079 h 1979381"/>
              <a:gd name="connsiteX4" fmla="*/ 2179443 w 2187387"/>
              <a:gd name="connsiteY4" fmla="*/ 744639 h 1979381"/>
              <a:gd name="connsiteX5" fmla="*/ 1677158 w 2187387"/>
              <a:gd name="connsiteY5" fmla="*/ 419 h 1979381"/>
              <a:gd name="connsiteX6" fmla="*/ 1105488 w 2187387"/>
              <a:gd name="connsiteY6" fmla="*/ 416643 h 19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7387" h="1979381">
                <a:moveTo>
                  <a:pt x="1105488" y="416643"/>
                </a:moveTo>
                <a:cubicBezTo>
                  <a:pt x="876888" y="377696"/>
                  <a:pt x="576781" y="111806"/>
                  <a:pt x="392553" y="188379"/>
                </a:cubicBezTo>
                <a:cubicBezTo>
                  <a:pt x="208326" y="264953"/>
                  <a:pt x="18750" y="545249"/>
                  <a:pt x="123" y="876084"/>
                </a:cubicBezTo>
                <a:cubicBezTo>
                  <a:pt x="-12154" y="1245019"/>
                  <a:pt x="904998" y="1996647"/>
                  <a:pt x="1295523" y="1979079"/>
                </a:cubicBezTo>
                <a:cubicBezTo>
                  <a:pt x="1665305" y="1943307"/>
                  <a:pt x="2115837" y="1074416"/>
                  <a:pt x="2179443" y="744639"/>
                </a:cubicBezTo>
                <a:cubicBezTo>
                  <a:pt x="2243049" y="414862"/>
                  <a:pt x="1910895" y="-15298"/>
                  <a:pt x="1677158" y="419"/>
                </a:cubicBezTo>
                <a:cubicBezTo>
                  <a:pt x="1443421" y="16136"/>
                  <a:pt x="1318848" y="306576"/>
                  <a:pt x="1105488" y="41664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BC2DD65-A13E-9B1A-E6B2-8743232ACEFF}"/>
              </a:ext>
            </a:extLst>
          </p:cNvPr>
          <p:cNvGrpSpPr/>
          <p:nvPr userDrawn="1"/>
        </p:nvGrpSpPr>
        <p:grpSpPr>
          <a:xfrm>
            <a:off x="11271450" y="6307705"/>
            <a:ext cx="394413" cy="302646"/>
            <a:chOff x="10963964" y="6034180"/>
            <a:chExt cx="643836" cy="494037"/>
          </a:xfrm>
          <a:gradFill>
            <a:gsLst>
              <a:gs pos="0">
                <a:schemeClr val="accent6">
                  <a:alpha val="0"/>
                </a:schemeClr>
              </a:gs>
              <a:gs pos="100000">
                <a:schemeClr val="accent3"/>
              </a:gs>
            </a:gsLst>
            <a:lin ang="0" scaled="0"/>
          </a:gradFill>
        </p:grpSpPr>
        <p:sp>
          <p:nvSpPr>
            <p:cNvPr id="21" name="椭圆 20">
              <a:extLst>
                <a:ext uri="{FF2B5EF4-FFF2-40B4-BE49-F238E27FC236}">
                  <a16:creationId xmlns:a16="http://schemas.microsoft.com/office/drawing/2014/main" id="{A68F47D2-C7D6-E660-5F3A-DC0D974F1635}"/>
                </a:ext>
              </a:extLst>
            </p:cNvPr>
            <p:cNvSpPr/>
            <p:nvPr/>
          </p:nvSpPr>
          <p:spPr>
            <a:xfrm>
              <a:off x="11131942" y="6034180"/>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4AC97FF2-5828-E731-9E63-346001F6791D}"/>
                </a:ext>
              </a:extLst>
            </p:cNvPr>
            <p:cNvSpPr/>
            <p:nvPr/>
          </p:nvSpPr>
          <p:spPr>
            <a:xfrm>
              <a:off x="11294053" y="6034180"/>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C2D919A1-8004-DEA2-A02E-4E1122604902}"/>
                </a:ext>
              </a:extLst>
            </p:cNvPr>
            <p:cNvSpPr/>
            <p:nvPr/>
          </p:nvSpPr>
          <p:spPr>
            <a:xfrm>
              <a:off x="11456165" y="6034180"/>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4E9AF874-0C14-506A-7961-28757970A621}"/>
                </a:ext>
              </a:extLst>
            </p:cNvPr>
            <p:cNvSpPr/>
            <p:nvPr/>
          </p:nvSpPr>
          <p:spPr>
            <a:xfrm>
              <a:off x="11131942" y="6205381"/>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06973290-23D6-A896-95E4-9F961E867BF7}"/>
                </a:ext>
              </a:extLst>
            </p:cNvPr>
            <p:cNvSpPr/>
            <p:nvPr/>
          </p:nvSpPr>
          <p:spPr>
            <a:xfrm>
              <a:off x="11294053" y="6205381"/>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B93DFF48-528F-617C-6367-6E6132BD533F}"/>
                </a:ext>
              </a:extLst>
            </p:cNvPr>
            <p:cNvSpPr/>
            <p:nvPr/>
          </p:nvSpPr>
          <p:spPr>
            <a:xfrm>
              <a:off x="11456165" y="6205381"/>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33F2C47-F06D-7607-9AB4-65441D832346}"/>
                </a:ext>
              </a:extLst>
            </p:cNvPr>
            <p:cNvSpPr/>
            <p:nvPr/>
          </p:nvSpPr>
          <p:spPr>
            <a:xfrm>
              <a:off x="11131942" y="6376582"/>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1D122683-DDB2-471E-2515-690E3ABA7CA3}"/>
                </a:ext>
              </a:extLst>
            </p:cNvPr>
            <p:cNvSpPr/>
            <p:nvPr/>
          </p:nvSpPr>
          <p:spPr>
            <a:xfrm>
              <a:off x="11294053" y="6376582"/>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9E350867-9F5F-25FC-3691-4F07E30CAEDD}"/>
                </a:ext>
              </a:extLst>
            </p:cNvPr>
            <p:cNvSpPr/>
            <p:nvPr/>
          </p:nvSpPr>
          <p:spPr>
            <a:xfrm>
              <a:off x="11456165" y="6376582"/>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EEB1FC81-F92C-BD9E-D849-489379E14EF5}"/>
                </a:ext>
              </a:extLst>
            </p:cNvPr>
            <p:cNvSpPr/>
            <p:nvPr/>
          </p:nvSpPr>
          <p:spPr>
            <a:xfrm>
              <a:off x="10963964" y="6034180"/>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17F79FB8-362A-E98D-0899-6B134DF74C24}"/>
                </a:ext>
              </a:extLst>
            </p:cNvPr>
            <p:cNvSpPr/>
            <p:nvPr/>
          </p:nvSpPr>
          <p:spPr>
            <a:xfrm>
              <a:off x="10963964" y="6205381"/>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A623114B-2B77-FC26-60A1-42E3726D521F}"/>
                </a:ext>
              </a:extLst>
            </p:cNvPr>
            <p:cNvSpPr/>
            <p:nvPr/>
          </p:nvSpPr>
          <p:spPr>
            <a:xfrm>
              <a:off x="10963964" y="6376582"/>
              <a:ext cx="151635" cy="1516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79040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1">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AA8D56D1-2997-61D5-AA48-A5BB73ECF9EB}"/>
              </a:ext>
            </a:extLst>
          </p:cNvPr>
          <p:cNvSpPr/>
          <p:nvPr userDrawn="1"/>
        </p:nvSpPr>
        <p:spPr>
          <a:xfrm>
            <a:off x="778933" y="4189751"/>
            <a:ext cx="3857029" cy="837277"/>
          </a:xfrm>
          <a:custGeom>
            <a:avLst/>
            <a:gdLst>
              <a:gd name="connsiteX0" fmla="*/ 0 w 3857029"/>
              <a:gd name="connsiteY0" fmla="*/ 0 h 837277"/>
              <a:gd name="connsiteX1" fmla="*/ 165100 w 3857029"/>
              <a:gd name="connsiteY1" fmla="*/ 0 h 837277"/>
              <a:gd name="connsiteX2" fmla="*/ 165100 w 3857029"/>
              <a:gd name="connsiteY2" fmla="*/ 304152 h 837277"/>
              <a:gd name="connsiteX3" fmla="*/ 3770245 w 3857029"/>
              <a:gd name="connsiteY3" fmla="*/ 304152 h 837277"/>
              <a:gd name="connsiteX4" fmla="*/ 3770245 w 3857029"/>
              <a:gd name="connsiteY4" fmla="*/ 0 h 837277"/>
              <a:gd name="connsiteX5" fmla="*/ 3857029 w 3857029"/>
              <a:gd name="connsiteY5" fmla="*/ 0 h 837277"/>
              <a:gd name="connsiteX6" fmla="*/ 3857029 w 3857029"/>
              <a:gd name="connsiteY6" fmla="*/ 837277 h 837277"/>
              <a:gd name="connsiteX7" fmla="*/ 0 w 3857029"/>
              <a:gd name="connsiteY7" fmla="*/ 837277 h 837277"/>
              <a:gd name="connsiteX0" fmla="*/ 0 w 3857029"/>
              <a:gd name="connsiteY0" fmla="*/ 0 h 837277"/>
              <a:gd name="connsiteX1" fmla="*/ 165100 w 3857029"/>
              <a:gd name="connsiteY1" fmla="*/ 0 h 837277"/>
              <a:gd name="connsiteX2" fmla="*/ 3770245 w 3857029"/>
              <a:gd name="connsiteY2" fmla="*/ 304152 h 837277"/>
              <a:gd name="connsiteX3" fmla="*/ 3770245 w 3857029"/>
              <a:gd name="connsiteY3" fmla="*/ 0 h 837277"/>
              <a:gd name="connsiteX4" fmla="*/ 3857029 w 3857029"/>
              <a:gd name="connsiteY4" fmla="*/ 0 h 837277"/>
              <a:gd name="connsiteX5" fmla="*/ 3857029 w 3857029"/>
              <a:gd name="connsiteY5" fmla="*/ 837277 h 837277"/>
              <a:gd name="connsiteX6" fmla="*/ 0 w 3857029"/>
              <a:gd name="connsiteY6" fmla="*/ 837277 h 837277"/>
              <a:gd name="connsiteX7" fmla="*/ 0 w 3857029"/>
              <a:gd name="connsiteY7" fmla="*/ 0 h 837277"/>
              <a:gd name="connsiteX0" fmla="*/ 0 w 3857029"/>
              <a:gd name="connsiteY0" fmla="*/ 0 h 837277"/>
              <a:gd name="connsiteX1" fmla="*/ 165100 w 3857029"/>
              <a:gd name="connsiteY1" fmla="*/ 0 h 837277"/>
              <a:gd name="connsiteX2" fmla="*/ 3770245 w 3857029"/>
              <a:gd name="connsiteY2" fmla="*/ 0 h 837277"/>
              <a:gd name="connsiteX3" fmla="*/ 3857029 w 3857029"/>
              <a:gd name="connsiteY3" fmla="*/ 0 h 837277"/>
              <a:gd name="connsiteX4" fmla="*/ 3857029 w 3857029"/>
              <a:gd name="connsiteY4" fmla="*/ 837277 h 837277"/>
              <a:gd name="connsiteX5" fmla="*/ 0 w 3857029"/>
              <a:gd name="connsiteY5" fmla="*/ 837277 h 837277"/>
              <a:gd name="connsiteX6" fmla="*/ 0 w 3857029"/>
              <a:gd name="connsiteY6" fmla="*/ 0 h 837277"/>
              <a:gd name="connsiteX0" fmla="*/ 3770245 w 3861685"/>
              <a:gd name="connsiteY0" fmla="*/ 0 h 837277"/>
              <a:gd name="connsiteX1" fmla="*/ 3857029 w 3861685"/>
              <a:gd name="connsiteY1" fmla="*/ 0 h 837277"/>
              <a:gd name="connsiteX2" fmla="*/ 3857029 w 3861685"/>
              <a:gd name="connsiteY2" fmla="*/ 837277 h 837277"/>
              <a:gd name="connsiteX3" fmla="*/ 0 w 3861685"/>
              <a:gd name="connsiteY3" fmla="*/ 837277 h 837277"/>
              <a:gd name="connsiteX4" fmla="*/ 0 w 3861685"/>
              <a:gd name="connsiteY4" fmla="*/ 0 h 837277"/>
              <a:gd name="connsiteX5" fmla="*/ 165100 w 3861685"/>
              <a:gd name="connsiteY5" fmla="*/ 0 h 837277"/>
              <a:gd name="connsiteX6" fmla="*/ 3861685 w 3861685"/>
              <a:gd name="connsiteY6" fmla="*/ 91440 h 837277"/>
              <a:gd name="connsiteX0" fmla="*/ 3770245 w 3857029"/>
              <a:gd name="connsiteY0" fmla="*/ 0 h 837277"/>
              <a:gd name="connsiteX1" fmla="*/ 3857029 w 3857029"/>
              <a:gd name="connsiteY1" fmla="*/ 0 h 837277"/>
              <a:gd name="connsiteX2" fmla="*/ 3857029 w 3857029"/>
              <a:gd name="connsiteY2" fmla="*/ 837277 h 837277"/>
              <a:gd name="connsiteX3" fmla="*/ 0 w 3857029"/>
              <a:gd name="connsiteY3" fmla="*/ 837277 h 837277"/>
              <a:gd name="connsiteX4" fmla="*/ 0 w 3857029"/>
              <a:gd name="connsiteY4" fmla="*/ 0 h 837277"/>
              <a:gd name="connsiteX5" fmla="*/ 165100 w 3857029"/>
              <a:gd name="connsiteY5" fmla="*/ 0 h 83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7029" h="837277">
                <a:moveTo>
                  <a:pt x="3770245" y="0"/>
                </a:moveTo>
                <a:lnTo>
                  <a:pt x="3857029" y="0"/>
                </a:lnTo>
                <a:lnTo>
                  <a:pt x="3857029" y="837277"/>
                </a:lnTo>
                <a:lnTo>
                  <a:pt x="0" y="837277"/>
                </a:lnTo>
                <a:lnTo>
                  <a:pt x="0" y="0"/>
                </a:lnTo>
                <a:lnTo>
                  <a:pt x="165100" y="0"/>
                </a:lnTo>
              </a:path>
            </a:pathLst>
          </a:cu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C373937C-EDCC-FAA7-0760-ADDBD474F157}"/>
              </a:ext>
            </a:extLst>
          </p:cNvPr>
          <p:cNvSpPr txBox="1"/>
          <p:nvPr userDrawn="1"/>
        </p:nvSpPr>
        <p:spPr>
          <a:xfrm>
            <a:off x="1389653" y="1677026"/>
            <a:ext cx="2759874" cy="1271170"/>
          </a:xfrm>
          <a:prstGeom prst="rect">
            <a:avLst/>
          </a:prstGeom>
          <a:noFill/>
        </p:spPr>
        <p:txBody>
          <a:bodyPr wrap="square" rtlCol="0">
            <a:noAutofit/>
          </a:bodyPr>
          <a:lstStyle/>
          <a:p>
            <a:pPr algn="l"/>
            <a:r>
              <a:rPr lang="en-US" altLang="zh-CN" sz="16600" dirty="0">
                <a:gradFill>
                  <a:gsLst>
                    <a:gs pos="58000">
                      <a:schemeClr val="accent6"/>
                    </a:gs>
                    <a:gs pos="75000">
                      <a:schemeClr val="accent3">
                        <a:alpha val="0"/>
                      </a:schemeClr>
                    </a:gs>
                  </a:gsLst>
                  <a:lin ang="5400000" scaled="0"/>
                </a:gradFill>
                <a:latin typeface="+mj-ea"/>
                <a:ea typeface="+mj-ea"/>
              </a:rPr>
              <a:t>01</a:t>
            </a:r>
            <a:endParaRPr lang="zh-CN" altLang="en-US" sz="16600" dirty="0">
              <a:gradFill>
                <a:gsLst>
                  <a:gs pos="58000">
                    <a:schemeClr val="accent6"/>
                  </a:gs>
                  <a:gs pos="75000">
                    <a:schemeClr val="accent3">
                      <a:alpha val="0"/>
                    </a:schemeClr>
                  </a:gs>
                </a:gsLst>
                <a:lin ang="5400000" scaled="0"/>
              </a:gradFill>
              <a:latin typeface="+mj-ea"/>
              <a:ea typeface="+mj-ea"/>
            </a:endParaRPr>
          </a:p>
        </p:txBody>
      </p:sp>
      <p:pic>
        <p:nvPicPr>
          <p:cNvPr id="17" name="图片 16">
            <a:extLst>
              <a:ext uri="{FF2B5EF4-FFF2-40B4-BE49-F238E27FC236}">
                <a16:creationId xmlns:a16="http://schemas.microsoft.com/office/drawing/2014/main" id="{361F6FB9-06C0-2D35-AC1F-133F5B1199E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6054993" y="1223995"/>
            <a:ext cx="5691783" cy="4830930"/>
          </a:xfrm>
          <a:custGeom>
            <a:avLst/>
            <a:gdLst>
              <a:gd name="connsiteX0" fmla="*/ 4179931 w 5691783"/>
              <a:gd name="connsiteY0" fmla="*/ 112 h 4830930"/>
              <a:gd name="connsiteX1" fmla="*/ 5682169 w 5691783"/>
              <a:gd name="connsiteY1" fmla="*/ 1299332 h 4830930"/>
              <a:gd name="connsiteX2" fmla="*/ 4878709 w 5691783"/>
              <a:gd name="connsiteY2" fmla="*/ 3200842 h 4830930"/>
              <a:gd name="connsiteX3" fmla="*/ 3013688 w 5691783"/>
              <a:gd name="connsiteY3" fmla="*/ 4830930 h 4830930"/>
              <a:gd name="connsiteX4" fmla="*/ 994327 w 5691783"/>
              <a:gd name="connsiteY4" fmla="*/ 3399993 h 4830930"/>
              <a:gd name="connsiteX5" fmla="*/ 15 w 5691783"/>
              <a:gd name="connsiteY5" fmla="*/ 1578969 h 4830930"/>
              <a:gd name="connsiteX6" fmla="*/ 1535525 w 5691783"/>
              <a:gd name="connsiteY6" fmla="*/ 130646 h 4830930"/>
              <a:gd name="connsiteX7" fmla="*/ 2816199 w 5691783"/>
              <a:gd name="connsiteY7" fmla="*/ 827028 h 4830930"/>
              <a:gd name="connsiteX8" fmla="*/ 4008914 w 5691783"/>
              <a:gd name="connsiteY8" fmla="*/ 10327 h 4830930"/>
              <a:gd name="connsiteX9" fmla="*/ 4179931 w 5691783"/>
              <a:gd name="connsiteY9" fmla="*/ 112 h 4830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1783" h="4830930">
                <a:moveTo>
                  <a:pt x="4179931" y="112"/>
                </a:moveTo>
                <a:cubicBezTo>
                  <a:pt x="5018252" y="-9427"/>
                  <a:pt x="5599696" y="592797"/>
                  <a:pt x="5682169" y="1299332"/>
                </a:cubicBezTo>
                <a:cubicBezTo>
                  <a:pt x="5766818" y="2038859"/>
                  <a:pt x="5275453" y="2735220"/>
                  <a:pt x="4878709" y="3200842"/>
                </a:cubicBezTo>
                <a:cubicBezTo>
                  <a:pt x="4331734" y="3850722"/>
                  <a:pt x="3506709" y="4521349"/>
                  <a:pt x="3013688" y="4830930"/>
                </a:cubicBezTo>
                <a:cubicBezTo>
                  <a:pt x="2489964" y="4566986"/>
                  <a:pt x="1594406" y="3988467"/>
                  <a:pt x="994327" y="3399993"/>
                </a:cubicBezTo>
                <a:cubicBezTo>
                  <a:pt x="550284" y="2968388"/>
                  <a:pt x="-3315" y="2324305"/>
                  <a:pt x="15" y="1578969"/>
                </a:cubicBezTo>
                <a:cubicBezTo>
                  <a:pt x="3344" y="833633"/>
                  <a:pt x="596799" y="128144"/>
                  <a:pt x="1535525" y="130646"/>
                </a:cubicBezTo>
                <a:cubicBezTo>
                  <a:pt x="2280861" y="133975"/>
                  <a:pt x="2816199" y="827028"/>
                  <a:pt x="2816199" y="827028"/>
                </a:cubicBezTo>
                <a:cubicBezTo>
                  <a:pt x="2816199" y="827028"/>
                  <a:pt x="3266066" y="80867"/>
                  <a:pt x="4008914" y="10327"/>
                </a:cubicBezTo>
                <a:cubicBezTo>
                  <a:pt x="4067014" y="4103"/>
                  <a:pt x="4124043" y="748"/>
                  <a:pt x="4179931" y="112"/>
                </a:cubicBezTo>
                <a:close/>
              </a:path>
            </a:pathLst>
          </a:custGeom>
          <a:ln w="63500">
            <a:solidFill>
              <a:schemeClr val="accent6"/>
            </a:solidFill>
          </a:ln>
          <a:effectLst>
            <a:outerShdw blurRad="127000" dist="101600" dir="2700000" algn="tl" rotWithShape="0">
              <a:schemeClr val="accent4">
                <a:alpha val="10000"/>
              </a:schemeClr>
            </a:outerShdw>
          </a:effectLst>
        </p:spPr>
      </p:pic>
      <p:sp>
        <p:nvSpPr>
          <p:cNvPr id="5" name="矩形 4">
            <a:extLst>
              <a:ext uri="{FF2B5EF4-FFF2-40B4-BE49-F238E27FC236}">
                <a16:creationId xmlns:a16="http://schemas.microsoft.com/office/drawing/2014/main" id="{C43113E9-3C4E-AD7A-84A6-746AB3D8011C}"/>
              </a:ext>
            </a:extLst>
          </p:cNvPr>
          <p:cNvSpPr/>
          <p:nvPr userDrawn="1"/>
        </p:nvSpPr>
        <p:spPr>
          <a:xfrm>
            <a:off x="0" y="1919097"/>
            <a:ext cx="59267" cy="301980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08CAEA81-A59E-8724-3A9E-C17BDDB63ADA}"/>
              </a:ext>
            </a:extLst>
          </p:cNvPr>
          <p:cNvSpPr/>
          <p:nvPr userDrawn="1"/>
        </p:nvSpPr>
        <p:spPr>
          <a:xfrm>
            <a:off x="275891" y="416424"/>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87" y="292091"/>
                  <a:pt x="287159" y="322389"/>
                  <a:pt x="250521" y="509340"/>
                </a:cubicBezTo>
                <a:cubicBezTo>
                  <a:pt x="213725" y="322389"/>
                  <a:pt x="183819" y="292091"/>
                  <a:pt x="0" y="254670"/>
                </a:cubicBezTo>
                <a:cubicBezTo>
                  <a:pt x="184054" y="217327"/>
                  <a:pt x="213960" y="186951"/>
                  <a:pt x="250521" y="0"/>
                </a:cubicBezTo>
                <a:cubicBezTo>
                  <a:pt x="287159" y="186559"/>
                  <a:pt x="316987" y="216935"/>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69DF3B8A-8887-4049-79BD-5085BC076661}"/>
              </a:ext>
            </a:extLst>
          </p:cNvPr>
          <p:cNvSpPr/>
          <p:nvPr userDrawn="1"/>
        </p:nvSpPr>
        <p:spPr>
          <a:xfrm>
            <a:off x="367288" y="6274066"/>
            <a:ext cx="120171" cy="122054"/>
          </a:xfrm>
          <a:custGeom>
            <a:avLst/>
            <a:gdLst>
              <a:gd name="connsiteX0" fmla="*/ 214900 w 214899"/>
              <a:gd name="connsiteY0" fmla="*/ 109133 h 218266"/>
              <a:gd name="connsiteX1" fmla="*/ 107489 w 214899"/>
              <a:gd name="connsiteY1" fmla="*/ 218266 h 218266"/>
              <a:gd name="connsiteX2" fmla="*/ 0 w 214899"/>
              <a:gd name="connsiteY2" fmla="*/ 109133 h 218266"/>
              <a:gd name="connsiteX3" fmla="*/ 107489 w 214899"/>
              <a:gd name="connsiteY3" fmla="*/ 0 h 218266"/>
              <a:gd name="connsiteX4" fmla="*/ 214900 w 214899"/>
              <a:gd name="connsiteY4" fmla="*/ 109133 h 218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9" h="218266">
                <a:moveTo>
                  <a:pt x="214900" y="109133"/>
                </a:moveTo>
                <a:cubicBezTo>
                  <a:pt x="136064" y="124791"/>
                  <a:pt x="123225" y="138099"/>
                  <a:pt x="107489" y="218266"/>
                </a:cubicBezTo>
                <a:cubicBezTo>
                  <a:pt x="91831" y="138099"/>
                  <a:pt x="78914" y="125104"/>
                  <a:pt x="0" y="109133"/>
                </a:cubicBezTo>
                <a:cubicBezTo>
                  <a:pt x="78914" y="93084"/>
                  <a:pt x="91675" y="80088"/>
                  <a:pt x="107489" y="0"/>
                </a:cubicBezTo>
                <a:cubicBezTo>
                  <a:pt x="123225" y="80088"/>
                  <a:pt x="136064" y="93084"/>
                  <a:pt x="214900" y="109133"/>
                </a:cubicBezTo>
                <a:close/>
              </a:path>
            </a:pathLst>
          </a:custGeom>
          <a:solidFill>
            <a:schemeClr val="accent6"/>
          </a:solidFill>
          <a:ln w="78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6C9E601A-E0C6-CFCE-4295-C6D31DCCA1D0}"/>
              </a:ext>
            </a:extLst>
          </p:cNvPr>
          <p:cNvSpPr/>
          <p:nvPr userDrawn="1"/>
        </p:nvSpPr>
        <p:spPr>
          <a:xfrm>
            <a:off x="997431" y="6513956"/>
            <a:ext cx="200330" cy="203394"/>
          </a:xfrm>
          <a:custGeom>
            <a:avLst/>
            <a:gdLst>
              <a:gd name="connsiteX0" fmla="*/ 358244 w 358244"/>
              <a:gd name="connsiteY0" fmla="*/ 181941 h 363724"/>
              <a:gd name="connsiteX1" fmla="*/ 179122 w 358244"/>
              <a:gd name="connsiteY1" fmla="*/ 363725 h 363724"/>
              <a:gd name="connsiteX2" fmla="*/ 0 w 358244"/>
              <a:gd name="connsiteY2" fmla="*/ 181941 h 363724"/>
              <a:gd name="connsiteX3" fmla="*/ 179044 w 358244"/>
              <a:gd name="connsiteY3" fmla="*/ 0 h 363724"/>
              <a:gd name="connsiteX4" fmla="*/ 358244 w 358244"/>
              <a:gd name="connsiteY4" fmla="*/ 181941 h 363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44" h="363724">
                <a:moveTo>
                  <a:pt x="358244" y="181941"/>
                </a:moveTo>
                <a:cubicBezTo>
                  <a:pt x="227034" y="208637"/>
                  <a:pt x="205427" y="230636"/>
                  <a:pt x="179122" y="363725"/>
                </a:cubicBezTo>
                <a:cubicBezTo>
                  <a:pt x="152818" y="230636"/>
                  <a:pt x="131523" y="208637"/>
                  <a:pt x="0" y="181941"/>
                </a:cubicBezTo>
                <a:cubicBezTo>
                  <a:pt x="131445" y="155245"/>
                  <a:pt x="152739" y="133559"/>
                  <a:pt x="179044" y="0"/>
                </a:cubicBezTo>
                <a:cubicBezTo>
                  <a:pt x="205427" y="133559"/>
                  <a:pt x="227034" y="155245"/>
                  <a:pt x="358244" y="181941"/>
                </a:cubicBezTo>
                <a:close/>
              </a:path>
            </a:pathLst>
          </a:custGeom>
          <a:solidFill>
            <a:schemeClr val="accent6"/>
          </a:solidFill>
          <a:ln w="78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5165598-D1CB-4336-E364-EE2F93C4C41F}"/>
              </a:ext>
            </a:extLst>
          </p:cNvPr>
          <p:cNvSpPr/>
          <p:nvPr userDrawn="1"/>
        </p:nvSpPr>
        <p:spPr>
          <a:xfrm>
            <a:off x="957506" y="6248309"/>
            <a:ext cx="140091" cy="142411"/>
          </a:xfrm>
          <a:custGeom>
            <a:avLst/>
            <a:gdLst>
              <a:gd name="connsiteX0" fmla="*/ 250521 w 250520"/>
              <a:gd name="connsiteY0" fmla="*/ 127374 h 254669"/>
              <a:gd name="connsiteX1" fmla="*/ 125260 w 250520"/>
              <a:gd name="connsiteY1" fmla="*/ 254670 h 254669"/>
              <a:gd name="connsiteX2" fmla="*/ 0 w 250520"/>
              <a:gd name="connsiteY2" fmla="*/ 127374 h 254669"/>
              <a:gd name="connsiteX3" fmla="*/ 125260 w 250520"/>
              <a:gd name="connsiteY3" fmla="*/ 0 h 254669"/>
              <a:gd name="connsiteX4" fmla="*/ 250521 w 250520"/>
              <a:gd name="connsiteY4" fmla="*/ 127374 h 254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520" h="254669">
                <a:moveTo>
                  <a:pt x="250521" y="127374"/>
                </a:moveTo>
                <a:cubicBezTo>
                  <a:pt x="158533" y="146085"/>
                  <a:pt x="143580" y="161194"/>
                  <a:pt x="125260" y="254670"/>
                </a:cubicBezTo>
                <a:cubicBezTo>
                  <a:pt x="106863" y="161194"/>
                  <a:pt x="91910" y="146085"/>
                  <a:pt x="0" y="127374"/>
                </a:cubicBezTo>
                <a:cubicBezTo>
                  <a:pt x="91988" y="108663"/>
                  <a:pt x="106941" y="93476"/>
                  <a:pt x="125260" y="0"/>
                </a:cubicBezTo>
                <a:cubicBezTo>
                  <a:pt x="143580" y="93084"/>
                  <a:pt x="158533" y="108272"/>
                  <a:pt x="250521" y="127374"/>
                </a:cubicBezTo>
                <a:close/>
              </a:path>
            </a:pathLst>
          </a:custGeom>
          <a:solidFill>
            <a:schemeClr val="accent6"/>
          </a:solidFill>
          <a:ln w="78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8B29388-C103-6D1A-26E0-A56193C82CB9}"/>
              </a:ext>
            </a:extLst>
          </p:cNvPr>
          <p:cNvSpPr/>
          <p:nvPr userDrawn="1"/>
        </p:nvSpPr>
        <p:spPr>
          <a:xfrm>
            <a:off x="1249562" y="365576"/>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08" y="292091"/>
                  <a:pt x="287081" y="322389"/>
                  <a:pt x="250521" y="509340"/>
                </a:cubicBezTo>
                <a:cubicBezTo>
                  <a:pt x="213725" y="322389"/>
                  <a:pt x="183898" y="292091"/>
                  <a:pt x="0" y="254670"/>
                </a:cubicBezTo>
                <a:cubicBezTo>
                  <a:pt x="184133" y="217248"/>
                  <a:pt x="213960" y="186951"/>
                  <a:pt x="250521" y="0"/>
                </a:cubicBezTo>
                <a:cubicBezTo>
                  <a:pt x="286925" y="186951"/>
                  <a:pt x="316752" y="217248"/>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7B6E1974-9BCC-BA1E-461D-B6D3A7B14AD2}"/>
              </a:ext>
            </a:extLst>
          </p:cNvPr>
          <p:cNvSpPr/>
          <p:nvPr userDrawn="1"/>
        </p:nvSpPr>
        <p:spPr>
          <a:xfrm>
            <a:off x="877834" y="558835"/>
            <a:ext cx="180236" cy="183125"/>
          </a:xfrm>
          <a:custGeom>
            <a:avLst/>
            <a:gdLst>
              <a:gd name="connsiteX0" fmla="*/ 322310 w 322310"/>
              <a:gd name="connsiteY0" fmla="*/ 163778 h 327477"/>
              <a:gd name="connsiteX1" fmla="*/ 161116 w 322310"/>
              <a:gd name="connsiteY1" fmla="*/ 327477 h 327477"/>
              <a:gd name="connsiteX2" fmla="*/ 0 w 322310"/>
              <a:gd name="connsiteY2" fmla="*/ 163778 h 327477"/>
              <a:gd name="connsiteX3" fmla="*/ 161116 w 322310"/>
              <a:gd name="connsiteY3" fmla="*/ 0 h 327477"/>
              <a:gd name="connsiteX4" fmla="*/ 322310 w 322310"/>
              <a:gd name="connsiteY4" fmla="*/ 163778 h 327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10" h="327477">
                <a:moveTo>
                  <a:pt x="322310" y="163778"/>
                </a:moveTo>
                <a:cubicBezTo>
                  <a:pt x="204018" y="187812"/>
                  <a:pt x="184837" y="207306"/>
                  <a:pt x="161116" y="327477"/>
                </a:cubicBezTo>
                <a:cubicBezTo>
                  <a:pt x="137630" y="207306"/>
                  <a:pt x="118293" y="187812"/>
                  <a:pt x="0" y="163778"/>
                </a:cubicBezTo>
                <a:cubicBezTo>
                  <a:pt x="118293" y="139744"/>
                  <a:pt x="137473" y="120250"/>
                  <a:pt x="161116" y="0"/>
                </a:cubicBezTo>
                <a:cubicBezTo>
                  <a:pt x="184837" y="120250"/>
                  <a:pt x="204018" y="139744"/>
                  <a:pt x="322310" y="163778"/>
                </a:cubicBezTo>
                <a:close/>
              </a:path>
            </a:pathLst>
          </a:custGeom>
          <a:solidFill>
            <a:schemeClr val="accent6"/>
          </a:solidFill>
          <a:ln w="78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B92E9B1A-272D-B3E4-C83E-2FE38860448B}"/>
              </a:ext>
            </a:extLst>
          </p:cNvPr>
          <p:cNvSpPr/>
          <p:nvPr userDrawn="1"/>
        </p:nvSpPr>
        <p:spPr>
          <a:xfrm>
            <a:off x="452827" y="6704217"/>
            <a:ext cx="200067" cy="203438"/>
          </a:xfrm>
          <a:custGeom>
            <a:avLst/>
            <a:gdLst>
              <a:gd name="connsiteX0" fmla="*/ 357775 w 357774"/>
              <a:gd name="connsiteY0" fmla="*/ 181940 h 363803"/>
              <a:gd name="connsiteX1" fmla="*/ 178731 w 357774"/>
              <a:gd name="connsiteY1" fmla="*/ 363803 h 363803"/>
              <a:gd name="connsiteX2" fmla="*/ 0 w 357774"/>
              <a:gd name="connsiteY2" fmla="*/ 181940 h 363803"/>
              <a:gd name="connsiteX3" fmla="*/ 179122 w 357774"/>
              <a:gd name="connsiteY3" fmla="*/ 0 h 363803"/>
              <a:gd name="connsiteX4" fmla="*/ 357775 w 357774"/>
              <a:gd name="connsiteY4" fmla="*/ 181940 h 363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74" h="363803">
                <a:moveTo>
                  <a:pt x="357775" y="181940"/>
                </a:moveTo>
                <a:cubicBezTo>
                  <a:pt x="226330" y="208637"/>
                  <a:pt x="204957" y="230244"/>
                  <a:pt x="178731" y="363803"/>
                </a:cubicBezTo>
                <a:cubicBezTo>
                  <a:pt x="152426" y="230088"/>
                  <a:pt x="131132" y="208637"/>
                  <a:pt x="0" y="181940"/>
                </a:cubicBezTo>
                <a:cubicBezTo>
                  <a:pt x="131523" y="155166"/>
                  <a:pt x="152818" y="133559"/>
                  <a:pt x="179122" y="0"/>
                </a:cubicBezTo>
                <a:cubicBezTo>
                  <a:pt x="204957" y="133559"/>
                  <a:pt x="226330" y="155166"/>
                  <a:pt x="357775" y="181940"/>
                </a:cubicBezTo>
                <a:close/>
              </a:path>
            </a:pathLst>
          </a:custGeom>
          <a:solidFill>
            <a:schemeClr val="accent6"/>
          </a:solidFill>
          <a:ln w="78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C9C9A5A-50B8-0336-7D22-78E53DADBA38}"/>
              </a:ext>
            </a:extLst>
          </p:cNvPr>
          <p:cNvSpPr/>
          <p:nvPr userDrawn="1"/>
        </p:nvSpPr>
        <p:spPr>
          <a:xfrm>
            <a:off x="-112653" y="6431480"/>
            <a:ext cx="220293" cy="223751"/>
          </a:xfrm>
          <a:custGeom>
            <a:avLst/>
            <a:gdLst>
              <a:gd name="connsiteX0" fmla="*/ 393944 w 393943"/>
              <a:gd name="connsiteY0" fmla="*/ 200025 h 400128"/>
              <a:gd name="connsiteX1" fmla="*/ 196972 w 393943"/>
              <a:gd name="connsiteY1" fmla="*/ 400128 h 400128"/>
              <a:gd name="connsiteX2" fmla="*/ 0 w 393943"/>
              <a:gd name="connsiteY2" fmla="*/ 200025 h 400128"/>
              <a:gd name="connsiteX3" fmla="*/ 196972 w 393943"/>
              <a:gd name="connsiteY3" fmla="*/ 0 h 400128"/>
              <a:gd name="connsiteX4" fmla="*/ 393944 w 393943"/>
              <a:gd name="connsiteY4" fmla="*/ 200025 h 400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943" h="400128">
                <a:moveTo>
                  <a:pt x="393944" y="200025"/>
                </a:moveTo>
                <a:cubicBezTo>
                  <a:pt x="249346" y="229461"/>
                  <a:pt x="225860" y="253260"/>
                  <a:pt x="196972" y="400128"/>
                </a:cubicBezTo>
                <a:cubicBezTo>
                  <a:pt x="168084" y="253260"/>
                  <a:pt x="144597" y="229461"/>
                  <a:pt x="0" y="200025"/>
                </a:cubicBezTo>
                <a:cubicBezTo>
                  <a:pt x="144597" y="170667"/>
                  <a:pt x="168084" y="146868"/>
                  <a:pt x="196972" y="0"/>
                </a:cubicBezTo>
                <a:cubicBezTo>
                  <a:pt x="226173" y="146868"/>
                  <a:pt x="249660" y="170667"/>
                  <a:pt x="393944" y="200025"/>
                </a:cubicBezTo>
                <a:close/>
              </a:path>
            </a:pathLst>
          </a:custGeom>
          <a:solidFill>
            <a:schemeClr val="accent6"/>
          </a:solidFill>
          <a:ln w="78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1D35D5FC-40AB-DCF7-D8F8-675D0F12F186}"/>
              </a:ext>
            </a:extLst>
          </p:cNvPr>
          <p:cNvSpPr/>
          <p:nvPr/>
        </p:nvSpPr>
        <p:spPr>
          <a:xfrm>
            <a:off x="10866171" y="6574458"/>
            <a:ext cx="260569" cy="286622"/>
          </a:xfrm>
          <a:custGeom>
            <a:avLst/>
            <a:gdLst>
              <a:gd name="connsiteX0" fmla="*/ 233628 w 260569"/>
              <a:gd name="connsiteY0" fmla="*/ 16841 h 286622"/>
              <a:gd name="connsiteX1" fmla="*/ 130758 w 260569"/>
              <a:gd name="connsiteY1" fmla="*/ 102566 h 286622"/>
              <a:gd name="connsiteX2" fmla="*/ 104088 w 260569"/>
              <a:gd name="connsiteY2" fmla="*/ 50179 h 286622"/>
              <a:gd name="connsiteX3" fmla="*/ 41223 w 260569"/>
              <a:gd name="connsiteY3" fmla="*/ 649 h 286622"/>
              <a:gd name="connsiteX4" fmla="*/ 9790 w 260569"/>
              <a:gd name="connsiteY4" fmla="*/ 29224 h 286622"/>
              <a:gd name="connsiteX5" fmla="*/ 1218 w 260569"/>
              <a:gd name="connsiteY5" fmla="*/ 90184 h 286622"/>
              <a:gd name="connsiteX6" fmla="*/ 56463 w 260569"/>
              <a:gd name="connsiteY6" fmla="*/ 211151 h 286622"/>
              <a:gd name="connsiteX7" fmla="*/ 96468 w 260569"/>
              <a:gd name="connsiteY7" fmla="*/ 256871 h 286622"/>
              <a:gd name="connsiteX8" fmla="*/ 142188 w 260569"/>
              <a:gd name="connsiteY8" fmla="*/ 285446 h 286622"/>
              <a:gd name="connsiteX9" fmla="*/ 223150 w 260569"/>
              <a:gd name="connsiteY9" fmla="*/ 221629 h 286622"/>
              <a:gd name="connsiteX10" fmla="*/ 258393 w 260569"/>
              <a:gd name="connsiteY10" fmla="*/ 113044 h 286622"/>
              <a:gd name="connsiteX11" fmla="*/ 233628 w 260569"/>
              <a:gd name="connsiteY11" fmla="*/ 16841 h 286622"/>
              <a:gd name="connsiteX12" fmla="*/ 39318 w 260569"/>
              <a:gd name="connsiteY12" fmla="*/ 57799 h 286622"/>
              <a:gd name="connsiteX13" fmla="*/ 39318 w 260569"/>
              <a:gd name="connsiteY13" fmla="*/ 57799 h 286622"/>
              <a:gd name="connsiteX14" fmla="*/ 40270 w 260569"/>
              <a:gd name="connsiteY14" fmla="*/ 49226 h 286622"/>
              <a:gd name="connsiteX15" fmla="*/ 40270 w 260569"/>
              <a:gd name="connsiteY15" fmla="*/ 49226 h 286622"/>
              <a:gd name="connsiteX16" fmla="*/ 40270 w 260569"/>
              <a:gd name="connsiteY16" fmla="*/ 48274 h 286622"/>
              <a:gd name="connsiteX17" fmla="*/ 41223 w 260569"/>
              <a:gd name="connsiteY17" fmla="*/ 46369 h 286622"/>
              <a:gd name="connsiteX18" fmla="*/ 42175 w 260569"/>
              <a:gd name="connsiteY18" fmla="*/ 45416 h 286622"/>
              <a:gd name="connsiteX19" fmla="*/ 42175 w 260569"/>
              <a:gd name="connsiteY19" fmla="*/ 44464 h 286622"/>
              <a:gd name="connsiteX20" fmla="*/ 42175 w 260569"/>
              <a:gd name="connsiteY20" fmla="*/ 44464 h 286622"/>
              <a:gd name="connsiteX21" fmla="*/ 43128 w 260569"/>
              <a:gd name="connsiteY21" fmla="*/ 44464 h 286622"/>
              <a:gd name="connsiteX22" fmla="*/ 45033 w 260569"/>
              <a:gd name="connsiteY22" fmla="*/ 43511 h 286622"/>
              <a:gd name="connsiteX23" fmla="*/ 46938 w 260569"/>
              <a:gd name="connsiteY23" fmla="*/ 42559 h 286622"/>
              <a:gd name="connsiteX24" fmla="*/ 49795 w 260569"/>
              <a:gd name="connsiteY24" fmla="*/ 42559 h 286622"/>
              <a:gd name="connsiteX25" fmla="*/ 63130 w 260569"/>
              <a:gd name="connsiteY25" fmla="*/ 45416 h 286622"/>
              <a:gd name="connsiteX26" fmla="*/ 54558 w 260569"/>
              <a:gd name="connsiteY26" fmla="*/ 52084 h 286622"/>
              <a:gd name="connsiteX27" fmla="*/ 79323 w 260569"/>
              <a:gd name="connsiteY27" fmla="*/ 151144 h 286622"/>
              <a:gd name="connsiteX28" fmla="*/ 80275 w 260569"/>
              <a:gd name="connsiteY28" fmla="*/ 154001 h 286622"/>
              <a:gd name="connsiteX29" fmla="*/ 85038 w 260569"/>
              <a:gd name="connsiteY29" fmla="*/ 174956 h 286622"/>
              <a:gd name="connsiteX30" fmla="*/ 89800 w 260569"/>
              <a:gd name="connsiteY30" fmla="*/ 188291 h 286622"/>
              <a:gd name="connsiteX31" fmla="*/ 84085 w 260569"/>
              <a:gd name="connsiteY31" fmla="*/ 178766 h 286622"/>
              <a:gd name="connsiteX32" fmla="*/ 44080 w 260569"/>
              <a:gd name="connsiteY32" fmla="*/ 85421 h 286622"/>
              <a:gd name="connsiteX33" fmla="*/ 40270 w 260569"/>
              <a:gd name="connsiteY33" fmla="*/ 64466 h 286622"/>
              <a:gd name="connsiteX34" fmla="*/ 40270 w 260569"/>
              <a:gd name="connsiteY34" fmla="*/ 59704 h 286622"/>
              <a:gd name="connsiteX35" fmla="*/ 39318 w 260569"/>
              <a:gd name="connsiteY35" fmla="*/ 57799 h 286622"/>
              <a:gd name="connsiteX36" fmla="*/ 189813 w 260569"/>
              <a:gd name="connsiteY36" fmla="*/ 163526 h 286622"/>
              <a:gd name="connsiteX37" fmla="*/ 212673 w 260569"/>
              <a:gd name="connsiteY37" fmla="*/ 106376 h 286622"/>
              <a:gd name="connsiteX38" fmla="*/ 197433 w 260569"/>
              <a:gd name="connsiteY38" fmla="*/ 153049 h 286622"/>
              <a:gd name="connsiteX39" fmla="*/ 175525 w 260569"/>
              <a:gd name="connsiteY39" fmla="*/ 195911 h 286622"/>
              <a:gd name="connsiteX40" fmla="*/ 189813 w 260569"/>
              <a:gd name="connsiteY40" fmla="*/ 163526 h 286622"/>
              <a:gd name="connsiteX41" fmla="*/ 162190 w 260569"/>
              <a:gd name="connsiteY41" fmla="*/ 244489 h 286622"/>
              <a:gd name="connsiteX42" fmla="*/ 164095 w 260569"/>
              <a:gd name="connsiteY42" fmla="*/ 235916 h 286622"/>
              <a:gd name="connsiteX43" fmla="*/ 166000 w 260569"/>
              <a:gd name="connsiteY43" fmla="*/ 234964 h 286622"/>
              <a:gd name="connsiteX44" fmla="*/ 188860 w 260569"/>
              <a:gd name="connsiteY44" fmla="*/ 211151 h 286622"/>
              <a:gd name="connsiteX45" fmla="*/ 180288 w 260569"/>
              <a:gd name="connsiteY45" fmla="*/ 224486 h 286622"/>
              <a:gd name="connsiteX46" fmla="*/ 162190 w 260569"/>
              <a:gd name="connsiteY46" fmla="*/ 244489 h 286622"/>
              <a:gd name="connsiteX47" fmla="*/ 206958 w 260569"/>
              <a:gd name="connsiteY47" fmla="*/ 54941 h 286622"/>
              <a:gd name="connsiteX48" fmla="*/ 207910 w 260569"/>
              <a:gd name="connsiteY48" fmla="*/ 54941 h 286622"/>
              <a:gd name="connsiteX49" fmla="*/ 208863 w 260569"/>
              <a:gd name="connsiteY49" fmla="*/ 54941 h 286622"/>
              <a:gd name="connsiteX50" fmla="*/ 210768 w 260569"/>
              <a:gd name="connsiteY50" fmla="*/ 54941 h 286622"/>
              <a:gd name="connsiteX51" fmla="*/ 211720 w 260569"/>
              <a:gd name="connsiteY51" fmla="*/ 55894 h 286622"/>
              <a:gd name="connsiteX52" fmla="*/ 206958 w 260569"/>
              <a:gd name="connsiteY52" fmla="*/ 59704 h 286622"/>
              <a:gd name="connsiteX53" fmla="*/ 198385 w 260569"/>
              <a:gd name="connsiteY53" fmla="*/ 77801 h 286622"/>
              <a:gd name="connsiteX54" fmla="*/ 200290 w 260569"/>
              <a:gd name="connsiteY54" fmla="*/ 67324 h 286622"/>
              <a:gd name="connsiteX55" fmla="*/ 198385 w 260569"/>
              <a:gd name="connsiteY55" fmla="*/ 60656 h 286622"/>
              <a:gd name="connsiteX56" fmla="*/ 201243 w 260569"/>
              <a:gd name="connsiteY56" fmla="*/ 58751 h 286622"/>
              <a:gd name="connsiteX57" fmla="*/ 206958 w 260569"/>
              <a:gd name="connsiteY57" fmla="*/ 54941 h 286622"/>
              <a:gd name="connsiteX58" fmla="*/ 144093 w 260569"/>
              <a:gd name="connsiteY58" fmla="*/ 191149 h 286622"/>
              <a:gd name="connsiteX59" fmla="*/ 136473 w 260569"/>
              <a:gd name="connsiteY59" fmla="*/ 212104 h 286622"/>
              <a:gd name="connsiteX60" fmla="*/ 125995 w 260569"/>
              <a:gd name="connsiteY60" fmla="*/ 176861 h 286622"/>
              <a:gd name="connsiteX61" fmla="*/ 124090 w 260569"/>
              <a:gd name="connsiteY61" fmla="*/ 168289 h 286622"/>
              <a:gd name="connsiteX62" fmla="*/ 140283 w 260569"/>
              <a:gd name="connsiteY62" fmla="*/ 162574 h 286622"/>
              <a:gd name="connsiteX63" fmla="*/ 151713 w 260569"/>
              <a:gd name="connsiteY63" fmla="*/ 136856 h 286622"/>
              <a:gd name="connsiteX64" fmla="*/ 145998 w 260569"/>
              <a:gd name="connsiteY64" fmla="*/ 166384 h 286622"/>
              <a:gd name="connsiteX65" fmla="*/ 144093 w 260569"/>
              <a:gd name="connsiteY65" fmla="*/ 191149 h 286622"/>
              <a:gd name="connsiteX66" fmla="*/ 135520 w 260569"/>
              <a:gd name="connsiteY66" fmla="*/ 238774 h 286622"/>
              <a:gd name="connsiteX67" fmla="*/ 142188 w 260569"/>
              <a:gd name="connsiteY67" fmla="*/ 240679 h 286622"/>
              <a:gd name="connsiteX68" fmla="*/ 138378 w 260569"/>
              <a:gd name="connsiteY68" fmla="*/ 258776 h 286622"/>
              <a:gd name="connsiteX69" fmla="*/ 124090 w 260569"/>
              <a:gd name="connsiteY69" fmla="*/ 238774 h 286622"/>
              <a:gd name="connsiteX70" fmla="*/ 123138 w 260569"/>
              <a:gd name="connsiteY70" fmla="*/ 227344 h 286622"/>
              <a:gd name="connsiteX71" fmla="*/ 135520 w 260569"/>
              <a:gd name="connsiteY71" fmla="*/ 238774 h 286622"/>
              <a:gd name="connsiteX72" fmla="*/ 92658 w 260569"/>
              <a:gd name="connsiteY72" fmla="*/ 142571 h 286622"/>
              <a:gd name="connsiteX73" fmla="*/ 67893 w 260569"/>
              <a:gd name="connsiteY73" fmla="*/ 48274 h 286622"/>
              <a:gd name="connsiteX74" fmla="*/ 66940 w 260569"/>
              <a:gd name="connsiteY74" fmla="*/ 46369 h 286622"/>
              <a:gd name="connsiteX75" fmla="*/ 77418 w 260569"/>
              <a:gd name="connsiteY75" fmla="*/ 58751 h 286622"/>
              <a:gd name="connsiteX76" fmla="*/ 92658 w 260569"/>
              <a:gd name="connsiteY76" fmla="*/ 102566 h 286622"/>
              <a:gd name="connsiteX77" fmla="*/ 104088 w 260569"/>
              <a:gd name="connsiteY77" fmla="*/ 167336 h 286622"/>
              <a:gd name="connsiteX78" fmla="*/ 92658 w 260569"/>
              <a:gd name="connsiteY78" fmla="*/ 142571 h 286622"/>
              <a:gd name="connsiteX79" fmla="*/ 209815 w 260569"/>
              <a:gd name="connsiteY79" fmla="*/ 28271 h 286622"/>
              <a:gd name="connsiteX80" fmla="*/ 206958 w 260569"/>
              <a:gd name="connsiteY80" fmla="*/ 32081 h 286622"/>
              <a:gd name="connsiteX81" fmla="*/ 186955 w 260569"/>
              <a:gd name="connsiteY81" fmla="*/ 40654 h 286622"/>
              <a:gd name="connsiteX82" fmla="*/ 209815 w 260569"/>
              <a:gd name="connsiteY82" fmla="*/ 28271 h 286622"/>
              <a:gd name="connsiteX83" fmla="*/ 123138 w 260569"/>
              <a:gd name="connsiteY83" fmla="*/ 133046 h 286622"/>
              <a:gd name="connsiteX84" fmla="*/ 122185 w 260569"/>
              <a:gd name="connsiteY84" fmla="*/ 138761 h 286622"/>
              <a:gd name="connsiteX85" fmla="*/ 120280 w 260569"/>
              <a:gd name="connsiteY85" fmla="*/ 149239 h 286622"/>
              <a:gd name="connsiteX86" fmla="*/ 112660 w 260569"/>
              <a:gd name="connsiteY86" fmla="*/ 106376 h 286622"/>
              <a:gd name="connsiteX87" fmla="*/ 119328 w 260569"/>
              <a:gd name="connsiteY87" fmla="*/ 124474 h 286622"/>
              <a:gd name="connsiteX88" fmla="*/ 123138 w 260569"/>
              <a:gd name="connsiteY88" fmla="*/ 133046 h 286622"/>
              <a:gd name="connsiteX89" fmla="*/ 25983 w 260569"/>
              <a:gd name="connsiteY89" fmla="*/ 118759 h 286622"/>
              <a:gd name="connsiteX90" fmla="*/ 17410 w 260569"/>
              <a:gd name="connsiteY90" fmla="*/ 63514 h 286622"/>
              <a:gd name="connsiteX91" fmla="*/ 20268 w 260569"/>
              <a:gd name="connsiteY91" fmla="*/ 51131 h 286622"/>
              <a:gd name="connsiteX92" fmla="*/ 22173 w 260569"/>
              <a:gd name="connsiteY92" fmla="*/ 77801 h 286622"/>
              <a:gd name="connsiteX93" fmla="*/ 59320 w 260569"/>
              <a:gd name="connsiteY93" fmla="*/ 170194 h 286622"/>
              <a:gd name="connsiteX94" fmla="*/ 81228 w 260569"/>
              <a:gd name="connsiteY94" fmla="*/ 210199 h 286622"/>
              <a:gd name="connsiteX95" fmla="*/ 25983 w 260569"/>
              <a:gd name="connsiteY95" fmla="*/ 118759 h 286622"/>
              <a:gd name="connsiteX96" fmla="*/ 231723 w 260569"/>
              <a:gd name="connsiteY96" fmla="*/ 142571 h 286622"/>
              <a:gd name="connsiteX97" fmla="*/ 237438 w 260569"/>
              <a:gd name="connsiteY97" fmla="*/ 78754 h 286622"/>
              <a:gd name="connsiteX98" fmla="*/ 235533 w 260569"/>
              <a:gd name="connsiteY98" fmla="*/ 63514 h 286622"/>
              <a:gd name="connsiteX99" fmla="*/ 235533 w 260569"/>
              <a:gd name="connsiteY99" fmla="*/ 61609 h 286622"/>
              <a:gd name="connsiteX100" fmla="*/ 234580 w 260569"/>
              <a:gd name="connsiteY100" fmla="*/ 54941 h 286622"/>
              <a:gd name="connsiteX101" fmla="*/ 226960 w 260569"/>
              <a:gd name="connsiteY101" fmla="*/ 33986 h 286622"/>
              <a:gd name="connsiteX102" fmla="*/ 241248 w 260569"/>
              <a:gd name="connsiteY102" fmla="*/ 89231 h 286622"/>
              <a:gd name="connsiteX103" fmla="*/ 231723 w 260569"/>
              <a:gd name="connsiteY103" fmla="*/ 142571 h 28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60569" h="286622">
                <a:moveTo>
                  <a:pt x="233628" y="16841"/>
                </a:moveTo>
                <a:cubicBezTo>
                  <a:pt x="183145" y="-18401"/>
                  <a:pt x="146950" y="48274"/>
                  <a:pt x="130758" y="102566"/>
                </a:cubicBezTo>
                <a:cubicBezTo>
                  <a:pt x="123138" y="84469"/>
                  <a:pt x="113613" y="66371"/>
                  <a:pt x="104088" y="50179"/>
                </a:cubicBezTo>
                <a:cubicBezTo>
                  <a:pt x="90753" y="28271"/>
                  <a:pt x="67893" y="-5066"/>
                  <a:pt x="41223" y="649"/>
                </a:cubicBezTo>
                <a:cubicBezTo>
                  <a:pt x="26935" y="3506"/>
                  <a:pt x="16458" y="15889"/>
                  <a:pt x="9790" y="29224"/>
                </a:cubicBezTo>
                <a:cubicBezTo>
                  <a:pt x="265" y="48274"/>
                  <a:pt x="-1640" y="69229"/>
                  <a:pt x="1218" y="90184"/>
                </a:cubicBezTo>
                <a:cubicBezTo>
                  <a:pt x="6933" y="134951"/>
                  <a:pt x="31698" y="176861"/>
                  <a:pt x="56463" y="211151"/>
                </a:cubicBezTo>
                <a:cubicBezTo>
                  <a:pt x="68845" y="227344"/>
                  <a:pt x="82180" y="243536"/>
                  <a:pt x="96468" y="256871"/>
                </a:cubicBezTo>
                <a:cubicBezTo>
                  <a:pt x="109803" y="269254"/>
                  <a:pt x="124090" y="281636"/>
                  <a:pt x="142188" y="285446"/>
                </a:cubicBezTo>
                <a:cubicBezTo>
                  <a:pt x="179335" y="294019"/>
                  <a:pt x="206958" y="254014"/>
                  <a:pt x="223150" y="221629"/>
                </a:cubicBezTo>
                <a:cubicBezTo>
                  <a:pt x="240295" y="188291"/>
                  <a:pt x="252678" y="151144"/>
                  <a:pt x="258393" y="113044"/>
                </a:cubicBezTo>
                <a:cubicBezTo>
                  <a:pt x="263155" y="79706"/>
                  <a:pt x="262203" y="36844"/>
                  <a:pt x="233628" y="16841"/>
                </a:cubicBezTo>
                <a:close/>
                <a:moveTo>
                  <a:pt x="39318" y="57799"/>
                </a:moveTo>
                <a:cubicBezTo>
                  <a:pt x="39318" y="57799"/>
                  <a:pt x="39318" y="57799"/>
                  <a:pt x="39318" y="57799"/>
                </a:cubicBezTo>
                <a:cubicBezTo>
                  <a:pt x="39318" y="54941"/>
                  <a:pt x="39318" y="52084"/>
                  <a:pt x="40270" y="49226"/>
                </a:cubicBezTo>
                <a:cubicBezTo>
                  <a:pt x="40270" y="49226"/>
                  <a:pt x="40270" y="49226"/>
                  <a:pt x="40270" y="49226"/>
                </a:cubicBezTo>
                <a:cubicBezTo>
                  <a:pt x="40270" y="49226"/>
                  <a:pt x="40270" y="49226"/>
                  <a:pt x="40270" y="48274"/>
                </a:cubicBezTo>
                <a:cubicBezTo>
                  <a:pt x="40270" y="47321"/>
                  <a:pt x="41223" y="47321"/>
                  <a:pt x="41223" y="46369"/>
                </a:cubicBezTo>
                <a:cubicBezTo>
                  <a:pt x="41223" y="46369"/>
                  <a:pt x="42175" y="45416"/>
                  <a:pt x="42175" y="45416"/>
                </a:cubicBezTo>
                <a:cubicBezTo>
                  <a:pt x="42175" y="45416"/>
                  <a:pt x="42175" y="44464"/>
                  <a:pt x="42175" y="44464"/>
                </a:cubicBezTo>
                <a:cubicBezTo>
                  <a:pt x="42175" y="44464"/>
                  <a:pt x="42175" y="44464"/>
                  <a:pt x="42175" y="44464"/>
                </a:cubicBezTo>
                <a:cubicBezTo>
                  <a:pt x="44080" y="43511"/>
                  <a:pt x="41223" y="44464"/>
                  <a:pt x="43128" y="44464"/>
                </a:cubicBezTo>
                <a:cubicBezTo>
                  <a:pt x="43128" y="44464"/>
                  <a:pt x="44080" y="43511"/>
                  <a:pt x="45033" y="43511"/>
                </a:cubicBezTo>
                <a:cubicBezTo>
                  <a:pt x="45985" y="43511"/>
                  <a:pt x="46938" y="43511"/>
                  <a:pt x="46938" y="42559"/>
                </a:cubicBezTo>
                <a:cubicBezTo>
                  <a:pt x="47890" y="42559"/>
                  <a:pt x="49795" y="42559"/>
                  <a:pt x="49795" y="42559"/>
                </a:cubicBezTo>
                <a:cubicBezTo>
                  <a:pt x="54558" y="42559"/>
                  <a:pt x="59320" y="43511"/>
                  <a:pt x="63130" y="45416"/>
                </a:cubicBezTo>
                <a:cubicBezTo>
                  <a:pt x="59320" y="43511"/>
                  <a:pt x="54558" y="46369"/>
                  <a:pt x="54558" y="52084"/>
                </a:cubicBezTo>
                <a:cubicBezTo>
                  <a:pt x="53605" y="88279"/>
                  <a:pt x="65988" y="120664"/>
                  <a:pt x="79323" y="151144"/>
                </a:cubicBezTo>
                <a:cubicBezTo>
                  <a:pt x="79323" y="152096"/>
                  <a:pt x="80275" y="153049"/>
                  <a:pt x="80275" y="154001"/>
                </a:cubicBezTo>
                <a:cubicBezTo>
                  <a:pt x="82180" y="160669"/>
                  <a:pt x="83133" y="167336"/>
                  <a:pt x="85038" y="174956"/>
                </a:cubicBezTo>
                <a:cubicBezTo>
                  <a:pt x="86943" y="178766"/>
                  <a:pt x="87895" y="183529"/>
                  <a:pt x="89800" y="188291"/>
                </a:cubicBezTo>
                <a:cubicBezTo>
                  <a:pt x="87895" y="185434"/>
                  <a:pt x="85990" y="181624"/>
                  <a:pt x="84085" y="178766"/>
                </a:cubicBezTo>
                <a:cubicBezTo>
                  <a:pt x="68845" y="149239"/>
                  <a:pt x="53605" y="117806"/>
                  <a:pt x="44080" y="85421"/>
                </a:cubicBezTo>
                <a:cubicBezTo>
                  <a:pt x="42175" y="78754"/>
                  <a:pt x="40270" y="72086"/>
                  <a:pt x="40270" y="64466"/>
                </a:cubicBezTo>
                <a:cubicBezTo>
                  <a:pt x="40270" y="62561"/>
                  <a:pt x="40270" y="61609"/>
                  <a:pt x="40270" y="59704"/>
                </a:cubicBezTo>
                <a:cubicBezTo>
                  <a:pt x="39318" y="58751"/>
                  <a:pt x="39318" y="58751"/>
                  <a:pt x="39318" y="57799"/>
                </a:cubicBezTo>
                <a:close/>
                <a:moveTo>
                  <a:pt x="189813" y="163526"/>
                </a:moveTo>
                <a:cubicBezTo>
                  <a:pt x="198385" y="144476"/>
                  <a:pt x="206958" y="126379"/>
                  <a:pt x="212673" y="106376"/>
                </a:cubicBezTo>
                <a:cubicBezTo>
                  <a:pt x="208863" y="122569"/>
                  <a:pt x="204100" y="137809"/>
                  <a:pt x="197433" y="153049"/>
                </a:cubicBezTo>
                <a:cubicBezTo>
                  <a:pt x="191718" y="168289"/>
                  <a:pt x="184098" y="182576"/>
                  <a:pt x="175525" y="195911"/>
                </a:cubicBezTo>
                <a:cubicBezTo>
                  <a:pt x="180288" y="184481"/>
                  <a:pt x="185050" y="174004"/>
                  <a:pt x="189813" y="163526"/>
                </a:cubicBezTo>
                <a:close/>
                <a:moveTo>
                  <a:pt x="162190" y="244489"/>
                </a:moveTo>
                <a:cubicBezTo>
                  <a:pt x="162190" y="241631"/>
                  <a:pt x="163143" y="238774"/>
                  <a:pt x="164095" y="235916"/>
                </a:cubicBezTo>
                <a:cubicBezTo>
                  <a:pt x="165048" y="235916"/>
                  <a:pt x="165048" y="234964"/>
                  <a:pt x="166000" y="234964"/>
                </a:cubicBezTo>
                <a:cubicBezTo>
                  <a:pt x="174573" y="229249"/>
                  <a:pt x="182193" y="220676"/>
                  <a:pt x="188860" y="211151"/>
                </a:cubicBezTo>
                <a:cubicBezTo>
                  <a:pt x="186003" y="215914"/>
                  <a:pt x="184098" y="220676"/>
                  <a:pt x="180288" y="224486"/>
                </a:cubicBezTo>
                <a:cubicBezTo>
                  <a:pt x="175525" y="232106"/>
                  <a:pt x="169810" y="239726"/>
                  <a:pt x="162190" y="244489"/>
                </a:cubicBezTo>
                <a:close/>
                <a:moveTo>
                  <a:pt x="206958" y="54941"/>
                </a:moveTo>
                <a:cubicBezTo>
                  <a:pt x="206958" y="54941"/>
                  <a:pt x="207910" y="54941"/>
                  <a:pt x="207910" y="54941"/>
                </a:cubicBezTo>
                <a:cubicBezTo>
                  <a:pt x="207910" y="54941"/>
                  <a:pt x="208863" y="54941"/>
                  <a:pt x="208863" y="54941"/>
                </a:cubicBezTo>
                <a:cubicBezTo>
                  <a:pt x="211720" y="54941"/>
                  <a:pt x="208863" y="54941"/>
                  <a:pt x="210768" y="54941"/>
                </a:cubicBezTo>
                <a:cubicBezTo>
                  <a:pt x="211720" y="54941"/>
                  <a:pt x="211720" y="54941"/>
                  <a:pt x="211720" y="55894"/>
                </a:cubicBezTo>
                <a:cubicBezTo>
                  <a:pt x="209815" y="55894"/>
                  <a:pt x="207910" y="57799"/>
                  <a:pt x="206958" y="59704"/>
                </a:cubicBezTo>
                <a:cubicBezTo>
                  <a:pt x="204100" y="65419"/>
                  <a:pt x="201243" y="71134"/>
                  <a:pt x="198385" y="77801"/>
                </a:cubicBezTo>
                <a:cubicBezTo>
                  <a:pt x="199338" y="73991"/>
                  <a:pt x="199338" y="71134"/>
                  <a:pt x="200290" y="67324"/>
                </a:cubicBezTo>
                <a:cubicBezTo>
                  <a:pt x="201243" y="64466"/>
                  <a:pt x="200290" y="61609"/>
                  <a:pt x="198385" y="60656"/>
                </a:cubicBezTo>
                <a:cubicBezTo>
                  <a:pt x="199338" y="59704"/>
                  <a:pt x="200290" y="58751"/>
                  <a:pt x="201243" y="58751"/>
                </a:cubicBezTo>
                <a:cubicBezTo>
                  <a:pt x="203148" y="55894"/>
                  <a:pt x="205053" y="54941"/>
                  <a:pt x="206958" y="54941"/>
                </a:cubicBezTo>
                <a:close/>
                <a:moveTo>
                  <a:pt x="144093" y="191149"/>
                </a:moveTo>
                <a:cubicBezTo>
                  <a:pt x="141235" y="197816"/>
                  <a:pt x="138378" y="204484"/>
                  <a:pt x="136473" y="212104"/>
                </a:cubicBezTo>
                <a:cubicBezTo>
                  <a:pt x="130758" y="202579"/>
                  <a:pt x="127900" y="188291"/>
                  <a:pt x="125995" y="176861"/>
                </a:cubicBezTo>
                <a:cubicBezTo>
                  <a:pt x="125043" y="174004"/>
                  <a:pt x="125043" y="171146"/>
                  <a:pt x="124090" y="168289"/>
                </a:cubicBezTo>
                <a:cubicBezTo>
                  <a:pt x="128853" y="172099"/>
                  <a:pt x="137425" y="170194"/>
                  <a:pt x="140283" y="162574"/>
                </a:cubicBezTo>
                <a:cubicBezTo>
                  <a:pt x="144093" y="154001"/>
                  <a:pt x="147903" y="145429"/>
                  <a:pt x="151713" y="136856"/>
                </a:cubicBezTo>
                <a:cubicBezTo>
                  <a:pt x="148855" y="146381"/>
                  <a:pt x="146950" y="156859"/>
                  <a:pt x="145998" y="166384"/>
                </a:cubicBezTo>
                <a:cubicBezTo>
                  <a:pt x="144093" y="174956"/>
                  <a:pt x="144093" y="182576"/>
                  <a:pt x="144093" y="191149"/>
                </a:cubicBezTo>
                <a:close/>
                <a:moveTo>
                  <a:pt x="135520" y="238774"/>
                </a:moveTo>
                <a:cubicBezTo>
                  <a:pt x="137425" y="239726"/>
                  <a:pt x="140283" y="240679"/>
                  <a:pt x="142188" y="240679"/>
                </a:cubicBezTo>
                <a:cubicBezTo>
                  <a:pt x="141235" y="247346"/>
                  <a:pt x="140283" y="253061"/>
                  <a:pt x="138378" y="258776"/>
                </a:cubicBezTo>
                <a:cubicBezTo>
                  <a:pt x="132663" y="253061"/>
                  <a:pt x="127900" y="246394"/>
                  <a:pt x="124090" y="238774"/>
                </a:cubicBezTo>
                <a:cubicBezTo>
                  <a:pt x="124090" y="234964"/>
                  <a:pt x="123138" y="231154"/>
                  <a:pt x="123138" y="227344"/>
                </a:cubicBezTo>
                <a:cubicBezTo>
                  <a:pt x="126948" y="232106"/>
                  <a:pt x="130758" y="235916"/>
                  <a:pt x="135520" y="238774"/>
                </a:cubicBezTo>
                <a:close/>
                <a:moveTo>
                  <a:pt x="92658" y="142571"/>
                </a:moveTo>
                <a:cubicBezTo>
                  <a:pt x="85038" y="111139"/>
                  <a:pt x="79323" y="78754"/>
                  <a:pt x="67893" y="48274"/>
                </a:cubicBezTo>
                <a:cubicBezTo>
                  <a:pt x="67893" y="48274"/>
                  <a:pt x="66940" y="47321"/>
                  <a:pt x="66940" y="46369"/>
                </a:cubicBezTo>
                <a:cubicBezTo>
                  <a:pt x="70750" y="49226"/>
                  <a:pt x="74560" y="53036"/>
                  <a:pt x="77418" y="58751"/>
                </a:cubicBezTo>
                <a:cubicBezTo>
                  <a:pt x="85038" y="71134"/>
                  <a:pt x="89800" y="87326"/>
                  <a:pt x="92658" y="102566"/>
                </a:cubicBezTo>
                <a:cubicBezTo>
                  <a:pt x="97420" y="123521"/>
                  <a:pt x="100278" y="145429"/>
                  <a:pt x="104088" y="167336"/>
                </a:cubicBezTo>
                <a:cubicBezTo>
                  <a:pt x="100278" y="158764"/>
                  <a:pt x="96468" y="151144"/>
                  <a:pt x="92658" y="142571"/>
                </a:cubicBezTo>
                <a:close/>
                <a:moveTo>
                  <a:pt x="209815" y="28271"/>
                </a:moveTo>
                <a:cubicBezTo>
                  <a:pt x="208863" y="29224"/>
                  <a:pt x="207910" y="30176"/>
                  <a:pt x="206958" y="32081"/>
                </a:cubicBezTo>
                <a:cubicBezTo>
                  <a:pt x="200290" y="32081"/>
                  <a:pt x="192670" y="35891"/>
                  <a:pt x="186955" y="40654"/>
                </a:cubicBezTo>
                <a:cubicBezTo>
                  <a:pt x="193623" y="33986"/>
                  <a:pt x="201243" y="28271"/>
                  <a:pt x="209815" y="28271"/>
                </a:cubicBezTo>
                <a:close/>
                <a:moveTo>
                  <a:pt x="123138" y="133046"/>
                </a:moveTo>
                <a:cubicBezTo>
                  <a:pt x="123138" y="134951"/>
                  <a:pt x="122185" y="136856"/>
                  <a:pt x="122185" y="138761"/>
                </a:cubicBezTo>
                <a:cubicBezTo>
                  <a:pt x="121233" y="142571"/>
                  <a:pt x="121233" y="146381"/>
                  <a:pt x="120280" y="149239"/>
                </a:cubicBezTo>
                <a:cubicBezTo>
                  <a:pt x="118375" y="134951"/>
                  <a:pt x="115518" y="120664"/>
                  <a:pt x="112660" y="106376"/>
                </a:cubicBezTo>
                <a:cubicBezTo>
                  <a:pt x="115518" y="112091"/>
                  <a:pt x="117423" y="117806"/>
                  <a:pt x="119328" y="124474"/>
                </a:cubicBezTo>
                <a:cubicBezTo>
                  <a:pt x="121233" y="128284"/>
                  <a:pt x="122185" y="130189"/>
                  <a:pt x="123138" y="133046"/>
                </a:cubicBezTo>
                <a:close/>
                <a:moveTo>
                  <a:pt x="25983" y="118759"/>
                </a:moveTo>
                <a:cubicBezTo>
                  <a:pt x="20268" y="101614"/>
                  <a:pt x="15505" y="82564"/>
                  <a:pt x="17410" y="63514"/>
                </a:cubicBezTo>
                <a:cubicBezTo>
                  <a:pt x="17410" y="59704"/>
                  <a:pt x="18363" y="54941"/>
                  <a:pt x="20268" y="51131"/>
                </a:cubicBezTo>
                <a:cubicBezTo>
                  <a:pt x="19315" y="59704"/>
                  <a:pt x="20268" y="69229"/>
                  <a:pt x="22173" y="77801"/>
                </a:cubicBezTo>
                <a:cubicBezTo>
                  <a:pt x="29793" y="111139"/>
                  <a:pt x="44080" y="141619"/>
                  <a:pt x="59320" y="170194"/>
                </a:cubicBezTo>
                <a:cubicBezTo>
                  <a:pt x="65988" y="183529"/>
                  <a:pt x="73608" y="196864"/>
                  <a:pt x="81228" y="210199"/>
                </a:cubicBezTo>
                <a:cubicBezTo>
                  <a:pt x="58368" y="183529"/>
                  <a:pt x="38365" y="153049"/>
                  <a:pt x="25983" y="118759"/>
                </a:cubicBezTo>
                <a:close/>
                <a:moveTo>
                  <a:pt x="231723" y="142571"/>
                </a:moveTo>
                <a:cubicBezTo>
                  <a:pt x="236485" y="121616"/>
                  <a:pt x="238390" y="99709"/>
                  <a:pt x="237438" y="78754"/>
                </a:cubicBezTo>
                <a:cubicBezTo>
                  <a:pt x="237438" y="73991"/>
                  <a:pt x="236485" y="69229"/>
                  <a:pt x="235533" y="63514"/>
                </a:cubicBezTo>
                <a:cubicBezTo>
                  <a:pt x="235533" y="62561"/>
                  <a:pt x="235533" y="62561"/>
                  <a:pt x="235533" y="61609"/>
                </a:cubicBezTo>
                <a:cubicBezTo>
                  <a:pt x="235533" y="59704"/>
                  <a:pt x="234580" y="57799"/>
                  <a:pt x="234580" y="54941"/>
                </a:cubicBezTo>
                <a:cubicBezTo>
                  <a:pt x="232675" y="47321"/>
                  <a:pt x="230770" y="40654"/>
                  <a:pt x="226960" y="33986"/>
                </a:cubicBezTo>
                <a:cubicBezTo>
                  <a:pt x="240295" y="46369"/>
                  <a:pt x="243153" y="70181"/>
                  <a:pt x="241248" y="89231"/>
                </a:cubicBezTo>
                <a:cubicBezTo>
                  <a:pt x="240295" y="108281"/>
                  <a:pt x="236485" y="125426"/>
                  <a:pt x="231723" y="142571"/>
                </a:cubicBezTo>
                <a:close/>
              </a:path>
            </a:pathLst>
          </a:custGeom>
          <a:solidFill>
            <a:schemeClr val="tx1">
              <a:lumMod val="75000"/>
              <a:lumOff val="25000"/>
            </a:schemeClr>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75147112-03A5-9D79-99C2-BCD22822CA70}"/>
              </a:ext>
            </a:extLst>
          </p:cNvPr>
          <p:cNvSpPr/>
          <p:nvPr/>
        </p:nvSpPr>
        <p:spPr>
          <a:xfrm>
            <a:off x="11250313" y="6571742"/>
            <a:ext cx="240049" cy="255058"/>
          </a:xfrm>
          <a:custGeom>
            <a:avLst/>
            <a:gdLst>
              <a:gd name="connsiteX0" fmla="*/ 237153 w 240049"/>
              <a:gd name="connsiteY0" fmla="*/ 43370 h 255058"/>
              <a:gd name="connsiteX1" fmla="*/ 217151 w 240049"/>
              <a:gd name="connsiteY1" fmla="*/ 11938 h 255058"/>
              <a:gd name="connsiteX2" fmla="*/ 215246 w 240049"/>
              <a:gd name="connsiteY2" fmla="*/ 10985 h 255058"/>
              <a:gd name="connsiteX3" fmla="*/ 178098 w 240049"/>
              <a:gd name="connsiteY3" fmla="*/ 1460 h 255058"/>
              <a:gd name="connsiteX4" fmla="*/ 135236 w 240049"/>
              <a:gd name="connsiteY4" fmla="*/ 34798 h 255058"/>
              <a:gd name="connsiteX5" fmla="*/ 114281 w 240049"/>
              <a:gd name="connsiteY5" fmla="*/ 68135 h 255058"/>
              <a:gd name="connsiteX6" fmla="*/ 79038 w 240049"/>
              <a:gd name="connsiteY6" fmla="*/ 19558 h 255058"/>
              <a:gd name="connsiteX7" fmla="*/ 39033 w 240049"/>
              <a:gd name="connsiteY7" fmla="*/ 6223 h 255058"/>
              <a:gd name="connsiteX8" fmla="*/ 5696 w 240049"/>
              <a:gd name="connsiteY8" fmla="*/ 41465 h 255058"/>
              <a:gd name="connsiteX9" fmla="*/ 27603 w 240049"/>
              <a:gd name="connsiteY9" fmla="*/ 169100 h 255058"/>
              <a:gd name="connsiteX10" fmla="*/ 93326 w 240049"/>
              <a:gd name="connsiteY10" fmla="*/ 248158 h 255058"/>
              <a:gd name="connsiteX11" fmla="*/ 126663 w 240049"/>
              <a:gd name="connsiteY11" fmla="*/ 254825 h 255058"/>
              <a:gd name="connsiteX12" fmla="*/ 133331 w 240049"/>
              <a:gd name="connsiteY12" fmla="*/ 253873 h 255058"/>
              <a:gd name="connsiteX13" fmla="*/ 136188 w 240049"/>
              <a:gd name="connsiteY13" fmla="*/ 252920 h 255058"/>
              <a:gd name="connsiteX14" fmla="*/ 139998 w 240049"/>
              <a:gd name="connsiteY14" fmla="*/ 251968 h 255058"/>
              <a:gd name="connsiteX15" fmla="*/ 139998 w 240049"/>
              <a:gd name="connsiteY15" fmla="*/ 251968 h 255058"/>
              <a:gd name="connsiteX16" fmla="*/ 155238 w 240049"/>
              <a:gd name="connsiteY16" fmla="*/ 244348 h 255058"/>
              <a:gd name="connsiteX17" fmla="*/ 202863 w 240049"/>
              <a:gd name="connsiteY17" fmla="*/ 186245 h 255058"/>
              <a:gd name="connsiteX18" fmla="*/ 224771 w 240049"/>
              <a:gd name="connsiteY18" fmla="*/ 128143 h 255058"/>
              <a:gd name="connsiteX19" fmla="*/ 239058 w 240049"/>
              <a:gd name="connsiteY19" fmla="*/ 80518 h 255058"/>
              <a:gd name="connsiteX20" fmla="*/ 237153 w 240049"/>
              <a:gd name="connsiteY20" fmla="*/ 43370 h 255058"/>
              <a:gd name="connsiteX21" fmla="*/ 204768 w 240049"/>
              <a:gd name="connsiteY21" fmla="*/ 35750 h 255058"/>
              <a:gd name="connsiteX22" fmla="*/ 205721 w 240049"/>
              <a:gd name="connsiteY22" fmla="*/ 37655 h 255058"/>
              <a:gd name="connsiteX23" fmla="*/ 206673 w 240049"/>
              <a:gd name="connsiteY23" fmla="*/ 38608 h 255058"/>
              <a:gd name="connsiteX24" fmla="*/ 208578 w 240049"/>
              <a:gd name="connsiteY24" fmla="*/ 43370 h 255058"/>
              <a:gd name="connsiteX25" fmla="*/ 209531 w 240049"/>
              <a:gd name="connsiteY25" fmla="*/ 46228 h 255058"/>
              <a:gd name="connsiteX26" fmla="*/ 199053 w 240049"/>
              <a:gd name="connsiteY26" fmla="*/ 55753 h 255058"/>
              <a:gd name="connsiteX27" fmla="*/ 199053 w 240049"/>
              <a:gd name="connsiteY27" fmla="*/ 50990 h 255058"/>
              <a:gd name="connsiteX28" fmla="*/ 187623 w 240049"/>
              <a:gd name="connsiteY28" fmla="*/ 42418 h 255058"/>
              <a:gd name="connsiteX29" fmla="*/ 199053 w 240049"/>
              <a:gd name="connsiteY29" fmla="*/ 35750 h 255058"/>
              <a:gd name="connsiteX30" fmla="*/ 204768 w 240049"/>
              <a:gd name="connsiteY30" fmla="*/ 35750 h 255058"/>
              <a:gd name="connsiteX31" fmla="*/ 204768 w 240049"/>
              <a:gd name="connsiteY31" fmla="*/ 35750 h 255058"/>
              <a:gd name="connsiteX32" fmla="*/ 136188 w 240049"/>
              <a:gd name="connsiteY32" fmla="*/ 167195 h 255058"/>
              <a:gd name="connsiteX33" fmla="*/ 132378 w 240049"/>
              <a:gd name="connsiteY33" fmla="*/ 172910 h 255058"/>
              <a:gd name="connsiteX34" fmla="*/ 180956 w 240049"/>
              <a:gd name="connsiteY34" fmla="*/ 67183 h 255058"/>
              <a:gd name="connsiteX35" fmla="*/ 177146 w 240049"/>
              <a:gd name="connsiteY35" fmla="*/ 83375 h 255058"/>
              <a:gd name="connsiteX36" fmla="*/ 136188 w 240049"/>
              <a:gd name="connsiteY36" fmla="*/ 167195 h 255058"/>
              <a:gd name="connsiteX37" fmla="*/ 121901 w 240049"/>
              <a:gd name="connsiteY37" fmla="*/ 119570 h 255058"/>
              <a:gd name="connsiteX38" fmla="*/ 137141 w 240049"/>
              <a:gd name="connsiteY38" fmla="*/ 97663 h 255058"/>
              <a:gd name="connsiteX39" fmla="*/ 123806 w 240049"/>
              <a:gd name="connsiteY39" fmla="*/ 136715 h 255058"/>
              <a:gd name="connsiteX40" fmla="*/ 119996 w 240049"/>
              <a:gd name="connsiteY40" fmla="*/ 121475 h 255058"/>
              <a:gd name="connsiteX41" fmla="*/ 121901 w 240049"/>
              <a:gd name="connsiteY41" fmla="*/ 119570 h 255058"/>
              <a:gd name="connsiteX42" fmla="*/ 97136 w 240049"/>
              <a:gd name="connsiteY42" fmla="*/ 108140 h 255058"/>
              <a:gd name="connsiteX43" fmla="*/ 100946 w 240049"/>
              <a:gd name="connsiteY43" fmla="*/ 118618 h 255058"/>
              <a:gd name="connsiteX44" fmla="*/ 106661 w 240049"/>
              <a:gd name="connsiteY44" fmla="*/ 124333 h 255058"/>
              <a:gd name="connsiteX45" fmla="*/ 107613 w 240049"/>
              <a:gd name="connsiteY45" fmla="*/ 129095 h 255058"/>
              <a:gd name="connsiteX46" fmla="*/ 115233 w 240049"/>
              <a:gd name="connsiteY46" fmla="*/ 190055 h 255058"/>
              <a:gd name="connsiteX47" fmla="*/ 77133 w 240049"/>
              <a:gd name="connsiteY47" fmla="*/ 70993 h 255058"/>
              <a:gd name="connsiteX48" fmla="*/ 97136 w 240049"/>
              <a:gd name="connsiteY48" fmla="*/ 95758 h 255058"/>
              <a:gd name="connsiteX49" fmla="*/ 97136 w 240049"/>
              <a:gd name="connsiteY49" fmla="*/ 108140 h 255058"/>
              <a:gd name="connsiteX50" fmla="*/ 74276 w 240049"/>
              <a:gd name="connsiteY50" fmla="*/ 51943 h 255058"/>
              <a:gd name="connsiteX51" fmla="*/ 69513 w 240049"/>
              <a:gd name="connsiteY51" fmla="*/ 51943 h 255058"/>
              <a:gd name="connsiteX52" fmla="*/ 63798 w 240049"/>
              <a:gd name="connsiteY52" fmla="*/ 41465 h 255058"/>
              <a:gd name="connsiteX53" fmla="*/ 74276 w 240049"/>
              <a:gd name="connsiteY53" fmla="*/ 51943 h 255058"/>
              <a:gd name="connsiteX54" fmla="*/ 74276 w 240049"/>
              <a:gd name="connsiteY54" fmla="*/ 51943 h 255058"/>
              <a:gd name="connsiteX55" fmla="*/ 46653 w 240049"/>
              <a:gd name="connsiteY55" fmla="*/ 62420 h 255058"/>
              <a:gd name="connsiteX56" fmla="*/ 49511 w 240049"/>
              <a:gd name="connsiteY56" fmla="*/ 56705 h 255058"/>
              <a:gd name="connsiteX57" fmla="*/ 57131 w 240049"/>
              <a:gd name="connsiteY57" fmla="*/ 74803 h 255058"/>
              <a:gd name="connsiteX58" fmla="*/ 59036 w 240049"/>
              <a:gd name="connsiteY58" fmla="*/ 81470 h 255058"/>
              <a:gd name="connsiteX59" fmla="*/ 68561 w 240049"/>
              <a:gd name="connsiteY59" fmla="*/ 131953 h 255058"/>
              <a:gd name="connsiteX60" fmla="*/ 101898 w 240049"/>
              <a:gd name="connsiteY60" fmla="*/ 206248 h 255058"/>
              <a:gd name="connsiteX61" fmla="*/ 112376 w 240049"/>
              <a:gd name="connsiteY61" fmla="*/ 211010 h 255058"/>
              <a:gd name="connsiteX62" fmla="*/ 127616 w 240049"/>
              <a:gd name="connsiteY62" fmla="*/ 214820 h 255058"/>
              <a:gd name="connsiteX63" fmla="*/ 147618 w 240049"/>
              <a:gd name="connsiteY63" fmla="*/ 182435 h 255058"/>
              <a:gd name="connsiteX64" fmla="*/ 191433 w 240049"/>
              <a:gd name="connsiteY64" fmla="*/ 92900 h 255058"/>
              <a:gd name="connsiteX65" fmla="*/ 201911 w 240049"/>
              <a:gd name="connsiteY65" fmla="*/ 78613 h 255058"/>
              <a:gd name="connsiteX66" fmla="*/ 198101 w 240049"/>
              <a:gd name="connsiteY66" fmla="*/ 94805 h 255058"/>
              <a:gd name="connsiteX67" fmla="*/ 180003 w 240049"/>
              <a:gd name="connsiteY67" fmla="*/ 149098 h 255058"/>
              <a:gd name="connsiteX68" fmla="*/ 156191 w 240049"/>
              <a:gd name="connsiteY68" fmla="*/ 196723 h 255058"/>
              <a:gd name="connsiteX69" fmla="*/ 143808 w 240049"/>
              <a:gd name="connsiteY69" fmla="*/ 211963 h 255058"/>
              <a:gd name="connsiteX70" fmla="*/ 139046 w 240049"/>
              <a:gd name="connsiteY70" fmla="*/ 215773 h 255058"/>
              <a:gd name="connsiteX71" fmla="*/ 139046 w 240049"/>
              <a:gd name="connsiteY71" fmla="*/ 215773 h 255058"/>
              <a:gd name="connsiteX72" fmla="*/ 138093 w 240049"/>
              <a:gd name="connsiteY72" fmla="*/ 215773 h 255058"/>
              <a:gd name="connsiteX73" fmla="*/ 137141 w 240049"/>
              <a:gd name="connsiteY73" fmla="*/ 215773 h 255058"/>
              <a:gd name="connsiteX74" fmla="*/ 137141 w 240049"/>
              <a:gd name="connsiteY74" fmla="*/ 215773 h 255058"/>
              <a:gd name="connsiteX75" fmla="*/ 126663 w 240049"/>
              <a:gd name="connsiteY75" fmla="*/ 225298 h 255058"/>
              <a:gd name="connsiteX76" fmla="*/ 113328 w 240049"/>
              <a:gd name="connsiteY76" fmla="*/ 223393 h 255058"/>
              <a:gd name="connsiteX77" fmla="*/ 70466 w 240049"/>
              <a:gd name="connsiteY77" fmla="*/ 167195 h 255058"/>
              <a:gd name="connsiteX78" fmla="*/ 45701 w 240049"/>
              <a:gd name="connsiteY78" fmla="*/ 87185 h 255058"/>
              <a:gd name="connsiteX79" fmla="*/ 45701 w 240049"/>
              <a:gd name="connsiteY79" fmla="*/ 70040 h 255058"/>
              <a:gd name="connsiteX80" fmla="*/ 46653 w 240049"/>
              <a:gd name="connsiteY80" fmla="*/ 62420 h 255058"/>
              <a:gd name="connsiteX81" fmla="*/ 23793 w 240049"/>
              <a:gd name="connsiteY81" fmla="*/ 90043 h 255058"/>
              <a:gd name="connsiteX82" fmla="*/ 30461 w 240049"/>
              <a:gd name="connsiteY82" fmla="*/ 44323 h 255058"/>
              <a:gd name="connsiteX83" fmla="*/ 38081 w 240049"/>
              <a:gd name="connsiteY83" fmla="*/ 35750 h 255058"/>
              <a:gd name="connsiteX84" fmla="*/ 27603 w 240049"/>
              <a:gd name="connsiteY84" fmla="*/ 59563 h 255058"/>
              <a:gd name="connsiteX85" fmla="*/ 42843 w 240049"/>
              <a:gd name="connsiteY85" fmla="*/ 143383 h 255058"/>
              <a:gd name="connsiteX86" fmla="*/ 54273 w 240049"/>
              <a:gd name="connsiteY86" fmla="*/ 169100 h 255058"/>
              <a:gd name="connsiteX87" fmla="*/ 23793 w 240049"/>
              <a:gd name="connsiteY87" fmla="*/ 90043 h 25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40049" h="255058">
                <a:moveTo>
                  <a:pt x="237153" y="43370"/>
                </a:moveTo>
                <a:cubicBezTo>
                  <a:pt x="233343" y="30035"/>
                  <a:pt x="228581" y="18605"/>
                  <a:pt x="217151" y="11938"/>
                </a:cubicBezTo>
                <a:cubicBezTo>
                  <a:pt x="216198" y="11938"/>
                  <a:pt x="216198" y="11938"/>
                  <a:pt x="215246" y="10985"/>
                </a:cubicBezTo>
                <a:cubicBezTo>
                  <a:pt x="205721" y="1460"/>
                  <a:pt x="192386" y="-2350"/>
                  <a:pt x="178098" y="1460"/>
                </a:cubicBezTo>
                <a:cubicBezTo>
                  <a:pt x="160953" y="6223"/>
                  <a:pt x="146666" y="20510"/>
                  <a:pt x="135236" y="34798"/>
                </a:cubicBezTo>
                <a:cubicBezTo>
                  <a:pt x="127616" y="45275"/>
                  <a:pt x="119996" y="56705"/>
                  <a:pt x="114281" y="68135"/>
                </a:cubicBezTo>
                <a:cubicBezTo>
                  <a:pt x="106661" y="49085"/>
                  <a:pt x="93326" y="31940"/>
                  <a:pt x="79038" y="19558"/>
                </a:cubicBezTo>
                <a:cubicBezTo>
                  <a:pt x="67608" y="10033"/>
                  <a:pt x="53321" y="3365"/>
                  <a:pt x="39033" y="6223"/>
                </a:cubicBezTo>
                <a:cubicBezTo>
                  <a:pt x="22841" y="9080"/>
                  <a:pt x="11411" y="25273"/>
                  <a:pt x="5696" y="41465"/>
                </a:cubicBezTo>
                <a:cubicBezTo>
                  <a:pt x="-9544" y="84328"/>
                  <a:pt x="8553" y="132905"/>
                  <a:pt x="27603" y="169100"/>
                </a:cubicBezTo>
                <a:cubicBezTo>
                  <a:pt x="43796" y="199580"/>
                  <a:pt x="63798" y="232918"/>
                  <a:pt x="93326" y="248158"/>
                </a:cubicBezTo>
                <a:cubicBezTo>
                  <a:pt x="103803" y="253873"/>
                  <a:pt x="115233" y="255778"/>
                  <a:pt x="126663" y="254825"/>
                </a:cubicBezTo>
                <a:cubicBezTo>
                  <a:pt x="128568" y="254825"/>
                  <a:pt x="131426" y="253873"/>
                  <a:pt x="133331" y="253873"/>
                </a:cubicBezTo>
                <a:cubicBezTo>
                  <a:pt x="134283" y="253873"/>
                  <a:pt x="135236" y="252920"/>
                  <a:pt x="136188" y="252920"/>
                </a:cubicBezTo>
                <a:cubicBezTo>
                  <a:pt x="137141" y="252920"/>
                  <a:pt x="139046" y="251968"/>
                  <a:pt x="139998" y="251968"/>
                </a:cubicBezTo>
                <a:cubicBezTo>
                  <a:pt x="139046" y="251968"/>
                  <a:pt x="139046" y="251968"/>
                  <a:pt x="139998" y="251968"/>
                </a:cubicBezTo>
                <a:cubicBezTo>
                  <a:pt x="145713" y="250063"/>
                  <a:pt x="150476" y="247205"/>
                  <a:pt x="155238" y="244348"/>
                </a:cubicBezTo>
                <a:cubicBezTo>
                  <a:pt x="176193" y="231013"/>
                  <a:pt x="191433" y="209105"/>
                  <a:pt x="202863" y="186245"/>
                </a:cubicBezTo>
                <a:cubicBezTo>
                  <a:pt x="212388" y="168148"/>
                  <a:pt x="219056" y="148145"/>
                  <a:pt x="224771" y="128143"/>
                </a:cubicBezTo>
                <a:cubicBezTo>
                  <a:pt x="231438" y="112903"/>
                  <a:pt x="236201" y="96710"/>
                  <a:pt x="239058" y="80518"/>
                </a:cubicBezTo>
                <a:cubicBezTo>
                  <a:pt x="240963" y="69088"/>
                  <a:pt x="240011" y="55753"/>
                  <a:pt x="237153" y="43370"/>
                </a:cubicBezTo>
                <a:close/>
                <a:moveTo>
                  <a:pt x="204768" y="35750"/>
                </a:moveTo>
                <a:cubicBezTo>
                  <a:pt x="204768" y="36703"/>
                  <a:pt x="205721" y="36703"/>
                  <a:pt x="205721" y="37655"/>
                </a:cubicBezTo>
                <a:cubicBezTo>
                  <a:pt x="205721" y="37655"/>
                  <a:pt x="205721" y="38608"/>
                  <a:pt x="206673" y="38608"/>
                </a:cubicBezTo>
                <a:cubicBezTo>
                  <a:pt x="207626" y="40513"/>
                  <a:pt x="208578" y="42418"/>
                  <a:pt x="208578" y="43370"/>
                </a:cubicBezTo>
                <a:cubicBezTo>
                  <a:pt x="208578" y="44323"/>
                  <a:pt x="209531" y="45275"/>
                  <a:pt x="209531" y="46228"/>
                </a:cubicBezTo>
                <a:cubicBezTo>
                  <a:pt x="205721" y="49085"/>
                  <a:pt x="202863" y="52895"/>
                  <a:pt x="199053" y="55753"/>
                </a:cubicBezTo>
                <a:cubicBezTo>
                  <a:pt x="199053" y="53848"/>
                  <a:pt x="199053" y="52895"/>
                  <a:pt x="199053" y="50990"/>
                </a:cubicBezTo>
                <a:cubicBezTo>
                  <a:pt x="199053" y="44323"/>
                  <a:pt x="193338" y="39560"/>
                  <a:pt x="187623" y="42418"/>
                </a:cubicBezTo>
                <a:cubicBezTo>
                  <a:pt x="191433" y="39560"/>
                  <a:pt x="196196" y="36703"/>
                  <a:pt x="199053" y="35750"/>
                </a:cubicBezTo>
                <a:cubicBezTo>
                  <a:pt x="200958" y="35750"/>
                  <a:pt x="201911" y="34798"/>
                  <a:pt x="204768" y="35750"/>
                </a:cubicBezTo>
                <a:cubicBezTo>
                  <a:pt x="203816" y="34798"/>
                  <a:pt x="204768" y="35750"/>
                  <a:pt x="204768" y="35750"/>
                </a:cubicBezTo>
                <a:close/>
                <a:moveTo>
                  <a:pt x="136188" y="167195"/>
                </a:moveTo>
                <a:cubicBezTo>
                  <a:pt x="135236" y="169100"/>
                  <a:pt x="133331" y="171005"/>
                  <a:pt x="132378" y="172910"/>
                </a:cubicBezTo>
                <a:cubicBezTo>
                  <a:pt x="139046" y="131953"/>
                  <a:pt x="151428" y="90995"/>
                  <a:pt x="180956" y="67183"/>
                </a:cubicBezTo>
                <a:cubicBezTo>
                  <a:pt x="180003" y="72898"/>
                  <a:pt x="179051" y="78613"/>
                  <a:pt x="177146" y="83375"/>
                </a:cubicBezTo>
                <a:cubicBezTo>
                  <a:pt x="160953" y="110045"/>
                  <a:pt x="149523" y="139573"/>
                  <a:pt x="136188" y="167195"/>
                </a:cubicBezTo>
                <a:close/>
                <a:moveTo>
                  <a:pt x="121901" y="119570"/>
                </a:moveTo>
                <a:cubicBezTo>
                  <a:pt x="126663" y="112903"/>
                  <a:pt x="132378" y="105283"/>
                  <a:pt x="137141" y="97663"/>
                </a:cubicBezTo>
                <a:cubicBezTo>
                  <a:pt x="131426" y="110045"/>
                  <a:pt x="126663" y="122428"/>
                  <a:pt x="123806" y="136715"/>
                </a:cubicBezTo>
                <a:cubicBezTo>
                  <a:pt x="122853" y="131953"/>
                  <a:pt x="121901" y="126238"/>
                  <a:pt x="119996" y="121475"/>
                </a:cubicBezTo>
                <a:cubicBezTo>
                  <a:pt x="120948" y="121475"/>
                  <a:pt x="121901" y="120523"/>
                  <a:pt x="121901" y="119570"/>
                </a:cubicBezTo>
                <a:close/>
                <a:moveTo>
                  <a:pt x="97136" y="108140"/>
                </a:moveTo>
                <a:cubicBezTo>
                  <a:pt x="97136" y="112903"/>
                  <a:pt x="99041" y="116713"/>
                  <a:pt x="100946" y="118618"/>
                </a:cubicBezTo>
                <a:cubicBezTo>
                  <a:pt x="101898" y="121475"/>
                  <a:pt x="103803" y="123380"/>
                  <a:pt x="106661" y="124333"/>
                </a:cubicBezTo>
                <a:cubicBezTo>
                  <a:pt x="106661" y="126238"/>
                  <a:pt x="107613" y="127190"/>
                  <a:pt x="107613" y="129095"/>
                </a:cubicBezTo>
                <a:cubicBezTo>
                  <a:pt x="112376" y="149098"/>
                  <a:pt x="115233" y="170053"/>
                  <a:pt x="115233" y="190055"/>
                </a:cubicBezTo>
                <a:cubicBezTo>
                  <a:pt x="101898" y="150050"/>
                  <a:pt x="90468" y="110045"/>
                  <a:pt x="77133" y="70993"/>
                </a:cubicBezTo>
                <a:cubicBezTo>
                  <a:pt x="85706" y="76708"/>
                  <a:pt x="91421" y="86233"/>
                  <a:pt x="97136" y="95758"/>
                </a:cubicBezTo>
                <a:cubicBezTo>
                  <a:pt x="96183" y="100520"/>
                  <a:pt x="97136" y="105283"/>
                  <a:pt x="97136" y="108140"/>
                </a:cubicBezTo>
                <a:close/>
                <a:moveTo>
                  <a:pt x="74276" y="51943"/>
                </a:moveTo>
                <a:cubicBezTo>
                  <a:pt x="72371" y="50990"/>
                  <a:pt x="70466" y="50990"/>
                  <a:pt x="69513" y="51943"/>
                </a:cubicBezTo>
                <a:cubicBezTo>
                  <a:pt x="67608" y="48133"/>
                  <a:pt x="65703" y="45275"/>
                  <a:pt x="63798" y="41465"/>
                </a:cubicBezTo>
                <a:cubicBezTo>
                  <a:pt x="67608" y="44323"/>
                  <a:pt x="71418" y="48133"/>
                  <a:pt x="74276" y="51943"/>
                </a:cubicBezTo>
                <a:cubicBezTo>
                  <a:pt x="74276" y="51943"/>
                  <a:pt x="74276" y="51943"/>
                  <a:pt x="74276" y="51943"/>
                </a:cubicBezTo>
                <a:close/>
                <a:moveTo>
                  <a:pt x="46653" y="62420"/>
                </a:moveTo>
                <a:cubicBezTo>
                  <a:pt x="47606" y="60515"/>
                  <a:pt x="48558" y="58610"/>
                  <a:pt x="49511" y="56705"/>
                </a:cubicBezTo>
                <a:cubicBezTo>
                  <a:pt x="52368" y="62420"/>
                  <a:pt x="55226" y="69088"/>
                  <a:pt x="57131" y="74803"/>
                </a:cubicBezTo>
                <a:cubicBezTo>
                  <a:pt x="58083" y="76708"/>
                  <a:pt x="59036" y="78613"/>
                  <a:pt x="59036" y="81470"/>
                </a:cubicBezTo>
                <a:cubicBezTo>
                  <a:pt x="58083" y="98615"/>
                  <a:pt x="62846" y="116713"/>
                  <a:pt x="68561" y="131953"/>
                </a:cubicBezTo>
                <a:cubicBezTo>
                  <a:pt x="77133" y="157670"/>
                  <a:pt x="89516" y="182435"/>
                  <a:pt x="101898" y="206248"/>
                </a:cubicBezTo>
                <a:cubicBezTo>
                  <a:pt x="104756" y="211010"/>
                  <a:pt x="108566" y="211963"/>
                  <a:pt x="112376" y="211010"/>
                </a:cubicBezTo>
                <a:cubicBezTo>
                  <a:pt x="113328" y="217678"/>
                  <a:pt x="122853" y="221488"/>
                  <a:pt x="127616" y="214820"/>
                </a:cubicBezTo>
                <a:cubicBezTo>
                  <a:pt x="135236" y="205295"/>
                  <a:pt x="141903" y="193865"/>
                  <a:pt x="147618" y="182435"/>
                </a:cubicBezTo>
                <a:cubicBezTo>
                  <a:pt x="164763" y="153860"/>
                  <a:pt x="182861" y="124333"/>
                  <a:pt x="191433" y="92900"/>
                </a:cubicBezTo>
                <a:cubicBezTo>
                  <a:pt x="195243" y="88138"/>
                  <a:pt x="198101" y="83375"/>
                  <a:pt x="201911" y="78613"/>
                </a:cubicBezTo>
                <a:cubicBezTo>
                  <a:pt x="200958" y="84328"/>
                  <a:pt x="199053" y="89090"/>
                  <a:pt x="198101" y="94805"/>
                </a:cubicBezTo>
                <a:cubicBezTo>
                  <a:pt x="193338" y="113855"/>
                  <a:pt x="186671" y="131953"/>
                  <a:pt x="180003" y="149098"/>
                </a:cubicBezTo>
                <a:cubicBezTo>
                  <a:pt x="173336" y="165290"/>
                  <a:pt x="165716" y="182435"/>
                  <a:pt x="156191" y="196723"/>
                </a:cubicBezTo>
                <a:cubicBezTo>
                  <a:pt x="152381" y="202438"/>
                  <a:pt x="148571" y="207200"/>
                  <a:pt x="143808" y="211963"/>
                </a:cubicBezTo>
                <a:cubicBezTo>
                  <a:pt x="140951" y="213868"/>
                  <a:pt x="141903" y="213868"/>
                  <a:pt x="139046" y="215773"/>
                </a:cubicBezTo>
                <a:cubicBezTo>
                  <a:pt x="139046" y="215773"/>
                  <a:pt x="139046" y="215773"/>
                  <a:pt x="139046" y="215773"/>
                </a:cubicBezTo>
                <a:cubicBezTo>
                  <a:pt x="139046" y="215773"/>
                  <a:pt x="139046" y="215773"/>
                  <a:pt x="138093" y="215773"/>
                </a:cubicBezTo>
                <a:cubicBezTo>
                  <a:pt x="138093" y="215773"/>
                  <a:pt x="137141" y="215773"/>
                  <a:pt x="137141" y="215773"/>
                </a:cubicBezTo>
                <a:cubicBezTo>
                  <a:pt x="137141" y="215773"/>
                  <a:pt x="137141" y="215773"/>
                  <a:pt x="137141" y="215773"/>
                </a:cubicBezTo>
                <a:cubicBezTo>
                  <a:pt x="131426" y="215773"/>
                  <a:pt x="127616" y="219583"/>
                  <a:pt x="126663" y="225298"/>
                </a:cubicBezTo>
                <a:cubicBezTo>
                  <a:pt x="121901" y="226250"/>
                  <a:pt x="118091" y="225298"/>
                  <a:pt x="113328" y="223393"/>
                </a:cubicBezTo>
                <a:cubicBezTo>
                  <a:pt x="93326" y="212915"/>
                  <a:pt x="79991" y="188150"/>
                  <a:pt x="70466" y="167195"/>
                </a:cubicBezTo>
                <a:cubicBezTo>
                  <a:pt x="58083" y="142430"/>
                  <a:pt x="48558" y="115760"/>
                  <a:pt x="45701" y="87185"/>
                </a:cubicBezTo>
                <a:cubicBezTo>
                  <a:pt x="44748" y="81470"/>
                  <a:pt x="44748" y="75755"/>
                  <a:pt x="45701" y="70040"/>
                </a:cubicBezTo>
                <a:cubicBezTo>
                  <a:pt x="45701" y="66230"/>
                  <a:pt x="45701" y="66230"/>
                  <a:pt x="46653" y="62420"/>
                </a:cubicBezTo>
                <a:close/>
                <a:moveTo>
                  <a:pt x="23793" y="90043"/>
                </a:moveTo>
                <a:cubicBezTo>
                  <a:pt x="21888" y="74803"/>
                  <a:pt x="22841" y="58610"/>
                  <a:pt x="30461" y="44323"/>
                </a:cubicBezTo>
                <a:cubicBezTo>
                  <a:pt x="33318" y="39560"/>
                  <a:pt x="35223" y="37655"/>
                  <a:pt x="38081" y="35750"/>
                </a:cubicBezTo>
                <a:cubicBezTo>
                  <a:pt x="32366" y="41465"/>
                  <a:pt x="28556" y="51943"/>
                  <a:pt x="27603" y="59563"/>
                </a:cubicBezTo>
                <a:cubicBezTo>
                  <a:pt x="21888" y="87185"/>
                  <a:pt x="33318" y="119570"/>
                  <a:pt x="42843" y="143383"/>
                </a:cubicBezTo>
                <a:cubicBezTo>
                  <a:pt x="46653" y="151955"/>
                  <a:pt x="49511" y="160528"/>
                  <a:pt x="54273" y="169100"/>
                </a:cubicBezTo>
                <a:cubicBezTo>
                  <a:pt x="39033" y="146240"/>
                  <a:pt x="27603" y="118618"/>
                  <a:pt x="23793" y="90043"/>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781274F1-0A94-620E-844F-0AADBD3045F5}"/>
              </a:ext>
            </a:extLst>
          </p:cNvPr>
          <p:cNvSpPr/>
          <p:nvPr/>
        </p:nvSpPr>
        <p:spPr>
          <a:xfrm>
            <a:off x="11654077" y="6533837"/>
            <a:ext cx="292768" cy="294898"/>
          </a:xfrm>
          <a:custGeom>
            <a:avLst/>
            <a:gdLst>
              <a:gd name="connsiteX0" fmla="*/ 263920 w 292768"/>
              <a:gd name="connsiteY0" fmla="*/ 12695 h 294898"/>
              <a:gd name="connsiteX1" fmla="*/ 179147 w 292768"/>
              <a:gd name="connsiteY1" fmla="*/ 22220 h 294898"/>
              <a:gd name="connsiteX2" fmla="*/ 134380 w 292768"/>
              <a:gd name="connsiteY2" fmla="*/ 98420 h 294898"/>
              <a:gd name="connsiteX3" fmla="*/ 99137 w 292768"/>
              <a:gd name="connsiteY3" fmla="*/ 53653 h 294898"/>
              <a:gd name="connsiteX4" fmla="*/ 35320 w 292768"/>
              <a:gd name="connsiteY4" fmla="*/ 31745 h 294898"/>
              <a:gd name="connsiteX5" fmla="*/ 77 w 292768"/>
              <a:gd name="connsiteY5" fmla="*/ 112708 h 294898"/>
              <a:gd name="connsiteX6" fmla="*/ 17222 w 292768"/>
              <a:gd name="connsiteY6" fmla="*/ 172715 h 294898"/>
              <a:gd name="connsiteX7" fmla="*/ 50560 w 292768"/>
              <a:gd name="connsiteY7" fmla="*/ 227960 h 294898"/>
              <a:gd name="connsiteX8" fmla="*/ 89612 w 292768"/>
              <a:gd name="connsiteY8" fmla="*/ 273680 h 294898"/>
              <a:gd name="connsiteX9" fmla="*/ 143905 w 292768"/>
              <a:gd name="connsiteY9" fmla="*/ 294635 h 294898"/>
              <a:gd name="connsiteX10" fmla="*/ 229630 w 292768"/>
              <a:gd name="connsiteY10" fmla="*/ 218435 h 294898"/>
              <a:gd name="connsiteX11" fmla="*/ 263920 w 292768"/>
              <a:gd name="connsiteY11" fmla="*/ 12695 h 294898"/>
              <a:gd name="connsiteX12" fmla="*/ 107710 w 292768"/>
              <a:gd name="connsiteY12" fmla="*/ 147950 h 294898"/>
              <a:gd name="connsiteX13" fmla="*/ 109615 w 292768"/>
              <a:gd name="connsiteY13" fmla="*/ 181288 h 294898"/>
              <a:gd name="connsiteX14" fmla="*/ 109615 w 292768"/>
              <a:gd name="connsiteY14" fmla="*/ 177478 h 294898"/>
              <a:gd name="connsiteX15" fmla="*/ 107710 w 292768"/>
              <a:gd name="connsiteY15" fmla="*/ 147950 h 294898"/>
              <a:gd name="connsiteX16" fmla="*/ 137237 w 292768"/>
              <a:gd name="connsiteY16" fmla="*/ 147950 h 294898"/>
              <a:gd name="connsiteX17" fmla="*/ 140095 w 292768"/>
              <a:gd name="connsiteY17" fmla="*/ 148903 h 294898"/>
              <a:gd name="connsiteX18" fmla="*/ 142952 w 292768"/>
              <a:gd name="connsiteY18" fmla="*/ 169858 h 294898"/>
              <a:gd name="connsiteX19" fmla="*/ 142000 w 292768"/>
              <a:gd name="connsiteY19" fmla="*/ 187955 h 294898"/>
              <a:gd name="connsiteX20" fmla="*/ 136285 w 292768"/>
              <a:gd name="connsiteY20" fmla="*/ 204148 h 294898"/>
              <a:gd name="connsiteX21" fmla="*/ 137237 w 292768"/>
              <a:gd name="connsiteY21" fmla="*/ 155570 h 294898"/>
              <a:gd name="connsiteX22" fmla="*/ 137237 w 292768"/>
              <a:gd name="connsiteY22" fmla="*/ 147950 h 294898"/>
              <a:gd name="connsiteX23" fmla="*/ 222962 w 292768"/>
              <a:gd name="connsiteY23" fmla="*/ 79370 h 294898"/>
              <a:gd name="connsiteX24" fmla="*/ 222962 w 292768"/>
              <a:gd name="connsiteY24" fmla="*/ 79370 h 294898"/>
              <a:gd name="connsiteX25" fmla="*/ 222962 w 292768"/>
              <a:gd name="connsiteY25" fmla="*/ 82228 h 294898"/>
              <a:gd name="connsiteX26" fmla="*/ 222010 w 292768"/>
              <a:gd name="connsiteY26" fmla="*/ 86990 h 294898"/>
              <a:gd name="connsiteX27" fmla="*/ 220105 w 292768"/>
              <a:gd name="connsiteY27" fmla="*/ 95563 h 294898"/>
              <a:gd name="connsiteX28" fmla="*/ 202960 w 292768"/>
              <a:gd name="connsiteY28" fmla="*/ 130805 h 294898"/>
              <a:gd name="connsiteX29" fmla="*/ 222010 w 292768"/>
              <a:gd name="connsiteY29" fmla="*/ 78418 h 294898"/>
              <a:gd name="connsiteX30" fmla="*/ 222962 w 292768"/>
              <a:gd name="connsiteY30" fmla="*/ 79370 h 294898"/>
              <a:gd name="connsiteX31" fmla="*/ 181052 w 292768"/>
              <a:gd name="connsiteY31" fmla="*/ 147950 h 294898"/>
              <a:gd name="connsiteX32" fmla="*/ 182005 w 292768"/>
              <a:gd name="connsiteY32" fmla="*/ 146045 h 294898"/>
              <a:gd name="connsiteX33" fmla="*/ 171527 w 292768"/>
              <a:gd name="connsiteY33" fmla="*/ 181288 h 294898"/>
              <a:gd name="connsiteX34" fmla="*/ 166765 w 292768"/>
              <a:gd name="connsiteY34" fmla="*/ 188908 h 294898"/>
              <a:gd name="connsiteX35" fmla="*/ 170575 w 292768"/>
              <a:gd name="connsiteY35" fmla="*/ 167953 h 294898"/>
              <a:gd name="connsiteX36" fmla="*/ 181052 w 292768"/>
              <a:gd name="connsiteY36" fmla="*/ 147950 h 294898"/>
              <a:gd name="connsiteX37" fmla="*/ 205817 w 292768"/>
              <a:gd name="connsiteY37" fmla="*/ 71750 h 294898"/>
              <a:gd name="connsiteX38" fmla="*/ 205817 w 292768"/>
              <a:gd name="connsiteY38" fmla="*/ 71750 h 294898"/>
              <a:gd name="connsiteX39" fmla="*/ 189625 w 292768"/>
              <a:gd name="connsiteY39" fmla="*/ 97468 h 294898"/>
              <a:gd name="connsiteX40" fmla="*/ 195340 w 292768"/>
              <a:gd name="connsiteY40" fmla="*/ 85085 h 294898"/>
              <a:gd name="connsiteX41" fmla="*/ 203912 w 292768"/>
              <a:gd name="connsiteY41" fmla="*/ 72703 h 294898"/>
              <a:gd name="connsiteX42" fmla="*/ 205817 w 292768"/>
              <a:gd name="connsiteY42" fmla="*/ 71750 h 294898"/>
              <a:gd name="connsiteX43" fmla="*/ 230582 w 292768"/>
              <a:gd name="connsiteY43" fmla="*/ 50795 h 294898"/>
              <a:gd name="connsiteX44" fmla="*/ 235345 w 292768"/>
              <a:gd name="connsiteY44" fmla="*/ 54605 h 294898"/>
              <a:gd name="connsiteX45" fmla="*/ 237250 w 292768"/>
              <a:gd name="connsiteY45" fmla="*/ 56510 h 294898"/>
              <a:gd name="connsiteX46" fmla="*/ 238202 w 292768"/>
              <a:gd name="connsiteY46" fmla="*/ 58415 h 294898"/>
              <a:gd name="connsiteX47" fmla="*/ 239155 w 292768"/>
              <a:gd name="connsiteY47" fmla="*/ 59368 h 294898"/>
              <a:gd name="connsiteX48" fmla="*/ 239155 w 292768"/>
              <a:gd name="connsiteY48" fmla="*/ 59368 h 294898"/>
              <a:gd name="connsiteX49" fmla="*/ 240107 w 292768"/>
              <a:gd name="connsiteY49" fmla="*/ 64130 h 294898"/>
              <a:gd name="connsiteX50" fmla="*/ 238202 w 292768"/>
              <a:gd name="connsiteY50" fmla="*/ 60320 h 294898"/>
              <a:gd name="connsiteX51" fmla="*/ 218200 w 292768"/>
              <a:gd name="connsiteY51" fmla="*/ 47938 h 294898"/>
              <a:gd name="connsiteX52" fmla="*/ 222010 w 292768"/>
              <a:gd name="connsiteY52" fmla="*/ 46985 h 294898"/>
              <a:gd name="connsiteX53" fmla="*/ 230582 w 292768"/>
              <a:gd name="connsiteY53" fmla="*/ 50795 h 294898"/>
              <a:gd name="connsiteX54" fmla="*/ 160097 w 292768"/>
              <a:gd name="connsiteY54" fmla="*/ 240343 h 294898"/>
              <a:gd name="connsiteX55" fmla="*/ 162002 w 292768"/>
              <a:gd name="connsiteY55" fmla="*/ 238438 h 294898"/>
              <a:gd name="connsiteX56" fmla="*/ 163907 w 292768"/>
              <a:gd name="connsiteY56" fmla="*/ 236533 h 294898"/>
              <a:gd name="connsiteX57" fmla="*/ 178195 w 292768"/>
              <a:gd name="connsiteY57" fmla="*/ 226055 h 294898"/>
              <a:gd name="connsiteX58" fmla="*/ 194387 w 292768"/>
              <a:gd name="connsiteY58" fmla="*/ 209863 h 294898"/>
              <a:gd name="connsiteX59" fmla="*/ 185815 w 292768"/>
              <a:gd name="connsiteY59" fmla="*/ 221293 h 294898"/>
              <a:gd name="connsiteX60" fmla="*/ 159145 w 292768"/>
              <a:gd name="connsiteY60" fmla="*/ 250820 h 294898"/>
              <a:gd name="connsiteX61" fmla="*/ 160097 w 292768"/>
              <a:gd name="connsiteY61" fmla="*/ 240343 h 294898"/>
              <a:gd name="connsiteX62" fmla="*/ 64847 w 292768"/>
              <a:gd name="connsiteY62" fmla="*/ 125090 h 294898"/>
              <a:gd name="connsiteX63" fmla="*/ 64847 w 292768"/>
              <a:gd name="connsiteY63" fmla="*/ 61273 h 294898"/>
              <a:gd name="connsiteX64" fmla="*/ 64847 w 292768"/>
              <a:gd name="connsiteY64" fmla="*/ 61273 h 294898"/>
              <a:gd name="connsiteX65" fmla="*/ 69610 w 292768"/>
              <a:gd name="connsiteY65" fmla="*/ 64130 h 294898"/>
              <a:gd name="connsiteX66" fmla="*/ 64847 w 292768"/>
              <a:gd name="connsiteY66" fmla="*/ 125090 h 294898"/>
              <a:gd name="connsiteX67" fmla="*/ 64847 w 292768"/>
              <a:gd name="connsiteY67" fmla="*/ 125090 h 294898"/>
              <a:gd name="connsiteX68" fmla="*/ 44845 w 292768"/>
              <a:gd name="connsiteY68" fmla="*/ 126043 h 294898"/>
              <a:gd name="connsiteX69" fmla="*/ 45797 w 292768"/>
              <a:gd name="connsiteY69" fmla="*/ 115565 h 294898"/>
              <a:gd name="connsiteX70" fmla="*/ 46750 w 292768"/>
              <a:gd name="connsiteY70" fmla="*/ 122233 h 294898"/>
              <a:gd name="connsiteX71" fmla="*/ 54370 w 292768"/>
              <a:gd name="connsiteY71" fmla="*/ 156523 h 294898"/>
              <a:gd name="connsiteX72" fmla="*/ 44845 w 292768"/>
              <a:gd name="connsiteY72" fmla="*/ 126043 h 294898"/>
              <a:gd name="connsiteX73" fmla="*/ 81992 w 292768"/>
              <a:gd name="connsiteY73" fmla="*/ 183193 h 294898"/>
              <a:gd name="connsiteX74" fmla="*/ 83897 w 292768"/>
              <a:gd name="connsiteY74" fmla="*/ 133663 h 294898"/>
              <a:gd name="connsiteX75" fmla="*/ 83897 w 292768"/>
              <a:gd name="connsiteY75" fmla="*/ 148903 h 294898"/>
              <a:gd name="connsiteX76" fmla="*/ 84850 w 292768"/>
              <a:gd name="connsiteY76" fmla="*/ 189860 h 294898"/>
              <a:gd name="connsiteX77" fmla="*/ 81992 w 292768"/>
              <a:gd name="connsiteY77" fmla="*/ 183193 h 294898"/>
              <a:gd name="connsiteX78" fmla="*/ 110567 w 292768"/>
              <a:gd name="connsiteY78" fmla="*/ 246058 h 294898"/>
              <a:gd name="connsiteX79" fmla="*/ 113425 w 292768"/>
              <a:gd name="connsiteY79" fmla="*/ 247010 h 294898"/>
              <a:gd name="connsiteX80" fmla="*/ 114377 w 292768"/>
              <a:gd name="connsiteY80" fmla="*/ 251773 h 294898"/>
              <a:gd name="connsiteX81" fmla="*/ 103900 w 292768"/>
              <a:gd name="connsiteY81" fmla="*/ 243200 h 294898"/>
              <a:gd name="connsiteX82" fmla="*/ 110567 w 292768"/>
              <a:gd name="connsiteY82" fmla="*/ 246058 h 294898"/>
              <a:gd name="connsiteX83" fmla="*/ 108662 w 292768"/>
              <a:gd name="connsiteY83" fmla="*/ 103183 h 294898"/>
              <a:gd name="connsiteX84" fmla="*/ 101042 w 292768"/>
              <a:gd name="connsiteY84" fmla="*/ 106993 h 294898"/>
              <a:gd name="connsiteX85" fmla="*/ 100090 w 292768"/>
              <a:gd name="connsiteY85" fmla="*/ 107945 h 294898"/>
              <a:gd name="connsiteX86" fmla="*/ 98185 w 292768"/>
              <a:gd name="connsiteY86" fmla="*/ 88895 h 294898"/>
              <a:gd name="connsiteX87" fmla="*/ 108662 w 292768"/>
              <a:gd name="connsiteY87" fmla="*/ 103183 h 294898"/>
              <a:gd name="connsiteX88" fmla="*/ 27700 w 292768"/>
              <a:gd name="connsiteY88" fmla="*/ 87943 h 294898"/>
              <a:gd name="connsiteX89" fmla="*/ 31510 w 292768"/>
              <a:gd name="connsiteY89" fmla="*/ 71750 h 294898"/>
              <a:gd name="connsiteX90" fmla="*/ 37225 w 292768"/>
              <a:gd name="connsiteY90" fmla="*/ 62225 h 294898"/>
              <a:gd name="connsiteX91" fmla="*/ 38177 w 292768"/>
              <a:gd name="connsiteY91" fmla="*/ 61273 h 294898"/>
              <a:gd name="connsiteX92" fmla="*/ 41035 w 292768"/>
              <a:gd name="connsiteY92" fmla="*/ 59368 h 294898"/>
              <a:gd name="connsiteX93" fmla="*/ 42940 w 292768"/>
              <a:gd name="connsiteY93" fmla="*/ 58415 h 294898"/>
              <a:gd name="connsiteX94" fmla="*/ 45797 w 292768"/>
              <a:gd name="connsiteY94" fmla="*/ 57463 h 294898"/>
              <a:gd name="connsiteX95" fmla="*/ 46750 w 292768"/>
              <a:gd name="connsiteY95" fmla="*/ 57463 h 294898"/>
              <a:gd name="connsiteX96" fmla="*/ 26747 w 292768"/>
              <a:gd name="connsiteY96" fmla="*/ 125090 h 294898"/>
              <a:gd name="connsiteX97" fmla="*/ 27700 w 292768"/>
              <a:gd name="connsiteY97" fmla="*/ 87943 h 294898"/>
              <a:gd name="connsiteX98" fmla="*/ 52465 w 292768"/>
              <a:gd name="connsiteY98" fmla="*/ 184145 h 294898"/>
              <a:gd name="connsiteX99" fmla="*/ 66752 w 292768"/>
              <a:gd name="connsiteY99" fmla="*/ 191765 h 294898"/>
              <a:gd name="connsiteX100" fmla="*/ 68657 w 292768"/>
              <a:gd name="connsiteY100" fmla="*/ 197480 h 294898"/>
              <a:gd name="connsiteX101" fmla="*/ 78182 w 292768"/>
              <a:gd name="connsiteY101" fmla="*/ 216530 h 294898"/>
              <a:gd name="connsiteX102" fmla="*/ 52465 w 292768"/>
              <a:gd name="connsiteY102" fmla="*/ 184145 h 29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2768" h="294898">
                <a:moveTo>
                  <a:pt x="263920" y="12695"/>
                </a:moveTo>
                <a:cubicBezTo>
                  <a:pt x="237250" y="-9212"/>
                  <a:pt x="202960" y="-640"/>
                  <a:pt x="179147" y="22220"/>
                </a:cubicBezTo>
                <a:cubicBezTo>
                  <a:pt x="158192" y="41270"/>
                  <a:pt x="142000" y="68893"/>
                  <a:pt x="134380" y="98420"/>
                </a:cubicBezTo>
                <a:cubicBezTo>
                  <a:pt x="124855" y="81275"/>
                  <a:pt x="112472" y="66035"/>
                  <a:pt x="99137" y="53653"/>
                </a:cubicBezTo>
                <a:cubicBezTo>
                  <a:pt x="81992" y="38413"/>
                  <a:pt x="58180" y="23173"/>
                  <a:pt x="35320" y="31745"/>
                </a:cubicBezTo>
                <a:cubicBezTo>
                  <a:pt x="6745" y="42223"/>
                  <a:pt x="-875" y="83180"/>
                  <a:pt x="77" y="112708"/>
                </a:cubicBezTo>
                <a:cubicBezTo>
                  <a:pt x="1030" y="133663"/>
                  <a:pt x="7697" y="154618"/>
                  <a:pt x="17222" y="172715"/>
                </a:cubicBezTo>
                <a:cubicBezTo>
                  <a:pt x="26747" y="191765"/>
                  <a:pt x="38177" y="210815"/>
                  <a:pt x="50560" y="227960"/>
                </a:cubicBezTo>
                <a:cubicBezTo>
                  <a:pt x="61990" y="244153"/>
                  <a:pt x="75325" y="259393"/>
                  <a:pt x="89612" y="273680"/>
                </a:cubicBezTo>
                <a:cubicBezTo>
                  <a:pt x="104852" y="287968"/>
                  <a:pt x="122950" y="296540"/>
                  <a:pt x="143905" y="294635"/>
                </a:cubicBezTo>
                <a:cubicBezTo>
                  <a:pt x="181052" y="289873"/>
                  <a:pt x="207722" y="248915"/>
                  <a:pt x="229630" y="218435"/>
                </a:cubicBezTo>
                <a:cubicBezTo>
                  <a:pt x="267730" y="166048"/>
                  <a:pt x="329642" y="67940"/>
                  <a:pt x="263920" y="12695"/>
                </a:cubicBezTo>
                <a:close/>
                <a:moveTo>
                  <a:pt x="107710" y="147950"/>
                </a:moveTo>
                <a:cubicBezTo>
                  <a:pt x="108662" y="158428"/>
                  <a:pt x="109615" y="169858"/>
                  <a:pt x="109615" y="181288"/>
                </a:cubicBezTo>
                <a:cubicBezTo>
                  <a:pt x="109615" y="180335"/>
                  <a:pt x="109615" y="178430"/>
                  <a:pt x="109615" y="177478"/>
                </a:cubicBezTo>
                <a:cubicBezTo>
                  <a:pt x="107710" y="167953"/>
                  <a:pt x="106757" y="157475"/>
                  <a:pt x="107710" y="147950"/>
                </a:cubicBezTo>
                <a:close/>
                <a:moveTo>
                  <a:pt x="137237" y="147950"/>
                </a:moveTo>
                <a:cubicBezTo>
                  <a:pt x="138190" y="147950"/>
                  <a:pt x="139142" y="148903"/>
                  <a:pt x="140095" y="148903"/>
                </a:cubicBezTo>
                <a:cubicBezTo>
                  <a:pt x="142000" y="155570"/>
                  <a:pt x="142952" y="163190"/>
                  <a:pt x="142952" y="169858"/>
                </a:cubicBezTo>
                <a:cubicBezTo>
                  <a:pt x="142952" y="175573"/>
                  <a:pt x="142952" y="182240"/>
                  <a:pt x="142000" y="187955"/>
                </a:cubicBezTo>
                <a:cubicBezTo>
                  <a:pt x="140095" y="193670"/>
                  <a:pt x="138190" y="198433"/>
                  <a:pt x="136285" y="204148"/>
                </a:cubicBezTo>
                <a:cubicBezTo>
                  <a:pt x="135332" y="187955"/>
                  <a:pt x="135332" y="171763"/>
                  <a:pt x="137237" y="155570"/>
                </a:cubicBezTo>
                <a:cubicBezTo>
                  <a:pt x="137237" y="153665"/>
                  <a:pt x="137237" y="150808"/>
                  <a:pt x="137237" y="147950"/>
                </a:cubicBezTo>
                <a:close/>
                <a:moveTo>
                  <a:pt x="222962" y="79370"/>
                </a:moveTo>
                <a:cubicBezTo>
                  <a:pt x="222962" y="79370"/>
                  <a:pt x="222962" y="80323"/>
                  <a:pt x="222962" y="79370"/>
                </a:cubicBezTo>
                <a:cubicBezTo>
                  <a:pt x="222962" y="80323"/>
                  <a:pt x="222962" y="81275"/>
                  <a:pt x="222962" y="82228"/>
                </a:cubicBezTo>
                <a:cubicBezTo>
                  <a:pt x="222962" y="84133"/>
                  <a:pt x="222962" y="85085"/>
                  <a:pt x="222010" y="86990"/>
                </a:cubicBezTo>
                <a:cubicBezTo>
                  <a:pt x="222010" y="88895"/>
                  <a:pt x="221057" y="91753"/>
                  <a:pt x="220105" y="95563"/>
                </a:cubicBezTo>
                <a:cubicBezTo>
                  <a:pt x="216295" y="107945"/>
                  <a:pt x="209627" y="120328"/>
                  <a:pt x="202960" y="130805"/>
                </a:cubicBezTo>
                <a:cubicBezTo>
                  <a:pt x="207722" y="112708"/>
                  <a:pt x="213437" y="94610"/>
                  <a:pt x="222010" y="78418"/>
                </a:cubicBezTo>
                <a:cubicBezTo>
                  <a:pt x="222962" y="78418"/>
                  <a:pt x="222962" y="79370"/>
                  <a:pt x="222962" y="79370"/>
                </a:cubicBezTo>
                <a:close/>
                <a:moveTo>
                  <a:pt x="181052" y="147950"/>
                </a:moveTo>
                <a:cubicBezTo>
                  <a:pt x="181052" y="146998"/>
                  <a:pt x="182005" y="146045"/>
                  <a:pt x="182005" y="146045"/>
                </a:cubicBezTo>
                <a:cubicBezTo>
                  <a:pt x="179147" y="157475"/>
                  <a:pt x="176290" y="169858"/>
                  <a:pt x="171527" y="181288"/>
                </a:cubicBezTo>
                <a:cubicBezTo>
                  <a:pt x="169622" y="184145"/>
                  <a:pt x="167717" y="186050"/>
                  <a:pt x="166765" y="188908"/>
                </a:cubicBezTo>
                <a:cubicBezTo>
                  <a:pt x="167717" y="182240"/>
                  <a:pt x="168670" y="175573"/>
                  <a:pt x="170575" y="167953"/>
                </a:cubicBezTo>
                <a:cubicBezTo>
                  <a:pt x="174385" y="160333"/>
                  <a:pt x="178195" y="153665"/>
                  <a:pt x="181052" y="147950"/>
                </a:cubicBezTo>
                <a:close/>
                <a:moveTo>
                  <a:pt x="205817" y="71750"/>
                </a:moveTo>
                <a:cubicBezTo>
                  <a:pt x="205817" y="71750"/>
                  <a:pt x="206770" y="71750"/>
                  <a:pt x="205817" y="71750"/>
                </a:cubicBezTo>
                <a:cubicBezTo>
                  <a:pt x="201055" y="80323"/>
                  <a:pt x="195340" y="88895"/>
                  <a:pt x="189625" y="97468"/>
                </a:cubicBezTo>
                <a:cubicBezTo>
                  <a:pt x="191530" y="93658"/>
                  <a:pt x="193435" y="88895"/>
                  <a:pt x="195340" y="85085"/>
                </a:cubicBezTo>
                <a:cubicBezTo>
                  <a:pt x="198197" y="79370"/>
                  <a:pt x="201055" y="75560"/>
                  <a:pt x="203912" y="72703"/>
                </a:cubicBezTo>
                <a:cubicBezTo>
                  <a:pt x="204865" y="72703"/>
                  <a:pt x="205817" y="71750"/>
                  <a:pt x="205817" y="71750"/>
                </a:cubicBezTo>
                <a:close/>
                <a:moveTo>
                  <a:pt x="230582" y="50795"/>
                </a:moveTo>
                <a:cubicBezTo>
                  <a:pt x="231535" y="50795"/>
                  <a:pt x="234392" y="53653"/>
                  <a:pt x="235345" y="54605"/>
                </a:cubicBezTo>
                <a:cubicBezTo>
                  <a:pt x="237250" y="56510"/>
                  <a:pt x="237250" y="57463"/>
                  <a:pt x="237250" y="56510"/>
                </a:cubicBezTo>
                <a:cubicBezTo>
                  <a:pt x="237250" y="57463"/>
                  <a:pt x="238202" y="58415"/>
                  <a:pt x="238202" y="58415"/>
                </a:cubicBezTo>
                <a:cubicBezTo>
                  <a:pt x="238202" y="59368"/>
                  <a:pt x="238202" y="59368"/>
                  <a:pt x="239155" y="59368"/>
                </a:cubicBezTo>
                <a:cubicBezTo>
                  <a:pt x="239155" y="59368"/>
                  <a:pt x="239155" y="59368"/>
                  <a:pt x="239155" y="59368"/>
                </a:cubicBezTo>
                <a:cubicBezTo>
                  <a:pt x="239155" y="61273"/>
                  <a:pt x="240107" y="62225"/>
                  <a:pt x="240107" y="64130"/>
                </a:cubicBezTo>
                <a:cubicBezTo>
                  <a:pt x="239155" y="63178"/>
                  <a:pt x="239155" y="62225"/>
                  <a:pt x="238202" y="60320"/>
                </a:cubicBezTo>
                <a:cubicBezTo>
                  <a:pt x="233440" y="53653"/>
                  <a:pt x="225820" y="48890"/>
                  <a:pt x="218200" y="47938"/>
                </a:cubicBezTo>
                <a:cubicBezTo>
                  <a:pt x="220105" y="47938"/>
                  <a:pt x="222010" y="46985"/>
                  <a:pt x="222010" y="46985"/>
                </a:cubicBezTo>
                <a:cubicBezTo>
                  <a:pt x="224867" y="47938"/>
                  <a:pt x="226772" y="48890"/>
                  <a:pt x="230582" y="50795"/>
                </a:cubicBezTo>
                <a:close/>
                <a:moveTo>
                  <a:pt x="160097" y="240343"/>
                </a:moveTo>
                <a:cubicBezTo>
                  <a:pt x="161050" y="239390"/>
                  <a:pt x="161050" y="239390"/>
                  <a:pt x="162002" y="238438"/>
                </a:cubicBezTo>
                <a:cubicBezTo>
                  <a:pt x="162955" y="237485"/>
                  <a:pt x="162955" y="236533"/>
                  <a:pt x="163907" y="236533"/>
                </a:cubicBezTo>
                <a:cubicBezTo>
                  <a:pt x="168670" y="233675"/>
                  <a:pt x="173432" y="229865"/>
                  <a:pt x="178195" y="226055"/>
                </a:cubicBezTo>
                <a:cubicBezTo>
                  <a:pt x="183910" y="221293"/>
                  <a:pt x="189625" y="215578"/>
                  <a:pt x="194387" y="209863"/>
                </a:cubicBezTo>
                <a:cubicBezTo>
                  <a:pt x="191530" y="213673"/>
                  <a:pt x="188672" y="217483"/>
                  <a:pt x="185815" y="221293"/>
                </a:cubicBezTo>
                <a:cubicBezTo>
                  <a:pt x="178195" y="231770"/>
                  <a:pt x="168670" y="243200"/>
                  <a:pt x="159145" y="250820"/>
                </a:cubicBezTo>
                <a:cubicBezTo>
                  <a:pt x="160097" y="246058"/>
                  <a:pt x="160097" y="243200"/>
                  <a:pt x="160097" y="240343"/>
                </a:cubicBezTo>
                <a:close/>
                <a:moveTo>
                  <a:pt x="64847" y="125090"/>
                </a:moveTo>
                <a:cubicBezTo>
                  <a:pt x="61037" y="105088"/>
                  <a:pt x="58180" y="81275"/>
                  <a:pt x="64847" y="61273"/>
                </a:cubicBezTo>
                <a:cubicBezTo>
                  <a:pt x="64847" y="61273"/>
                  <a:pt x="64847" y="61273"/>
                  <a:pt x="64847" y="61273"/>
                </a:cubicBezTo>
                <a:cubicBezTo>
                  <a:pt x="66752" y="62225"/>
                  <a:pt x="67705" y="63178"/>
                  <a:pt x="69610" y="64130"/>
                </a:cubicBezTo>
                <a:cubicBezTo>
                  <a:pt x="66752" y="84133"/>
                  <a:pt x="65800" y="105088"/>
                  <a:pt x="64847" y="125090"/>
                </a:cubicBezTo>
                <a:cubicBezTo>
                  <a:pt x="64847" y="125090"/>
                  <a:pt x="64847" y="125090"/>
                  <a:pt x="64847" y="125090"/>
                </a:cubicBezTo>
                <a:close/>
                <a:moveTo>
                  <a:pt x="44845" y="126043"/>
                </a:moveTo>
                <a:cubicBezTo>
                  <a:pt x="44845" y="122233"/>
                  <a:pt x="44845" y="119375"/>
                  <a:pt x="45797" y="115565"/>
                </a:cubicBezTo>
                <a:cubicBezTo>
                  <a:pt x="45797" y="117470"/>
                  <a:pt x="46750" y="120328"/>
                  <a:pt x="46750" y="122233"/>
                </a:cubicBezTo>
                <a:cubicBezTo>
                  <a:pt x="48655" y="133663"/>
                  <a:pt x="51512" y="145093"/>
                  <a:pt x="54370" y="156523"/>
                </a:cubicBezTo>
                <a:cubicBezTo>
                  <a:pt x="48655" y="148903"/>
                  <a:pt x="44845" y="138425"/>
                  <a:pt x="44845" y="126043"/>
                </a:cubicBezTo>
                <a:close/>
                <a:moveTo>
                  <a:pt x="81992" y="183193"/>
                </a:moveTo>
                <a:cubicBezTo>
                  <a:pt x="82945" y="167000"/>
                  <a:pt x="82945" y="150808"/>
                  <a:pt x="83897" y="133663"/>
                </a:cubicBezTo>
                <a:cubicBezTo>
                  <a:pt x="83897" y="138425"/>
                  <a:pt x="83897" y="143188"/>
                  <a:pt x="83897" y="148903"/>
                </a:cubicBezTo>
                <a:cubicBezTo>
                  <a:pt x="83897" y="163190"/>
                  <a:pt x="83897" y="176525"/>
                  <a:pt x="84850" y="189860"/>
                </a:cubicBezTo>
                <a:cubicBezTo>
                  <a:pt x="83897" y="187955"/>
                  <a:pt x="82945" y="185098"/>
                  <a:pt x="81992" y="183193"/>
                </a:cubicBezTo>
                <a:close/>
                <a:moveTo>
                  <a:pt x="110567" y="246058"/>
                </a:moveTo>
                <a:cubicBezTo>
                  <a:pt x="111520" y="246058"/>
                  <a:pt x="112472" y="247010"/>
                  <a:pt x="113425" y="247010"/>
                </a:cubicBezTo>
                <a:cubicBezTo>
                  <a:pt x="113425" y="248915"/>
                  <a:pt x="114377" y="249868"/>
                  <a:pt x="114377" y="251773"/>
                </a:cubicBezTo>
                <a:cubicBezTo>
                  <a:pt x="110567" y="248915"/>
                  <a:pt x="107710" y="246058"/>
                  <a:pt x="103900" y="243200"/>
                </a:cubicBezTo>
                <a:cubicBezTo>
                  <a:pt x="106757" y="244153"/>
                  <a:pt x="108662" y="245105"/>
                  <a:pt x="110567" y="246058"/>
                </a:cubicBezTo>
                <a:close/>
                <a:moveTo>
                  <a:pt x="108662" y="103183"/>
                </a:moveTo>
                <a:cubicBezTo>
                  <a:pt x="105805" y="103183"/>
                  <a:pt x="102947" y="104135"/>
                  <a:pt x="101042" y="106993"/>
                </a:cubicBezTo>
                <a:cubicBezTo>
                  <a:pt x="101042" y="106993"/>
                  <a:pt x="101042" y="107945"/>
                  <a:pt x="100090" y="107945"/>
                </a:cubicBezTo>
                <a:cubicBezTo>
                  <a:pt x="100090" y="101278"/>
                  <a:pt x="99137" y="95563"/>
                  <a:pt x="98185" y="88895"/>
                </a:cubicBezTo>
                <a:cubicBezTo>
                  <a:pt x="101995" y="93658"/>
                  <a:pt x="105805" y="97468"/>
                  <a:pt x="108662" y="103183"/>
                </a:cubicBezTo>
                <a:close/>
                <a:moveTo>
                  <a:pt x="27700" y="87943"/>
                </a:moveTo>
                <a:cubicBezTo>
                  <a:pt x="28652" y="82228"/>
                  <a:pt x="29605" y="76513"/>
                  <a:pt x="31510" y="71750"/>
                </a:cubicBezTo>
                <a:cubicBezTo>
                  <a:pt x="32462" y="67940"/>
                  <a:pt x="35320" y="64130"/>
                  <a:pt x="37225" y="62225"/>
                </a:cubicBezTo>
                <a:cubicBezTo>
                  <a:pt x="37225" y="62225"/>
                  <a:pt x="38177" y="61273"/>
                  <a:pt x="38177" y="61273"/>
                </a:cubicBezTo>
                <a:cubicBezTo>
                  <a:pt x="38177" y="61273"/>
                  <a:pt x="40082" y="60320"/>
                  <a:pt x="41035" y="59368"/>
                </a:cubicBezTo>
                <a:cubicBezTo>
                  <a:pt x="41987" y="59368"/>
                  <a:pt x="41987" y="58415"/>
                  <a:pt x="42940" y="58415"/>
                </a:cubicBezTo>
                <a:cubicBezTo>
                  <a:pt x="42940" y="58415"/>
                  <a:pt x="44845" y="57463"/>
                  <a:pt x="45797" y="57463"/>
                </a:cubicBezTo>
                <a:cubicBezTo>
                  <a:pt x="45797" y="57463"/>
                  <a:pt x="45797" y="57463"/>
                  <a:pt x="46750" y="57463"/>
                </a:cubicBezTo>
                <a:cubicBezTo>
                  <a:pt x="34367" y="77465"/>
                  <a:pt x="26747" y="101278"/>
                  <a:pt x="26747" y="125090"/>
                </a:cubicBezTo>
                <a:cubicBezTo>
                  <a:pt x="24842" y="112708"/>
                  <a:pt x="24842" y="100325"/>
                  <a:pt x="27700" y="87943"/>
                </a:cubicBezTo>
                <a:close/>
                <a:moveTo>
                  <a:pt x="52465" y="184145"/>
                </a:moveTo>
                <a:cubicBezTo>
                  <a:pt x="56275" y="187003"/>
                  <a:pt x="61037" y="189860"/>
                  <a:pt x="66752" y="191765"/>
                </a:cubicBezTo>
                <a:cubicBezTo>
                  <a:pt x="67705" y="193670"/>
                  <a:pt x="68657" y="195575"/>
                  <a:pt x="68657" y="197480"/>
                </a:cubicBezTo>
                <a:cubicBezTo>
                  <a:pt x="71515" y="204148"/>
                  <a:pt x="74372" y="209863"/>
                  <a:pt x="78182" y="216530"/>
                </a:cubicBezTo>
                <a:cubicBezTo>
                  <a:pt x="69610" y="206053"/>
                  <a:pt x="61037" y="195575"/>
                  <a:pt x="52465" y="184145"/>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06CB2D88-2706-2B99-0AFA-B750B10FD8D5}"/>
              </a:ext>
            </a:extLst>
          </p:cNvPr>
          <p:cNvSpPr/>
          <p:nvPr/>
        </p:nvSpPr>
        <p:spPr>
          <a:xfrm>
            <a:off x="11790139" y="238635"/>
            <a:ext cx="147642" cy="178215"/>
          </a:xfrm>
          <a:custGeom>
            <a:avLst/>
            <a:gdLst>
              <a:gd name="connsiteX0" fmla="*/ 138335 w 147642"/>
              <a:gd name="connsiteY0" fmla="*/ 8062 h 178215"/>
              <a:gd name="connsiteX1" fmla="*/ 90710 w 147642"/>
              <a:gd name="connsiteY1" fmla="*/ 12825 h 178215"/>
              <a:gd name="connsiteX2" fmla="*/ 64993 w 147642"/>
              <a:gd name="connsiteY2" fmla="*/ 61402 h 178215"/>
              <a:gd name="connsiteX3" fmla="*/ 54515 w 147642"/>
              <a:gd name="connsiteY3" fmla="*/ 32827 h 178215"/>
              <a:gd name="connsiteX4" fmla="*/ 19273 w 147642"/>
              <a:gd name="connsiteY4" fmla="*/ 1395 h 178215"/>
              <a:gd name="connsiteX5" fmla="*/ 9748 w 147642"/>
              <a:gd name="connsiteY5" fmla="*/ 4252 h 178215"/>
              <a:gd name="connsiteX6" fmla="*/ 223 w 147642"/>
              <a:gd name="connsiteY6" fmla="*/ 56640 h 178215"/>
              <a:gd name="connsiteX7" fmla="*/ 11653 w 147642"/>
              <a:gd name="connsiteY7" fmla="*/ 118552 h 178215"/>
              <a:gd name="connsiteX8" fmla="*/ 55468 w 147642"/>
              <a:gd name="connsiteY8" fmla="*/ 174750 h 178215"/>
              <a:gd name="connsiteX9" fmla="*/ 55468 w 147642"/>
              <a:gd name="connsiteY9" fmla="*/ 174750 h 178215"/>
              <a:gd name="connsiteX10" fmla="*/ 65945 w 147642"/>
              <a:gd name="connsiteY10" fmla="*/ 176655 h 178215"/>
              <a:gd name="connsiteX11" fmla="*/ 83090 w 147642"/>
              <a:gd name="connsiteY11" fmla="*/ 172845 h 178215"/>
              <a:gd name="connsiteX12" fmla="*/ 125000 w 147642"/>
              <a:gd name="connsiteY12" fmla="*/ 123315 h 178215"/>
              <a:gd name="connsiteX13" fmla="*/ 144050 w 147642"/>
              <a:gd name="connsiteY13" fmla="*/ 65212 h 178215"/>
              <a:gd name="connsiteX14" fmla="*/ 138335 w 147642"/>
              <a:gd name="connsiteY14" fmla="*/ 8062 h 178215"/>
              <a:gd name="connsiteX15" fmla="*/ 34513 w 147642"/>
              <a:gd name="connsiteY15" fmla="*/ 74737 h 178215"/>
              <a:gd name="connsiteX16" fmla="*/ 33560 w 147642"/>
              <a:gd name="connsiteY16" fmla="*/ 81405 h 178215"/>
              <a:gd name="connsiteX17" fmla="*/ 30703 w 147642"/>
              <a:gd name="connsiteY17" fmla="*/ 61402 h 178215"/>
              <a:gd name="connsiteX18" fmla="*/ 34513 w 147642"/>
              <a:gd name="connsiteY18" fmla="*/ 74737 h 178215"/>
              <a:gd name="connsiteX19" fmla="*/ 67850 w 147642"/>
              <a:gd name="connsiteY19" fmla="*/ 125220 h 178215"/>
              <a:gd name="connsiteX20" fmla="*/ 66898 w 147642"/>
              <a:gd name="connsiteY20" fmla="*/ 127125 h 178215"/>
              <a:gd name="connsiteX21" fmla="*/ 66898 w 147642"/>
              <a:gd name="connsiteY21" fmla="*/ 117600 h 178215"/>
              <a:gd name="connsiteX22" fmla="*/ 89758 w 147642"/>
              <a:gd name="connsiteY22" fmla="*/ 40447 h 178215"/>
              <a:gd name="connsiteX23" fmla="*/ 67850 w 147642"/>
              <a:gd name="connsiteY23" fmla="*/ 125220 h 178215"/>
              <a:gd name="connsiteX24" fmla="*/ 50705 w 147642"/>
              <a:gd name="connsiteY24" fmla="*/ 60450 h 178215"/>
              <a:gd name="connsiteX25" fmla="*/ 44038 w 147642"/>
              <a:gd name="connsiteY25" fmla="*/ 55687 h 178215"/>
              <a:gd name="connsiteX26" fmla="*/ 33560 w 147642"/>
              <a:gd name="connsiteY26" fmla="*/ 27112 h 178215"/>
              <a:gd name="connsiteX27" fmla="*/ 42133 w 147642"/>
              <a:gd name="connsiteY27" fmla="*/ 39495 h 178215"/>
              <a:gd name="connsiteX28" fmla="*/ 50705 w 147642"/>
              <a:gd name="connsiteY28" fmla="*/ 60450 h 178215"/>
              <a:gd name="connsiteX29" fmla="*/ 14510 w 147642"/>
              <a:gd name="connsiteY29" fmla="*/ 63307 h 178215"/>
              <a:gd name="connsiteX30" fmla="*/ 15463 w 147642"/>
              <a:gd name="connsiteY30" fmla="*/ 34732 h 178215"/>
              <a:gd name="connsiteX31" fmla="*/ 37370 w 147642"/>
              <a:gd name="connsiteY31" fmla="*/ 139507 h 178215"/>
              <a:gd name="connsiteX32" fmla="*/ 28798 w 147642"/>
              <a:gd name="connsiteY32" fmla="*/ 123315 h 178215"/>
              <a:gd name="connsiteX33" fmla="*/ 14510 w 147642"/>
              <a:gd name="connsiteY33" fmla="*/ 63307 h 178215"/>
              <a:gd name="connsiteX34" fmla="*/ 131668 w 147642"/>
              <a:gd name="connsiteY34" fmla="*/ 50925 h 178215"/>
              <a:gd name="connsiteX35" fmla="*/ 116428 w 147642"/>
              <a:gd name="connsiteY35" fmla="*/ 106170 h 178215"/>
              <a:gd name="connsiteX36" fmla="*/ 85948 w 147642"/>
              <a:gd name="connsiteY36" fmla="*/ 152842 h 178215"/>
              <a:gd name="connsiteX37" fmla="*/ 77375 w 147642"/>
              <a:gd name="connsiteY37" fmla="*/ 158557 h 178215"/>
              <a:gd name="connsiteX38" fmla="*/ 73565 w 147642"/>
              <a:gd name="connsiteY38" fmla="*/ 159510 h 178215"/>
              <a:gd name="connsiteX39" fmla="*/ 75470 w 147642"/>
              <a:gd name="connsiteY39" fmla="*/ 152842 h 178215"/>
              <a:gd name="connsiteX40" fmla="*/ 119285 w 147642"/>
              <a:gd name="connsiteY40" fmla="*/ 86167 h 178215"/>
              <a:gd name="connsiteX41" fmla="*/ 123095 w 147642"/>
              <a:gd name="connsiteY41" fmla="*/ 81405 h 178215"/>
              <a:gd name="connsiteX42" fmla="*/ 131668 w 147642"/>
              <a:gd name="connsiteY42" fmla="*/ 45210 h 178215"/>
              <a:gd name="connsiteX43" fmla="*/ 119285 w 147642"/>
              <a:gd name="connsiteY43" fmla="*/ 38542 h 178215"/>
              <a:gd name="connsiteX44" fmla="*/ 106903 w 147642"/>
              <a:gd name="connsiteY44" fmla="*/ 19492 h 178215"/>
              <a:gd name="connsiteX45" fmla="*/ 103093 w 147642"/>
              <a:gd name="connsiteY45" fmla="*/ 17587 h 178215"/>
              <a:gd name="connsiteX46" fmla="*/ 121190 w 147642"/>
              <a:gd name="connsiteY46" fmla="*/ 12825 h 178215"/>
              <a:gd name="connsiteX47" fmla="*/ 130715 w 147642"/>
              <a:gd name="connsiteY47" fmla="*/ 23302 h 178215"/>
              <a:gd name="connsiteX48" fmla="*/ 131668 w 147642"/>
              <a:gd name="connsiteY48" fmla="*/ 50925 h 17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7642" h="178215">
                <a:moveTo>
                  <a:pt x="138335" y="8062"/>
                </a:moveTo>
                <a:cubicBezTo>
                  <a:pt x="125000" y="-6225"/>
                  <a:pt x="103093" y="442"/>
                  <a:pt x="90710" y="12825"/>
                </a:cubicBezTo>
                <a:cubicBezTo>
                  <a:pt x="78328" y="26160"/>
                  <a:pt x="70708" y="43305"/>
                  <a:pt x="64993" y="61402"/>
                </a:cubicBezTo>
                <a:cubicBezTo>
                  <a:pt x="63088" y="50925"/>
                  <a:pt x="59278" y="41400"/>
                  <a:pt x="54515" y="32827"/>
                </a:cubicBezTo>
                <a:cubicBezTo>
                  <a:pt x="46895" y="18540"/>
                  <a:pt x="34513" y="8062"/>
                  <a:pt x="19273" y="1395"/>
                </a:cubicBezTo>
                <a:cubicBezTo>
                  <a:pt x="15463" y="-510"/>
                  <a:pt x="11653" y="442"/>
                  <a:pt x="9748" y="4252"/>
                </a:cubicBezTo>
                <a:cubicBezTo>
                  <a:pt x="1175" y="18540"/>
                  <a:pt x="-730" y="38542"/>
                  <a:pt x="223" y="56640"/>
                </a:cubicBezTo>
                <a:cubicBezTo>
                  <a:pt x="1175" y="77595"/>
                  <a:pt x="4985" y="98550"/>
                  <a:pt x="11653" y="118552"/>
                </a:cubicBezTo>
                <a:cubicBezTo>
                  <a:pt x="19273" y="139507"/>
                  <a:pt x="34513" y="167130"/>
                  <a:pt x="55468" y="174750"/>
                </a:cubicBezTo>
                <a:cubicBezTo>
                  <a:pt x="55468" y="174750"/>
                  <a:pt x="55468" y="174750"/>
                  <a:pt x="55468" y="174750"/>
                </a:cubicBezTo>
                <a:cubicBezTo>
                  <a:pt x="57373" y="179512"/>
                  <a:pt x="63088" y="178560"/>
                  <a:pt x="65945" y="176655"/>
                </a:cubicBezTo>
                <a:cubicBezTo>
                  <a:pt x="71660" y="176655"/>
                  <a:pt x="77375" y="175702"/>
                  <a:pt x="83090" y="172845"/>
                </a:cubicBezTo>
                <a:cubicBezTo>
                  <a:pt x="102140" y="163320"/>
                  <a:pt x="116428" y="142365"/>
                  <a:pt x="125000" y="123315"/>
                </a:cubicBezTo>
                <a:cubicBezTo>
                  <a:pt x="133573" y="105217"/>
                  <a:pt x="140240" y="85215"/>
                  <a:pt x="144050" y="65212"/>
                </a:cubicBezTo>
                <a:cubicBezTo>
                  <a:pt x="147860" y="47115"/>
                  <a:pt x="151670" y="22350"/>
                  <a:pt x="138335" y="8062"/>
                </a:cubicBezTo>
                <a:close/>
                <a:moveTo>
                  <a:pt x="34513" y="74737"/>
                </a:moveTo>
                <a:cubicBezTo>
                  <a:pt x="34513" y="76642"/>
                  <a:pt x="34513" y="79500"/>
                  <a:pt x="33560" y="81405"/>
                </a:cubicBezTo>
                <a:cubicBezTo>
                  <a:pt x="32608" y="74737"/>
                  <a:pt x="31655" y="68070"/>
                  <a:pt x="30703" y="61402"/>
                </a:cubicBezTo>
                <a:cubicBezTo>
                  <a:pt x="32608" y="66165"/>
                  <a:pt x="33560" y="69975"/>
                  <a:pt x="34513" y="74737"/>
                </a:cubicBezTo>
                <a:close/>
                <a:moveTo>
                  <a:pt x="67850" y="125220"/>
                </a:moveTo>
                <a:cubicBezTo>
                  <a:pt x="67850" y="126172"/>
                  <a:pt x="66898" y="126172"/>
                  <a:pt x="66898" y="127125"/>
                </a:cubicBezTo>
                <a:cubicBezTo>
                  <a:pt x="66898" y="124267"/>
                  <a:pt x="66898" y="121410"/>
                  <a:pt x="66898" y="117600"/>
                </a:cubicBezTo>
                <a:cubicBezTo>
                  <a:pt x="71660" y="90930"/>
                  <a:pt x="77375" y="64260"/>
                  <a:pt x="89758" y="40447"/>
                </a:cubicBezTo>
                <a:cubicBezTo>
                  <a:pt x="79280" y="67117"/>
                  <a:pt x="75470" y="96645"/>
                  <a:pt x="67850" y="125220"/>
                </a:cubicBezTo>
                <a:close/>
                <a:moveTo>
                  <a:pt x="50705" y="60450"/>
                </a:moveTo>
                <a:cubicBezTo>
                  <a:pt x="49753" y="57592"/>
                  <a:pt x="46895" y="55687"/>
                  <a:pt x="44038" y="55687"/>
                </a:cubicBezTo>
                <a:cubicBezTo>
                  <a:pt x="41180" y="46162"/>
                  <a:pt x="37370" y="36637"/>
                  <a:pt x="33560" y="27112"/>
                </a:cubicBezTo>
                <a:cubicBezTo>
                  <a:pt x="37370" y="30922"/>
                  <a:pt x="40228" y="34732"/>
                  <a:pt x="42133" y="39495"/>
                </a:cubicBezTo>
                <a:cubicBezTo>
                  <a:pt x="45943" y="45210"/>
                  <a:pt x="48800" y="52830"/>
                  <a:pt x="50705" y="60450"/>
                </a:cubicBezTo>
                <a:close/>
                <a:moveTo>
                  <a:pt x="14510" y="63307"/>
                </a:moveTo>
                <a:cubicBezTo>
                  <a:pt x="13558" y="53782"/>
                  <a:pt x="13558" y="44257"/>
                  <a:pt x="15463" y="34732"/>
                </a:cubicBezTo>
                <a:cubicBezTo>
                  <a:pt x="15463" y="69975"/>
                  <a:pt x="22130" y="107122"/>
                  <a:pt x="37370" y="139507"/>
                </a:cubicBezTo>
                <a:cubicBezTo>
                  <a:pt x="34513" y="134745"/>
                  <a:pt x="31655" y="129030"/>
                  <a:pt x="28798" y="123315"/>
                </a:cubicBezTo>
                <a:cubicBezTo>
                  <a:pt x="20225" y="104265"/>
                  <a:pt x="15463" y="83310"/>
                  <a:pt x="14510" y="63307"/>
                </a:cubicBezTo>
                <a:close/>
                <a:moveTo>
                  <a:pt x="131668" y="50925"/>
                </a:moveTo>
                <a:cubicBezTo>
                  <a:pt x="128810" y="69975"/>
                  <a:pt x="123095" y="89025"/>
                  <a:pt x="116428" y="106170"/>
                </a:cubicBezTo>
                <a:cubicBezTo>
                  <a:pt x="109760" y="123315"/>
                  <a:pt x="99283" y="140460"/>
                  <a:pt x="85948" y="152842"/>
                </a:cubicBezTo>
                <a:cubicBezTo>
                  <a:pt x="83090" y="154747"/>
                  <a:pt x="80233" y="157605"/>
                  <a:pt x="77375" y="158557"/>
                </a:cubicBezTo>
                <a:cubicBezTo>
                  <a:pt x="76423" y="159510"/>
                  <a:pt x="75470" y="159510"/>
                  <a:pt x="73565" y="159510"/>
                </a:cubicBezTo>
                <a:cubicBezTo>
                  <a:pt x="74518" y="157605"/>
                  <a:pt x="75470" y="154747"/>
                  <a:pt x="75470" y="152842"/>
                </a:cubicBezTo>
                <a:cubicBezTo>
                  <a:pt x="92615" y="134745"/>
                  <a:pt x="111665" y="110932"/>
                  <a:pt x="119285" y="86167"/>
                </a:cubicBezTo>
                <a:cubicBezTo>
                  <a:pt x="121190" y="85215"/>
                  <a:pt x="122143" y="84262"/>
                  <a:pt x="123095" y="81405"/>
                </a:cubicBezTo>
                <a:cubicBezTo>
                  <a:pt x="125953" y="69022"/>
                  <a:pt x="128810" y="57592"/>
                  <a:pt x="131668" y="45210"/>
                </a:cubicBezTo>
                <a:cubicBezTo>
                  <a:pt x="133573" y="37590"/>
                  <a:pt x="124048" y="33780"/>
                  <a:pt x="119285" y="38542"/>
                </a:cubicBezTo>
                <a:cubicBezTo>
                  <a:pt x="116428" y="31875"/>
                  <a:pt x="112618" y="25207"/>
                  <a:pt x="106903" y="19492"/>
                </a:cubicBezTo>
                <a:cubicBezTo>
                  <a:pt x="105950" y="18540"/>
                  <a:pt x="104998" y="17587"/>
                  <a:pt x="103093" y="17587"/>
                </a:cubicBezTo>
                <a:cubicBezTo>
                  <a:pt x="107855" y="13777"/>
                  <a:pt x="114523" y="10920"/>
                  <a:pt x="121190" y="12825"/>
                </a:cubicBezTo>
                <a:cubicBezTo>
                  <a:pt x="125953" y="13777"/>
                  <a:pt x="128810" y="17587"/>
                  <a:pt x="130715" y="23302"/>
                </a:cubicBezTo>
                <a:cubicBezTo>
                  <a:pt x="133573" y="33780"/>
                  <a:pt x="132620" y="42352"/>
                  <a:pt x="131668" y="50925"/>
                </a:cubicBezTo>
                <a:close/>
              </a:path>
            </a:pathLst>
          </a:custGeom>
          <a:solidFill>
            <a:schemeClr val="accent6"/>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78545001-2F4B-897F-5A65-B54B79294741}"/>
              </a:ext>
            </a:extLst>
          </p:cNvPr>
          <p:cNvSpPr/>
          <p:nvPr/>
        </p:nvSpPr>
        <p:spPr>
          <a:xfrm>
            <a:off x="11255087" y="333122"/>
            <a:ext cx="318901" cy="309294"/>
          </a:xfrm>
          <a:custGeom>
            <a:avLst/>
            <a:gdLst>
              <a:gd name="connsiteX0" fmla="*/ 313342 w 318901"/>
              <a:gd name="connsiteY0" fmla="*/ 53592 h 309294"/>
              <a:gd name="connsiteX1" fmla="*/ 280005 w 318901"/>
              <a:gd name="connsiteY1" fmla="*/ 26922 h 309294"/>
              <a:gd name="connsiteX2" fmla="*/ 242857 w 318901"/>
              <a:gd name="connsiteY2" fmla="*/ 20255 h 309294"/>
              <a:gd name="connsiteX3" fmla="*/ 205710 w 318901"/>
              <a:gd name="connsiteY3" fmla="*/ 36447 h 309294"/>
              <a:gd name="connsiteX4" fmla="*/ 171420 w 318901"/>
              <a:gd name="connsiteY4" fmla="*/ 65975 h 309294"/>
              <a:gd name="connsiteX5" fmla="*/ 163800 w 318901"/>
              <a:gd name="connsiteY5" fmla="*/ 82167 h 309294"/>
              <a:gd name="connsiteX6" fmla="*/ 165705 w 318901"/>
              <a:gd name="connsiteY6" fmla="*/ 91692 h 309294"/>
              <a:gd name="connsiteX7" fmla="*/ 157132 w 318901"/>
              <a:gd name="connsiteY7" fmla="*/ 100265 h 309294"/>
              <a:gd name="connsiteX8" fmla="*/ 157132 w 318901"/>
              <a:gd name="connsiteY8" fmla="*/ 97407 h 309294"/>
              <a:gd name="connsiteX9" fmla="*/ 136177 w 318901"/>
              <a:gd name="connsiteY9" fmla="*/ 46925 h 309294"/>
              <a:gd name="connsiteX10" fmla="*/ 116175 w 318901"/>
              <a:gd name="connsiteY10" fmla="*/ 32637 h 309294"/>
              <a:gd name="connsiteX11" fmla="*/ 79027 w 318901"/>
              <a:gd name="connsiteY11" fmla="*/ 3110 h 309294"/>
              <a:gd name="connsiteX12" fmla="*/ 13305 w 318901"/>
              <a:gd name="connsiteY12" fmla="*/ 29780 h 309294"/>
              <a:gd name="connsiteX13" fmla="*/ 3780 w 318901"/>
              <a:gd name="connsiteY13" fmla="*/ 112647 h 309294"/>
              <a:gd name="connsiteX14" fmla="*/ 6637 w 318901"/>
              <a:gd name="connsiteY14" fmla="*/ 129792 h 309294"/>
              <a:gd name="connsiteX15" fmla="*/ 45690 w 318901"/>
              <a:gd name="connsiteY15" fmla="*/ 230757 h 309294"/>
              <a:gd name="connsiteX16" fmla="*/ 58072 w 318901"/>
              <a:gd name="connsiteY16" fmla="*/ 251712 h 309294"/>
              <a:gd name="connsiteX17" fmla="*/ 60930 w 318901"/>
              <a:gd name="connsiteY17" fmla="*/ 255522 h 309294"/>
              <a:gd name="connsiteX18" fmla="*/ 62835 w 318901"/>
              <a:gd name="connsiteY18" fmla="*/ 259332 h 309294"/>
              <a:gd name="connsiteX19" fmla="*/ 86647 w 318901"/>
              <a:gd name="connsiteY19" fmla="*/ 286955 h 309294"/>
              <a:gd name="connsiteX20" fmla="*/ 93315 w 318901"/>
              <a:gd name="connsiteY20" fmla="*/ 293622 h 309294"/>
              <a:gd name="connsiteX21" fmla="*/ 100935 w 318901"/>
              <a:gd name="connsiteY21" fmla="*/ 297432 h 309294"/>
              <a:gd name="connsiteX22" fmla="*/ 131415 w 318901"/>
              <a:gd name="connsiteY22" fmla="*/ 304100 h 309294"/>
              <a:gd name="connsiteX23" fmla="*/ 138082 w 318901"/>
              <a:gd name="connsiteY23" fmla="*/ 307910 h 309294"/>
              <a:gd name="connsiteX24" fmla="*/ 167610 w 318901"/>
              <a:gd name="connsiteY24" fmla="*/ 302195 h 309294"/>
              <a:gd name="connsiteX25" fmla="*/ 195232 w 318901"/>
              <a:gd name="connsiteY25" fmla="*/ 282192 h 309294"/>
              <a:gd name="connsiteX26" fmla="*/ 219045 w 318901"/>
              <a:gd name="connsiteY26" fmla="*/ 262190 h 309294"/>
              <a:gd name="connsiteX27" fmla="*/ 278100 w 318901"/>
              <a:gd name="connsiteY27" fmla="*/ 183132 h 309294"/>
              <a:gd name="connsiteX28" fmla="*/ 307627 w 318901"/>
              <a:gd name="connsiteY28" fmla="*/ 123125 h 309294"/>
              <a:gd name="connsiteX29" fmla="*/ 313342 w 318901"/>
              <a:gd name="connsiteY29" fmla="*/ 53592 h 309294"/>
              <a:gd name="connsiteX30" fmla="*/ 140940 w 318901"/>
              <a:gd name="connsiteY30" fmla="*/ 151700 h 309294"/>
              <a:gd name="connsiteX31" fmla="*/ 128557 w 318901"/>
              <a:gd name="connsiteY31" fmla="*/ 165987 h 309294"/>
              <a:gd name="connsiteX32" fmla="*/ 127605 w 318901"/>
              <a:gd name="connsiteY32" fmla="*/ 156462 h 309294"/>
              <a:gd name="connsiteX33" fmla="*/ 141892 w 318901"/>
              <a:gd name="connsiteY33" fmla="*/ 145032 h 309294"/>
              <a:gd name="connsiteX34" fmla="*/ 141892 w 318901"/>
              <a:gd name="connsiteY34" fmla="*/ 148842 h 309294"/>
              <a:gd name="connsiteX35" fmla="*/ 140940 w 318901"/>
              <a:gd name="connsiteY35" fmla="*/ 151700 h 309294"/>
              <a:gd name="connsiteX36" fmla="*/ 262860 w 318901"/>
              <a:gd name="connsiteY36" fmla="*/ 50735 h 309294"/>
              <a:gd name="connsiteX37" fmla="*/ 278100 w 318901"/>
              <a:gd name="connsiteY37" fmla="*/ 58355 h 309294"/>
              <a:gd name="connsiteX38" fmla="*/ 280005 w 318901"/>
              <a:gd name="connsiteY38" fmla="*/ 63117 h 309294"/>
              <a:gd name="connsiteX39" fmla="*/ 260955 w 318901"/>
              <a:gd name="connsiteY39" fmla="*/ 153605 h 309294"/>
              <a:gd name="connsiteX40" fmla="*/ 201900 w 318901"/>
              <a:gd name="connsiteY40" fmla="*/ 225042 h 309294"/>
              <a:gd name="connsiteX41" fmla="*/ 196185 w 318901"/>
              <a:gd name="connsiteY41" fmla="*/ 229805 h 309294"/>
              <a:gd name="connsiteX42" fmla="*/ 213330 w 318901"/>
              <a:gd name="connsiteY42" fmla="*/ 205040 h 309294"/>
              <a:gd name="connsiteX43" fmla="*/ 273337 w 318901"/>
              <a:gd name="connsiteY43" fmla="*/ 110742 h 309294"/>
              <a:gd name="connsiteX44" fmla="*/ 261907 w 318901"/>
              <a:gd name="connsiteY44" fmla="*/ 58355 h 309294"/>
              <a:gd name="connsiteX45" fmla="*/ 251430 w 318901"/>
              <a:gd name="connsiteY45" fmla="*/ 51687 h 309294"/>
              <a:gd name="connsiteX46" fmla="*/ 262860 w 318901"/>
              <a:gd name="connsiteY46" fmla="*/ 50735 h 309294"/>
              <a:gd name="connsiteX47" fmla="*/ 251430 w 318901"/>
              <a:gd name="connsiteY47" fmla="*/ 73595 h 309294"/>
              <a:gd name="connsiteX48" fmla="*/ 251430 w 318901"/>
              <a:gd name="connsiteY48" fmla="*/ 71690 h 309294"/>
              <a:gd name="connsiteX49" fmla="*/ 256192 w 318901"/>
              <a:gd name="connsiteY49" fmla="*/ 83120 h 309294"/>
              <a:gd name="connsiteX50" fmla="*/ 215235 w 318901"/>
              <a:gd name="connsiteY50" fmla="*/ 173607 h 309294"/>
              <a:gd name="connsiteX51" fmla="*/ 248572 w 318901"/>
              <a:gd name="connsiteY51" fmla="*/ 85977 h 309294"/>
              <a:gd name="connsiteX52" fmla="*/ 248572 w 318901"/>
              <a:gd name="connsiteY52" fmla="*/ 84072 h 309294"/>
              <a:gd name="connsiteX53" fmla="*/ 251430 w 318901"/>
              <a:gd name="connsiteY53" fmla="*/ 73595 h 309294"/>
              <a:gd name="connsiteX54" fmla="*/ 59025 w 318901"/>
              <a:gd name="connsiteY54" fmla="*/ 145032 h 309294"/>
              <a:gd name="connsiteX55" fmla="*/ 50452 w 318901"/>
              <a:gd name="connsiteY55" fmla="*/ 98360 h 309294"/>
              <a:gd name="connsiteX56" fmla="*/ 54262 w 318901"/>
              <a:gd name="connsiteY56" fmla="*/ 56450 h 309294"/>
              <a:gd name="connsiteX57" fmla="*/ 56167 w 318901"/>
              <a:gd name="connsiteY57" fmla="*/ 53592 h 309294"/>
              <a:gd name="connsiteX58" fmla="*/ 56167 w 318901"/>
              <a:gd name="connsiteY58" fmla="*/ 53592 h 309294"/>
              <a:gd name="connsiteX59" fmla="*/ 56167 w 318901"/>
              <a:gd name="connsiteY59" fmla="*/ 53592 h 309294"/>
              <a:gd name="connsiteX60" fmla="*/ 57120 w 318901"/>
              <a:gd name="connsiteY60" fmla="*/ 52640 h 309294"/>
              <a:gd name="connsiteX61" fmla="*/ 61882 w 318901"/>
              <a:gd name="connsiteY61" fmla="*/ 49782 h 309294"/>
              <a:gd name="connsiteX62" fmla="*/ 63787 w 318901"/>
              <a:gd name="connsiteY62" fmla="*/ 49782 h 309294"/>
              <a:gd name="connsiteX63" fmla="*/ 64740 w 318901"/>
              <a:gd name="connsiteY63" fmla="*/ 49782 h 309294"/>
              <a:gd name="connsiteX64" fmla="*/ 65692 w 318901"/>
              <a:gd name="connsiteY64" fmla="*/ 49782 h 309294"/>
              <a:gd name="connsiteX65" fmla="*/ 60930 w 318901"/>
              <a:gd name="connsiteY65" fmla="*/ 60260 h 309294"/>
              <a:gd name="connsiteX66" fmla="*/ 59977 w 318901"/>
              <a:gd name="connsiteY66" fmla="*/ 110742 h 309294"/>
              <a:gd name="connsiteX67" fmla="*/ 73312 w 318901"/>
              <a:gd name="connsiteY67" fmla="*/ 170750 h 309294"/>
              <a:gd name="connsiteX68" fmla="*/ 79980 w 318901"/>
              <a:gd name="connsiteY68" fmla="*/ 193610 h 309294"/>
              <a:gd name="connsiteX69" fmla="*/ 79980 w 318901"/>
              <a:gd name="connsiteY69" fmla="*/ 197420 h 309294"/>
              <a:gd name="connsiteX70" fmla="*/ 59025 w 318901"/>
              <a:gd name="connsiteY70" fmla="*/ 145032 h 309294"/>
              <a:gd name="connsiteX71" fmla="*/ 78075 w 318901"/>
              <a:gd name="connsiteY71" fmla="*/ 80262 h 309294"/>
              <a:gd name="connsiteX72" fmla="*/ 78075 w 318901"/>
              <a:gd name="connsiteY72" fmla="*/ 75500 h 309294"/>
              <a:gd name="connsiteX73" fmla="*/ 78075 w 318901"/>
              <a:gd name="connsiteY73" fmla="*/ 72642 h 309294"/>
              <a:gd name="connsiteX74" fmla="*/ 78075 w 318901"/>
              <a:gd name="connsiteY74" fmla="*/ 71690 h 309294"/>
              <a:gd name="connsiteX75" fmla="*/ 78075 w 318901"/>
              <a:gd name="connsiteY75" fmla="*/ 71690 h 309294"/>
              <a:gd name="connsiteX76" fmla="*/ 78075 w 318901"/>
              <a:gd name="connsiteY76" fmla="*/ 69785 h 309294"/>
              <a:gd name="connsiteX77" fmla="*/ 79027 w 318901"/>
              <a:gd name="connsiteY77" fmla="*/ 72642 h 309294"/>
              <a:gd name="connsiteX78" fmla="*/ 83790 w 318901"/>
              <a:gd name="connsiteY78" fmla="*/ 129792 h 309294"/>
              <a:gd name="connsiteX79" fmla="*/ 78075 w 318901"/>
              <a:gd name="connsiteY79" fmla="*/ 80262 h 309294"/>
              <a:gd name="connsiteX80" fmla="*/ 86647 w 318901"/>
              <a:gd name="connsiteY80" fmla="*/ 248855 h 309294"/>
              <a:gd name="connsiteX81" fmla="*/ 92362 w 318901"/>
              <a:gd name="connsiteY81" fmla="*/ 250760 h 309294"/>
              <a:gd name="connsiteX82" fmla="*/ 99030 w 318901"/>
              <a:gd name="connsiteY82" fmla="*/ 262190 h 309294"/>
              <a:gd name="connsiteX83" fmla="*/ 86647 w 318901"/>
              <a:gd name="connsiteY83" fmla="*/ 248855 h 309294"/>
              <a:gd name="connsiteX84" fmla="*/ 188565 w 318901"/>
              <a:gd name="connsiteY84" fmla="*/ 148842 h 309294"/>
              <a:gd name="connsiteX85" fmla="*/ 175230 w 318901"/>
              <a:gd name="connsiteY85" fmla="*/ 177417 h 309294"/>
              <a:gd name="connsiteX86" fmla="*/ 160942 w 318901"/>
              <a:gd name="connsiteY86" fmla="*/ 194562 h 309294"/>
              <a:gd name="connsiteX87" fmla="*/ 188565 w 318901"/>
              <a:gd name="connsiteY87" fmla="*/ 148842 h 309294"/>
              <a:gd name="connsiteX88" fmla="*/ 58072 w 318901"/>
              <a:gd name="connsiteY88" fmla="*/ 24065 h 309294"/>
              <a:gd name="connsiteX89" fmla="*/ 44737 w 318901"/>
              <a:gd name="connsiteY89" fmla="*/ 25017 h 309294"/>
              <a:gd name="connsiteX90" fmla="*/ 47595 w 318901"/>
              <a:gd name="connsiteY90" fmla="*/ 23112 h 309294"/>
              <a:gd name="connsiteX91" fmla="*/ 70455 w 318901"/>
              <a:gd name="connsiteY91" fmla="*/ 23112 h 309294"/>
              <a:gd name="connsiteX92" fmla="*/ 58072 w 318901"/>
              <a:gd name="connsiteY92" fmla="*/ 24065 h 309294"/>
              <a:gd name="connsiteX93" fmla="*/ 132367 w 318901"/>
              <a:gd name="connsiteY93" fmla="*/ 206945 h 309294"/>
              <a:gd name="connsiteX94" fmla="*/ 130462 w 318901"/>
              <a:gd name="connsiteY94" fmla="*/ 213612 h 309294"/>
              <a:gd name="connsiteX95" fmla="*/ 130462 w 318901"/>
              <a:gd name="connsiteY95" fmla="*/ 192657 h 309294"/>
              <a:gd name="connsiteX96" fmla="*/ 137130 w 318901"/>
              <a:gd name="connsiteY96" fmla="*/ 184085 h 309294"/>
              <a:gd name="connsiteX97" fmla="*/ 132367 w 318901"/>
              <a:gd name="connsiteY97" fmla="*/ 206945 h 309294"/>
              <a:gd name="connsiteX98" fmla="*/ 126652 w 318901"/>
              <a:gd name="connsiteY98" fmla="*/ 133602 h 309294"/>
              <a:gd name="connsiteX99" fmla="*/ 124747 w 318901"/>
              <a:gd name="connsiteY99" fmla="*/ 135507 h 309294"/>
              <a:gd name="connsiteX100" fmla="*/ 123795 w 318901"/>
              <a:gd name="connsiteY100" fmla="*/ 130745 h 309294"/>
              <a:gd name="connsiteX101" fmla="*/ 122842 w 318901"/>
              <a:gd name="connsiteY101" fmla="*/ 123125 h 309294"/>
              <a:gd name="connsiteX102" fmla="*/ 128557 w 318901"/>
              <a:gd name="connsiteY102" fmla="*/ 101217 h 309294"/>
              <a:gd name="connsiteX103" fmla="*/ 135225 w 318901"/>
              <a:gd name="connsiteY103" fmla="*/ 100265 h 309294"/>
              <a:gd name="connsiteX104" fmla="*/ 138082 w 318901"/>
              <a:gd name="connsiteY104" fmla="*/ 98360 h 309294"/>
              <a:gd name="connsiteX105" fmla="*/ 140940 w 318901"/>
              <a:gd name="connsiteY105" fmla="*/ 118362 h 309294"/>
              <a:gd name="connsiteX106" fmla="*/ 126652 w 318901"/>
              <a:gd name="connsiteY106" fmla="*/ 133602 h 30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18901" h="309294">
                <a:moveTo>
                  <a:pt x="313342" y="53592"/>
                </a:moveTo>
                <a:cubicBezTo>
                  <a:pt x="306675" y="38352"/>
                  <a:pt x="294292" y="30732"/>
                  <a:pt x="280005" y="26922"/>
                </a:cubicBezTo>
                <a:cubicBezTo>
                  <a:pt x="269527" y="18350"/>
                  <a:pt x="255240" y="17397"/>
                  <a:pt x="242857" y="20255"/>
                </a:cubicBezTo>
                <a:cubicBezTo>
                  <a:pt x="229522" y="23112"/>
                  <a:pt x="217140" y="29780"/>
                  <a:pt x="205710" y="36447"/>
                </a:cubicBezTo>
                <a:cubicBezTo>
                  <a:pt x="192375" y="44067"/>
                  <a:pt x="180945" y="54545"/>
                  <a:pt x="171420" y="65975"/>
                </a:cubicBezTo>
                <a:cubicBezTo>
                  <a:pt x="167610" y="70737"/>
                  <a:pt x="164752" y="76452"/>
                  <a:pt x="163800" y="82167"/>
                </a:cubicBezTo>
                <a:cubicBezTo>
                  <a:pt x="162847" y="85977"/>
                  <a:pt x="163800" y="89787"/>
                  <a:pt x="165705" y="91692"/>
                </a:cubicBezTo>
                <a:cubicBezTo>
                  <a:pt x="162847" y="94550"/>
                  <a:pt x="159990" y="97407"/>
                  <a:pt x="157132" y="100265"/>
                </a:cubicBezTo>
                <a:cubicBezTo>
                  <a:pt x="157132" y="99312"/>
                  <a:pt x="157132" y="98360"/>
                  <a:pt x="157132" y="97407"/>
                </a:cubicBezTo>
                <a:cubicBezTo>
                  <a:pt x="154275" y="79310"/>
                  <a:pt x="148560" y="60260"/>
                  <a:pt x="136177" y="46925"/>
                </a:cubicBezTo>
                <a:cubicBezTo>
                  <a:pt x="130462" y="40257"/>
                  <a:pt x="123795" y="35495"/>
                  <a:pt x="116175" y="32637"/>
                </a:cubicBezTo>
                <a:cubicBezTo>
                  <a:pt x="106650" y="19302"/>
                  <a:pt x="94267" y="8825"/>
                  <a:pt x="79027" y="3110"/>
                </a:cubicBezTo>
                <a:cubicBezTo>
                  <a:pt x="52357" y="-6415"/>
                  <a:pt x="27592" y="6920"/>
                  <a:pt x="13305" y="29780"/>
                </a:cubicBezTo>
                <a:cubicBezTo>
                  <a:pt x="-2888" y="55497"/>
                  <a:pt x="-1935" y="84072"/>
                  <a:pt x="3780" y="112647"/>
                </a:cubicBezTo>
                <a:cubicBezTo>
                  <a:pt x="4732" y="118362"/>
                  <a:pt x="5685" y="124077"/>
                  <a:pt x="6637" y="129792"/>
                </a:cubicBezTo>
                <a:cubicBezTo>
                  <a:pt x="13305" y="165035"/>
                  <a:pt x="28545" y="199325"/>
                  <a:pt x="45690" y="230757"/>
                </a:cubicBezTo>
                <a:cubicBezTo>
                  <a:pt x="49500" y="237425"/>
                  <a:pt x="53310" y="245045"/>
                  <a:pt x="58072" y="251712"/>
                </a:cubicBezTo>
                <a:cubicBezTo>
                  <a:pt x="59025" y="252665"/>
                  <a:pt x="59977" y="254570"/>
                  <a:pt x="60930" y="255522"/>
                </a:cubicBezTo>
                <a:cubicBezTo>
                  <a:pt x="61882" y="256475"/>
                  <a:pt x="61882" y="258380"/>
                  <a:pt x="62835" y="259332"/>
                </a:cubicBezTo>
                <a:cubicBezTo>
                  <a:pt x="69502" y="269810"/>
                  <a:pt x="77122" y="280287"/>
                  <a:pt x="86647" y="286955"/>
                </a:cubicBezTo>
                <a:cubicBezTo>
                  <a:pt x="88552" y="288860"/>
                  <a:pt x="90457" y="291717"/>
                  <a:pt x="93315" y="293622"/>
                </a:cubicBezTo>
                <a:cubicBezTo>
                  <a:pt x="96172" y="295527"/>
                  <a:pt x="98077" y="296480"/>
                  <a:pt x="100935" y="297432"/>
                </a:cubicBezTo>
                <a:cubicBezTo>
                  <a:pt x="110460" y="302195"/>
                  <a:pt x="119985" y="305052"/>
                  <a:pt x="131415" y="304100"/>
                </a:cubicBezTo>
                <a:cubicBezTo>
                  <a:pt x="133320" y="306005"/>
                  <a:pt x="136177" y="306957"/>
                  <a:pt x="138082" y="307910"/>
                </a:cubicBezTo>
                <a:cubicBezTo>
                  <a:pt x="147607" y="311720"/>
                  <a:pt x="159037" y="306957"/>
                  <a:pt x="167610" y="302195"/>
                </a:cubicBezTo>
                <a:cubicBezTo>
                  <a:pt x="178087" y="296480"/>
                  <a:pt x="186660" y="288860"/>
                  <a:pt x="195232" y="282192"/>
                </a:cubicBezTo>
                <a:cubicBezTo>
                  <a:pt x="202852" y="275525"/>
                  <a:pt x="211425" y="269810"/>
                  <a:pt x="219045" y="262190"/>
                </a:cubicBezTo>
                <a:cubicBezTo>
                  <a:pt x="242857" y="240282"/>
                  <a:pt x="260955" y="210755"/>
                  <a:pt x="278100" y="183132"/>
                </a:cubicBezTo>
                <a:cubicBezTo>
                  <a:pt x="290482" y="164082"/>
                  <a:pt x="300960" y="144080"/>
                  <a:pt x="307627" y="123125"/>
                </a:cubicBezTo>
                <a:cubicBezTo>
                  <a:pt x="318105" y="102170"/>
                  <a:pt x="323820" y="75500"/>
                  <a:pt x="313342" y="53592"/>
                </a:cubicBezTo>
                <a:close/>
                <a:moveTo>
                  <a:pt x="140940" y="151700"/>
                </a:moveTo>
                <a:cubicBezTo>
                  <a:pt x="137130" y="156462"/>
                  <a:pt x="132367" y="161225"/>
                  <a:pt x="128557" y="165987"/>
                </a:cubicBezTo>
                <a:cubicBezTo>
                  <a:pt x="128557" y="163130"/>
                  <a:pt x="127605" y="159320"/>
                  <a:pt x="127605" y="156462"/>
                </a:cubicBezTo>
                <a:cubicBezTo>
                  <a:pt x="132367" y="152652"/>
                  <a:pt x="137130" y="148842"/>
                  <a:pt x="141892" y="145032"/>
                </a:cubicBezTo>
                <a:cubicBezTo>
                  <a:pt x="141892" y="145985"/>
                  <a:pt x="141892" y="146937"/>
                  <a:pt x="141892" y="148842"/>
                </a:cubicBezTo>
                <a:cubicBezTo>
                  <a:pt x="140940" y="149795"/>
                  <a:pt x="140940" y="150747"/>
                  <a:pt x="140940" y="151700"/>
                </a:cubicBezTo>
                <a:close/>
                <a:moveTo>
                  <a:pt x="262860" y="50735"/>
                </a:moveTo>
                <a:cubicBezTo>
                  <a:pt x="269527" y="51687"/>
                  <a:pt x="274290" y="54545"/>
                  <a:pt x="278100" y="58355"/>
                </a:cubicBezTo>
                <a:cubicBezTo>
                  <a:pt x="279052" y="60260"/>
                  <a:pt x="279052" y="61212"/>
                  <a:pt x="280005" y="63117"/>
                </a:cubicBezTo>
                <a:cubicBezTo>
                  <a:pt x="287625" y="93597"/>
                  <a:pt x="276195" y="126935"/>
                  <a:pt x="260955" y="153605"/>
                </a:cubicBezTo>
                <a:cubicBezTo>
                  <a:pt x="244762" y="180275"/>
                  <a:pt x="223807" y="203135"/>
                  <a:pt x="201900" y="225042"/>
                </a:cubicBezTo>
                <a:cubicBezTo>
                  <a:pt x="199995" y="226947"/>
                  <a:pt x="198090" y="228852"/>
                  <a:pt x="196185" y="229805"/>
                </a:cubicBezTo>
                <a:cubicBezTo>
                  <a:pt x="201900" y="221232"/>
                  <a:pt x="207615" y="213612"/>
                  <a:pt x="213330" y="205040"/>
                </a:cubicBezTo>
                <a:cubicBezTo>
                  <a:pt x="234285" y="174560"/>
                  <a:pt x="266670" y="148842"/>
                  <a:pt x="273337" y="110742"/>
                </a:cubicBezTo>
                <a:cubicBezTo>
                  <a:pt x="276195" y="93597"/>
                  <a:pt x="274290" y="71690"/>
                  <a:pt x="261907" y="58355"/>
                </a:cubicBezTo>
                <a:cubicBezTo>
                  <a:pt x="259050" y="54545"/>
                  <a:pt x="255240" y="52640"/>
                  <a:pt x="251430" y="51687"/>
                </a:cubicBezTo>
                <a:cubicBezTo>
                  <a:pt x="255240" y="50735"/>
                  <a:pt x="259050" y="49782"/>
                  <a:pt x="262860" y="50735"/>
                </a:cubicBezTo>
                <a:close/>
                <a:moveTo>
                  <a:pt x="251430" y="73595"/>
                </a:moveTo>
                <a:cubicBezTo>
                  <a:pt x="251430" y="72642"/>
                  <a:pt x="251430" y="72642"/>
                  <a:pt x="251430" y="71690"/>
                </a:cubicBezTo>
                <a:cubicBezTo>
                  <a:pt x="253335" y="74547"/>
                  <a:pt x="255240" y="79310"/>
                  <a:pt x="256192" y="83120"/>
                </a:cubicBezTo>
                <a:cubicBezTo>
                  <a:pt x="265717" y="117410"/>
                  <a:pt x="237142" y="148842"/>
                  <a:pt x="215235" y="173607"/>
                </a:cubicBezTo>
                <a:cubicBezTo>
                  <a:pt x="231427" y="146937"/>
                  <a:pt x="243810" y="117410"/>
                  <a:pt x="248572" y="85977"/>
                </a:cubicBezTo>
                <a:cubicBezTo>
                  <a:pt x="248572" y="85025"/>
                  <a:pt x="248572" y="84072"/>
                  <a:pt x="248572" y="84072"/>
                </a:cubicBezTo>
                <a:cubicBezTo>
                  <a:pt x="249525" y="80262"/>
                  <a:pt x="250477" y="76452"/>
                  <a:pt x="251430" y="73595"/>
                </a:cubicBezTo>
                <a:close/>
                <a:moveTo>
                  <a:pt x="59025" y="145032"/>
                </a:moveTo>
                <a:cubicBezTo>
                  <a:pt x="55215" y="129792"/>
                  <a:pt x="51405" y="113600"/>
                  <a:pt x="50452" y="98360"/>
                </a:cubicBezTo>
                <a:cubicBezTo>
                  <a:pt x="49500" y="84072"/>
                  <a:pt x="48547" y="66927"/>
                  <a:pt x="54262" y="56450"/>
                </a:cubicBezTo>
                <a:cubicBezTo>
                  <a:pt x="55215" y="55497"/>
                  <a:pt x="55215" y="54545"/>
                  <a:pt x="56167" y="53592"/>
                </a:cubicBezTo>
                <a:cubicBezTo>
                  <a:pt x="56167" y="53592"/>
                  <a:pt x="56167" y="53592"/>
                  <a:pt x="56167" y="53592"/>
                </a:cubicBezTo>
                <a:cubicBezTo>
                  <a:pt x="56167" y="53592"/>
                  <a:pt x="56167" y="53592"/>
                  <a:pt x="56167" y="53592"/>
                </a:cubicBezTo>
                <a:cubicBezTo>
                  <a:pt x="56167" y="52640"/>
                  <a:pt x="57120" y="52640"/>
                  <a:pt x="57120" y="52640"/>
                </a:cubicBezTo>
                <a:cubicBezTo>
                  <a:pt x="58072" y="51687"/>
                  <a:pt x="59977" y="50735"/>
                  <a:pt x="61882" y="49782"/>
                </a:cubicBezTo>
                <a:cubicBezTo>
                  <a:pt x="64740" y="48830"/>
                  <a:pt x="60930" y="49782"/>
                  <a:pt x="63787" y="49782"/>
                </a:cubicBezTo>
                <a:cubicBezTo>
                  <a:pt x="63787" y="49782"/>
                  <a:pt x="64740" y="49782"/>
                  <a:pt x="64740" y="49782"/>
                </a:cubicBezTo>
                <a:cubicBezTo>
                  <a:pt x="64740" y="49782"/>
                  <a:pt x="64740" y="49782"/>
                  <a:pt x="65692" y="49782"/>
                </a:cubicBezTo>
                <a:cubicBezTo>
                  <a:pt x="63787" y="52640"/>
                  <a:pt x="61882" y="56450"/>
                  <a:pt x="60930" y="60260"/>
                </a:cubicBezTo>
                <a:cubicBezTo>
                  <a:pt x="56167" y="76452"/>
                  <a:pt x="57120" y="94550"/>
                  <a:pt x="59977" y="110742"/>
                </a:cubicBezTo>
                <a:cubicBezTo>
                  <a:pt x="62835" y="130745"/>
                  <a:pt x="67597" y="151700"/>
                  <a:pt x="73312" y="170750"/>
                </a:cubicBezTo>
                <a:cubicBezTo>
                  <a:pt x="75217" y="178370"/>
                  <a:pt x="78075" y="185990"/>
                  <a:pt x="79980" y="193610"/>
                </a:cubicBezTo>
                <a:cubicBezTo>
                  <a:pt x="79980" y="194562"/>
                  <a:pt x="79980" y="196467"/>
                  <a:pt x="79980" y="197420"/>
                </a:cubicBezTo>
                <a:cubicBezTo>
                  <a:pt x="72360" y="180275"/>
                  <a:pt x="63787" y="163130"/>
                  <a:pt x="59025" y="145032"/>
                </a:cubicBezTo>
                <a:close/>
                <a:moveTo>
                  <a:pt x="78075" y="80262"/>
                </a:moveTo>
                <a:cubicBezTo>
                  <a:pt x="78075" y="78357"/>
                  <a:pt x="78075" y="76452"/>
                  <a:pt x="78075" y="75500"/>
                </a:cubicBezTo>
                <a:cubicBezTo>
                  <a:pt x="78075" y="74547"/>
                  <a:pt x="78075" y="73595"/>
                  <a:pt x="78075" y="72642"/>
                </a:cubicBezTo>
                <a:cubicBezTo>
                  <a:pt x="78075" y="72642"/>
                  <a:pt x="78075" y="71690"/>
                  <a:pt x="78075" y="71690"/>
                </a:cubicBezTo>
                <a:cubicBezTo>
                  <a:pt x="78075" y="71690"/>
                  <a:pt x="78075" y="71690"/>
                  <a:pt x="78075" y="71690"/>
                </a:cubicBezTo>
                <a:cubicBezTo>
                  <a:pt x="78075" y="70737"/>
                  <a:pt x="78075" y="70737"/>
                  <a:pt x="78075" y="69785"/>
                </a:cubicBezTo>
                <a:cubicBezTo>
                  <a:pt x="78075" y="70737"/>
                  <a:pt x="79027" y="71690"/>
                  <a:pt x="79027" y="72642"/>
                </a:cubicBezTo>
                <a:cubicBezTo>
                  <a:pt x="82837" y="90740"/>
                  <a:pt x="83790" y="109790"/>
                  <a:pt x="83790" y="129792"/>
                </a:cubicBezTo>
                <a:cubicBezTo>
                  <a:pt x="79980" y="112647"/>
                  <a:pt x="77122" y="97407"/>
                  <a:pt x="78075" y="80262"/>
                </a:cubicBezTo>
                <a:close/>
                <a:moveTo>
                  <a:pt x="86647" y="248855"/>
                </a:moveTo>
                <a:cubicBezTo>
                  <a:pt x="88552" y="249807"/>
                  <a:pt x="90457" y="250760"/>
                  <a:pt x="92362" y="250760"/>
                </a:cubicBezTo>
                <a:cubicBezTo>
                  <a:pt x="95220" y="254570"/>
                  <a:pt x="97125" y="258380"/>
                  <a:pt x="99030" y="262190"/>
                </a:cubicBezTo>
                <a:cubicBezTo>
                  <a:pt x="95220" y="258380"/>
                  <a:pt x="90457" y="253617"/>
                  <a:pt x="86647" y="248855"/>
                </a:cubicBezTo>
                <a:close/>
                <a:moveTo>
                  <a:pt x="188565" y="148842"/>
                </a:moveTo>
                <a:cubicBezTo>
                  <a:pt x="183802" y="158367"/>
                  <a:pt x="179040" y="167892"/>
                  <a:pt x="175230" y="177417"/>
                </a:cubicBezTo>
                <a:cubicBezTo>
                  <a:pt x="170467" y="183132"/>
                  <a:pt x="165705" y="188847"/>
                  <a:pt x="160942" y="194562"/>
                </a:cubicBezTo>
                <a:cubicBezTo>
                  <a:pt x="169515" y="178370"/>
                  <a:pt x="178087" y="163130"/>
                  <a:pt x="188565" y="148842"/>
                </a:cubicBezTo>
                <a:close/>
                <a:moveTo>
                  <a:pt x="58072" y="24065"/>
                </a:moveTo>
                <a:cubicBezTo>
                  <a:pt x="53310" y="23112"/>
                  <a:pt x="49500" y="24065"/>
                  <a:pt x="44737" y="25017"/>
                </a:cubicBezTo>
                <a:cubicBezTo>
                  <a:pt x="45690" y="24065"/>
                  <a:pt x="46642" y="24065"/>
                  <a:pt x="47595" y="23112"/>
                </a:cubicBezTo>
                <a:cubicBezTo>
                  <a:pt x="54262" y="19302"/>
                  <a:pt x="63787" y="19302"/>
                  <a:pt x="70455" y="23112"/>
                </a:cubicBezTo>
                <a:cubicBezTo>
                  <a:pt x="66645" y="22160"/>
                  <a:pt x="61882" y="23112"/>
                  <a:pt x="58072" y="24065"/>
                </a:cubicBezTo>
                <a:close/>
                <a:moveTo>
                  <a:pt x="132367" y="206945"/>
                </a:moveTo>
                <a:cubicBezTo>
                  <a:pt x="131415" y="208850"/>
                  <a:pt x="131415" y="211707"/>
                  <a:pt x="130462" y="213612"/>
                </a:cubicBezTo>
                <a:cubicBezTo>
                  <a:pt x="130462" y="206945"/>
                  <a:pt x="130462" y="199325"/>
                  <a:pt x="130462" y="192657"/>
                </a:cubicBezTo>
                <a:cubicBezTo>
                  <a:pt x="132367" y="189800"/>
                  <a:pt x="134272" y="186942"/>
                  <a:pt x="137130" y="184085"/>
                </a:cubicBezTo>
                <a:cubicBezTo>
                  <a:pt x="136177" y="192657"/>
                  <a:pt x="134272" y="199325"/>
                  <a:pt x="132367" y="206945"/>
                </a:cubicBezTo>
                <a:close/>
                <a:moveTo>
                  <a:pt x="126652" y="133602"/>
                </a:moveTo>
                <a:cubicBezTo>
                  <a:pt x="125700" y="134555"/>
                  <a:pt x="124747" y="134555"/>
                  <a:pt x="124747" y="135507"/>
                </a:cubicBezTo>
                <a:cubicBezTo>
                  <a:pt x="124747" y="133602"/>
                  <a:pt x="124747" y="132650"/>
                  <a:pt x="123795" y="130745"/>
                </a:cubicBezTo>
                <a:cubicBezTo>
                  <a:pt x="123795" y="127887"/>
                  <a:pt x="122842" y="125982"/>
                  <a:pt x="122842" y="123125"/>
                </a:cubicBezTo>
                <a:cubicBezTo>
                  <a:pt x="124747" y="115505"/>
                  <a:pt x="126652" y="108837"/>
                  <a:pt x="128557" y="101217"/>
                </a:cubicBezTo>
                <a:cubicBezTo>
                  <a:pt x="130462" y="102170"/>
                  <a:pt x="133320" y="102170"/>
                  <a:pt x="135225" y="100265"/>
                </a:cubicBezTo>
                <a:cubicBezTo>
                  <a:pt x="136177" y="99312"/>
                  <a:pt x="137130" y="99312"/>
                  <a:pt x="138082" y="98360"/>
                </a:cubicBezTo>
                <a:cubicBezTo>
                  <a:pt x="139035" y="105027"/>
                  <a:pt x="139987" y="111695"/>
                  <a:pt x="140940" y="118362"/>
                </a:cubicBezTo>
                <a:cubicBezTo>
                  <a:pt x="136177" y="124077"/>
                  <a:pt x="131415" y="128840"/>
                  <a:pt x="126652" y="133602"/>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26F60931-12B7-282B-0DFE-DC3EE4DB849F}"/>
              </a:ext>
            </a:extLst>
          </p:cNvPr>
          <p:cNvSpPr/>
          <p:nvPr/>
        </p:nvSpPr>
        <p:spPr>
          <a:xfrm>
            <a:off x="11218705" y="310091"/>
            <a:ext cx="388166" cy="362915"/>
          </a:xfrm>
          <a:custGeom>
            <a:avLst/>
            <a:gdLst>
              <a:gd name="connsiteX0" fmla="*/ 387824 w 388166"/>
              <a:gd name="connsiteY0" fmla="*/ 111866 h 362915"/>
              <a:gd name="connsiteX1" fmla="*/ 326864 w 388166"/>
              <a:gd name="connsiteY1" fmla="*/ 20426 h 362915"/>
              <a:gd name="connsiteX2" fmla="*/ 203991 w 388166"/>
              <a:gd name="connsiteY2" fmla="*/ 67098 h 362915"/>
              <a:gd name="connsiteX3" fmla="*/ 195419 w 388166"/>
              <a:gd name="connsiteY3" fmla="*/ 77576 h 362915"/>
              <a:gd name="connsiteX4" fmla="*/ 128744 w 388166"/>
              <a:gd name="connsiteY4" fmla="*/ 8043 h 362915"/>
              <a:gd name="connsiteX5" fmla="*/ 75404 w 388166"/>
              <a:gd name="connsiteY5" fmla="*/ 2328 h 362915"/>
              <a:gd name="connsiteX6" fmla="*/ 23969 w 388166"/>
              <a:gd name="connsiteY6" fmla="*/ 42333 h 362915"/>
              <a:gd name="connsiteX7" fmla="*/ 61116 w 388166"/>
              <a:gd name="connsiteY7" fmla="*/ 289031 h 362915"/>
              <a:gd name="connsiteX8" fmla="*/ 136364 w 388166"/>
              <a:gd name="connsiteY8" fmla="*/ 361421 h 362915"/>
              <a:gd name="connsiteX9" fmla="*/ 196371 w 388166"/>
              <a:gd name="connsiteY9" fmla="*/ 353801 h 362915"/>
              <a:gd name="connsiteX10" fmla="*/ 254474 w 388166"/>
              <a:gd name="connsiteY10" fmla="*/ 324273 h 362915"/>
              <a:gd name="connsiteX11" fmla="*/ 387824 w 388166"/>
              <a:gd name="connsiteY11" fmla="*/ 111866 h 362915"/>
              <a:gd name="connsiteX12" fmla="*/ 356391 w 388166"/>
              <a:gd name="connsiteY12" fmla="*/ 144251 h 362915"/>
              <a:gd name="connsiteX13" fmla="*/ 338294 w 388166"/>
              <a:gd name="connsiteY13" fmla="*/ 196638 h 362915"/>
              <a:gd name="connsiteX14" fmla="*/ 263999 w 388166"/>
              <a:gd name="connsiteY14" fmla="*/ 282363 h 362915"/>
              <a:gd name="connsiteX15" fmla="*/ 214469 w 388166"/>
              <a:gd name="connsiteY15" fmla="*/ 313796 h 362915"/>
              <a:gd name="connsiteX16" fmla="*/ 163034 w 388166"/>
              <a:gd name="connsiteY16" fmla="*/ 334751 h 362915"/>
              <a:gd name="connsiteX17" fmla="*/ 124934 w 388166"/>
              <a:gd name="connsiteY17" fmla="*/ 329988 h 362915"/>
              <a:gd name="connsiteX18" fmla="*/ 93501 w 388166"/>
              <a:gd name="connsiteY18" fmla="*/ 301413 h 362915"/>
              <a:gd name="connsiteX19" fmla="*/ 39209 w 388166"/>
              <a:gd name="connsiteY19" fmla="*/ 200448 h 362915"/>
              <a:gd name="connsiteX20" fmla="*/ 27779 w 388166"/>
              <a:gd name="connsiteY20" fmla="*/ 86148 h 362915"/>
              <a:gd name="connsiteX21" fmla="*/ 101121 w 388166"/>
              <a:gd name="connsiteY21" fmla="*/ 14711 h 362915"/>
              <a:gd name="connsiteX22" fmla="*/ 181131 w 388166"/>
              <a:gd name="connsiteY22" fmla="*/ 75671 h 362915"/>
              <a:gd name="connsiteX23" fmla="*/ 187799 w 388166"/>
              <a:gd name="connsiteY23" fmla="*/ 88053 h 362915"/>
              <a:gd name="connsiteX24" fmla="*/ 184941 w 388166"/>
              <a:gd name="connsiteY24" fmla="*/ 92816 h 362915"/>
              <a:gd name="connsiteX25" fmla="*/ 205896 w 388166"/>
              <a:gd name="connsiteY25" fmla="*/ 109008 h 362915"/>
              <a:gd name="connsiteX26" fmla="*/ 297336 w 388166"/>
              <a:gd name="connsiteY26" fmla="*/ 45191 h 362915"/>
              <a:gd name="connsiteX27" fmla="*/ 322101 w 388166"/>
              <a:gd name="connsiteY27" fmla="*/ 49001 h 362915"/>
              <a:gd name="connsiteX28" fmla="*/ 324006 w 388166"/>
              <a:gd name="connsiteY28" fmla="*/ 49953 h 362915"/>
              <a:gd name="connsiteX29" fmla="*/ 324959 w 388166"/>
              <a:gd name="connsiteY29" fmla="*/ 50906 h 362915"/>
              <a:gd name="connsiteX30" fmla="*/ 330674 w 388166"/>
              <a:gd name="connsiteY30" fmla="*/ 53763 h 362915"/>
              <a:gd name="connsiteX31" fmla="*/ 335436 w 388166"/>
              <a:gd name="connsiteY31" fmla="*/ 56621 h 362915"/>
              <a:gd name="connsiteX32" fmla="*/ 338294 w 388166"/>
              <a:gd name="connsiteY32" fmla="*/ 59478 h 362915"/>
              <a:gd name="connsiteX33" fmla="*/ 350676 w 388166"/>
              <a:gd name="connsiteY33" fmla="*/ 76623 h 362915"/>
              <a:gd name="connsiteX34" fmla="*/ 352581 w 388166"/>
              <a:gd name="connsiteY34" fmla="*/ 81386 h 362915"/>
              <a:gd name="connsiteX35" fmla="*/ 353534 w 388166"/>
              <a:gd name="connsiteY35" fmla="*/ 85196 h 362915"/>
              <a:gd name="connsiteX36" fmla="*/ 356391 w 388166"/>
              <a:gd name="connsiteY36" fmla="*/ 96626 h 362915"/>
              <a:gd name="connsiteX37" fmla="*/ 358296 w 388166"/>
              <a:gd name="connsiteY37" fmla="*/ 119486 h 362915"/>
              <a:gd name="connsiteX38" fmla="*/ 356391 w 388166"/>
              <a:gd name="connsiteY38" fmla="*/ 144251 h 36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8166" h="362915">
                <a:moveTo>
                  <a:pt x="387824" y="111866"/>
                </a:moveTo>
                <a:cubicBezTo>
                  <a:pt x="384966" y="72813"/>
                  <a:pt x="366869" y="32808"/>
                  <a:pt x="326864" y="20426"/>
                </a:cubicBezTo>
                <a:cubicBezTo>
                  <a:pt x="280191" y="6138"/>
                  <a:pt x="234471" y="32808"/>
                  <a:pt x="203991" y="67098"/>
                </a:cubicBezTo>
                <a:cubicBezTo>
                  <a:pt x="201134" y="70908"/>
                  <a:pt x="198276" y="73766"/>
                  <a:pt x="195419" y="77576"/>
                </a:cubicBezTo>
                <a:cubicBezTo>
                  <a:pt x="181131" y="48048"/>
                  <a:pt x="158271" y="21378"/>
                  <a:pt x="128744" y="8043"/>
                </a:cubicBezTo>
                <a:cubicBezTo>
                  <a:pt x="111599" y="423"/>
                  <a:pt x="93501" y="-2434"/>
                  <a:pt x="75404" y="2328"/>
                </a:cubicBezTo>
                <a:cubicBezTo>
                  <a:pt x="53496" y="8996"/>
                  <a:pt x="37304" y="24236"/>
                  <a:pt x="23969" y="42333"/>
                </a:cubicBezTo>
                <a:cubicBezTo>
                  <a:pt x="-32229" y="120438"/>
                  <a:pt x="23016" y="217593"/>
                  <a:pt x="61116" y="289031"/>
                </a:cubicBezTo>
                <a:cubicBezTo>
                  <a:pt x="77309" y="319511"/>
                  <a:pt x="99216" y="354753"/>
                  <a:pt x="136364" y="361421"/>
                </a:cubicBezTo>
                <a:cubicBezTo>
                  <a:pt x="157319" y="365231"/>
                  <a:pt x="177321" y="361421"/>
                  <a:pt x="196371" y="353801"/>
                </a:cubicBezTo>
                <a:cubicBezTo>
                  <a:pt x="216374" y="346181"/>
                  <a:pt x="236376" y="335703"/>
                  <a:pt x="254474" y="324273"/>
                </a:cubicBezTo>
                <a:cubicBezTo>
                  <a:pt x="326864" y="279506"/>
                  <a:pt x="393539" y="201401"/>
                  <a:pt x="387824" y="111866"/>
                </a:cubicBezTo>
                <a:close/>
                <a:moveTo>
                  <a:pt x="356391" y="144251"/>
                </a:moveTo>
                <a:cubicBezTo>
                  <a:pt x="353534" y="163301"/>
                  <a:pt x="346866" y="180446"/>
                  <a:pt x="338294" y="196638"/>
                </a:cubicBezTo>
                <a:cubicBezTo>
                  <a:pt x="320196" y="229976"/>
                  <a:pt x="294479" y="258551"/>
                  <a:pt x="263999" y="282363"/>
                </a:cubicBezTo>
                <a:cubicBezTo>
                  <a:pt x="248759" y="294746"/>
                  <a:pt x="231614" y="304271"/>
                  <a:pt x="214469" y="313796"/>
                </a:cubicBezTo>
                <a:cubicBezTo>
                  <a:pt x="198276" y="322368"/>
                  <a:pt x="181131" y="330941"/>
                  <a:pt x="163034" y="334751"/>
                </a:cubicBezTo>
                <a:cubicBezTo>
                  <a:pt x="149699" y="337608"/>
                  <a:pt x="136364" y="336656"/>
                  <a:pt x="124934" y="329988"/>
                </a:cubicBezTo>
                <a:cubicBezTo>
                  <a:pt x="112551" y="323321"/>
                  <a:pt x="102074" y="313796"/>
                  <a:pt x="93501" y="301413"/>
                </a:cubicBezTo>
                <a:cubicBezTo>
                  <a:pt x="70641" y="271886"/>
                  <a:pt x="51591" y="236643"/>
                  <a:pt x="39209" y="200448"/>
                </a:cubicBezTo>
                <a:cubicBezTo>
                  <a:pt x="26826" y="164253"/>
                  <a:pt x="17301" y="123296"/>
                  <a:pt x="27779" y="86148"/>
                </a:cubicBezTo>
                <a:cubicBezTo>
                  <a:pt x="36351" y="52811"/>
                  <a:pt x="62069" y="12806"/>
                  <a:pt x="101121" y="14711"/>
                </a:cubicBezTo>
                <a:cubicBezTo>
                  <a:pt x="135411" y="16616"/>
                  <a:pt x="164939" y="47096"/>
                  <a:pt x="181131" y="75671"/>
                </a:cubicBezTo>
                <a:cubicBezTo>
                  <a:pt x="183036" y="79481"/>
                  <a:pt x="185894" y="84243"/>
                  <a:pt x="187799" y="88053"/>
                </a:cubicBezTo>
                <a:cubicBezTo>
                  <a:pt x="186846" y="89958"/>
                  <a:pt x="185894" y="90911"/>
                  <a:pt x="184941" y="92816"/>
                </a:cubicBezTo>
                <a:cubicBezTo>
                  <a:pt x="176369" y="105198"/>
                  <a:pt x="196371" y="120438"/>
                  <a:pt x="205896" y="109008"/>
                </a:cubicBezTo>
                <a:cubicBezTo>
                  <a:pt x="228756" y="80433"/>
                  <a:pt x="259236" y="47096"/>
                  <a:pt x="297336" y="45191"/>
                </a:cubicBezTo>
                <a:cubicBezTo>
                  <a:pt x="306861" y="45191"/>
                  <a:pt x="312576" y="46143"/>
                  <a:pt x="322101" y="49001"/>
                </a:cubicBezTo>
                <a:cubicBezTo>
                  <a:pt x="323054" y="49001"/>
                  <a:pt x="323054" y="49001"/>
                  <a:pt x="324006" y="49953"/>
                </a:cubicBezTo>
                <a:cubicBezTo>
                  <a:pt x="324006" y="49953"/>
                  <a:pt x="324959" y="49953"/>
                  <a:pt x="324959" y="50906"/>
                </a:cubicBezTo>
                <a:cubicBezTo>
                  <a:pt x="326864" y="51858"/>
                  <a:pt x="328769" y="52811"/>
                  <a:pt x="330674" y="53763"/>
                </a:cubicBezTo>
                <a:cubicBezTo>
                  <a:pt x="332579" y="54716"/>
                  <a:pt x="333531" y="55668"/>
                  <a:pt x="335436" y="56621"/>
                </a:cubicBezTo>
                <a:cubicBezTo>
                  <a:pt x="335436" y="56621"/>
                  <a:pt x="338294" y="58526"/>
                  <a:pt x="338294" y="59478"/>
                </a:cubicBezTo>
                <a:cubicBezTo>
                  <a:pt x="344961" y="65193"/>
                  <a:pt x="346866" y="68051"/>
                  <a:pt x="350676" y="76623"/>
                </a:cubicBezTo>
                <a:cubicBezTo>
                  <a:pt x="351629" y="78528"/>
                  <a:pt x="352581" y="79481"/>
                  <a:pt x="352581" y="81386"/>
                </a:cubicBezTo>
                <a:cubicBezTo>
                  <a:pt x="352581" y="81386"/>
                  <a:pt x="353534" y="85196"/>
                  <a:pt x="353534" y="85196"/>
                </a:cubicBezTo>
                <a:cubicBezTo>
                  <a:pt x="354486" y="89006"/>
                  <a:pt x="356391" y="92816"/>
                  <a:pt x="356391" y="96626"/>
                </a:cubicBezTo>
                <a:cubicBezTo>
                  <a:pt x="358296" y="104246"/>
                  <a:pt x="358296" y="109961"/>
                  <a:pt x="358296" y="119486"/>
                </a:cubicBezTo>
                <a:cubicBezTo>
                  <a:pt x="358296" y="128058"/>
                  <a:pt x="357344" y="136631"/>
                  <a:pt x="356391" y="144251"/>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Tree>
    <p:extLst>
      <p:ext uri="{BB962C8B-B14F-4D97-AF65-F5344CB8AC3E}">
        <p14:creationId xmlns:p14="http://schemas.microsoft.com/office/powerpoint/2010/main" val="3155702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过渡页2">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AA8D56D1-2997-61D5-AA48-A5BB73ECF9EB}"/>
              </a:ext>
            </a:extLst>
          </p:cNvPr>
          <p:cNvSpPr/>
          <p:nvPr userDrawn="1"/>
        </p:nvSpPr>
        <p:spPr>
          <a:xfrm>
            <a:off x="7392589" y="4189751"/>
            <a:ext cx="3857029" cy="837277"/>
          </a:xfrm>
          <a:custGeom>
            <a:avLst/>
            <a:gdLst>
              <a:gd name="connsiteX0" fmla="*/ 0 w 3857029"/>
              <a:gd name="connsiteY0" fmla="*/ 0 h 837277"/>
              <a:gd name="connsiteX1" fmla="*/ 165100 w 3857029"/>
              <a:gd name="connsiteY1" fmla="*/ 0 h 837277"/>
              <a:gd name="connsiteX2" fmla="*/ 165100 w 3857029"/>
              <a:gd name="connsiteY2" fmla="*/ 304152 h 837277"/>
              <a:gd name="connsiteX3" fmla="*/ 3770245 w 3857029"/>
              <a:gd name="connsiteY3" fmla="*/ 304152 h 837277"/>
              <a:gd name="connsiteX4" fmla="*/ 3770245 w 3857029"/>
              <a:gd name="connsiteY4" fmla="*/ 0 h 837277"/>
              <a:gd name="connsiteX5" fmla="*/ 3857029 w 3857029"/>
              <a:gd name="connsiteY5" fmla="*/ 0 h 837277"/>
              <a:gd name="connsiteX6" fmla="*/ 3857029 w 3857029"/>
              <a:gd name="connsiteY6" fmla="*/ 837277 h 837277"/>
              <a:gd name="connsiteX7" fmla="*/ 0 w 3857029"/>
              <a:gd name="connsiteY7" fmla="*/ 837277 h 837277"/>
              <a:gd name="connsiteX0" fmla="*/ 0 w 3857029"/>
              <a:gd name="connsiteY0" fmla="*/ 0 h 837277"/>
              <a:gd name="connsiteX1" fmla="*/ 165100 w 3857029"/>
              <a:gd name="connsiteY1" fmla="*/ 0 h 837277"/>
              <a:gd name="connsiteX2" fmla="*/ 3770245 w 3857029"/>
              <a:gd name="connsiteY2" fmla="*/ 304152 h 837277"/>
              <a:gd name="connsiteX3" fmla="*/ 3770245 w 3857029"/>
              <a:gd name="connsiteY3" fmla="*/ 0 h 837277"/>
              <a:gd name="connsiteX4" fmla="*/ 3857029 w 3857029"/>
              <a:gd name="connsiteY4" fmla="*/ 0 h 837277"/>
              <a:gd name="connsiteX5" fmla="*/ 3857029 w 3857029"/>
              <a:gd name="connsiteY5" fmla="*/ 837277 h 837277"/>
              <a:gd name="connsiteX6" fmla="*/ 0 w 3857029"/>
              <a:gd name="connsiteY6" fmla="*/ 837277 h 837277"/>
              <a:gd name="connsiteX7" fmla="*/ 0 w 3857029"/>
              <a:gd name="connsiteY7" fmla="*/ 0 h 837277"/>
              <a:gd name="connsiteX0" fmla="*/ 0 w 3857029"/>
              <a:gd name="connsiteY0" fmla="*/ 0 h 837277"/>
              <a:gd name="connsiteX1" fmla="*/ 165100 w 3857029"/>
              <a:gd name="connsiteY1" fmla="*/ 0 h 837277"/>
              <a:gd name="connsiteX2" fmla="*/ 3770245 w 3857029"/>
              <a:gd name="connsiteY2" fmla="*/ 0 h 837277"/>
              <a:gd name="connsiteX3" fmla="*/ 3857029 w 3857029"/>
              <a:gd name="connsiteY3" fmla="*/ 0 h 837277"/>
              <a:gd name="connsiteX4" fmla="*/ 3857029 w 3857029"/>
              <a:gd name="connsiteY4" fmla="*/ 837277 h 837277"/>
              <a:gd name="connsiteX5" fmla="*/ 0 w 3857029"/>
              <a:gd name="connsiteY5" fmla="*/ 837277 h 837277"/>
              <a:gd name="connsiteX6" fmla="*/ 0 w 3857029"/>
              <a:gd name="connsiteY6" fmla="*/ 0 h 837277"/>
              <a:gd name="connsiteX0" fmla="*/ 3770245 w 3861685"/>
              <a:gd name="connsiteY0" fmla="*/ 0 h 837277"/>
              <a:gd name="connsiteX1" fmla="*/ 3857029 w 3861685"/>
              <a:gd name="connsiteY1" fmla="*/ 0 h 837277"/>
              <a:gd name="connsiteX2" fmla="*/ 3857029 w 3861685"/>
              <a:gd name="connsiteY2" fmla="*/ 837277 h 837277"/>
              <a:gd name="connsiteX3" fmla="*/ 0 w 3861685"/>
              <a:gd name="connsiteY3" fmla="*/ 837277 h 837277"/>
              <a:gd name="connsiteX4" fmla="*/ 0 w 3861685"/>
              <a:gd name="connsiteY4" fmla="*/ 0 h 837277"/>
              <a:gd name="connsiteX5" fmla="*/ 165100 w 3861685"/>
              <a:gd name="connsiteY5" fmla="*/ 0 h 837277"/>
              <a:gd name="connsiteX6" fmla="*/ 3861685 w 3861685"/>
              <a:gd name="connsiteY6" fmla="*/ 91440 h 837277"/>
              <a:gd name="connsiteX0" fmla="*/ 3770245 w 3857029"/>
              <a:gd name="connsiteY0" fmla="*/ 0 h 837277"/>
              <a:gd name="connsiteX1" fmla="*/ 3857029 w 3857029"/>
              <a:gd name="connsiteY1" fmla="*/ 0 h 837277"/>
              <a:gd name="connsiteX2" fmla="*/ 3857029 w 3857029"/>
              <a:gd name="connsiteY2" fmla="*/ 837277 h 837277"/>
              <a:gd name="connsiteX3" fmla="*/ 0 w 3857029"/>
              <a:gd name="connsiteY3" fmla="*/ 837277 h 837277"/>
              <a:gd name="connsiteX4" fmla="*/ 0 w 3857029"/>
              <a:gd name="connsiteY4" fmla="*/ 0 h 837277"/>
              <a:gd name="connsiteX5" fmla="*/ 165100 w 3857029"/>
              <a:gd name="connsiteY5" fmla="*/ 0 h 83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7029" h="837277">
                <a:moveTo>
                  <a:pt x="3770245" y="0"/>
                </a:moveTo>
                <a:lnTo>
                  <a:pt x="3857029" y="0"/>
                </a:lnTo>
                <a:lnTo>
                  <a:pt x="3857029" y="837277"/>
                </a:lnTo>
                <a:lnTo>
                  <a:pt x="0" y="837277"/>
                </a:lnTo>
                <a:lnTo>
                  <a:pt x="0" y="0"/>
                </a:lnTo>
                <a:lnTo>
                  <a:pt x="165100" y="0"/>
                </a:lnTo>
              </a:path>
            </a:pathLst>
          </a:cu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C373937C-EDCC-FAA7-0760-ADDBD474F157}"/>
              </a:ext>
            </a:extLst>
          </p:cNvPr>
          <p:cNvSpPr txBox="1"/>
          <p:nvPr userDrawn="1"/>
        </p:nvSpPr>
        <p:spPr>
          <a:xfrm>
            <a:off x="8003309" y="1677026"/>
            <a:ext cx="2759874" cy="1271170"/>
          </a:xfrm>
          <a:prstGeom prst="rect">
            <a:avLst/>
          </a:prstGeom>
          <a:noFill/>
        </p:spPr>
        <p:txBody>
          <a:bodyPr wrap="square" rtlCol="0">
            <a:noAutofit/>
          </a:bodyPr>
          <a:lstStyle/>
          <a:p>
            <a:pPr algn="l"/>
            <a:r>
              <a:rPr lang="en-US" altLang="zh-CN" sz="16600" dirty="0">
                <a:gradFill>
                  <a:gsLst>
                    <a:gs pos="58000">
                      <a:schemeClr val="accent6"/>
                    </a:gs>
                    <a:gs pos="75000">
                      <a:schemeClr val="accent3">
                        <a:alpha val="0"/>
                      </a:schemeClr>
                    </a:gs>
                  </a:gsLst>
                  <a:lin ang="5400000" scaled="0"/>
                </a:gradFill>
                <a:latin typeface="+mj-ea"/>
                <a:ea typeface="+mj-ea"/>
              </a:rPr>
              <a:t>02</a:t>
            </a:r>
            <a:endParaRPr lang="zh-CN" altLang="en-US" sz="16600" dirty="0">
              <a:gradFill>
                <a:gsLst>
                  <a:gs pos="58000">
                    <a:schemeClr val="accent6"/>
                  </a:gs>
                  <a:gs pos="75000">
                    <a:schemeClr val="accent3">
                      <a:alpha val="0"/>
                    </a:schemeClr>
                  </a:gs>
                </a:gsLst>
                <a:lin ang="5400000" scaled="0"/>
              </a:gradFill>
              <a:latin typeface="+mj-ea"/>
              <a:ea typeface="+mj-ea"/>
            </a:endParaRPr>
          </a:p>
        </p:txBody>
      </p:sp>
      <p:sp>
        <p:nvSpPr>
          <p:cNvPr id="5" name="矩形 4">
            <a:extLst>
              <a:ext uri="{FF2B5EF4-FFF2-40B4-BE49-F238E27FC236}">
                <a16:creationId xmlns:a16="http://schemas.microsoft.com/office/drawing/2014/main" id="{C43113E9-3C4E-AD7A-84A6-746AB3D8011C}"/>
              </a:ext>
            </a:extLst>
          </p:cNvPr>
          <p:cNvSpPr/>
          <p:nvPr userDrawn="1"/>
        </p:nvSpPr>
        <p:spPr>
          <a:xfrm>
            <a:off x="12132733" y="1919097"/>
            <a:ext cx="59267" cy="301980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08CAEA81-A59E-8724-3A9E-C17BDDB63ADA}"/>
              </a:ext>
            </a:extLst>
          </p:cNvPr>
          <p:cNvSpPr/>
          <p:nvPr userDrawn="1"/>
        </p:nvSpPr>
        <p:spPr>
          <a:xfrm flipH="1">
            <a:off x="11249618" y="416424"/>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87" y="292091"/>
                  <a:pt x="287159" y="322389"/>
                  <a:pt x="250521" y="509340"/>
                </a:cubicBezTo>
                <a:cubicBezTo>
                  <a:pt x="213725" y="322389"/>
                  <a:pt x="183819" y="292091"/>
                  <a:pt x="0" y="254670"/>
                </a:cubicBezTo>
                <a:cubicBezTo>
                  <a:pt x="184054" y="217327"/>
                  <a:pt x="213960" y="186951"/>
                  <a:pt x="250521" y="0"/>
                </a:cubicBezTo>
                <a:cubicBezTo>
                  <a:pt x="287159" y="186559"/>
                  <a:pt x="316987" y="216935"/>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69DF3B8A-8887-4049-79BD-5085BC076661}"/>
              </a:ext>
            </a:extLst>
          </p:cNvPr>
          <p:cNvSpPr/>
          <p:nvPr userDrawn="1"/>
        </p:nvSpPr>
        <p:spPr>
          <a:xfrm flipH="1">
            <a:off x="11318232" y="6274066"/>
            <a:ext cx="120171" cy="122054"/>
          </a:xfrm>
          <a:custGeom>
            <a:avLst/>
            <a:gdLst>
              <a:gd name="connsiteX0" fmla="*/ 214900 w 214899"/>
              <a:gd name="connsiteY0" fmla="*/ 109133 h 218266"/>
              <a:gd name="connsiteX1" fmla="*/ 107489 w 214899"/>
              <a:gd name="connsiteY1" fmla="*/ 218266 h 218266"/>
              <a:gd name="connsiteX2" fmla="*/ 0 w 214899"/>
              <a:gd name="connsiteY2" fmla="*/ 109133 h 218266"/>
              <a:gd name="connsiteX3" fmla="*/ 107489 w 214899"/>
              <a:gd name="connsiteY3" fmla="*/ 0 h 218266"/>
              <a:gd name="connsiteX4" fmla="*/ 214900 w 214899"/>
              <a:gd name="connsiteY4" fmla="*/ 109133 h 218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9" h="218266">
                <a:moveTo>
                  <a:pt x="214900" y="109133"/>
                </a:moveTo>
                <a:cubicBezTo>
                  <a:pt x="136064" y="124791"/>
                  <a:pt x="123225" y="138099"/>
                  <a:pt x="107489" y="218266"/>
                </a:cubicBezTo>
                <a:cubicBezTo>
                  <a:pt x="91831" y="138099"/>
                  <a:pt x="78914" y="125104"/>
                  <a:pt x="0" y="109133"/>
                </a:cubicBezTo>
                <a:cubicBezTo>
                  <a:pt x="78914" y="93084"/>
                  <a:pt x="91675" y="80088"/>
                  <a:pt x="107489" y="0"/>
                </a:cubicBezTo>
                <a:cubicBezTo>
                  <a:pt x="123225" y="80088"/>
                  <a:pt x="136064" y="93084"/>
                  <a:pt x="214900" y="109133"/>
                </a:cubicBezTo>
                <a:close/>
              </a:path>
            </a:pathLst>
          </a:custGeom>
          <a:solidFill>
            <a:schemeClr val="accent6"/>
          </a:solidFill>
          <a:ln w="78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6C9E601A-E0C6-CFCE-4295-C6D31DCCA1D0}"/>
              </a:ext>
            </a:extLst>
          </p:cNvPr>
          <p:cNvSpPr/>
          <p:nvPr userDrawn="1"/>
        </p:nvSpPr>
        <p:spPr>
          <a:xfrm flipH="1">
            <a:off x="10607930" y="6513956"/>
            <a:ext cx="200330" cy="203394"/>
          </a:xfrm>
          <a:custGeom>
            <a:avLst/>
            <a:gdLst>
              <a:gd name="connsiteX0" fmla="*/ 358244 w 358244"/>
              <a:gd name="connsiteY0" fmla="*/ 181941 h 363724"/>
              <a:gd name="connsiteX1" fmla="*/ 179122 w 358244"/>
              <a:gd name="connsiteY1" fmla="*/ 363725 h 363724"/>
              <a:gd name="connsiteX2" fmla="*/ 0 w 358244"/>
              <a:gd name="connsiteY2" fmla="*/ 181941 h 363724"/>
              <a:gd name="connsiteX3" fmla="*/ 179044 w 358244"/>
              <a:gd name="connsiteY3" fmla="*/ 0 h 363724"/>
              <a:gd name="connsiteX4" fmla="*/ 358244 w 358244"/>
              <a:gd name="connsiteY4" fmla="*/ 181941 h 363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44" h="363724">
                <a:moveTo>
                  <a:pt x="358244" y="181941"/>
                </a:moveTo>
                <a:cubicBezTo>
                  <a:pt x="227034" y="208637"/>
                  <a:pt x="205427" y="230636"/>
                  <a:pt x="179122" y="363725"/>
                </a:cubicBezTo>
                <a:cubicBezTo>
                  <a:pt x="152818" y="230636"/>
                  <a:pt x="131523" y="208637"/>
                  <a:pt x="0" y="181941"/>
                </a:cubicBezTo>
                <a:cubicBezTo>
                  <a:pt x="131445" y="155245"/>
                  <a:pt x="152739" y="133559"/>
                  <a:pt x="179044" y="0"/>
                </a:cubicBezTo>
                <a:cubicBezTo>
                  <a:pt x="205427" y="133559"/>
                  <a:pt x="227034" y="155245"/>
                  <a:pt x="358244" y="181941"/>
                </a:cubicBezTo>
                <a:close/>
              </a:path>
            </a:pathLst>
          </a:custGeom>
          <a:solidFill>
            <a:schemeClr val="accent6"/>
          </a:solidFill>
          <a:ln w="78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5165598-D1CB-4336-E364-EE2F93C4C41F}"/>
              </a:ext>
            </a:extLst>
          </p:cNvPr>
          <p:cNvSpPr/>
          <p:nvPr userDrawn="1"/>
        </p:nvSpPr>
        <p:spPr>
          <a:xfrm flipH="1">
            <a:off x="10708094" y="6248309"/>
            <a:ext cx="140091" cy="142411"/>
          </a:xfrm>
          <a:custGeom>
            <a:avLst/>
            <a:gdLst>
              <a:gd name="connsiteX0" fmla="*/ 250521 w 250520"/>
              <a:gd name="connsiteY0" fmla="*/ 127374 h 254669"/>
              <a:gd name="connsiteX1" fmla="*/ 125260 w 250520"/>
              <a:gd name="connsiteY1" fmla="*/ 254670 h 254669"/>
              <a:gd name="connsiteX2" fmla="*/ 0 w 250520"/>
              <a:gd name="connsiteY2" fmla="*/ 127374 h 254669"/>
              <a:gd name="connsiteX3" fmla="*/ 125260 w 250520"/>
              <a:gd name="connsiteY3" fmla="*/ 0 h 254669"/>
              <a:gd name="connsiteX4" fmla="*/ 250521 w 250520"/>
              <a:gd name="connsiteY4" fmla="*/ 127374 h 254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520" h="254669">
                <a:moveTo>
                  <a:pt x="250521" y="127374"/>
                </a:moveTo>
                <a:cubicBezTo>
                  <a:pt x="158533" y="146085"/>
                  <a:pt x="143580" y="161194"/>
                  <a:pt x="125260" y="254670"/>
                </a:cubicBezTo>
                <a:cubicBezTo>
                  <a:pt x="106863" y="161194"/>
                  <a:pt x="91910" y="146085"/>
                  <a:pt x="0" y="127374"/>
                </a:cubicBezTo>
                <a:cubicBezTo>
                  <a:pt x="91988" y="108663"/>
                  <a:pt x="106941" y="93476"/>
                  <a:pt x="125260" y="0"/>
                </a:cubicBezTo>
                <a:cubicBezTo>
                  <a:pt x="143580" y="93084"/>
                  <a:pt x="158533" y="108272"/>
                  <a:pt x="250521" y="127374"/>
                </a:cubicBezTo>
                <a:close/>
              </a:path>
            </a:pathLst>
          </a:custGeom>
          <a:solidFill>
            <a:schemeClr val="accent6"/>
          </a:solidFill>
          <a:ln w="78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8B29388-C103-6D1A-26E0-A56193C82CB9}"/>
              </a:ext>
            </a:extLst>
          </p:cNvPr>
          <p:cNvSpPr/>
          <p:nvPr userDrawn="1"/>
        </p:nvSpPr>
        <p:spPr>
          <a:xfrm flipH="1">
            <a:off x="10275947" y="365576"/>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08" y="292091"/>
                  <a:pt x="287081" y="322389"/>
                  <a:pt x="250521" y="509340"/>
                </a:cubicBezTo>
                <a:cubicBezTo>
                  <a:pt x="213725" y="322389"/>
                  <a:pt x="183898" y="292091"/>
                  <a:pt x="0" y="254670"/>
                </a:cubicBezTo>
                <a:cubicBezTo>
                  <a:pt x="184133" y="217248"/>
                  <a:pt x="213960" y="186951"/>
                  <a:pt x="250521" y="0"/>
                </a:cubicBezTo>
                <a:cubicBezTo>
                  <a:pt x="286925" y="186951"/>
                  <a:pt x="316752" y="217248"/>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7B6E1974-9BCC-BA1E-461D-B6D3A7B14AD2}"/>
              </a:ext>
            </a:extLst>
          </p:cNvPr>
          <p:cNvSpPr/>
          <p:nvPr userDrawn="1"/>
        </p:nvSpPr>
        <p:spPr>
          <a:xfrm flipH="1">
            <a:off x="10747621" y="558835"/>
            <a:ext cx="180236" cy="183125"/>
          </a:xfrm>
          <a:custGeom>
            <a:avLst/>
            <a:gdLst>
              <a:gd name="connsiteX0" fmla="*/ 322310 w 322310"/>
              <a:gd name="connsiteY0" fmla="*/ 163778 h 327477"/>
              <a:gd name="connsiteX1" fmla="*/ 161116 w 322310"/>
              <a:gd name="connsiteY1" fmla="*/ 327477 h 327477"/>
              <a:gd name="connsiteX2" fmla="*/ 0 w 322310"/>
              <a:gd name="connsiteY2" fmla="*/ 163778 h 327477"/>
              <a:gd name="connsiteX3" fmla="*/ 161116 w 322310"/>
              <a:gd name="connsiteY3" fmla="*/ 0 h 327477"/>
              <a:gd name="connsiteX4" fmla="*/ 322310 w 322310"/>
              <a:gd name="connsiteY4" fmla="*/ 163778 h 327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10" h="327477">
                <a:moveTo>
                  <a:pt x="322310" y="163778"/>
                </a:moveTo>
                <a:cubicBezTo>
                  <a:pt x="204018" y="187812"/>
                  <a:pt x="184837" y="207306"/>
                  <a:pt x="161116" y="327477"/>
                </a:cubicBezTo>
                <a:cubicBezTo>
                  <a:pt x="137630" y="207306"/>
                  <a:pt x="118293" y="187812"/>
                  <a:pt x="0" y="163778"/>
                </a:cubicBezTo>
                <a:cubicBezTo>
                  <a:pt x="118293" y="139744"/>
                  <a:pt x="137473" y="120250"/>
                  <a:pt x="161116" y="0"/>
                </a:cubicBezTo>
                <a:cubicBezTo>
                  <a:pt x="184837" y="120250"/>
                  <a:pt x="204018" y="139744"/>
                  <a:pt x="322310" y="163778"/>
                </a:cubicBezTo>
                <a:close/>
              </a:path>
            </a:pathLst>
          </a:custGeom>
          <a:solidFill>
            <a:schemeClr val="accent6"/>
          </a:solidFill>
          <a:ln w="78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B92E9B1A-272D-B3E4-C83E-2FE38860448B}"/>
              </a:ext>
            </a:extLst>
          </p:cNvPr>
          <p:cNvSpPr/>
          <p:nvPr userDrawn="1"/>
        </p:nvSpPr>
        <p:spPr>
          <a:xfrm flipH="1">
            <a:off x="11152797" y="6704217"/>
            <a:ext cx="200067" cy="203438"/>
          </a:xfrm>
          <a:custGeom>
            <a:avLst/>
            <a:gdLst>
              <a:gd name="connsiteX0" fmla="*/ 357775 w 357774"/>
              <a:gd name="connsiteY0" fmla="*/ 181940 h 363803"/>
              <a:gd name="connsiteX1" fmla="*/ 178731 w 357774"/>
              <a:gd name="connsiteY1" fmla="*/ 363803 h 363803"/>
              <a:gd name="connsiteX2" fmla="*/ 0 w 357774"/>
              <a:gd name="connsiteY2" fmla="*/ 181940 h 363803"/>
              <a:gd name="connsiteX3" fmla="*/ 179122 w 357774"/>
              <a:gd name="connsiteY3" fmla="*/ 0 h 363803"/>
              <a:gd name="connsiteX4" fmla="*/ 357775 w 357774"/>
              <a:gd name="connsiteY4" fmla="*/ 181940 h 363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74" h="363803">
                <a:moveTo>
                  <a:pt x="357775" y="181940"/>
                </a:moveTo>
                <a:cubicBezTo>
                  <a:pt x="226330" y="208637"/>
                  <a:pt x="204957" y="230244"/>
                  <a:pt x="178731" y="363803"/>
                </a:cubicBezTo>
                <a:cubicBezTo>
                  <a:pt x="152426" y="230088"/>
                  <a:pt x="131132" y="208637"/>
                  <a:pt x="0" y="181940"/>
                </a:cubicBezTo>
                <a:cubicBezTo>
                  <a:pt x="131523" y="155166"/>
                  <a:pt x="152818" y="133559"/>
                  <a:pt x="179122" y="0"/>
                </a:cubicBezTo>
                <a:cubicBezTo>
                  <a:pt x="204957" y="133559"/>
                  <a:pt x="226330" y="155166"/>
                  <a:pt x="357775" y="181940"/>
                </a:cubicBezTo>
                <a:close/>
              </a:path>
            </a:pathLst>
          </a:custGeom>
          <a:solidFill>
            <a:schemeClr val="accent6"/>
          </a:solidFill>
          <a:ln w="78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C9C9A5A-50B8-0336-7D22-78E53DADBA38}"/>
              </a:ext>
            </a:extLst>
          </p:cNvPr>
          <p:cNvSpPr/>
          <p:nvPr userDrawn="1"/>
        </p:nvSpPr>
        <p:spPr>
          <a:xfrm flipH="1">
            <a:off x="11698051" y="6431480"/>
            <a:ext cx="220293" cy="223751"/>
          </a:xfrm>
          <a:custGeom>
            <a:avLst/>
            <a:gdLst>
              <a:gd name="connsiteX0" fmla="*/ 393944 w 393943"/>
              <a:gd name="connsiteY0" fmla="*/ 200025 h 400128"/>
              <a:gd name="connsiteX1" fmla="*/ 196972 w 393943"/>
              <a:gd name="connsiteY1" fmla="*/ 400128 h 400128"/>
              <a:gd name="connsiteX2" fmla="*/ 0 w 393943"/>
              <a:gd name="connsiteY2" fmla="*/ 200025 h 400128"/>
              <a:gd name="connsiteX3" fmla="*/ 196972 w 393943"/>
              <a:gd name="connsiteY3" fmla="*/ 0 h 400128"/>
              <a:gd name="connsiteX4" fmla="*/ 393944 w 393943"/>
              <a:gd name="connsiteY4" fmla="*/ 200025 h 400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943" h="400128">
                <a:moveTo>
                  <a:pt x="393944" y="200025"/>
                </a:moveTo>
                <a:cubicBezTo>
                  <a:pt x="249346" y="229461"/>
                  <a:pt x="225860" y="253260"/>
                  <a:pt x="196972" y="400128"/>
                </a:cubicBezTo>
                <a:cubicBezTo>
                  <a:pt x="168084" y="253260"/>
                  <a:pt x="144597" y="229461"/>
                  <a:pt x="0" y="200025"/>
                </a:cubicBezTo>
                <a:cubicBezTo>
                  <a:pt x="144597" y="170667"/>
                  <a:pt x="168084" y="146868"/>
                  <a:pt x="196972" y="0"/>
                </a:cubicBezTo>
                <a:cubicBezTo>
                  <a:pt x="226173" y="146868"/>
                  <a:pt x="249660" y="170667"/>
                  <a:pt x="393944" y="200025"/>
                </a:cubicBezTo>
                <a:close/>
              </a:path>
            </a:pathLst>
          </a:custGeom>
          <a:solidFill>
            <a:schemeClr val="accent6"/>
          </a:solidFill>
          <a:ln w="7825" cap="flat">
            <a:noFill/>
            <a:prstDash val="solid"/>
            <a:miter/>
          </a:ln>
        </p:spPr>
        <p:txBody>
          <a:bodyPr rtlCol="0" anchor="ctr"/>
          <a:lstStyle/>
          <a:p>
            <a:endParaRPr lang="zh-CN" altLang="en-US"/>
          </a:p>
        </p:txBody>
      </p:sp>
      <p:pic>
        <p:nvPicPr>
          <p:cNvPr id="18" name="图片 17">
            <a:extLst>
              <a:ext uri="{FF2B5EF4-FFF2-40B4-BE49-F238E27FC236}">
                <a16:creationId xmlns:a16="http://schemas.microsoft.com/office/drawing/2014/main" id="{DD580AE3-7721-F4F7-131E-03E54867474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03456" y="1223995"/>
            <a:ext cx="5691783" cy="4830930"/>
          </a:xfrm>
          <a:custGeom>
            <a:avLst/>
            <a:gdLst>
              <a:gd name="connsiteX0" fmla="*/ 4179932 w 5691783"/>
              <a:gd name="connsiteY0" fmla="*/ 112 h 4830930"/>
              <a:gd name="connsiteX1" fmla="*/ 5682169 w 5691783"/>
              <a:gd name="connsiteY1" fmla="*/ 1299332 h 4830930"/>
              <a:gd name="connsiteX2" fmla="*/ 4878709 w 5691783"/>
              <a:gd name="connsiteY2" fmla="*/ 3200842 h 4830930"/>
              <a:gd name="connsiteX3" fmla="*/ 3013689 w 5691783"/>
              <a:gd name="connsiteY3" fmla="*/ 4830930 h 4830930"/>
              <a:gd name="connsiteX4" fmla="*/ 994327 w 5691783"/>
              <a:gd name="connsiteY4" fmla="*/ 3399993 h 4830930"/>
              <a:gd name="connsiteX5" fmla="*/ 15 w 5691783"/>
              <a:gd name="connsiteY5" fmla="*/ 1578969 h 4830930"/>
              <a:gd name="connsiteX6" fmla="*/ 1535524 w 5691783"/>
              <a:gd name="connsiteY6" fmla="*/ 130646 h 4830930"/>
              <a:gd name="connsiteX7" fmla="*/ 2816199 w 5691783"/>
              <a:gd name="connsiteY7" fmla="*/ 827028 h 4830930"/>
              <a:gd name="connsiteX8" fmla="*/ 4008914 w 5691783"/>
              <a:gd name="connsiteY8" fmla="*/ 10327 h 4830930"/>
              <a:gd name="connsiteX9" fmla="*/ 4179932 w 5691783"/>
              <a:gd name="connsiteY9" fmla="*/ 112 h 4830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1783" h="4830930">
                <a:moveTo>
                  <a:pt x="4179932" y="112"/>
                </a:moveTo>
                <a:cubicBezTo>
                  <a:pt x="5018253" y="-9427"/>
                  <a:pt x="5599696" y="592797"/>
                  <a:pt x="5682169" y="1299332"/>
                </a:cubicBezTo>
                <a:cubicBezTo>
                  <a:pt x="5766819" y="2038859"/>
                  <a:pt x="5275453" y="2735220"/>
                  <a:pt x="4878709" y="3200842"/>
                </a:cubicBezTo>
                <a:cubicBezTo>
                  <a:pt x="4331734" y="3850722"/>
                  <a:pt x="3506709" y="4521349"/>
                  <a:pt x="3013689" y="4830930"/>
                </a:cubicBezTo>
                <a:cubicBezTo>
                  <a:pt x="2489965" y="4566986"/>
                  <a:pt x="1594406" y="3988467"/>
                  <a:pt x="994327" y="3399993"/>
                </a:cubicBezTo>
                <a:cubicBezTo>
                  <a:pt x="550284" y="2968388"/>
                  <a:pt x="-3315" y="2324305"/>
                  <a:pt x="15" y="1578969"/>
                </a:cubicBezTo>
                <a:cubicBezTo>
                  <a:pt x="3344" y="833633"/>
                  <a:pt x="596799" y="128144"/>
                  <a:pt x="1535524" y="130646"/>
                </a:cubicBezTo>
                <a:cubicBezTo>
                  <a:pt x="2280861" y="133975"/>
                  <a:pt x="2816199" y="827028"/>
                  <a:pt x="2816199" y="827028"/>
                </a:cubicBezTo>
                <a:cubicBezTo>
                  <a:pt x="2816199" y="827028"/>
                  <a:pt x="3266067" y="80867"/>
                  <a:pt x="4008914" y="10327"/>
                </a:cubicBezTo>
                <a:cubicBezTo>
                  <a:pt x="4067014" y="4103"/>
                  <a:pt x="4124043" y="748"/>
                  <a:pt x="4179932" y="112"/>
                </a:cubicBezTo>
                <a:close/>
              </a:path>
            </a:pathLst>
          </a:custGeom>
          <a:ln w="63500">
            <a:solidFill>
              <a:schemeClr val="accent6"/>
            </a:solidFill>
          </a:ln>
          <a:effectLst>
            <a:outerShdw blurRad="127000" dist="38100" dir="2700000" algn="tl" rotWithShape="0">
              <a:schemeClr val="accent4">
                <a:alpha val="10000"/>
              </a:schemeClr>
            </a:outerShdw>
          </a:effectLst>
        </p:spPr>
      </p:pic>
      <p:sp>
        <p:nvSpPr>
          <p:cNvPr id="17" name="任意多边形: 形状 16">
            <a:extLst>
              <a:ext uri="{FF2B5EF4-FFF2-40B4-BE49-F238E27FC236}">
                <a16:creationId xmlns:a16="http://schemas.microsoft.com/office/drawing/2014/main" id="{B9EC0D73-BB02-6C12-B753-5E745815E0B1}"/>
              </a:ext>
            </a:extLst>
          </p:cNvPr>
          <p:cNvSpPr/>
          <p:nvPr userDrawn="1"/>
        </p:nvSpPr>
        <p:spPr>
          <a:xfrm>
            <a:off x="539976" y="6553119"/>
            <a:ext cx="260569" cy="286622"/>
          </a:xfrm>
          <a:custGeom>
            <a:avLst/>
            <a:gdLst>
              <a:gd name="connsiteX0" fmla="*/ 233628 w 260569"/>
              <a:gd name="connsiteY0" fmla="*/ 16841 h 286622"/>
              <a:gd name="connsiteX1" fmla="*/ 130758 w 260569"/>
              <a:gd name="connsiteY1" fmla="*/ 102566 h 286622"/>
              <a:gd name="connsiteX2" fmla="*/ 104088 w 260569"/>
              <a:gd name="connsiteY2" fmla="*/ 50179 h 286622"/>
              <a:gd name="connsiteX3" fmla="*/ 41223 w 260569"/>
              <a:gd name="connsiteY3" fmla="*/ 649 h 286622"/>
              <a:gd name="connsiteX4" fmla="*/ 9790 w 260569"/>
              <a:gd name="connsiteY4" fmla="*/ 29224 h 286622"/>
              <a:gd name="connsiteX5" fmla="*/ 1218 w 260569"/>
              <a:gd name="connsiteY5" fmla="*/ 90184 h 286622"/>
              <a:gd name="connsiteX6" fmla="*/ 56463 w 260569"/>
              <a:gd name="connsiteY6" fmla="*/ 211151 h 286622"/>
              <a:gd name="connsiteX7" fmla="*/ 96468 w 260569"/>
              <a:gd name="connsiteY7" fmla="*/ 256871 h 286622"/>
              <a:gd name="connsiteX8" fmla="*/ 142188 w 260569"/>
              <a:gd name="connsiteY8" fmla="*/ 285446 h 286622"/>
              <a:gd name="connsiteX9" fmla="*/ 223150 w 260569"/>
              <a:gd name="connsiteY9" fmla="*/ 221629 h 286622"/>
              <a:gd name="connsiteX10" fmla="*/ 258393 w 260569"/>
              <a:gd name="connsiteY10" fmla="*/ 113044 h 286622"/>
              <a:gd name="connsiteX11" fmla="*/ 233628 w 260569"/>
              <a:gd name="connsiteY11" fmla="*/ 16841 h 286622"/>
              <a:gd name="connsiteX12" fmla="*/ 39318 w 260569"/>
              <a:gd name="connsiteY12" fmla="*/ 57799 h 286622"/>
              <a:gd name="connsiteX13" fmla="*/ 39318 w 260569"/>
              <a:gd name="connsiteY13" fmla="*/ 57799 h 286622"/>
              <a:gd name="connsiteX14" fmla="*/ 40270 w 260569"/>
              <a:gd name="connsiteY14" fmla="*/ 49226 h 286622"/>
              <a:gd name="connsiteX15" fmla="*/ 40270 w 260569"/>
              <a:gd name="connsiteY15" fmla="*/ 49226 h 286622"/>
              <a:gd name="connsiteX16" fmla="*/ 40270 w 260569"/>
              <a:gd name="connsiteY16" fmla="*/ 48274 h 286622"/>
              <a:gd name="connsiteX17" fmla="*/ 41223 w 260569"/>
              <a:gd name="connsiteY17" fmla="*/ 46369 h 286622"/>
              <a:gd name="connsiteX18" fmla="*/ 42175 w 260569"/>
              <a:gd name="connsiteY18" fmla="*/ 45416 h 286622"/>
              <a:gd name="connsiteX19" fmla="*/ 42175 w 260569"/>
              <a:gd name="connsiteY19" fmla="*/ 44464 h 286622"/>
              <a:gd name="connsiteX20" fmla="*/ 42175 w 260569"/>
              <a:gd name="connsiteY20" fmla="*/ 44464 h 286622"/>
              <a:gd name="connsiteX21" fmla="*/ 43128 w 260569"/>
              <a:gd name="connsiteY21" fmla="*/ 44464 h 286622"/>
              <a:gd name="connsiteX22" fmla="*/ 45033 w 260569"/>
              <a:gd name="connsiteY22" fmla="*/ 43511 h 286622"/>
              <a:gd name="connsiteX23" fmla="*/ 46938 w 260569"/>
              <a:gd name="connsiteY23" fmla="*/ 42559 h 286622"/>
              <a:gd name="connsiteX24" fmla="*/ 49795 w 260569"/>
              <a:gd name="connsiteY24" fmla="*/ 42559 h 286622"/>
              <a:gd name="connsiteX25" fmla="*/ 63130 w 260569"/>
              <a:gd name="connsiteY25" fmla="*/ 45416 h 286622"/>
              <a:gd name="connsiteX26" fmla="*/ 54558 w 260569"/>
              <a:gd name="connsiteY26" fmla="*/ 52084 h 286622"/>
              <a:gd name="connsiteX27" fmla="*/ 79323 w 260569"/>
              <a:gd name="connsiteY27" fmla="*/ 151144 h 286622"/>
              <a:gd name="connsiteX28" fmla="*/ 80275 w 260569"/>
              <a:gd name="connsiteY28" fmla="*/ 154001 h 286622"/>
              <a:gd name="connsiteX29" fmla="*/ 85038 w 260569"/>
              <a:gd name="connsiteY29" fmla="*/ 174956 h 286622"/>
              <a:gd name="connsiteX30" fmla="*/ 89800 w 260569"/>
              <a:gd name="connsiteY30" fmla="*/ 188291 h 286622"/>
              <a:gd name="connsiteX31" fmla="*/ 84085 w 260569"/>
              <a:gd name="connsiteY31" fmla="*/ 178766 h 286622"/>
              <a:gd name="connsiteX32" fmla="*/ 44080 w 260569"/>
              <a:gd name="connsiteY32" fmla="*/ 85421 h 286622"/>
              <a:gd name="connsiteX33" fmla="*/ 40270 w 260569"/>
              <a:gd name="connsiteY33" fmla="*/ 64466 h 286622"/>
              <a:gd name="connsiteX34" fmla="*/ 40270 w 260569"/>
              <a:gd name="connsiteY34" fmla="*/ 59704 h 286622"/>
              <a:gd name="connsiteX35" fmla="*/ 39318 w 260569"/>
              <a:gd name="connsiteY35" fmla="*/ 57799 h 286622"/>
              <a:gd name="connsiteX36" fmla="*/ 189813 w 260569"/>
              <a:gd name="connsiteY36" fmla="*/ 163526 h 286622"/>
              <a:gd name="connsiteX37" fmla="*/ 212673 w 260569"/>
              <a:gd name="connsiteY37" fmla="*/ 106376 h 286622"/>
              <a:gd name="connsiteX38" fmla="*/ 197433 w 260569"/>
              <a:gd name="connsiteY38" fmla="*/ 153049 h 286622"/>
              <a:gd name="connsiteX39" fmla="*/ 175525 w 260569"/>
              <a:gd name="connsiteY39" fmla="*/ 195911 h 286622"/>
              <a:gd name="connsiteX40" fmla="*/ 189813 w 260569"/>
              <a:gd name="connsiteY40" fmla="*/ 163526 h 286622"/>
              <a:gd name="connsiteX41" fmla="*/ 162190 w 260569"/>
              <a:gd name="connsiteY41" fmla="*/ 244489 h 286622"/>
              <a:gd name="connsiteX42" fmla="*/ 164095 w 260569"/>
              <a:gd name="connsiteY42" fmla="*/ 235916 h 286622"/>
              <a:gd name="connsiteX43" fmla="*/ 166000 w 260569"/>
              <a:gd name="connsiteY43" fmla="*/ 234964 h 286622"/>
              <a:gd name="connsiteX44" fmla="*/ 188860 w 260569"/>
              <a:gd name="connsiteY44" fmla="*/ 211151 h 286622"/>
              <a:gd name="connsiteX45" fmla="*/ 180288 w 260569"/>
              <a:gd name="connsiteY45" fmla="*/ 224486 h 286622"/>
              <a:gd name="connsiteX46" fmla="*/ 162190 w 260569"/>
              <a:gd name="connsiteY46" fmla="*/ 244489 h 286622"/>
              <a:gd name="connsiteX47" fmla="*/ 206958 w 260569"/>
              <a:gd name="connsiteY47" fmla="*/ 54941 h 286622"/>
              <a:gd name="connsiteX48" fmla="*/ 207910 w 260569"/>
              <a:gd name="connsiteY48" fmla="*/ 54941 h 286622"/>
              <a:gd name="connsiteX49" fmla="*/ 208863 w 260569"/>
              <a:gd name="connsiteY49" fmla="*/ 54941 h 286622"/>
              <a:gd name="connsiteX50" fmla="*/ 210768 w 260569"/>
              <a:gd name="connsiteY50" fmla="*/ 54941 h 286622"/>
              <a:gd name="connsiteX51" fmla="*/ 211720 w 260569"/>
              <a:gd name="connsiteY51" fmla="*/ 55894 h 286622"/>
              <a:gd name="connsiteX52" fmla="*/ 206958 w 260569"/>
              <a:gd name="connsiteY52" fmla="*/ 59704 h 286622"/>
              <a:gd name="connsiteX53" fmla="*/ 198385 w 260569"/>
              <a:gd name="connsiteY53" fmla="*/ 77801 h 286622"/>
              <a:gd name="connsiteX54" fmla="*/ 200290 w 260569"/>
              <a:gd name="connsiteY54" fmla="*/ 67324 h 286622"/>
              <a:gd name="connsiteX55" fmla="*/ 198385 w 260569"/>
              <a:gd name="connsiteY55" fmla="*/ 60656 h 286622"/>
              <a:gd name="connsiteX56" fmla="*/ 201243 w 260569"/>
              <a:gd name="connsiteY56" fmla="*/ 58751 h 286622"/>
              <a:gd name="connsiteX57" fmla="*/ 206958 w 260569"/>
              <a:gd name="connsiteY57" fmla="*/ 54941 h 286622"/>
              <a:gd name="connsiteX58" fmla="*/ 144093 w 260569"/>
              <a:gd name="connsiteY58" fmla="*/ 191149 h 286622"/>
              <a:gd name="connsiteX59" fmla="*/ 136473 w 260569"/>
              <a:gd name="connsiteY59" fmla="*/ 212104 h 286622"/>
              <a:gd name="connsiteX60" fmla="*/ 125995 w 260569"/>
              <a:gd name="connsiteY60" fmla="*/ 176861 h 286622"/>
              <a:gd name="connsiteX61" fmla="*/ 124090 w 260569"/>
              <a:gd name="connsiteY61" fmla="*/ 168289 h 286622"/>
              <a:gd name="connsiteX62" fmla="*/ 140283 w 260569"/>
              <a:gd name="connsiteY62" fmla="*/ 162574 h 286622"/>
              <a:gd name="connsiteX63" fmla="*/ 151713 w 260569"/>
              <a:gd name="connsiteY63" fmla="*/ 136856 h 286622"/>
              <a:gd name="connsiteX64" fmla="*/ 145998 w 260569"/>
              <a:gd name="connsiteY64" fmla="*/ 166384 h 286622"/>
              <a:gd name="connsiteX65" fmla="*/ 144093 w 260569"/>
              <a:gd name="connsiteY65" fmla="*/ 191149 h 286622"/>
              <a:gd name="connsiteX66" fmla="*/ 135520 w 260569"/>
              <a:gd name="connsiteY66" fmla="*/ 238774 h 286622"/>
              <a:gd name="connsiteX67" fmla="*/ 142188 w 260569"/>
              <a:gd name="connsiteY67" fmla="*/ 240679 h 286622"/>
              <a:gd name="connsiteX68" fmla="*/ 138378 w 260569"/>
              <a:gd name="connsiteY68" fmla="*/ 258776 h 286622"/>
              <a:gd name="connsiteX69" fmla="*/ 124090 w 260569"/>
              <a:gd name="connsiteY69" fmla="*/ 238774 h 286622"/>
              <a:gd name="connsiteX70" fmla="*/ 123138 w 260569"/>
              <a:gd name="connsiteY70" fmla="*/ 227344 h 286622"/>
              <a:gd name="connsiteX71" fmla="*/ 135520 w 260569"/>
              <a:gd name="connsiteY71" fmla="*/ 238774 h 286622"/>
              <a:gd name="connsiteX72" fmla="*/ 92658 w 260569"/>
              <a:gd name="connsiteY72" fmla="*/ 142571 h 286622"/>
              <a:gd name="connsiteX73" fmla="*/ 67893 w 260569"/>
              <a:gd name="connsiteY73" fmla="*/ 48274 h 286622"/>
              <a:gd name="connsiteX74" fmla="*/ 66940 w 260569"/>
              <a:gd name="connsiteY74" fmla="*/ 46369 h 286622"/>
              <a:gd name="connsiteX75" fmla="*/ 77418 w 260569"/>
              <a:gd name="connsiteY75" fmla="*/ 58751 h 286622"/>
              <a:gd name="connsiteX76" fmla="*/ 92658 w 260569"/>
              <a:gd name="connsiteY76" fmla="*/ 102566 h 286622"/>
              <a:gd name="connsiteX77" fmla="*/ 104088 w 260569"/>
              <a:gd name="connsiteY77" fmla="*/ 167336 h 286622"/>
              <a:gd name="connsiteX78" fmla="*/ 92658 w 260569"/>
              <a:gd name="connsiteY78" fmla="*/ 142571 h 286622"/>
              <a:gd name="connsiteX79" fmla="*/ 209815 w 260569"/>
              <a:gd name="connsiteY79" fmla="*/ 28271 h 286622"/>
              <a:gd name="connsiteX80" fmla="*/ 206958 w 260569"/>
              <a:gd name="connsiteY80" fmla="*/ 32081 h 286622"/>
              <a:gd name="connsiteX81" fmla="*/ 186955 w 260569"/>
              <a:gd name="connsiteY81" fmla="*/ 40654 h 286622"/>
              <a:gd name="connsiteX82" fmla="*/ 209815 w 260569"/>
              <a:gd name="connsiteY82" fmla="*/ 28271 h 286622"/>
              <a:gd name="connsiteX83" fmla="*/ 123138 w 260569"/>
              <a:gd name="connsiteY83" fmla="*/ 133046 h 286622"/>
              <a:gd name="connsiteX84" fmla="*/ 122185 w 260569"/>
              <a:gd name="connsiteY84" fmla="*/ 138761 h 286622"/>
              <a:gd name="connsiteX85" fmla="*/ 120280 w 260569"/>
              <a:gd name="connsiteY85" fmla="*/ 149239 h 286622"/>
              <a:gd name="connsiteX86" fmla="*/ 112660 w 260569"/>
              <a:gd name="connsiteY86" fmla="*/ 106376 h 286622"/>
              <a:gd name="connsiteX87" fmla="*/ 119328 w 260569"/>
              <a:gd name="connsiteY87" fmla="*/ 124474 h 286622"/>
              <a:gd name="connsiteX88" fmla="*/ 123138 w 260569"/>
              <a:gd name="connsiteY88" fmla="*/ 133046 h 286622"/>
              <a:gd name="connsiteX89" fmla="*/ 25983 w 260569"/>
              <a:gd name="connsiteY89" fmla="*/ 118759 h 286622"/>
              <a:gd name="connsiteX90" fmla="*/ 17410 w 260569"/>
              <a:gd name="connsiteY90" fmla="*/ 63514 h 286622"/>
              <a:gd name="connsiteX91" fmla="*/ 20268 w 260569"/>
              <a:gd name="connsiteY91" fmla="*/ 51131 h 286622"/>
              <a:gd name="connsiteX92" fmla="*/ 22173 w 260569"/>
              <a:gd name="connsiteY92" fmla="*/ 77801 h 286622"/>
              <a:gd name="connsiteX93" fmla="*/ 59320 w 260569"/>
              <a:gd name="connsiteY93" fmla="*/ 170194 h 286622"/>
              <a:gd name="connsiteX94" fmla="*/ 81228 w 260569"/>
              <a:gd name="connsiteY94" fmla="*/ 210199 h 286622"/>
              <a:gd name="connsiteX95" fmla="*/ 25983 w 260569"/>
              <a:gd name="connsiteY95" fmla="*/ 118759 h 286622"/>
              <a:gd name="connsiteX96" fmla="*/ 231723 w 260569"/>
              <a:gd name="connsiteY96" fmla="*/ 142571 h 286622"/>
              <a:gd name="connsiteX97" fmla="*/ 237438 w 260569"/>
              <a:gd name="connsiteY97" fmla="*/ 78754 h 286622"/>
              <a:gd name="connsiteX98" fmla="*/ 235533 w 260569"/>
              <a:gd name="connsiteY98" fmla="*/ 63514 h 286622"/>
              <a:gd name="connsiteX99" fmla="*/ 235533 w 260569"/>
              <a:gd name="connsiteY99" fmla="*/ 61609 h 286622"/>
              <a:gd name="connsiteX100" fmla="*/ 234580 w 260569"/>
              <a:gd name="connsiteY100" fmla="*/ 54941 h 286622"/>
              <a:gd name="connsiteX101" fmla="*/ 226960 w 260569"/>
              <a:gd name="connsiteY101" fmla="*/ 33986 h 286622"/>
              <a:gd name="connsiteX102" fmla="*/ 241248 w 260569"/>
              <a:gd name="connsiteY102" fmla="*/ 89231 h 286622"/>
              <a:gd name="connsiteX103" fmla="*/ 231723 w 260569"/>
              <a:gd name="connsiteY103" fmla="*/ 142571 h 28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60569" h="286622">
                <a:moveTo>
                  <a:pt x="233628" y="16841"/>
                </a:moveTo>
                <a:cubicBezTo>
                  <a:pt x="183145" y="-18401"/>
                  <a:pt x="146950" y="48274"/>
                  <a:pt x="130758" y="102566"/>
                </a:cubicBezTo>
                <a:cubicBezTo>
                  <a:pt x="123138" y="84469"/>
                  <a:pt x="113613" y="66371"/>
                  <a:pt x="104088" y="50179"/>
                </a:cubicBezTo>
                <a:cubicBezTo>
                  <a:pt x="90753" y="28271"/>
                  <a:pt x="67893" y="-5066"/>
                  <a:pt x="41223" y="649"/>
                </a:cubicBezTo>
                <a:cubicBezTo>
                  <a:pt x="26935" y="3506"/>
                  <a:pt x="16458" y="15889"/>
                  <a:pt x="9790" y="29224"/>
                </a:cubicBezTo>
                <a:cubicBezTo>
                  <a:pt x="265" y="48274"/>
                  <a:pt x="-1640" y="69229"/>
                  <a:pt x="1218" y="90184"/>
                </a:cubicBezTo>
                <a:cubicBezTo>
                  <a:pt x="6933" y="134951"/>
                  <a:pt x="31698" y="176861"/>
                  <a:pt x="56463" y="211151"/>
                </a:cubicBezTo>
                <a:cubicBezTo>
                  <a:pt x="68845" y="227344"/>
                  <a:pt x="82180" y="243536"/>
                  <a:pt x="96468" y="256871"/>
                </a:cubicBezTo>
                <a:cubicBezTo>
                  <a:pt x="109803" y="269254"/>
                  <a:pt x="124090" y="281636"/>
                  <a:pt x="142188" y="285446"/>
                </a:cubicBezTo>
                <a:cubicBezTo>
                  <a:pt x="179335" y="294019"/>
                  <a:pt x="206958" y="254014"/>
                  <a:pt x="223150" y="221629"/>
                </a:cubicBezTo>
                <a:cubicBezTo>
                  <a:pt x="240295" y="188291"/>
                  <a:pt x="252678" y="151144"/>
                  <a:pt x="258393" y="113044"/>
                </a:cubicBezTo>
                <a:cubicBezTo>
                  <a:pt x="263155" y="79706"/>
                  <a:pt x="262203" y="36844"/>
                  <a:pt x="233628" y="16841"/>
                </a:cubicBezTo>
                <a:close/>
                <a:moveTo>
                  <a:pt x="39318" y="57799"/>
                </a:moveTo>
                <a:cubicBezTo>
                  <a:pt x="39318" y="57799"/>
                  <a:pt x="39318" y="57799"/>
                  <a:pt x="39318" y="57799"/>
                </a:cubicBezTo>
                <a:cubicBezTo>
                  <a:pt x="39318" y="54941"/>
                  <a:pt x="39318" y="52084"/>
                  <a:pt x="40270" y="49226"/>
                </a:cubicBezTo>
                <a:cubicBezTo>
                  <a:pt x="40270" y="49226"/>
                  <a:pt x="40270" y="49226"/>
                  <a:pt x="40270" y="49226"/>
                </a:cubicBezTo>
                <a:cubicBezTo>
                  <a:pt x="40270" y="49226"/>
                  <a:pt x="40270" y="49226"/>
                  <a:pt x="40270" y="48274"/>
                </a:cubicBezTo>
                <a:cubicBezTo>
                  <a:pt x="40270" y="47321"/>
                  <a:pt x="41223" y="47321"/>
                  <a:pt x="41223" y="46369"/>
                </a:cubicBezTo>
                <a:cubicBezTo>
                  <a:pt x="41223" y="46369"/>
                  <a:pt x="42175" y="45416"/>
                  <a:pt x="42175" y="45416"/>
                </a:cubicBezTo>
                <a:cubicBezTo>
                  <a:pt x="42175" y="45416"/>
                  <a:pt x="42175" y="44464"/>
                  <a:pt x="42175" y="44464"/>
                </a:cubicBezTo>
                <a:cubicBezTo>
                  <a:pt x="42175" y="44464"/>
                  <a:pt x="42175" y="44464"/>
                  <a:pt x="42175" y="44464"/>
                </a:cubicBezTo>
                <a:cubicBezTo>
                  <a:pt x="44080" y="43511"/>
                  <a:pt x="41223" y="44464"/>
                  <a:pt x="43128" y="44464"/>
                </a:cubicBezTo>
                <a:cubicBezTo>
                  <a:pt x="43128" y="44464"/>
                  <a:pt x="44080" y="43511"/>
                  <a:pt x="45033" y="43511"/>
                </a:cubicBezTo>
                <a:cubicBezTo>
                  <a:pt x="45985" y="43511"/>
                  <a:pt x="46938" y="43511"/>
                  <a:pt x="46938" y="42559"/>
                </a:cubicBezTo>
                <a:cubicBezTo>
                  <a:pt x="47890" y="42559"/>
                  <a:pt x="49795" y="42559"/>
                  <a:pt x="49795" y="42559"/>
                </a:cubicBezTo>
                <a:cubicBezTo>
                  <a:pt x="54558" y="42559"/>
                  <a:pt x="59320" y="43511"/>
                  <a:pt x="63130" y="45416"/>
                </a:cubicBezTo>
                <a:cubicBezTo>
                  <a:pt x="59320" y="43511"/>
                  <a:pt x="54558" y="46369"/>
                  <a:pt x="54558" y="52084"/>
                </a:cubicBezTo>
                <a:cubicBezTo>
                  <a:pt x="53605" y="88279"/>
                  <a:pt x="65988" y="120664"/>
                  <a:pt x="79323" y="151144"/>
                </a:cubicBezTo>
                <a:cubicBezTo>
                  <a:pt x="79323" y="152096"/>
                  <a:pt x="80275" y="153049"/>
                  <a:pt x="80275" y="154001"/>
                </a:cubicBezTo>
                <a:cubicBezTo>
                  <a:pt x="82180" y="160669"/>
                  <a:pt x="83133" y="167336"/>
                  <a:pt x="85038" y="174956"/>
                </a:cubicBezTo>
                <a:cubicBezTo>
                  <a:pt x="86943" y="178766"/>
                  <a:pt x="87895" y="183529"/>
                  <a:pt x="89800" y="188291"/>
                </a:cubicBezTo>
                <a:cubicBezTo>
                  <a:pt x="87895" y="185434"/>
                  <a:pt x="85990" y="181624"/>
                  <a:pt x="84085" y="178766"/>
                </a:cubicBezTo>
                <a:cubicBezTo>
                  <a:pt x="68845" y="149239"/>
                  <a:pt x="53605" y="117806"/>
                  <a:pt x="44080" y="85421"/>
                </a:cubicBezTo>
                <a:cubicBezTo>
                  <a:pt x="42175" y="78754"/>
                  <a:pt x="40270" y="72086"/>
                  <a:pt x="40270" y="64466"/>
                </a:cubicBezTo>
                <a:cubicBezTo>
                  <a:pt x="40270" y="62561"/>
                  <a:pt x="40270" y="61609"/>
                  <a:pt x="40270" y="59704"/>
                </a:cubicBezTo>
                <a:cubicBezTo>
                  <a:pt x="39318" y="58751"/>
                  <a:pt x="39318" y="58751"/>
                  <a:pt x="39318" y="57799"/>
                </a:cubicBezTo>
                <a:close/>
                <a:moveTo>
                  <a:pt x="189813" y="163526"/>
                </a:moveTo>
                <a:cubicBezTo>
                  <a:pt x="198385" y="144476"/>
                  <a:pt x="206958" y="126379"/>
                  <a:pt x="212673" y="106376"/>
                </a:cubicBezTo>
                <a:cubicBezTo>
                  <a:pt x="208863" y="122569"/>
                  <a:pt x="204100" y="137809"/>
                  <a:pt x="197433" y="153049"/>
                </a:cubicBezTo>
                <a:cubicBezTo>
                  <a:pt x="191718" y="168289"/>
                  <a:pt x="184098" y="182576"/>
                  <a:pt x="175525" y="195911"/>
                </a:cubicBezTo>
                <a:cubicBezTo>
                  <a:pt x="180288" y="184481"/>
                  <a:pt x="185050" y="174004"/>
                  <a:pt x="189813" y="163526"/>
                </a:cubicBezTo>
                <a:close/>
                <a:moveTo>
                  <a:pt x="162190" y="244489"/>
                </a:moveTo>
                <a:cubicBezTo>
                  <a:pt x="162190" y="241631"/>
                  <a:pt x="163143" y="238774"/>
                  <a:pt x="164095" y="235916"/>
                </a:cubicBezTo>
                <a:cubicBezTo>
                  <a:pt x="165048" y="235916"/>
                  <a:pt x="165048" y="234964"/>
                  <a:pt x="166000" y="234964"/>
                </a:cubicBezTo>
                <a:cubicBezTo>
                  <a:pt x="174573" y="229249"/>
                  <a:pt x="182193" y="220676"/>
                  <a:pt x="188860" y="211151"/>
                </a:cubicBezTo>
                <a:cubicBezTo>
                  <a:pt x="186003" y="215914"/>
                  <a:pt x="184098" y="220676"/>
                  <a:pt x="180288" y="224486"/>
                </a:cubicBezTo>
                <a:cubicBezTo>
                  <a:pt x="175525" y="232106"/>
                  <a:pt x="169810" y="239726"/>
                  <a:pt x="162190" y="244489"/>
                </a:cubicBezTo>
                <a:close/>
                <a:moveTo>
                  <a:pt x="206958" y="54941"/>
                </a:moveTo>
                <a:cubicBezTo>
                  <a:pt x="206958" y="54941"/>
                  <a:pt x="207910" y="54941"/>
                  <a:pt x="207910" y="54941"/>
                </a:cubicBezTo>
                <a:cubicBezTo>
                  <a:pt x="207910" y="54941"/>
                  <a:pt x="208863" y="54941"/>
                  <a:pt x="208863" y="54941"/>
                </a:cubicBezTo>
                <a:cubicBezTo>
                  <a:pt x="211720" y="54941"/>
                  <a:pt x="208863" y="54941"/>
                  <a:pt x="210768" y="54941"/>
                </a:cubicBezTo>
                <a:cubicBezTo>
                  <a:pt x="211720" y="54941"/>
                  <a:pt x="211720" y="54941"/>
                  <a:pt x="211720" y="55894"/>
                </a:cubicBezTo>
                <a:cubicBezTo>
                  <a:pt x="209815" y="55894"/>
                  <a:pt x="207910" y="57799"/>
                  <a:pt x="206958" y="59704"/>
                </a:cubicBezTo>
                <a:cubicBezTo>
                  <a:pt x="204100" y="65419"/>
                  <a:pt x="201243" y="71134"/>
                  <a:pt x="198385" y="77801"/>
                </a:cubicBezTo>
                <a:cubicBezTo>
                  <a:pt x="199338" y="73991"/>
                  <a:pt x="199338" y="71134"/>
                  <a:pt x="200290" y="67324"/>
                </a:cubicBezTo>
                <a:cubicBezTo>
                  <a:pt x="201243" y="64466"/>
                  <a:pt x="200290" y="61609"/>
                  <a:pt x="198385" y="60656"/>
                </a:cubicBezTo>
                <a:cubicBezTo>
                  <a:pt x="199338" y="59704"/>
                  <a:pt x="200290" y="58751"/>
                  <a:pt x="201243" y="58751"/>
                </a:cubicBezTo>
                <a:cubicBezTo>
                  <a:pt x="203148" y="55894"/>
                  <a:pt x="205053" y="54941"/>
                  <a:pt x="206958" y="54941"/>
                </a:cubicBezTo>
                <a:close/>
                <a:moveTo>
                  <a:pt x="144093" y="191149"/>
                </a:moveTo>
                <a:cubicBezTo>
                  <a:pt x="141235" y="197816"/>
                  <a:pt x="138378" y="204484"/>
                  <a:pt x="136473" y="212104"/>
                </a:cubicBezTo>
                <a:cubicBezTo>
                  <a:pt x="130758" y="202579"/>
                  <a:pt x="127900" y="188291"/>
                  <a:pt x="125995" y="176861"/>
                </a:cubicBezTo>
                <a:cubicBezTo>
                  <a:pt x="125043" y="174004"/>
                  <a:pt x="125043" y="171146"/>
                  <a:pt x="124090" y="168289"/>
                </a:cubicBezTo>
                <a:cubicBezTo>
                  <a:pt x="128853" y="172099"/>
                  <a:pt x="137425" y="170194"/>
                  <a:pt x="140283" y="162574"/>
                </a:cubicBezTo>
                <a:cubicBezTo>
                  <a:pt x="144093" y="154001"/>
                  <a:pt x="147903" y="145429"/>
                  <a:pt x="151713" y="136856"/>
                </a:cubicBezTo>
                <a:cubicBezTo>
                  <a:pt x="148855" y="146381"/>
                  <a:pt x="146950" y="156859"/>
                  <a:pt x="145998" y="166384"/>
                </a:cubicBezTo>
                <a:cubicBezTo>
                  <a:pt x="144093" y="174956"/>
                  <a:pt x="144093" y="182576"/>
                  <a:pt x="144093" y="191149"/>
                </a:cubicBezTo>
                <a:close/>
                <a:moveTo>
                  <a:pt x="135520" y="238774"/>
                </a:moveTo>
                <a:cubicBezTo>
                  <a:pt x="137425" y="239726"/>
                  <a:pt x="140283" y="240679"/>
                  <a:pt x="142188" y="240679"/>
                </a:cubicBezTo>
                <a:cubicBezTo>
                  <a:pt x="141235" y="247346"/>
                  <a:pt x="140283" y="253061"/>
                  <a:pt x="138378" y="258776"/>
                </a:cubicBezTo>
                <a:cubicBezTo>
                  <a:pt x="132663" y="253061"/>
                  <a:pt x="127900" y="246394"/>
                  <a:pt x="124090" y="238774"/>
                </a:cubicBezTo>
                <a:cubicBezTo>
                  <a:pt x="124090" y="234964"/>
                  <a:pt x="123138" y="231154"/>
                  <a:pt x="123138" y="227344"/>
                </a:cubicBezTo>
                <a:cubicBezTo>
                  <a:pt x="126948" y="232106"/>
                  <a:pt x="130758" y="235916"/>
                  <a:pt x="135520" y="238774"/>
                </a:cubicBezTo>
                <a:close/>
                <a:moveTo>
                  <a:pt x="92658" y="142571"/>
                </a:moveTo>
                <a:cubicBezTo>
                  <a:pt x="85038" y="111139"/>
                  <a:pt x="79323" y="78754"/>
                  <a:pt x="67893" y="48274"/>
                </a:cubicBezTo>
                <a:cubicBezTo>
                  <a:pt x="67893" y="48274"/>
                  <a:pt x="66940" y="47321"/>
                  <a:pt x="66940" y="46369"/>
                </a:cubicBezTo>
                <a:cubicBezTo>
                  <a:pt x="70750" y="49226"/>
                  <a:pt x="74560" y="53036"/>
                  <a:pt x="77418" y="58751"/>
                </a:cubicBezTo>
                <a:cubicBezTo>
                  <a:pt x="85038" y="71134"/>
                  <a:pt x="89800" y="87326"/>
                  <a:pt x="92658" y="102566"/>
                </a:cubicBezTo>
                <a:cubicBezTo>
                  <a:pt x="97420" y="123521"/>
                  <a:pt x="100278" y="145429"/>
                  <a:pt x="104088" y="167336"/>
                </a:cubicBezTo>
                <a:cubicBezTo>
                  <a:pt x="100278" y="158764"/>
                  <a:pt x="96468" y="151144"/>
                  <a:pt x="92658" y="142571"/>
                </a:cubicBezTo>
                <a:close/>
                <a:moveTo>
                  <a:pt x="209815" y="28271"/>
                </a:moveTo>
                <a:cubicBezTo>
                  <a:pt x="208863" y="29224"/>
                  <a:pt x="207910" y="30176"/>
                  <a:pt x="206958" y="32081"/>
                </a:cubicBezTo>
                <a:cubicBezTo>
                  <a:pt x="200290" y="32081"/>
                  <a:pt x="192670" y="35891"/>
                  <a:pt x="186955" y="40654"/>
                </a:cubicBezTo>
                <a:cubicBezTo>
                  <a:pt x="193623" y="33986"/>
                  <a:pt x="201243" y="28271"/>
                  <a:pt x="209815" y="28271"/>
                </a:cubicBezTo>
                <a:close/>
                <a:moveTo>
                  <a:pt x="123138" y="133046"/>
                </a:moveTo>
                <a:cubicBezTo>
                  <a:pt x="123138" y="134951"/>
                  <a:pt x="122185" y="136856"/>
                  <a:pt x="122185" y="138761"/>
                </a:cubicBezTo>
                <a:cubicBezTo>
                  <a:pt x="121233" y="142571"/>
                  <a:pt x="121233" y="146381"/>
                  <a:pt x="120280" y="149239"/>
                </a:cubicBezTo>
                <a:cubicBezTo>
                  <a:pt x="118375" y="134951"/>
                  <a:pt x="115518" y="120664"/>
                  <a:pt x="112660" y="106376"/>
                </a:cubicBezTo>
                <a:cubicBezTo>
                  <a:pt x="115518" y="112091"/>
                  <a:pt x="117423" y="117806"/>
                  <a:pt x="119328" y="124474"/>
                </a:cubicBezTo>
                <a:cubicBezTo>
                  <a:pt x="121233" y="128284"/>
                  <a:pt x="122185" y="130189"/>
                  <a:pt x="123138" y="133046"/>
                </a:cubicBezTo>
                <a:close/>
                <a:moveTo>
                  <a:pt x="25983" y="118759"/>
                </a:moveTo>
                <a:cubicBezTo>
                  <a:pt x="20268" y="101614"/>
                  <a:pt x="15505" y="82564"/>
                  <a:pt x="17410" y="63514"/>
                </a:cubicBezTo>
                <a:cubicBezTo>
                  <a:pt x="17410" y="59704"/>
                  <a:pt x="18363" y="54941"/>
                  <a:pt x="20268" y="51131"/>
                </a:cubicBezTo>
                <a:cubicBezTo>
                  <a:pt x="19315" y="59704"/>
                  <a:pt x="20268" y="69229"/>
                  <a:pt x="22173" y="77801"/>
                </a:cubicBezTo>
                <a:cubicBezTo>
                  <a:pt x="29793" y="111139"/>
                  <a:pt x="44080" y="141619"/>
                  <a:pt x="59320" y="170194"/>
                </a:cubicBezTo>
                <a:cubicBezTo>
                  <a:pt x="65988" y="183529"/>
                  <a:pt x="73608" y="196864"/>
                  <a:pt x="81228" y="210199"/>
                </a:cubicBezTo>
                <a:cubicBezTo>
                  <a:pt x="58368" y="183529"/>
                  <a:pt x="38365" y="153049"/>
                  <a:pt x="25983" y="118759"/>
                </a:cubicBezTo>
                <a:close/>
                <a:moveTo>
                  <a:pt x="231723" y="142571"/>
                </a:moveTo>
                <a:cubicBezTo>
                  <a:pt x="236485" y="121616"/>
                  <a:pt x="238390" y="99709"/>
                  <a:pt x="237438" y="78754"/>
                </a:cubicBezTo>
                <a:cubicBezTo>
                  <a:pt x="237438" y="73991"/>
                  <a:pt x="236485" y="69229"/>
                  <a:pt x="235533" y="63514"/>
                </a:cubicBezTo>
                <a:cubicBezTo>
                  <a:pt x="235533" y="62561"/>
                  <a:pt x="235533" y="62561"/>
                  <a:pt x="235533" y="61609"/>
                </a:cubicBezTo>
                <a:cubicBezTo>
                  <a:pt x="235533" y="59704"/>
                  <a:pt x="234580" y="57799"/>
                  <a:pt x="234580" y="54941"/>
                </a:cubicBezTo>
                <a:cubicBezTo>
                  <a:pt x="232675" y="47321"/>
                  <a:pt x="230770" y="40654"/>
                  <a:pt x="226960" y="33986"/>
                </a:cubicBezTo>
                <a:cubicBezTo>
                  <a:pt x="240295" y="46369"/>
                  <a:pt x="243153" y="70181"/>
                  <a:pt x="241248" y="89231"/>
                </a:cubicBezTo>
                <a:cubicBezTo>
                  <a:pt x="240295" y="108281"/>
                  <a:pt x="236485" y="125426"/>
                  <a:pt x="231723" y="142571"/>
                </a:cubicBezTo>
                <a:close/>
              </a:path>
            </a:pathLst>
          </a:custGeom>
          <a:solidFill>
            <a:schemeClr val="tx1">
              <a:lumMod val="75000"/>
              <a:lumOff val="25000"/>
            </a:schemeClr>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831B7DB7-BB9D-A5E9-5E92-0F5E290F2450}"/>
              </a:ext>
            </a:extLst>
          </p:cNvPr>
          <p:cNvSpPr/>
          <p:nvPr userDrawn="1"/>
        </p:nvSpPr>
        <p:spPr>
          <a:xfrm>
            <a:off x="924118" y="6550403"/>
            <a:ext cx="240049" cy="255058"/>
          </a:xfrm>
          <a:custGeom>
            <a:avLst/>
            <a:gdLst>
              <a:gd name="connsiteX0" fmla="*/ 237153 w 240049"/>
              <a:gd name="connsiteY0" fmla="*/ 43370 h 255058"/>
              <a:gd name="connsiteX1" fmla="*/ 217151 w 240049"/>
              <a:gd name="connsiteY1" fmla="*/ 11938 h 255058"/>
              <a:gd name="connsiteX2" fmla="*/ 215246 w 240049"/>
              <a:gd name="connsiteY2" fmla="*/ 10985 h 255058"/>
              <a:gd name="connsiteX3" fmla="*/ 178098 w 240049"/>
              <a:gd name="connsiteY3" fmla="*/ 1460 h 255058"/>
              <a:gd name="connsiteX4" fmla="*/ 135236 w 240049"/>
              <a:gd name="connsiteY4" fmla="*/ 34798 h 255058"/>
              <a:gd name="connsiteX5" fmla="*/ 114281 w 240049"/>
              <a:gd name="connsiteY5" fmla="*/ 68135 h 255058"/>
              <a:gd name="connsiteX6" fmla="*/ 79038 w 240049"/>
              <a:gd name="connsiteY6" fmla="*/ 19558 h 255058"/>
              <a:gd name="connsiteX7" fmla="*/ 39033 w 240049"/>
              <a:gd name="connsiteY7" fmla="*/ 6223 h 255058"/>
              <a:gd name="connsiteX8" fmla="*/ 5696 w 240049"/>
              <a:gd name="connsiteY8" fmla="*/ 41465 h 255058"/>
              <a:gd name="connsiteX9" fmla="*/ 27603 w 240049"/>
              <a:gd name="connsiteY9" fmla="*/ 169100 h 255058"/>
              <a:gd name="connsiteX10" fmla="*/ 93326 w 240049"/>
              <a:gd name="connsiteY10" fmla="*/ 248158 h 255058"/>
              <a:gd name="connsiteX11" fmla="*/ 126663 w 240049"/>
              <a:gd name="connsiteY11" fmla="*/ 254825 h 255058"/>
              <a:gd name="connsiteX12" fmla="*/ 133331 w 240049"/>
              <a:gd name="connsiteY12" fmla="*/ 253873 h 255058"/>
              <a:gd name="connsiteX13" fmla="*/ 136188 w 240049"/>
              <a:gd name="connsiteY13" fmla="*/ 252920 h 255058"/>
              <a:gd name="connsiteX14" fmla="*/ 139998 w 240049"/>
              <a:gd name="connsiteY14" fmla="*/ 251968 h 255058"/>
              <a:gd name="connsiteX15" fmla="*/ 139998 w 240049"/>
              <a:gd name="connsiteY15" fmla="*/ 251968 h 255058"/>
              <a:gd name="connsiteX16" fmla="*/ 155238 w 240049"/>
              <a:gd name="connsiteY16" fmla="*/ 244348 h 255058"/>
              <a:gd name="connsiteX17" fmla="*/ 202863 w 240049"/>
              <a:gd name="connsiteY17" fmla="*/ 186245 h 255058"/>
              <a:gd name="connsiteX18" fmla="*/ 224771 w 240049"/>
              <a:gd name="connsiteY18" fmla="*/ 128143 h 255058"/>
              <a:gd name="connsiteX19" fmla="*/ 239058 w 240049"/>
              <a:gd name="connsiteY19" fmla="*/ 80518 h 255058"/>
              <a:gd name="connsiteX20" fmla="*/ 237153 w 240049"/>
              <a:gd name="connsiteY20" fmla="*/ 43370 h 255058"/>
              <a:gd name="connsiteX21" fmla="*/ 204768 w 240049"/>
              <a:gd name="connsiteY21" fmla="*/ 35750 h 255058"/>
              <a:gd name="connsiteX22" fmla="*/ 205721 w 240049"/>
              <a:gd name="connsiteY22" fmla="*/ 37655 h 255058"/>
              <a:gd name="connsiteX23" fmla="*/ 206673 w 240049"/>
              <a:gd name="connsiteY23" fmla="*/ 38608 h 255058"/>
              <a:gd name="connsiteX24" fmla="*/ 208578 w 240049"/>
              <a:gd name="connsiteY24" fmla="*/ 43370 h 255058"/>
              <a:gd name="connsiteX25" fmla="*/ 209531 w 240049"/>
              <a:gd name="connsiteY25" fmla="*/ 46228 h 255058"/>
              <a:gd name="connsiteX26" fmla="*/ 199053 w 240049"/>
              <a:gd name="connsiteY26" fmla="*/ 55753 h 255058"/>
              <a:gd name="connsiteX27" fmla="*/ 199053 w 240049"/>
              <a:gd name="connsiteY27" fmla="*/ 50990 h 255058"/>
              <a:gd name="connsiteX28" fmla="*/ 187623 w 240049"/>
              <a:gd name="connsiteY28" fmla="*/ 42418 h 255058"/>
              <a:gd name="connsiteX29" fmla="*/ 199053 w 240049"/>
              <a:gd name="connsiteY29" fmla="*/ 35750 h 255058"/>
              <a:gd name="connsiteX30" fmla="*/ 204768 w 240049"/>
              <a:gd name="connsiteY30" fmla="*/ 35750 h 255058"/>
              <a:gd name="connsiteX31" fmla="*/ 204768 w 240049"/>
              <a:gd name="connsiteY31" fmla="*/ 35750 h 255058"/>
              <a:gd name="connsiteX32" fmla="*/ 136188 w 240049"/>
              <a:gd name="connsiteY32" fmla="*/ 167195 h 255058"/>
              <a:gd name="connsiteX33" fmla="*/ 132378 w 240049"/>
              <a:gd name="connsiteY33" fmla="*/ 172910 h 255058"/>
              <a:gd name="connsiteX34" fmla="*/ 180956 w 240049"/>
              <a:gd name="connsiteY34" fmla="*/ 67183 h 255058"/>
              <a:gd name="connsiteX35" fmla="*/ 177146 w 240049"/>
              <a:gd name="connsiteY35" fmla="*/ 83375 h 255058"/>
              <a:gd name="connsiteX36" fmla="*/ 136188 w 240049"/>
              <a:gd name="connsiteY36" fmla="*/ 167195 h 255058"/>
              <a:gd name="connsiteX37" fmla="*/ 121901 w 240049"/>
              <a:gd name="connsiteY37" fmla="*/ 119570 h 255058"/>
              <a:gd name="connsiteX38" fmla="*/ 137141 w 240049"/>
              <a:gd name="connsiteY38" fmla="*/ 97663 h 255058"/>
              <a:gd name="connsiteX39" fmla="*/ 123806 w 240049"/>
              <a:gd name="connsiteY39" fmla="*/ 136715 h 255058"/>
              <a:gd name="connsiteX40" fmla="*/ 119996 w 240049"/>
              <a:gd name="connsiteY40" fmla="*/ 121475 h 255058"/>
              <a:gd name="connsiteX41" fmla="*/ 121901 w 240049"/>
              <a:gd name="connsiteY41" fmla="*/ 119570 h 255058"/>
              <a:gd name="connsiteX42" fmla="*/ 97136 w 240049"/>
              <a:gd name="connsiteY42" fmla="*/ 108140 h 255058"/>
              <a:gd name="connsiteX43" fmla="*/ 100946 w 240049"/>
              <a:gd name="connsiteY43" fmla="*/ 118618 h 255058"/>
              <a:gd name="connsiteX44" fmla="*/ 106661 w 240049"/>
              <a:gd name="connsiteY44" fmla="*/ 124333 h 255058"/>
              <a:gd name="connsiteX45" fmla="*/ 107613 w 240049"/>
              <a:gd name="connsiteY45" fmla="*/ 129095 h 255058"/>
              <a:gd name="connsiteX46" fmla="*/ 115233 w 240049"/>
              <a:gd name="connsiteY46" fmla="*/ 190055 h 255058"/>
              <a:gd name="connsiteX47" fmla="*/ 77133 w 240049"/>
              <a:gd name="connsiteY47" fmla="*/ 70993 h 255058"/>
              <a:gd name="connsiteX48" fmla="*/ 97136 w 240049"/>
              <a:gd name="connsiteY48" fmla="*/ 95758 h 255058"/>
              <a:gd name="connsiteX49" fmla="*/ 97136 w 240049"/>
              <a:gd name="connsiteY49" fmla="*/ 108140 h 255058"/>
              <a:gd name="connsiteX50" fmla="*/ 74276 w 240049"/>
              <a:gd name="connsiteY50" fmla="*/ 51943 h 255058"/>
              <a:gd name="connsiteX51" fmla="*/ 69513 w 240049"/>
              <a:gd name="connsiteY51" fmla="*/ 51943 h 255058"/>
              <a:gd name="connsiteX52" fmla="*/ 63798 w 240049"/>
              <a:gd name="connsiteY52" fmla="*/ 41465 h 255058"/>
              <a:gd name="connsiteX53" fmla="*/ 74276 w 240049"/>
              <a:gd name="connsiteY53" fmla="*/ 51943 h 255058"/>
              <a:gd name="connsiteX54" fmla="*/ 74276 w 240049"/>
              <a:gd name="connsiteY54" fmla="*/ 51943 h 255058"/>
              <a:gd name="connsiteX55" fmla="*/ 46653 w 240049"/>
              <a:gd name="connsiteY55" fmla="*/ 62420 h 255058"/>
              <a:gd name="connsiteX56" fmla="*/ 49511 w 240049"/>
              <a:gd name="connsiteY56" fmla="*/ 56705 h 255058"/>
              <a:gd name="connsiteX57" fmla="*/ 57131 w 240049"/>
              <a:gd name="connsiteY57" fmla="*/ 74803 h 255058"/>
              <a:gd name="connsiteX58" fmla="*/ 59036 w 240049"/>
              <a:gd name="connsiteY58" fmla="*/ 81470 h 255058"/>
              <a:gd name="connsiteX59" fmla="*/ 68561 w 240049"/>
              <a:gd name="connsiteY59" fmla="*/ 131953 h 255058"/>
              <a:gd name="connsiteX60" fmla="*/ 101898 w 240049"/>
              <a:gd name="connsiteY60" fmla="*/ 206248 h 255058"/>
              <a:gd name="connsiteX61" fmla="*/ 112376 w 240049"/>
              <a:gd name="connsiteY61" fmla="*/ 211010 h 255058"/>
              <a:gd name="connsiteX62" fmla="*/ 127616 w 240049"/>
              <a:gd name="connsiteY62" fmla="*/ 214820 h 255058"/>
              <a:gd name="connsiteX63" fmla="*/ 147618 w 240049"/>
              <a:gd name="connsiteY63" fmla="*/ 182435 h 255058"/>
              <a:gd name="connsiteX64" fmla="*/ 191433 w 240049"/>
              <a:gd name="connsiteY64" fmla="*/ 92900 h 255058"/>
              <a:gd name="connsiteX65" fmla="*/ 201911 w 240049"/>
              <a:gd name="connsiteY65" fmla="*/ 78613 h 255058"/>
              <a:gd name="connsiteX66" fmla="*/ 198101 w 240049"/>
              <a:gd name="connsiteY66" fmla="*/ 94805 h 255058"/>
              <a:gd name="connsiteX67" fmla="*/ 180003 w 240049"/>
              <a:gd name="connsiteY67" fmla="*/ 149098 h 255058"/>
              <a:gd name="connsiteX68" fmla="*/ 156191 w 240049"/>
              <a:gd name="connsiteY68" fmla="*/ 196723 h 255058"/>
              <a:gd name="connsiteX69" fmla="*/ 143808 w 240049"/>
              <a:gd name="connsiteY69" fmla="*/ 211963 h 255058"/>
              <a:gd name="connsiteX70" fmla="*/ 139046 w 240049"/>
              <a:gd name="connsiteY70" fmla="*/ 215773 h 255058"/>
              <a:gd name="connsiteX71" fmla="*/ 139046 w 240049"/>
              <a:gd name="connsiteY71" fmla="*/ 215773 h 255058"/>
              <a:gd name="connsiteX72" fmla="*/ 138093 w 240049"/>
              <a:gd name="connsiteY72" fmla="*/ 215773 h 255058"/>
              <a:gd name="connsiteX73" fmla="*/ 137141 w 240049"/>
              <a:gd name="connsiteY73" fmla="*/ 215773 h 255058"/>
              <a:gd name="connsiteX74" fmla="*/ 137141 w 240049"/>
              <a:gd name="connsiteY74" fmla="*/ 215773 h 255058"/>
              <a:gd name="connsiteX75" fmla="*/ 126663 w 240049"/>
              <a:gd name="connsiteY75" fmla="*/ 225298 h 255058"/>
              <a:gd name="connsiteX76" fmla="*/ 113328 w 240049"/>
              <a:gd name="connsiteY76" fmla="*/ 223393 h 255058"/>
              <a:gd name="connsiteX77" fmla="*/ 70466 w 240049"/>
              <a:gd name="connsiteY77" fmla="*/ 167195 h 255058"/>
              <a:gd name="connsiteX78" fmla="*/ 45701 w 240049"/>
              <a:gd name="connsiteY78" fmla="*/ 87185 h 255058"/>
              <a:gd name="connsiteX79" fmla="*/ 45701 w 240049"/>
              <a:gd name="connsiteY79" fmla="*/ 70040 h 255058"/>
              <a:gd name="connsiteX80" fmla="*/ 46653 w 240049"/>
              <a:gd name="connsiteY80" fmla="*/ 62420 h 255058"/>
              <a:gd name="connsiteX81" fmla="*/ 23793 w 240049"/>
              <a:gd name="connsiteY81" fmla="*/ 90043 h 255058"/>
              <a:gd name="connsiteX82" fmla="*/ 30461 w 240049"/>
              <a:gd name="connsiteY82" fmla="*/ 44323 h 255058"/>
              <a:gd name="connsiteX83" fmla="*/ 38081 w 240049"/>
              <a:gd name="connsiteY83" fmla="*/ 35750 h 255058"/>
              <a:gd name="connsiteX84" fmla="*/ 27603 w 240049"/>
              <a:gd name="connsiteY84" fmla="*/ 59563 h 255058"/>
              <a:gd name="connsiteX85" fmla="*/ 42843 w 240049"/>
              <a:gd name="connsiteY85" fmla="*/ 143383 h 255058"/>
              <a:gd name="connsiteX86" fmla="*/ 54273 w 240049"/>
              <a:gd name="connsiteY86" fmla="*/ 169100 h 255058"/>
              <a:gd name="connsiteX87" fmla="*/ 23793 w 240049"/>
              <a:gd name="connsiteY87" fmla="*/ 90043 h 25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40049" h="255058">
                <a:moveTo>
                  <a:pt x="237153" y="43370"/>
                </a:moveTo>
                <a:cubicBezTo>
                  <a:pt x="233343" y="30035"/>
                  <a:pt x="228581" y="18605"/>
                  <a:pt x="217151" y="11938"/>
                </a:cubicBezTo>
                <a:cubicBezTo>
                  <a:pt x="216198" y="11938"/>
                  <a:pt x="216198" y="11938"/>
                  <a:pt x="215246" y="10985"/>
                </a:cubicBezTo>
                <a:cubicBezTo>
                  <a:pt x="205721" y="1460"/>
                  <a:pt x="192386" y="-2350"/>
                  <a:pt x="178098" y="1460"/>
                </a:cubicBezTo>
                <a:cubicBezTo>
                  <a:pt x="160953" y="6223"/>
                  <a:pt x="146666" y="20510"/>
                  <a:pt x="135236" y="34798"/>
                </a:cubicBezTo>
                <a:cubicBezTo>
                  <a:pt x="127616" y="45275"/>
                  <a:pt x="119996" y="56705"/>
                  <a:pt x="114281" y="68135"/>
                </a:cubicBezTo>
                <a:cubicBezTo>
                  <a:pt x="106661" y="49085"/>
                  <a:pt x="93326" y="31940"/>
                  <a:pt x="79038" y="19558"/>
                </a:cubicBezTo>
                <a:cubicBezTo>
                  <a:pt x="67608" y="10033"/>
                  <a:pt x="53321" y="3365"/>
                  <a:pt x="39033" y="6223"/>
                </a:cubicBezTo>
                <a:cubicBezTo>
                  <a:pt x="22841" y="9080"/>
                  <a:pt x="11411" y="25273"/>
                  <a:pt x="5696" y="41465"/>
                </a:cubicBezTo>
                <a:cubicBezTo>
                  <a:pt x="-9544" y="84328"/>
                  <a:pt x="8553" y="132905"/>
                  <a:pt x="27603" y="169100"/>
                </a:cubicBezTo>
                <a:cubicBezTo>
                  <a:pt x="43796" y="199580"/>
                  <a:pt x="63798" y="232918"/>
                  <a:pt x="93326" y="248158"/>
                </a:cubicBezTo>
                <a:cubicBezTo>
                  <a:pt x="103803" y="253873"/>
                  <a:pt x="115233" y="255778"/>
                  <a:pt x="126663" y="254825"/>
                </a:cubicBezTo>
                <a:cubicBezTo>
                  <a:pt x="128568" y="254825"/>
                  <a:pt x="131426" y="253873"/>
                  <a:pt x="133331" y="253873"/>
                </a:cubicBezTo>
                <a:cubicBezTo>
                  <a:pt x="134283" y="253873"/>
                  <a:pt x="135236" y="252920"/>
                  <a:pt x="136188" y="252920"/>
                </a:cubicBezTo>
                <a:cubicBezTo>
                  <a:pt x="137141" y="252920"/>
                  <a:pt x="139046" y="251968"/>
                  <a:pt x="139998" y="251968"/>
                </a:cubicBezTo>
                <a:cubicBezTo>
                  <a:pt x="139046" y="251968"/>
                  <a:pt x="139046" y="251968"/>
                  <a:pt x="139998" y="251968"/>
                </a:cubicBezTo>
                <a:cubicBezTo>
                  <a:pt x="145713" y="250063"/>
                  <a:pt x="150476" y="247205"/>
                  <a:pt x="155238" y="244348"/>
                </a:cubicBezTo>
                <a:cubicBezTo>
                  <a:pt x="176193" y="231013"/>
                  <a:pt x="191433" y="209105"/>
                  <a:pt x="202863" y="186245"/>
                </a:cubicBezTo>
                <a:cubicBezTo>
                  <a:pt x="212388" y="168148"/>
                  <a:pt x="219056" y="148145"/>
                  <a:pt x="224771" y="128143"/>
                </a:cubicBezTo>
                <a:cubicBezTo>
                  <a:pt x="231438" y="112903"/>
                  <a:pt x="236201" y="96710"/>
                  <a:pt x="239058" y="80518"/>
                </a:cubicBezTo>
                <a:cubicBezTo>
                  <a:pt x="240963" y="69088"/>
                  <a:pt x="240011" y="55753"/>
                  <a:pt x="237153" y="43370"/>
                </a:cubicBezTo>
                <a:close/>
                <a:moveTo>
                  <a:pt x="204768" y="35750"/>
                </a:moveTo>
                <a:cubicBezTo>
                  <a:pt x="204768" y="36703"/>
                  <a:pt x="205721" y="36703"/>
                  <a:pt x="205721" y="37655"/>
                </a:cubicBezTo>
                <a:cubicBezTo>
                  <a:pt x="205721" y="37655"/>
                  <a:pt x="205721" y="38608"/>
                  <a:pt x="206673" y="38608"/>
                </a:cubicBezTo>
                <a:cubicBezTo>
                  <a:pt x="207626" y="40513"/>
                  <a:pt x="208578" y="42418"/>
                  <a:pt x="208578" y="43370"/>
                </a:cubicBezTo>
                <a:cubicBezTo>
                  <a:pt x="208578" y="44323"/>
                  <a:pt x="209531" y="45275"/>
                  <a:pt x="209531" y="46228"/>
                </a:cubicBezTo>
                <a:cubicBezTo>
                  <a:pt x="205721" y="49085"/>
                  <a:pt x="202863" y="52895"/>
                  <a:pt x="199053" y="55753"/>
                </a:cubicBezTo>
                <a:cubicBezTo>
                  <a:pt x="199053" y="53848"/>
                  <a:pt x="199053" y="52895"/>
                  <a:pt x="199053" y="50990"/>
                </a:cubicBezTo>
                <a:cubicBezTo>
                  <a:pt x="199053" y="44323"/>
                  <a:pt x="193338" y="39560"/>
                  <a:pt x="187623" y="42418"/>
                </a:cubicBezTo>
                <a:cubicBezTo>
                  <a:pt x="191433" y="39560"/>
                  <a:pt x="196196" y="36703"/>
                  <a:pt x="199053" y="35750"/>
                </a:cubicBezTo>
                <a:cubicBezTo>
                  <a:pt x="200958" y="35750"/>
                  <a:pt x="201911" y="34798"/>
                  <a:pt x="204768" y="35750"/>
                </a:cubicBezTo>
                <a:cubicBezTo>
                  <a:pt x="203816" y="34798"/>
                  <a:pt x="204768" y="35750"/>
                  <a:pt x="204768" y="35750"/>
                </a:cubicBezTo>
                <a:close/>
                <a:moveTo>
                  <a:pt x="136188" y="167195"/>
                </a:moveTo>
                <a:cubicBezTo>
                  <a:pt x="135236" y="169100"/>
                  <a:pt x="133331" y="171005"/>
                  <a:pt x="132378" y="172910"/>
                </a:cubicBezTo>
                <a:cubicBezTo>
                  <a:pt x="139046" y="131953"/>
                  <a:pt x="151428" y="90995"/>
                  <a:pt x="180956" y="67183"/>
                </a:cubicBezTo>
                <a:cubicBezTo>
                  <a:pt x="180003" y="72898"/>
                  <a:pt x="179051" y="78613"/>
                  <a:pt x="177146" y="83375"/>
                </a:cubicBezTo>
                <a:cubicBezTo>
                  <a:pt x="160953" y="110045"/>
                  <a:pt x="149523" y="139573"/>
                  <a:pt x="136188" y="167195"/>
                </a:cubicBezTo>
                <a:close/>
                <a:moveTo>
                  <a:pt x="121901" y="119570"/>
                </a:moveTo>
                <a:cubicBezTo>
                  <a:pt x="126663" y="112903"/>
                  <a:pt x="132378" y="105283"/>
                  <a:pt x="137141" y="97663"/>
                </a:cubicBezTo>
                <a:cubicBezTo>
                  <a:pt x="131426" y="110045"/>
                  <a:pt x="126663" y="122428"/>
                  <a:pt x="123806" y="136715"/>
                </a:cubicBezTo>
                <a:cubicBezTo>
                  <a:pt x="122853" y="131953"/>
                  <a:pt x="121901" y="126238"/>
                  <a:pt x="119996" y="121475"/>
                </a:cubicBezTo>
                <a:cubicBezTo>
                  <a:pt x="120948" y="121475"/>
                  <a:pt x="121901" y="120523"/>
                  <a:pt x="121901" y="119570"/>
                </a:cubicBezTo>
                <a:close/>
                <a:moveTo>
                  <a:pt x="97136" y="108140"/>
                </a:moveTo>
                <a:cubicBezTo>
                  <a:pt x="97136" y="112903"/>
                  <a:pt x="99041" y="116713"/>
                  <a:pt x="100946" y="118618"/>
                </a:cubicBezTo>
                <a:cubicBezTo>
                  <a:pt x="101898" y="121475"/>
                  <a:pt x="103803" y="123380"/>
                  <a:pt x="106661" y="124333"/>
                </a:cubicBezTo>
                <a:cubicBezTo>
                  <a:pt x="106661" y="126238"/>
                  <a:pt x="107613" y="127190"/>
                  <a:pt x="107613" y="129095"/>
                </a:cubicBezTo>
                <a:cubicBezTo>
                  <a:pt x="112376" y="149098"/>
                  <a:pt x="115233" y="170053"/>
                  <a:pt x="115233" y="190055"/>
                </a:cubicBezTo>
                <a:cubicBezTo>
                  <a:pt x="101898" y="150050"/>
                  <a:pt x="90468" y="110045"/>
                  <a:pt x="77133" y="70993"/>
                </a:cubicBezTo>
                <a:cubicBezTo>
                  <a:pt x="85706" y="76708"/>
                  <a:pt x="91421" y="86233"/>
                  <a:pt x="97136" y="95758"/>
                </a:cubicBezTo>
                <a:cubicBezTo>
                  <a:pt x="96183" y="100520"/>
                  <a:pt x="97136" y="105283"/>
                  <a:pt x="97136" y="108140"/>
                </a:cubicBezTo>
                <a:close/>
                <a:moveTo>
                  <a:pt x="74276" y="51943"/>
                </a:moveTo>
                <a:cubicBezTo>
                  <a:pt x="72371" y="50990"/>
                  <a:pt x="70466" y="50990"/>
                  <a:pt x="69513" y="51943"/>
                </a:cubicBezTo>
                <a:cubicBezTo>
                  <a:pt x="67608" y="48133"/>
                  <a:pt x="65703" y="45275"/>
                  <a:pt x="63798" y="41465"/>
                </a:cubicBezTo>
                <a:cubicBezTo>
                  <a:pt x="67608" y="44323"/>
                  <a:pt x="71418" y="48133"/>
                  <a:pt x="74276" y="51943"/>
                </a:cubicBezTo>
                <a:cubicBezTo>
                  <a:pt x="74276" y="51943"/>
                  <a:pt x="74276" y="51943"/>
                  <a:pt x="74276" y="51943"/>
                </a:cubicBezTo>
                <a:close/>
                <a:moveTo>
                  <a:pt x="46653" y="62420"/>
                </a:moveTo>
                <a:cubicBezTo>
                  <a:pt x="47606" y="60515"/>
                  <a:pt x="48558" y="58610"/>
                  <a:pt x="49511" y="56705"/>
                </a:cubicBezTo>
                <a:cubicBezTo>
                  <a:pt x="52368" y="62420"/>
                  <a:pt x="55226" y="69088"/>
                  <a:pt x="57131" y="74803"/>
                </a:cubicBezTo>
                <a:cubicBezTo>
                  <a:pt x="58083" y="76708"/>
                  <a:pt x="59036" y="78613"/>
                  <a:pt x="59036" y="81470"/>
                </a:cubicBezTo>
                <a:cubicBezTo>
                  <a:pt x="58083" y="98615"/>
                  <a:pt x="62846" y="116713"/>
                  <a:pt x="68561" y="131953"/>
                </a:cubicBezTo>
                <a:cubicBezTo>
                  <a:pt x="77133" y="157670"/>
                  <a:pt x="89516" y="182435"/>
                  <a:pt x="101898" y="206248"/>
                </a:cubicBezTo>
                <a:cubicBezTo>
                  <a:pt x="104756" y="211010"/>
                  <a:pt x="108566" y="211963"/>
                  <a:pt x="112376" y="211010"/>
                </a:cubicBezTo>
                <a:cubicBezTo>
                  <a:pt x="113328" y="217678"/>
                  <a:pt x="122853" y="221488"/>
                  <a:pt x="127616" y="214820"/>
                </a:cubicBezTo>
                <a:cubicBezTo>
                  <a:pt x="135236" y="205295"/>
                  <a:pt x="141903" y="193865"/>
                  <a:pt x="147618" y="182435"/>
                </a:cubicBezTo>
                <a:cubicBezTo>
                  <a:pt x="164763" y="153860"/>
                  <a:pt x="182861" y="124333"/>
                  <a:pt x="191433" y="92900"/>
                </a:cubicBezTo>
                <a:cubicBezTo>
                  <a:pt x="195243" y="88138"/>
                  <a:pt x="198101" y="83375"/>
                  <a:pt x="201911" y="78613"/>
                </a:cubicBezTo>
                <a:cubicBezTo>
                  <a:pt x="200958" y="84328"/>
                  <a:pt x="199053" y="89090"/>
                  <a:pt x="198101" y="94805"/>
                </a:cubicBezTo>
                <a:cubicBezTo>
                  <a:pt x="193338" y="113855"/>
                  <a:pt x="186671" y="131953"/>
                  <a:pt x="180003" y="149098"/>
                </a:cubicBezTo>
                <a:cubicBezTo>
                  <a:pt x="173336" y="165290"/>
                  <a:pt x="165716" y="182435"/>
                  <a:pt x="156191" y="196723"/>
                </a:cubicBezTo>
                <a:cubicBezTo>
                  <a:pt x="152381" y="202438"/>
                  <a:pt x="148571" y="207200"/>
                  <a:pt x="143808" y="211963"/>
                </a:cubicBezTo>
                <a:cubicBezTo>
                  <a:pt x="140951" y="213868"/>
                  <a:pt x="141903" y="213868"/>
                  <a:pt x="139046" y="215773"/>
                </a:cubicBezTo>
                <a:cubicBezTo>
                  <a:pt x="139046" y="215773"/>
                  <a:pt x="139046" y="215773"/>
                  <a:pt x="139046" y="215773"/>
                </a:cubicBezTo>
                <a:cubicBezTo>
                  <a:pt x="139046" y="215773"/>
                  <a:pt x="139046" y="215773"/>
                  <a:pt x="138093" y="215773"/>
                </a:cubicBezTo>
                <a:cubicBezTo>
                  <a:pt x="138093" y="215773"/>
                  <a:pt x="137141" y="215773"/>
                  <a:pt x="137141" y="215773"/>
                </a:cubicBezTo>
                <a:cubicBezTo>
                  <a:pt x="137141" y="215773"/>
                  <a:pt x="137141" y="215773"/>
                  <a:pt x="137141" y="215773"/>
                </a:cubicBezTo>
                <a:cubicBezTo>
                  <a:pt x="131426" y="215773"/>
                  <a:pt x="127616" y="219583"/>
                  <a:pt x="126663" y="225298"/>
                </a:cubicBezTo>
                <a:cubicBezTo>
                  <a:pt x="121901" y="226250"/>
                  <a:pt x="118091" y="225298"/>
                  <a:pt x="113328" y="223393"/>
                </a:cubicBezTo>
                <a:cubicBezTo>
                  <a:pt x="93326" y="212915"/>
                  <a:pt x="79991" y="188150"/>
                  <a:pt x="70466" y="167195"/>
                </a:cubicBezTo>
                <a:cubicBezTo>
                  <a:pt x="58083" y="142430"/>
                  <a:pt x="48558" y="115760"/>
                  <a:pt x="45701" y="87185"/>
                </a:cubicBezTo>
                <a:cubicBezTo>
                  <a:pt x="44748" y="81470"/>
                  <a:pt x="44748" y="75755"/>
                  <a:pt x="45701" y="70040"/>
                </a:cubicBezTo>
                <a:cubicBezTo>
                  <a:pt x="45701" y="66230"/>
                  <a:pt x="45701" y="66230"/>
                  <a:pt x="46653" y="62420"/>
                </a:cubicBezTo>
                <a:close/>
                <a:moveTo>
                  <a:pt x="23793" y="90043"/>
                </a:moveTo>
                <a:cubicBezTo>
                  <a:pt x="21888" y="74803"/>
                  <a:pt x="22841" y="58610"/>
                  <a:pt x="30461" y="44323"/>
                </a:cubicBezTo>
                <a:cubicBezTo>
                  <a:pt x="33318" y="39560"/>
                  <a:pt x="35223" y="37655"/>
                  <a:pt x="38081" y="35750"/>
                </a:cubicBezTo>
                <a:cubicBezTo>
                  <a:pt x="32366" y="41465"/>
                  <a:pt x="28556" y="51943"/>
                  <a:pt x="27603" y="59563"/>
                </a:cubicBezTo>
                <a:cubicBezTo>
                  <a:pt x="21888" y="87185"/>
                  <a:pt x="33318" y="119570"/>
                  <a:pt x="42843" y="143383"/>
                </a:cubicBezTo>
                <a:cubicBezTo>
                  <a:pt x="46653" y="151955"/>
                  <a:pt x="49511" y="160528"/>
                  <a:pt x="54273" y="169100"/>
                </a:cubicBezTo>
                <a:cubicBezTo>
                  <a:pt x="39033" y="146240"/>
                  <a:pt x="27603" y="118618"/>
                  <a:pt x="23793" y="90043"/>
                </a:cubicBezTo>
                <a:close/>
              </a:path>
            </a:pathLst>
          </a:custGeom>
          <a:solidFill>
            <a:schemeClr val="tx1">
              <a:lumMod val="75000"/>
              <a:lumOff val="25000"/>
            </a:schemeClr>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E386FC6E-B657-C8BD-6FCF-F468B128B10D}"/>
              </a:ext>
            </a:extLst>
          </p:cNvPr>
          <p:cNvSpPr/>
          <p:nvPr userDrawn="1"/>
        </p:nvSpPr>
        <p:spPr>
          <a:xfrm>
            <a:off x="1327882" y="6512498"/>
            <a:ext cx="292768" cy="294898"/>
          </a:xfrm>
          <a:custGeom>
            <a:avLst/>
            <a:gdLst>
              <a:gd name="connsiteX0" fmla="*/ 263920 w 292768"/>
              <a:gd name="connsiteY0" fmla="*/ 12695 h 294898"/>
              <a:gd name="connsiteX1" fmla="*/ 179147 w 292768"/>
              <a:gd name="connsiteY1" fmla="*/ 22220 h 294898"/>
              <a:gd name="connsiteX2" fmla="*/ 134380 w 292768"/>
              <a:gd name="connsiteY2" fmla="*/ 98420 h 294898"/>
              <a:gd name="connsiteX3" fmla="*/ 99137 w 292768"/>
              <a:gd name="connsiteY3" fmla="*/ 53653 h 294898"/>
              <a:gd name="connsiteX4" fmla="*/ 35320 w 292768"/>
              <a:gd name="connsiteY4" fmla="*/ 31745 h 294898"/>
              <a:gd name="connsiteX5" fmla="*/ 77 w 292768"/>
              <a:gd name="connsiteY5" fmla="*/ 112708 h 294898"/>
              <a:gd name="connsiteX6" fmla="*/ 17222 w 292768"/>
              <a:gd name="connsiteY6" fmla="*/ 172715 h 294898"/>
              <a:gd name="connsiteX7" fmla="*/ 50560 w 292768"/>
              <a:gd name="connsiteY7" fmla="*/ 227960 h 294898"/>
              <a:gd name="connsiteX8" fmla="*/ 89612 w 292768"/>
              <a:gd name="connsiteY8" fmla="*/ 273680 h 294898"/>
              <a:gd name="connsiteX9" fmla="*/ 143905 w 292768"/>
              <a:gd name="connsiteY9" fmla="*/ 294635 h 294898"/>
              <a:gd name="connsiteX10" fmla="*/ 229630 w 292768"/>
              <a:gd name="connsiteY10" fmla="*/ 218435 h 294898"/>
              <a:gd name="connsiteX11" fmla="*/ 263920 w 292768"/>
              <a:gd name="connsiteY11" fmla="*/ 12695 h 294898"/>
              <a:gd name="connsiteX12" fmla="*/ 107710 w 292768"/>
              <a:gd name="connsiteY12" fmla="*/ 147950 h 294898"/>
              <a:gd name="connsiteX13" fmla="*/ 109615 w 292768"/>
              <a:gd name="connsiteY13" fmla="*/ 181288 h 294898"/>
              <a:gd name="connsiteX14" fmla="*/ 109615 w 292768"/>
              <a:gd name="connsiteY14" fmla="*/ 177478 h 294898"/>
              <a:gd name="connsiteX15" fmla="*/ 107710 w 292768"/>
              <a:gd name="connsiteY15" fmla="*/ 147950 h 294898"/>
              <a:gd name="connsiteX16" fmla="*/ 137237 w 292768"/>
              <a:gd name="connsiteY16" fmla="*/ 147950 h 294898"/>
              <a:gd name="connsiteX17" fmla="*/ 140095 w 292768"/>
              <a:gd name="connsiteY17" fmla="*/ 148903 h 294898"/>
              <a:gd name="connsiteX18" fmla="*/ 142952 w 292768"/>
              <a:gd name="connsiteY18" fmla="*/ 169858 h 294898"/>
              <a:gd name="connsiteX19" fmla="*/ 142000 w 292768"/>
              <a:gd name="connsiteY19" fmla="*/ 187955 h 294898"/>
              <a:gd name="connsiteX20" fmla="*/ 136285 w 292768"/>
              <a:gd name="connsiteY20" fmla="*/ 204148 h 294898"/>
              <a:gd name="connsiteX21" fmla="*/ 137237 w 292768"/>
              <a:gd name="connsiteY21" fmla="*/ 155570 h 294898"/>
              <a:gd name="connsiteX22" fmla="*/ 137237 w 292768"/>
              <a:gd name="connsiteY22" fmla="*/ 147950 h 294898"/>
              <a:gd name="connsiteX23" fmla="*/ 222962 w 292768"/>
              <a:gd name="connsiteY23" fmla="*/ 79370 h 294898"/>
              <a:gd name="connsiteX24" fmla="*/ 222962 w 292768"/>
              <a:gd name="connsiteY24" fmla="*/ 79370 h 294898"/>
              <a:gd name="connsiteX25" fmla="*/ 222962 w 292768"/>
              <a:gd name="connsiteY25" fmla="*/ 82228 h 294898"/>
              <a:gd name="connsiteX26" fmla="*/ 222010 w 292768"/>
              <a:gd name="connsiteY26" fmla="*/ 86990 h 294898"/>
              <a:gd name="connsiteX27" fmla="*/ 220105 w 292768"/>
              <a:gd name="connsiteY27" fmla="*/ 95563 h 294898"/>
              <a:gd name="connsiteX28" fmla="*/ 202960 w 292768"/>
              <a:gd name="connsiteY28" fmla="*/ 130805 h 294898"/>
              <a:gd name="connsiteX29" fmla="*/ 222010 w 292768"/>
              <a:gd name="connsiteY29" fmla="*/ 78418 h 294898"/>
              <a:gd name="connsiteX30" fmla="*/ 222962 w 292768"/>
              <a:gd name="connsiteY30" fmla="*/ 79370 h 294898"/>
              <a:gd name="connsiteX31" fmla="*/ 181052 w 292768"/>
              <a:gd name="connsiteY31" fmla="*/ 147950 h 294898"/>
              <a:gd name="connsiteX32" fmla="*/ 182005 w 292768"/>
              <a:gd name="connsiteY32" fmla="*/ 146045 h 294898"/>
              <a:gd name="connsiteX33" fmla="*/ 171527 w 292768"/>
              <a:gd name="connsiteY33" fmla="*/ 181288 h 294898"/>
              <a:gd name="connsiteX34" fmla="*/ 166765 w 292768"/>
              <a:gd name="connsiteY34" fmla="*/ 188908 h 294898"/>
              <a:gd name="connsiteX35" fmla="*/ 170575 w 292768"/>
              <a:gd name="connsiteY35" fmla="*/ 167953 h 294898"/>
              <a:gd name="connsiteX36" fmla="*/ 181052 w 292768"/>
              <a:gd name="connsiteY36" fmla="*/ 147950 h 294898"/>
              <a:gd name="connsiteX37" fmla="*/ 205817 w 292768"/>
              <a:gd name="connsiteY37" fmla="*/ 71750 h 294898"/>
              <a:gd name="connsiteX38" fmla="*/ 205817 w 292768"/>
              <a:gd name="connsiteY38" fmla="*/ 71750 h 294898"/>
              <a:gd name="connsiteX39" fmla="*/ 189625 w 292768"/>
              <a:gd name="connsiteY39" fmla="*/ 97468 h 294898"/>
              <a:gd name="connsiteX40" fmla="*/ 195340 w 292768"/>
              <a:gd name="connsiteY40" fmla="*/ 85085 h 294898"/>
              <a:gd name="connsiteX41" fmla="*/ 203912 w 292768"/>
              <a:gd name="connsiteY41" fmla="*/ 72703 h 294898"/>
              <a:gd name="connsiteX42" fmla="*/ 205817 w 292768"/>
              <a:gd name="connsiteY42" fmla="*/ 71750 h 294898"/>
              <a:gd name="connsiteX43" fmla="*/ 230582 w 292768"/>
              <a:gd name="connsiteY43" fmla="*/ 50795 h 294898"/>
              <a:gd name="connsiteX44" fmla="*/ 235345 w 292768"/>
              <a:gd name="connsiteY44" fmla="*/ 54605 h 294898"/>
              <a:gd name="connsiteX45" fmla="*/ 237250 w 292768"/>
              <a:gd name="connsiteY45" fmla="*/ 56510 h 294898"/>
              <a:gd name="connsiteX46" fmla="*/ 238202 w 292768"/>
              <a:gd name="connsiteY46" fmla="*/ 58415 h 294898"/>
              <a:gd name="connsiteX47" fmla="*/ 239155 w 292768"/>
              <a:gd name="connsiteY47" fmla="*/ 59368 h 294898"/>
              <a:gd name="connsiteX48" fmla="*/ 239155 w 292768"/>
              <a:gd name="connsiteY48" fmla="*/ 59368 h 294898"/>
              <a:gd name="connsiteX49" fmla="*/ 240107 w 292768"/>
              <a:gd name="connsiteY49" fmla="*/ 64130 h 294898"/>
              <a:gd name="connsiteX50" fmla="*/ 238202 w 292768"/>
              <a:gd name="connsiteY50" fmla="*/ 60320 h 294898"/>
              <a:gd name="connsiteX51" fmla="*/ 218200 w 292768"/>
              <a:gd name="connsiteY51" fmla="*/ 47938 h 294898"/>
              <a:gd name="connsiteX52" fmla="*/ 222010 w 292768"/>
              <a:gd name="connsiteY52" fmla="*/ 46985 h 294898"/>
              <a:gd name="connsiteX53" fmla="*/ 230582 w 292768"/>
              <a:gd name="connsiteY53" fmla="*/ 50795 h 294898"/>
              <a:gd name="connsiteX54" fmla="*/ 160097 w 292768"/>
              <a:gd name="connsiteY54" fmla="*/ 240343 h 294898"/>
              <a:gd name="connsiteX55" fmla="*/ 162002 w 292768"/>
              <a:gd name="connsiteY55" fmla="*/ 238438 h 294898"/>
              <a:gd name="connsiteX56" fmla="*/ 163907 w 292768"/>
              <a:gd name="connsiteY56" fmla="*/ 236533 h 294898"/>
              <a:gd name="connsiteX57" fmla="*/ 178195 w 292768"/>
              <a:gd name="connsiteY57" fmla="*/ 226055 h 294898"/>
              <a:gd name="connsiteX58" fmla="*/ 194387 w 292768"/>
              <a:gd name="connsiteY58" fmla="*/ 209863 h 294898"/>
              <a:gd name="connsiteX59" fmla="*/ 185815 w 292768"/>
              <a:gd name="connsiteY59" fmla="*/ 221293 h 294898"/>
              <a:gd name="connsiteX60" fmla="*/ 159145 w 292768"/>
              <a:gd name="connsiteY60" fmla="*/ 250820 h 294898"/>
              <a:gd name="connsiteX61" fmla="*/ 160097 w 292768"/>
              <a:gd name="connsiteY61" fmla="*/ 240343 h 294898"/>
              <a:gd name="connsiteX62" fmla="*/ 64847 w 292768"/>
              <a:gd name="connsiteY62" fmla="*/ 125090 h 294898"/>
              <a:gd name="connsiteX63" fmla="*/ 64847 w 292768"/>
              <a:gd name="connsiteY63" fmla="*/ 61273 h 294898"/>
              <a:gd name="connsiteX64" fmla="*/ 64847 w 292768"/>
              <a:gd name="connsiteY64" fmla="*/ 61273 h 294898"/>
              <a:gd name="connsiteX65" fmla="*/ 69610 w 292768"/>
              <a:gd name="connsiteY65" fmla="*/ 64130 h 294898"/>
              <a:gd name="connsiteX66" fmla="*/ 64847 w 292768"/>
              <a:gd name="connsiteY66" fmla="*/ 125090 h 294898"/>
              <a:gd name="connsiteX67" fmla="*/ 64847 w 292768"/>
              <a:gd name="connsiteY67" fmla="*/ 125090 h 294898"/>
              <a:gd name="connsiteX68" fmla="*/ 44845 w 292768"/>
              <a:gd name="connsiteY68" fmla="*/ 126043 h 294898"/>
              <a:gd name="connsiteX69" fmla="*/ 45797 w 292768"/>
              <a:gd name="connsiteY69" fmla="*/ 115565 h 294898"/>
              <a:gd name="connsiteX70" fmla="*/ 46750 w 292768"/>
              <a:gd name="connsiteY70" fmla="*/ 122233 h 294898"/>
              <a:gd name="connsiteX71" fmla="*/ 54370 w 292768"/>
              <a:gd name="connsiteY71" fmla="*/ 156523 h 294898"/>
              <a:gd name="connsiteX72" fmla="*/ 44845 w 292768"/>
              <a:gd name="connsiteY72" fmla="*/ 126043 h 294898"/>
              <a:gd name="connsiteX73" fmla="*/ 81992 w 292768"/>
              <a:gd name="connsiteY73" fmla="*/ 183193 h 294898"/>
              <a:gd name="connsiteX74" fmla="*/ 83897 w 292768"/>
              <a:gd name="connsiteY74" fmla="*/ 133663 h 294898"/>
              <a:gd name="connsiteX75" fmla="*/ 83897 w 292768"/>
              <a:gd name="connsiteY75" fmla="*/ 148903 h 294898"/>
              <a:gd name="connsiteX76" fmla="*/ 84850 w 292768"/>
              <a:gd name="connsiteY76" fmla="*/ 189860 h 294898"/>
              <a:gd name="connsiteX77" fmla="*/ 81992 w 292768"/>
              <a:gd name="connsiteY77" fmla="*/ 183193 h 294898"/>
              <a:gd name="connsiteX78" fmla="*/ 110567 w 292768"/>
              <a:gd name="connsiteY78" fmla="*/ 246058 h 294898"/>
              <a:gd name="connsiteX79" fmla="*/ 113425 w 292768"/>
              <a:gd name="connsiteY79" fmla="*/ 247010 h 294898"/>
              <a:gd name="connsiteX80" fmla="*/ 114377 w 292768"/>
              <a:gd name="connsiteY80" fmla="*/ 251773 h 294898"/>
              <a:gd name="connsiteX81" fmla="*/ 103900 w 292768"/>
              <a:gd name="connsiteY81" fmla="*/ 243200 h 294898"/>
              <a:gd name="connsiteX82" fmla="*/ 110567 w 292768"/>
              <a:gd name="connsiteY82" fmla="*/ 246058 h 294898"/>
              <a:gd name="connsiteX83" fmla="*/ 108662 w 292768"/>
              <a:gd name="connsiteY83" fmla="*/ 103183 h 294898"/>
              <a:gd name="connsiteX84" fmla="*/ 101042 w 292768"/>
              <a:gd name="connsiteY84" fmla="*/ 106993 h 294898"/>
              <a:gd name="connsiteX85" fmla="*/ 100090 w 292768"/>
              <a:gd name="connsiteY85" fmla="*/ 107945 h 294898"/>
              <a:gd name="connsiteX86" fmla="*/ 98185 w 292768"/>
              <a:gd name="connsiteY86" fmla="*/ 88895 h 294898"/>
              <a:gd name="connsiteX87" fmla="*/ 108662 w 292768"/>
              <a:gd name="connsiteY87" fmla="*/ 103183 h 294898"/>
              <a:gd name="connsiteX88" fmla="*/ 27700 w 292768"/>
              <a:gd name="connsiteY88" fmla="*/ 87943 h 294898"/>
              <a:gd name="connsiteX89" fmla="*/ 31510 w 292768"/>
              <a:gd name="connsiteY89" fmla="*/ 71750 h 294898"/>
              <a:gd name="connsiteX90" fmla="*/ 37225 w 292768"/>
              <a:gd name="connsiteY90" fmla="*/ 62225 h 294898"/>
              <a:gd name="connsiteX91" fmla="*/ 38177 w 292768"/>
              <a:gd name="connsiteY91" fmla="*/ 61273 h 294898"/>
              <a:gd name="connsiteX92" fmla="*/ 41035 w 292768"/>
              <a:gd name="connsiteY92" fmla="*/ 59368 h 294898"/>
              <a:gd name="connsiteX93" fmla="*/ 42940 w 292768"/>
              <a:gd name="connsiteY93" fmla="*/ 58415 h 294898"/>
              <a:gd name="connsiteX94" fmla="*/ 45797 w 292768"/>
              <a:gd name="connsiteY94" fmla="*/ 57463 h 294898"/>
              <a:gd name="connsiteX95" fmla="*/ 46750 w 292768"/>
              <a:gd name="connsiteY95" fmla="*/ 57463 h 294898"/>
              <a:gd name="connsiteX96" fmla="*/ 26747 w 292768"/>
              <a:gd name="connsiteY96" fmla="*/ 125090 h 294898"/>
              <a:gd name="connsiteX97" fmla="*/ 27700 w 292768"/>
              <a:gd name="connsiteY97" fmla="*/ 87943 h 294898"/>
              <a:gd name="connsiteX98" fmla="*/ 52465 w 292768"/>
              <a:gd name="connsiteY98" fmla="*/ 184145 h 294898"/>
              <a:gd name="connsiteX99" fmla="*/ 66752 w 292768"/>
              <a:gd name="connsiteY99" fmla="*/ 191765 h 294898"/>
              <a:gd name="connsiteX100" fmla="*/ 68657 w 292768"/>
              <a:gd name="connsiteY100" fmla="*/ 197480 h 294898"/>
              <a:gd name="connsiteX101" fmla="*/ 78182 w 292768"/>
              <a:gd name="connsiteY101" fmla="*/ 216530 h 294898"/>
              <a:gd name="connsiteX102" fmla="*/ 52465 w 292768"/>
              <a:gd name="connsiteY102" fmla="*/ 184145 h 29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2768" h="294898">
                <a:moveTo>
                  <a:pt x="263920" y="12695"/>
                </a:moveTo>
                <a:cubicBezTo>
                  <a:pt x="237250" y="-9212"/>
                  <a:pt x="202960" y="-640"/>
                  <a:pt x="179147" y="22220"/>
                </a:cubicBezTo>
                <a:cubicBezTo>
                  <a:pt x="158192" y="41270"/>
                  <a:pt x="142000" y="68893"/>
                  <a:pt x="134380" y="98420"/>
                </a:cubicBezTo>
                <a:cubicBezTo>
                  <a:pt x="124855" y="81275"/>
                  <a:pt x="112472" y="66035"/>
                  <a:pt x="99137" y="53653"/>
                </a:cubicBezTo>
                <a:cubicBezTo>
                  <a:pt x="81992" y="38413"/>
                  <a:pt x="58180" y="23173"/>
                  <a:pt x="35320" y="31745"/>
                </a:cubicBezTo>
                <a:cubicBezTo>
                  <a:pt x="6745" y="42223"/>
                  <a:pt x="-875" y="83180"/>
                  <a:pt x="77" y="112708"/>
                </a:cubicBezTo>
                <a:cubicBezTo>
                  <a:pt x="1030" y="133663"/>
                  <a:pt x="7697" y="154618"/>
                  <a:pt x="17222" y="172715"/>
                </a:cubicBezTo>
                <a:cubicBezTo>
                  <a:pt x="26747" y="191765"/>
                  <a:pt x="38177" y="210815"/>
                  <a:pt x="50560" y="227960"/>
                </a:cubicBezTo>
                <a:cubicBezTo>
                  <a:pt x="61990" y="244153"/>
                  <a:pt x="75325" y="259393"/>
                  <a:pt x="89612" y="273680"/>
                </a:cubicBezTo>
                <a:cubicBezTo>
                  <a:pt x="104852" y="287968"/>
                  <a:pt x="122950" y="296540"/>
                  <a:pt x="143905" y="294635"/>
                </a:cubicBezTo>
                <a:cubicBezTo>
                  <a:pt x="181052" y="289873"/>
                  <a:pt x="207722" y="248915"/>
                  <a:pt x="229630" y="218435"/>
                </a:cubicBezTo>
                <a:cubicBezTo>
                  <a:pt x="267730" y="166048"/>
                  <a:pt x="329642" y="67940"/>
                  <a:pt x="263920" y="12695"/>
                </a:cubicBezTo>
                <a:close/>
                <a:moveTo>
                  <a:pt x="107710" y="147950"/>
                </a:moveTo>
                <a:cubicBezTo>
                  <a:pt x="108662" y="158428"/>
                  <a:pt x="109615" y="169858"/>
                  <a:pt x="109615" y="181288"/>
                </a:cubicBezTo>
                <a:cubicBezTo>
                  <a:pt x="109615" y="180335"/>
                  <a:pt x="109615" y="178430"/>
                  <a:pt x="109615" y="177478"/>
                </a:cubicBezTo>
                <a:cubicBezTo>
                  <a:pt x="107710" y="167953"/>
                  <a:pt x="106757" y="157475"/>
                  <a:pt x="107710" y="147950"/>
                </a:cubicBezTo>
                <a:close/>
                <a:moveTo>
                  <a:pt x="137237" y="147950"/>
                </a:moveTo>
                <a:cubicBezTo>
                  <a:pt x="138190" y="147950"/>
                  <a:pt x="139142" y="148903"/>
                  <a:pt x="140095" y="148903"/>
                </a:cubicBezTo>
                <a:cubicBezTo>
                  <a:pt x="142000" y="155570"/>
                  <a:pt x="142952" y="163190"/>
                  <a:pt x="142952" y="169858"/>
                </a:cubicBezTo>
                <a:cubicBezTo>
                  <a:pt x="142952" y="175573"/>
                  <a:pt x="142952" y="182240"/>
                  <a:pt x="142000" y="187955"/>
                </a:cubicBezTo>
                <a:cubicBezTo>
                  <a:pt x="140095" y="193670"/>
                  <a:pt x="138190" y="198433"/>
                  <a:pt x="136285" y="204148"/>
                </a:cubicBezTo>
                <a:cubicBezTo>
                  <a:pt x="135332" y="187955"/>
                  <a:pt x="135332" y="171763"/>
                  <a:pt x="137237" y="155570"/>
                </a:cubicBezTo>
                <a:cubicBezTo>
                  <a:pt x="137237" y="153665"/>
                  <a:pt x="137237" y="150808"/>
                  <a:pt x="137237" y="147950"/>
                </a:cubicBezTo>
                <a:close/>
                <a:moveTo>
                  <a:pt x="222962" y="79370"/>
                </a:moveTo>
                <a:cubicBezTo>
                  <a:pt x="222962" y="79370"/>
                  <a:pt x="222962" y="80323"/>
                  <a:pt x="222962" y="79370"/>
                </a:cubicBezTo>
                <a:cubicBezTo>
                  <a:pt x="222962" y="80323"/>
                  <a:pt x="222962" y="81275"/>
                  <a:pt x="222962" y="82228"/>
                </a:cubicBezTo>
                <a:cubicBezTo>
                  <a:pt x="222962" y="84133"/>
                  <a:pt x="222962" y="85085"/>
                  <a:pt x="222010" y="86990"/>
                </a:cubicBezTo>
                <a:cubicBezTo>
                  <a:pt x="222010" y="88895"/>
                  <a:pt x="221057" y="91753"/>
                  <a:pt x="220105" y="95563"/>
                </a:cubicBezTo>
                <a:cubicBezTo>
                  <a:pt x="216295" y="107945"/>
                  <a:pt x="209627" y="120328"/>
                  <a:pt x="202960" y="130805"/>
                </a:cubicBezTo>
                <a:cubicBezTo>
                  <a:pt x="207722" y="112708"/>
                  <a:pt x="213437" y="94610"/>
                  <a:pt x="222010" y="78418"/>
                </a:cubicBezTo>
                <a:cubicBezTo>
                  <a:pt x="222962" y="78418"/>
                  <a:pt x="222962" y="79370"/>
                  <a:pt x="222962" y="79370"/>
                </a:cubicBezTo>
                <a:close/>
                <a:moveTo>
                  <a:pt x="181052" y="147950"/>
                </a:moveTo>
                <a:cubicBezTo>
                  <a:pt x="181052" y="146998"/>
                  <a:pt x="182005" y="146045"/>
                  <a:pt x="182005" y="146045"/>
                </a:cubicBezTo>
                <a:cubicBezTo>
                  <a:pt x="179147" y="157475"/>
                  <a:pt x="176290" y="169858"/>
                  <a:pt x="171527" y="181288"/>
                </a:cubicBezTo>
                <a:cubicBezTo>
                  <a:pt x="169622" y="184145"/>
                  <a:pt x="167717" y="186050"/>
                  <a:pt x="166765" y="188908"/>
                </a:cubicBezTo>
                <a:cubicBezTo>
                  <a:pt x="167717" y="182240"/>
                  <a:pt x="168670" y="175573"/>
                  <a:pt x="170575" y="167953"/>
                </a:cubicBezTo>
                <a:cubicBezTo>
                  <a:pt x="174385" y="160333"/>
                  <a:pt x="178195" y="153665"/>
                  <a:pt x="181052" y="147950"/>
                </a:cubicBezTo>
                <a:close/>
                <a:moveTo>
                  <a:pt x="205817" y="71750"/>
                </a:moveTo>
                <a:cubicBezTo>
                  <a:pt x="205817" y="71750"/>
                  <a:pt x="206770" y="71750"/>
                  <a:pt x="205817" y="71750"/>
                </a:cubicBezTo>
                <a:cubicBezTo>
                  <a:pt x="201055" y="80323"/>
                  <a:pt x="195340" y="88895"/>
                  <a:pt x="189625" y="97468"/>
                </a:cubicBezTo>
                <a:cubicBezTo>
                  <a:pt x="191530" y="93658"/>
                  <a:pt x="193435" y="88895"/>
                  <a:pt x="195340" y="85085"/>
                </a:cubicBezTo>
                <a:cubicBezTo>
                  <a:pt x="198197" y="79370"/>
                  <a:pt x="201055" y="75560"/>
                  <a:pt x="203912" y="72703"/>
                </a:cubicBezTo>
                <a:cubicBezTo>
                  <a:pt x="204865" y="72703"/>
                  <a:pt x="205817" y="71750"/>
                  <a:pt x="205817" y="71750"/>
                </a:cubicBezTo>
                <a:close/>
                <a:moveTo>
                  <a:pt x="230582" y="50795"/>
                </a:moveTo>
                <a:cubicBezTo>
                  <a:pt x="231535" y="50795"/>
                  <a:pt x="234392" y="53653"/>
                  <a:pt x="235345" y="54605"/>
                </a:cubicBezTo>
                <a:cubicBezTo>
                  <a:pt x="237250" y="56510"/>
                  <a:pt x="237250" y="57463"/>
                  <a:pt x="237250" y="56510"/>
                </a:cubicBezTo>
                <a:cubicBezTo>
                  <a:pt x="237250" y="57463"/>
                  <a:pt x="238202" y="58415"/>
                  <a:pt x="238202" y="58415"/>
                </a:cubicBezTo>
                <a:cubicBezTo>
                  <a:pt x="238202" y="59368"/>
                  <a:pt x="238202" y="59368"/>
                  <a:pt x="239155" y="59368"/>
                </a:cubicBezTo>
                <a:cubicBezTo>
                  <a:pt x="239155" y="59368"/>
                  <a:pt x="239155" y="59368"/>
                  <a:pt x="239155" y="59368"/>
                </a:cubicBezTo>
                <a:cubicBezTo>
                  <a:pt x="239155" y="61273"/>
                  <a:pt x="240107" y="62225"/>
                  <a:pt x="240107" y="64130"/>
                </a:cubicBezTo>
                <a:cubicBezTo>
                  <a:pt x="239155" y="63178"/>
                  <a:pt x="239155" y="62225"/>
                  <a:pt x="238202" y="60320"/>
                </a:cubicBezTo>
                <a:cubicBezTo>
                  <a:pt x="233440" y="53653"/>
                  <a:pt x="225820" y="48890"/>
                  <a:pt x="218200" y="47938"/>
                </a:cubicBezTo>
                <a:cubicBezTo>
                  <a:pt x="220105" y="47938"/>
                  <a:pt x="222010" y="46985"/>
                  <a:pt x="222010" y="46985"/>
                </a:cubicBezTo>
                <a:cubicBezTo>
                  <a:pt x="224867" y="47938"/>
                  <a:pt x="226772" y="48890"/>
                  <a:pt x="230582" y="50795"/>
                </a:cubicBezTo>
                <a:close/>
                <a:moveTo>
                  <a:pt x="160097" y="240343"/>
                </a:moveTo>
                <a:cubicBezTo>
                  <a:pt x="161050" y="239390"/>
                  <a:pt x="161050" y="239390"/>
                  <a:pt x="162002" y="238438"/>
                </a:cubicBezTo>
                <a:cubicBezTo>
                  <a:pt x="162955" y="237485"/>
                  <a:pt x="162955" y="236533"/>
                  <a:pt x="163907" y="236533"/>
                </a:cubicBezTo>
                <a:cubicBezTo>
                  <a:pt x="168670" y="233675"/>
                  <a:pt x="173432" y="229865"/>
                  <a:pt x="178195" y="226055"/>
                </a:cubicBezTo>
                <a:cubicBezTo>
                  <a:pt x="183910" y="221293"/>
                  <a:pt x="189625" y="215578"/>
                  <a:pt x="194387" y="209863"/>
                </a:cubicBezTo>
                <a:cubicBezTo>
                  <a:pt x="191530" y="213673"/>
                  <a:pt x="188672" y="217483"/>
                  <a:pt x="185815" y="221293"/>
                </a:cubicBezTo>
                <a:cubicBezTo>
                  <a:pt x="178195" y="231770"/>
                  <a:pt x="168670" y="243200"/>
                  <a:pt x="159145" y="250820"/>
                </a:cubicBezTo>
                <a:cubicBezTo>
                  <a:pt x="160097" y="246058"/>
                  <a:pt x="160097" y="243200"/>
                  <a:pt x="160097" y="240343"/>
                </a:cubicBezTo>
                <a:close/>
                <a:moveTo>
                  <a:pt x="64847" y="125090"/>
                </a:moveTo>
                <a:cubicBezTo>
                  <a:pt x="61037" y="105088"/>
                  <a:pt x="58180" y="81275"/>
                  <a:pt x="64847" y="61273"/>
                </a:cubicBezTo>
                <a:cubicBezTo>
                  <a:pt x="64847" y="61273"/>
                  <a:pt x="64847" y="61273"/>
                  <a:pt x="64847" y="61273"/>
                </a:cubicBezTo>
                <a:cubicBezTo>
                  <a:pt x="66752" y="62225"/>
                  <a:pt x="67705" y="63178"/>
                  <a:pt x="69610" y="64130"/>
                </a:cubicBezTo>
                <a:cubicBezTo>
                  <a:pt x="66752" y="84133"/>
                  <a:pt x="65800" y="105088"/>
                  <a:pt x="64847" y="125090"/>
                </a:cubicBezTo>
                <a:cubicBezTo>
                  <a:pt x="64847" y="125090"/>
                  <a:pt x="64847" y="125090"/>
                  <a:pt x="64847" y="125090"/>
                </a:cubicBezTo>
                <a:close/>
                <a:moveTo>
                  <a:pt x="44845" y="126043"/>
                </a:moveTo>
                <a:cubicBezTo>
                  <a:pt x="44845" y="122233"/>
                  <a:pt x="44845" y="119375"/>
                  <a:pt x="45797" y="115565"/>
                </a:cubicBezTo>
                <a:cubicBezTo>
                  <a:pt x="45797" y="117470"/>
                  <a:pt x="46750" y="120328"/>
                  <a:pt x="46750" y="122233"/>
                </a:cubicBezTo>
                <a:cubicBezTo>
                  <a:pt x="48655" y="133663"/>
                  <a:pt x="51512" y="145093"/>
                  <a:pt x="54370" y="156523"/>
                </a:cubicBezTo>
                <a:cubicBezTo>
                  <a:pt x="48655" y="148903"/>
                  <a:pt x="44845" y="138425"/>
                  <a:pt x="44845" y="126043"/>
                </a:cubicBezTo>
                <a:close/>
                <a:moveTo>
                  <a:pt x="81992" y="183193"/>
                </a:moveTo>
                <a:cubicBezTo>
                  <a:pt x="82945" y="167000"/>
                  <a:pt x="82945" y="150808"/>
                  <a:pt x="83897" y="133663"/>
                </a:cubicBezTo>
                <a:cubicBezTo>
                  <a:pt x="83897" y="138425"/>
                  <a:pt x="83897" y="143188"/>
                  <a:pt x="83897" y="148903"/>
                </a:cubicBezTo>
                <a:cubicBezTo>
                  <a:pt x="83897" y="163190"/>
                  <a:pt x="83897" y="176525"/>
                  <a:pt x="84850" y="189860"/>
                </a:cubicBezTo>
                <a:cubicBezTo>
                  <a:pt x="83897" y="187955"/>
                  <a:pt x="82945" y="185098"/>
                  <a:pt x="81992" y="183193"/>
                </a:cubicBezTo>
                <a:close/>
                <a:moveTo>
                  <a:pt x="110567" y="246058"/>
                </a:moveTo>
                <a:cubicBezTo>
                  <a:pt x="111520" y="246058"/>
                  <a:pt x="112472" y="247010"/>
                  <a:pt x="113425" y="247010"/>
                </a:cubicBezTo>
                <a:cubicBezTo>
                  <a:pt x="113425" y="248915"/>
                  <a:pt x="114377" y="249868"/>
                  <a:pt x="114377" y="251773"/>
                </a:cubicBezTo>
                <a:cubicBezTo>
                  <a:pt x="110567" y="248915"/>
                  <a:pt x="107710" y="246058"/>
                  <a:pt x="103900" y="243200"/>
                </a:cubicBezTo>
                <a:cubicBezTo>
                  <a:pt x="106757" y="244153"/>
                  <a:pt x="108662" y="245105"/>
                  <a:pt x="110567" y="246058"/>
                </a:cubicBezTo>
                <a:close/>
                <a:moveTo>
                  <a:pt x="108662" y="103183"/>
                </a:moveTo>
                <a:cubicBezTo>
                  <a:pt x="105805" y="103183"/>
                  <a:pt x="102947" y="104135"/>
                  <a:pt x="101042" y="106993"/>
                </a:cubicBezTo>
                <a:cubicBezTo>
                  <a:pt x="101042" y="106993"/>
                  <a:pt x="101042" y="107945"/>
                  <a:pt x="100090" y="107945"/>
                </a:cubicBezTo>
                <a:cubicBezTo>
                  <a:pt x="100090" y="101278"/>
                  <a:pt x="99137" y="95563"/>
                  <a:pt x="98185" y="88895"/>
                </a:cubicBezTo>
                <a:cubicBezTo>
                  <a:pt x="101995" y="93658"/>
                  <a:pt x="105805" y="97468"/>
                  <a:pt x="108662" y="103183"/>
                </a:cubicBezTo>
                <a:close/>
                <a:moveTo>
                  <a:pt x="27700" y="87943"/>
                </a:moveTo>
                <a:cubicBezTo>
                  <a:pt x="28652" y="82228"/>
                  <a:pt x="29605" y="76513"/>
                  <a:pt x="31510" y="71750"/>
                </a:cubicBezTo>
                <a:cubicBezTo>
                  <a:pt x="32462" y="67940"/>
                  <a:pt x="35320" y="64130"/>
                  <a:pt x="37225" y="62225"/>
                </a:cubicBezTo>
                <a:cubicBezTo>
                  <a:pt x="37225" y="62225"/>
                  <a:pt x="38177" y="61273"/>
                  <a:pt x="38177" y="61273"/>
                </a:cubicBezTo>
                <a:cubicBezTo>
                  <a:pt x="38177" y="61273"/>
                  <a:pt x="40082" y="60320"/>
                  <a:pt x="41035" y="59368"/>
                </a:cubicBezTo>
                <a:cubicBezTo>
                  <a:pt x="41987" y="59368"/>
                  <a:pt x="41987" y="58415"/>
                  <a:pt x="42940" y="58415"/>
                </a:cubicBezTo>
                <a:cubicBezTo>
                  <a:pt x="42940" y="58415"/>
                  <a:pt x="44845" y="57463"/>
                  <a:pt x="45797" y="57463"/>
                </a:cubicBezTo>
                <a:cubicBezTo>
                  <a:pt x="45797" y="57463"/>
                  <a:pt x="45797" y="57463"/>
                  <a:pt x="46750" y="57463"/>
                </a:cubicBezTo>
                <a:cubicBezTo>
                  <a:pt x="34367" y="77465"/>
                  <a:pt x="26747" y="101278"/>
                  <a:pt x="26747" y="125090"/>
                </a:cubicBezTo>
                <a:cubicBezTo>
                  <a:pt x="24842" y="112708"/>
                  <a:pt x="24842" y="100325"/>
                  <a:pt x="27700" y="87943"/>
                </a:cubicBezTo>
                <a:close/>
                <a:moveTo>
                  <a:pt x="52465" y="184145"/>
                </a:moveTo>
                <a:cubicBezTo>
                  <a:pt x="56275" y="187003"/>
                  <a:pt x="61037" y="189860"/>
                  <a:pt x="66752" y="191765"/>
                </a:cubicBezTo>
                <a:cubicBezTo>
                  <a:pt x="67705" y="193670"/>
                  <a:pt x="68657" y="195575"/>
                  <a:pt x="68657" y="197480"/>
                </a:cubicBezTo>
                <a:cubicBezTo>
                  <a:pt x="71515" y="204148"/>
                  <a:pt x="74372" y="209863"/>
                  <a:pt x="78182" y="216530"/>
                </a:cubicBezTo>
                <a:cubicBezTo>
                  <a:pt x="69610" y="206053"/>
                  <a:pt x="61037" y="195575"/>
                  <a:pt x="52465" y="184145"/>
                </a:cubicBezTo>
                <a:close/>
              </a:path>
            </a:pathLst>
          </a:custGeom>
          <a:solidFill>
            <a:schemeClr val="tx1">
              <a:lumMod val="75000"/>
              <a:lumOff val="25000"/>
            </a:schemeClr>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2E5BA67E-595C-F593-7420-D9EEB8512870}"/>
              </a:ext>
            </a:extLst>
          </p:cNvPr>
          <p:cNvSpPr/>
          <p:nvPr/>
        </p:nvSpPr>
        <p:spPr>
          <a:xfrm flipH="1">
            <a:off x="458123" y="238635"/>
            <a:ext cx="147642" cy="178215"/>
          </a:xfrm>
          <a:custGeom>
            <a:avLst/>
            <a:gdLst>
              <a:gd name="connsiteX0" fmla="*/ 138335 w 147642"/>
              <a:gd name="connsiteY0" fmla="*/ 8062 h 178215"/>
              <a:gd name="connsiteX1" fmla="*/ 90710 w 147642"/>
              <a:gd name="connsiteY1" fmla="*/ 12825 h 178215"/>
              <a:gd name="connsiteX2" fmla="*/ 64993 w 147642"/>
              <a:gd name="connsiteY2" fmla="*/ 61402 h 178215"/>
              <a:gd name="connsiteX3" fmla="*/ 54515 w 147642"/>
              <a:gd name="connsiteY3" fmla="*/ 32827 h 178215"/>
              <a:gd name="connsiteX4" fmla="*/ 19273 w 147642"/>
              <a:gd name="connsiteY4" fmla="*/ 1395 h 178215"/>
              <a:gd name="connsiteX5" fmla="*/ 9748 w 147642"/>
              <a:gd name="connsiteY5" fmla="*/ 4252 h 178215"/>
              <a:gd name="connsiteX6" fmla="*/ 223 w 147642"/>
              <a:gd name="connsiteY6" fmla="*/ 56640 h 178215"/>
              <a:gd name="connsiteX7" fmla="*/ 11653 w 147642"/>
              <a:gd name="connsiteY7" fmla="*/ 118552 h 178215"/>
              <a:gd name="connsiteX8" fmla="*/ 55468 w 147642"/>
              <a:gd name="connsiteY8" fmla="*/ 174750 h 178215"/>
              <a:gd name="connsiteX9" fmla="*/ 55468 w 147642"/>
              <a:gd name="connsiteY9" fmla="*/ 174750 h 178215"/>
              <a:gd name="connsiteX10" fmla="*/ 65945 w 147642"/>
              <a:gd name="connsiteY10" fmla="*/ 176655 h 178215"/>
              <a:gd name="connsiteX11" fmla="*/ 83090 w 147642"/>
              <a:gd name="connsiteY11" fmla="*/ 172845 h 178215"/>
              <a:gd name="connsiteX12" fmla="*/ 125000 w 147642"/>
              <a:gd name="connsiteY12" fmla="*/ 123315 h 178215"/>
              <a:gd name="connsiteX13" fmla="*/ 144050 w 147642"/>
              <a:gd name="connsiteY13" fmla="*/ 65212 h 178215"/>
              <a:gd name="connsiteX14" fmla="*/ 138335 w 147642"/>
              <a:gd name="connsiteY14" fmla="*/ 8062 h 178215"/>
              <a:gd name="connsiteX15" fmla="*/ 34513 w 147642"/>
              <a:gd name="connsiteY15" fmla="*/ 74737 h 178215"/>
              <a:gd name="connsiteX16" fmla="*/ 33560 w 147642"/>
              <a:gd name="connsiteY16" fmla="*/ 81405 h 178215"/>
              <a:gd name="connsiteX17" fmla="*/ 30703 w 147642"/>
              <a:gd name="connsiteY17" fmla="*/ 61402 h 178215"/>
              <a:gd name="connsiteX18" fmla="*/ 34513 w 147642"/>
              <a:gd name="connsiteY18" fmla="*/ 74737 h 178215"/>
              <a:gd name="connsiteX19" fmla="*/ 67850 w 147642"/>
              <a:gd name="connsiteY19" fmla="*/ 125220 h 178215"/>
              <a:gd name="connsiteX20" fmla="*/ 66898 w 147642"/>
              <a:gd name="connsiteY20" fmla="*/ 127125 h 178215"/>
              <a:gd name="connsiteX21" fmla="*/ 66898 w 147642"/>
              <a:gd name="connsiteY21" fmla="*/ 117600 h 178215"/>
              <a:gd name="connsiteX22" fmla="*/ 89758 w 147642"/>
              <a:gd name="connsiteY22" fmla="*/ 40447 h 178215"/>
              <a:gd name="connsiteX23" fmla="*/ 67850 w 147642"/>
              <a:gd name="connsiteY23" fmla="*/ 125220 h 178215"/>
              <a:gd name="connsiteX24" fmla="*/ 50705 w 147642"/>
              <a:gd name="connsiteY24" fmla="*/ 60450 h 178215"/>
              <a:gd name="connsiteX25" fmla="*/ 44038 w 147642"/>
              <a:gd name="connsiteY25" fmla="*/ 55687 h 178215"/>
              <a:gd name="connsiteX26" fmla="*/ 33560 w 147642"/>
              <a:gd name="connsiteY26" fmla="*/ 27112 h 178215"/>
              <a:gd name="connsiteX27" fmla="*/ 42133 w 147642"/>
              <a:gd name="connsiteY27" fmla="*/ 39495 h 178215"/>
              <a:gd name="connsiteX28" fmla="*/ 50705 w 147642"/>
              <a:gd name="connsiteY28" fmla="*/ 60450 h 178215"/>
              <a:gd name="connsiteX29" fmla="*/ 14510 w 147642"/>
              <a:gd name="connsiteY29" fmla="*/ 63307 h 178215"/>
              <a:gd name="connsiteX30" fmla="*/ 15463 w 147642"/>
              <a:gd name="connsiteY30" fmla="*/ 34732 h 178215"/>
              <a:gd name="connsiteX31" fmla="*/ 37370 w 147642"/>
              <a:gd name="connsiteY31" fmla="*/ 139507 h 178215"/>
              <a:gd name="connsiteX32" fmla="*/ 28798 w 147642"/>
              <a:gd name="connsiteY32" fmla="*/ 123315 h 178215"/>
              <a:gd name="connsiteX33" fmla="*/ 14510 w 147642"/>
              <a:gd name="connsiteY33" fmla="*/ 63307 h 178215"/>
              <a:gd name="connsiteX34" fmla="*/ 131668 w 147642"/>
              <a:gd name="connsiteY34" fmla="*/ 50925 h 178215"/>
              <a:gd name="connsiteX35" fmla="*/ 116428 w 147642"/>
              <a:gd name="connsiteY35" fmla="*/ 106170 h 178215"/>
              <a:gd name="connsiteX36" fmla="*/ 85948 w 147642"/>
              <a:gd name="connsiteY36" fmla="*/ 152842 h 178215"/>
              <a:gd name="connsiteX37" fmla="*/ 77375 w 147642"/>
              <a:gd name="connsiteY37" fmla="*/ 158557 h 178215"/>
              <a:gd name="connsiteX38" fmla="*/ 73565 w 147642"/>
              <a:gd name="connsiteY38" fmla="*/ 159510 h 178215"/>
              <a:gd name="connsiteX39" fmla="*/ 75470 w 147642"/>
              <a:gd name="connsiteY39" fmla="*/ 152842 h 178215"/>
              <a:gd name="connsiteX40" fmla="*/ 119285 w 147642"/>
              <a:gd name="connsiteY40" fmla="*/ 86167 h 178215"/>
              <a:gd name="connsiteX41" fmla="*/ 123095 w 147642"/>
              <a:gd name="connsiteY41" fmla="*/ 81405 h 178215"/>
              <a:gd name="connsiteX42" fmla="*/ 131668 w 147642"/>
              <a:gd name="connsiteY42" fmla="*/ 45210 h 178215"/>
              <a:gd name="connsiteX43" fmla="*/ 119285 w 147642"/>
              <a:gd name="connsiteY43" fmla="*/ 38542 h 178215"/>
              <a:gd name="connsiteX44" fmla="*/ 106903 w 147642"/>
              <a:gd name="connsiteY44" fmla="*/ 19492 h 178215"/>
              <a:gd name="connsiteX45" fmla="*/ 103093 w 147642"/>
              <a:gd name="connsiteY45" fmla="*/ 17587 h 178215"/>
              <a:gd name="connsiteX46" fmla="*/ 121190 w 147642"/>
              <a:gd name="connsiteY46" fmla="*/ 12825 h 178215"/>
              <a:gd name="connsiteX47" fmla="*/ 130715 w 147642"/>
              <a:gd name="connsiteY47" fmla="*/ 23302 h 178215"/>
              <a:gd name="connsiteX48" fmla="*/ 131668 w 147642"/>
              <a:gd name="connsiteY48" fmla="*/ 50925 h 17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7642" h="178215">
                <a:moveTo>
                  <a:pt x="138335" y="8062"/>
                </a:moveTo>
                <a:cubicBezTo>
                  <a:pt x="125000" y="-6225"/>
                  <a:pt x="103093" y="442"/>
                  <a:pt x="90710" y="12825"/>
                </a:cubicBezTo>
                <a:cubicBezTo>
                  <a:pt x="78328" y="26160"/>
                  <a:pt x="70708" y="43305"/>
                  <a:pt x="64993" y="61402"/>
                </a:cubicBezTo>
                <a:cubicBezTo>
                  <a:pt x="63088" y="50925"/>
                  <a:pt x="59278" y="41400"/>
                  <a:pt x="54515" y="32827"/>
                </a:cubicBezTo>
                <a:cubicBezTo>
                  <a:pt x="46895" y="18540"/>
                  <a:pt x="34513" y="8062"/>
                  <a:pt x="19273" y="1395"/>
                </a:cubicBezTo>
                <a:cubicBezTo>
                  <a:pt x="15463" y="-510"/>
                  <a:pt x="11653" y="442"/>
                  <a:pt x="9748" y="4252"/>
                </a:cubicBezTo>
                <a:cubicBezTo>
                  <a:pt x="1175" y="18540"/>
                  <a:pt x="-730" y="38542"/>
                  <a:pt x="223" y="56640"/>
                </a:cubicBezTo>
                <a:cubicBezTo>
                  <a:pt x="1175" y="77595"/>
                  <a:pt x="4985" y="98550"/>
                  <a:pt x="11653" y="118552"/>
                </a:cubicBezTo>
                <a:cubicBezTo>
                  <a:pt x="19273" y="139507"/>
                  <a:pt x="34513" y="167130"/>
                  <a:pt x="55468" y="174750"/>
                </a:cubicBezTo>
                <a:cubicBezTo>
                  <a:pt x="55468" y="174750"/>
                  <a:pt x="55468" y="174750"/>
                  <a:pt x="55468" y="174750"/>
                </a:cubicBezTo>
                <a:cubicBezTo>
                  <a:pt x="57373" y="179512"/>
                  <a:pt x="63088" y="178560"/>
                  <a:pt x="65945" y="176655"/>
                </a:cubicBezTo>
                <a:cubicBezTo>
                  <a:pt x="71660" y="176655"/>
                  <a:pt x="77375" y="175702"/>
                  <a:pt x="83090" y="172845"/>
                </a:cubicBezTo>
                <a:cubicBezTo>
                  <a:pt x="102140" y="163320"/>
                  <a:pt x="116428" y="142365"/>
                  <a:pt x="125000" y="123315"/>
                </a:cubicBezTo>
                <a:cubicBezTo>
                  <a:pt x="133573" y="105217"/>
                  <a:pt x="140240" y="85215"/>
                  <a:pt x="144050" y="65212"/>
                </a:cubicBezTo>
                <a:cubicBezTo>
                  <a:pt x="147860" y="47115"/>
                  <a:pt x="151670" y="22350"/>
                  <a:pt x="138335" y="8062"/>
                </a:cubicBezTo>
                <a:close/>
                <a:moveTo>
                  <a:pt x="34513" y="74737"/>
                </a:moveTo>
                <a:cubicBezTo>
                  <a:pt x="34513" y="76642"/>
                  <a:pt x="34513" y="79500"/>
                  <a:pt x="33560" y="81405"/>
                </a:cubicBezTo>
                <a:cubicBezTo>
                  <a:pt x="32608" y="74737"/>
                  <a:pt x="31655" y="68070"/>
                  <a:pt x="30703" y="61402"/>
                </a:cubicBezTo>
                <a:cubicBezTo>
                  <a:pt x="32608" y="66165"/>
                  <a:pt x="33560" y="69975"/>
                  <a:pt x="34513" y="74737"/>
                </a:cubicBezTo>
                <a:close/>
                <a:moveTo>
                  <a:pt x="67850" y="125220"/>
                </a:moveTo>
                <a:cubicBezTo>
                  <a:pt x="67850" y="126172"/>
                  <a:pt x="66898" y="126172"/>
                  <a:pt x="66898" y="127125"/>
                </a:cubicBezTo>
                <a:cubicBezTo>
                  <a:pt x="66898" y="124267"/>
                  <a:pt x="66898" y="121410"/>
                  <a:pt x="66898" y="117600"/>
                </a:cubicBezTo>
                <a:cubicBezTo>
                  <a:pt x="71660" y="90930"/>
                  <a:pt x="77375" y="64260"/>
                  <a:pt x="89758" y="40447"/>
                </a:cubicBezTo>
                <a:cubicBezTo>
                  <a:pt x="79280" y="67117"/>
                  <a:pt x="75470" y="96645"/>
                  <a:pt x="67850" y="125220"/>
                </a:cubicBezTo>
                <a:close/>
                <a:moveTo>
                  <a:pt x="50705" y="60450"/>
                </a:moveTo>
                <a:cubicBezTo>
                  <a:pt x="49753" y="57592"/>
                  <a:pt x="46895" y="55687"/>
                  <a:pt x="44038" y="55687"/>
                </a:cubicBezTo>
                <a:cubicBezTo>
                  <a:pt x="41180" y="46162"/>
                  <a:pt x="37370" y="36637"/>
                  <a:pt x="33560" y="27112"/>
                </a:cubicBezTo>
                <a:cubicBezTo>
                  <a:pt x="37370" y="30922"/>
                  <a:pt x="40228" y="34732"/>
                  <a:pt x="42133" y="39495"/>
                </a:cubicBezTo>
                <a:cubicBezTo>
                  <a:pt x="45943" y="45210"/>
                  <a:pt x="48800" y="52830"/>
                  <a:pt x="50705" y="60450"/>
                </a:cubicBezTo>
                <a:close/>
                <a:moveTo>
                  <a:pt x="14510" y="63307"/>
                </a:moveTo>
                <a:cubicBezTo>
                  <a:pt x="13558" y="53782"/>
                  <a:pt x="13558" y="44257"/>
                  <a:pt x="15463" y="34732"/>
                </a:cubicBezTo>
                <a:cubicBezTo>
                  <a:pt x="15463" y="69975"/>
                  <a:pt x="22130" y="107122"/>
                  <a:pt x="37370" y="139507"/>
                </a:cubicBezTo>
                <a:cubicBezTo>
                  <a:pt x="34513" y="134745"/>
                  <a:pt x="31655" y="129030"/>
                  <a:pt x="28798" y="123315"/>
                </a:cubicBezTo>
                <a:cubicBezTo>
                  <a:pt x="20225" y="104265"/>
                  <a:pt x="15463" y="83310"/>
                  <a:pt x="14510" y="63307"/>
                </a:cubicBezTo>
                <a:close/>
                <a:moveTo>
                  <a:pt x="131668" y="50925"/>
                </a:moveTo>
                <a:cubicBezTo>
                  <a:pt x="128810" y="69975"/>
                  <a:pt x="123095" y="89025"/>
                  <a:pt x="116428" y="106170"/>
                </a:cubicBezTo>
                <a:cubicBezTo>
                  <a:pt x="109760" y="123315"/>
                  <a:pt x="99283" y="140460"/>
                  <a:pt x="85948" y="152842"/>
                </a:cubicBezTo>
                <a:cubicBezTo>
                  <a:pt x="83090" y="154747"/>
                  <a:pt x="80233" y="157605"/>
                  <a:pt x="77375" y="158557"/>
                </a:cubicBezTo>
                <a:cubicBezTo>
                  <a:pt x="76423" y="159510"/>
                  <a:pt x="75470" y="159510"/>
                  <a:pt x="73565" y="159510"/>
                </a:cubicBezTo>
                <a:cubicBezTo>
                  <a:pt x="74518" y="157605"/>
                  <a:pt x="75470" y="154747"/>
                  <a:pt x="75470" y="152842"/>
                </a:cubicBezTo>
                <a:cubicBezTo>
                  <a:pt x="92615" y="134745"/>
                  <a:pt x="111665" y="110932"/>
                  <a:pt x="119285" y="86167"/>
                </a:cubicBezTo>
                <a:cubicBezTo>
                  <a:pt x="121190" y="85215"/>
                  <a:pt x="122143" y="84262"/>
                  <a:pt x="123095" y="81405"/>
                </a:cubicBezTo>
                <a:cubicBezTo>
                  <a:pt x="125953" y="69022"/>
                  <a:pt x="128810" y="57592"/>
                  <a:pt x="131668" y="45210"/>
                </a:cubicBezTo>
                <a:cubicBezTo>
                  <a:pt x="133573" y="37590"/>
                  <a:pt x="124048" y="33780"/>
                  <a:pt x="119285" y="38542"/>
                </a:cubicBezTo>
                <a:cubicBezTo>
                  <a:pt x="116428" y="31875"/>
                  <a:pt x="112618" y="25207"/>
                  <a:pt x="106903" y="19492"/>
                </a:cubicBezTo>
                <a:cubicBezTo>
                  <a:pt x="105950" y="18540"/>
                  <a:pt x="104998" y="17587"/>
                  <a:pt x="103093" y="17587"/>
                </a:cubicBezTo>
                <a:cubicBezTo>
                  <a:pt x="107855" y="13777"/>
                  <a:pt x="114523" y="10920"/>
                  <a:pt x="121190" y="12825"/>
                </a:cubicBezTo>
                <a:cubicBezTo>
                  <a:pt x="125953" y="13777"/>
                  <a:pt x="128810" y="17587"/>
                  <a:pt x="130715" y="23302"/>
                </a:cubicBezTo>
                <a:cubicBezTo>
                  <a:pt x="133573" y="33780"/>
                  <a:pt x="132620" y="42352"/>
                  <a:pt x="131668" y="50925"/>
                </a:cubicBezTo>
                <a:close/>
              </a:path>
            </a:pathLst>
          </a:custGeom>
          <a:solidFill>
            <a:schemeClr val="accent6"/>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AB8073CF-8DD6-550C-2863-386B0CA3DA9A}"/>
              </a:ext>
            </a:extLst>
          </p:cNvPr>
          <p:cNvSpPr/>
          <p:nvPr/>
        </p:nvSpPr>
        <p:spPr>
          <a:xfrm flipH="1">
            <a:off x="821916" y="333122"/>
            <a:ext cx="318901" cy="309294"/>
          </a:xfrm>
          <a:custGeom>
            <a:avLst/>
            <a:gdLst>
              <a:gd name="connsiteX0" fmla="*/ 313342 w 318901"/>
              <a:gd name="connsiteY0" fmla="*/ 53592 h 309294"/>
              <a:gd name="connsiteX1" fmla="*/ 280005 w 318901"/>
              <a:gd name="connsiteY1" fmla="*/ 26922 h 309294"/>
              <a:gd name="connsiteX2" fmla="*/ 242857 w 318901"/>
              <a:gd name="connsiteY2" fmla="*/ 20255 h 309294"/>
              <a:gd name="connsiteX3" fmla="*/ 205710 w 318901"/>
              <a:gd name="connsiteY3" fmla="*/ 36447 h 309294"/>
              <a:gd name="connsiteX4" fmla="*/ 171420 w 318901"/>
              <a:gd name="connsiteY4" fmla="*/ 65975 h 309294"/>
              <a:gd name="connsiteX5" fmla="*/ 163800 w 318901"/>
              <a:gd name="connsiteY5" fmla="*/ 82167 h 309294"/>
              <a:gd name="connsiteX6" fmla="*/ 165705 w 318901"/>
              <a:gd name="connsiteY6" fmla="*/ 91692 h 309294"/>
              <a:gd name="connsiteX7" fmla="*/ 157132 w 318901"/>
              <a:gd name="connsiteY7" fmla="*/ 100265 h 309294"/>
              <a:gd name="connsiteX8" fmla="*/ 157132 w 318901"/>
              <a:gd name="connsiteY8" fmla="*/ 97407 h 309294"/>
              <a:gd name="connsiteX9" fmla="*/ 136177 w 318901"/>
              <a:gd name="connsiteY9" fmla="*/ 46925 h 309294"/>
              <a:gd name="connsiteX10" fmla="*/ 116175 w 318901"/>
              <a:gd name="connsiteY10" fmla="*/ 32637 h 309294"/>
              <a:gd name="connsiteX11" fmla="*/ 79027 w 318901"/>
              <a:gd name="connsiteY11" fmla="*/ 3110 h 309294"/>
              <a:gd name="connsiteX12" fmla="*/ 13305 w 318901"/>
              <a:gd name="connsiteY12" fmla="*/ 29780 h 309294"/>
              <a:gd name="connsiteX13" fmla="*/ 3780 w 318901"/>
              <a:gd name="connsiteY13" fmla="*/ 112647 h 309294"/>
              <a:gd name="connsiteX14" fmla="*/ 6637 w 318901"/>
              <a:gd name="connsiteY14" fmla="*/ 129792 h 309294"/>
              <a:gd name="connsiteX15" fmla="*/ 45690 w 318901"/>
              <a:gd name="connsiteY15" fmla="*/ 230757 h 309294"/>
              <a:gd name="connsiteX16" fmla="*/ 58072 w 318901"/>
              <a:gd name="connsiteY16" fmla="*/ 251712 h 309294"/>
              <a:gd name="connsiteX17" fmla="*/ 60930 w 318901"/>
              <a:gd name="connsiteY17" fmla="*/ 255522 h 309294"/>
              <a:gd name="connsiteX18" fmla="*/ 62835 w 318901"/>
              <a:gd name="connsiteY18" fmla="*/ 259332 h 309294"/>
              <a:gd name="connsiteX19" fmla="*/ 86647 w 318901"/>
              <a:gd name="connsiteY19" fmla="*/ 286955 h 309294"/>
              <a:gd name="connsiteX20" fmla="*/ 93315 w 318901"/>
              <a:gd name="connsiteY20" fmla="*/ 293622 h 309294"/>
              <a:gd name="connsiteX21" fmla="*/ 100935 w 318901"/>
              <a:gd name="connsiteY21" fmla="*/ 297432 h 309294"/>
              <a:gd name="connsiteX22" fmla="*/ 131415 w 318901"/>
              <a:gd name="connsiteY22" fmla="*/ 304100 h 309294"/>
              <a:gd name="connsiteX23" fmla="*/ 138082 w 318901"/>
              <a:gd name="connsiteY23" fmla="*/ 307910 h 309294"/>
              <a:gd name="connsiteX24" fmla="*/ 167610 w 318901"/>
              <a:gd name="connsiteY24" fmla="*/ 302195 h 309294"/>
              <a:gd name="connsiteX25" fmla="*/ 195232 w 318901"/>
              <a:gd name="connsiteY25" fmla="*/ 282192 h 309294"/>
              <a:gd name="connsiteX26" fmla="*/ 219045 w 318901"/>
              <a:gd name="connsiteY26" fmla="*/ 262190 h 309294"/>
              <a:gd name="connsiteX27" fmla="*/ 278100 w 318901"/>
              <a:gd name="connsiteY27" fmla="*/ 183132 h 309294"/>
              <a:gd name="connsiteX28" fmla="*/ 307627 w 318901"/>
              <a:gd name="connsiteY28" fmla="*/ 123125 h 309294"/>
              <a:gd name="connsiteX29" fmla="*/ 313342 w 318901"/>
              <a:gd name="connsiteY29" fmla="*/ 53592 h 309294"/>
              <a:gd name="connsiteX30" fmla="*/ 140940 w 318901"/>
              <a:gd name="connsiteY30" fmla="*/ 151700 h 309294"/>
              <a:gd name="connsiteX31" fmla="*/ 128557 w 318901"/>
              <a:gd name="connsiteY31" fmla="*/ 165987 h 309294"/>
              <a:gd name="connsiteX32" fmla="*/ 127605 w 318901"/>
              <a:gd name="connsiteY32" fmla="*/ 156462 h 309294"/>
              <a:gd name="connsiteX33" fmla="*/ 141892 w 318901"/>
              <a:gd name="connsiteY33" fmla="*/ 145032 h 309294"/>
              <a:gd name="connsiteX34" fmla="*/ 141892 w 318901"/>
              <a:gd name="connsiteY34" fmla="*/ 148842 h 309294"/>
              <a:gd name="connsiteX35" fmla="*/ 140940 w 318901"/>
              <a:gd name="connsiteY35" fmla="*/ 151700 h 309294"/>
              <a:gd name="connsiteX36" fmla="*/ 262860 w 318901"/>
              <a:gd name="connsiteY36" fmla="*/ 50735 h 309294"/>
              <a:gd name="connsiteX37" fmla="*/ 278100 w 318901"/>
              <a:gd name="connsiteY37" fmla="*/ 58355 h 309294"/>
              <a:gd name="connsiteX38" fmla="*/ 280005 w 318901"/>
              <a:gd name="connsiteY38" fmla="*/ 63117 h 309294"/>
              <a:gd name="connsiteX39" fmla="*/ 260955 w 318901"/>
              <a:gd name="connsiteY39" fmla="*/ 153605 h 309294"/>
              <a:gd name="connsiteX40" fmla="*/ 201900 w 318901"/>
              <a:gd name="connsiteY40" fmla="*/ 225042 h 309294"/>
              <a:gd name="connsiteX41" fmla="*/ 196185 w 318901"/>
              <a:gd name="connsiteY41" fmla="*/ 229805 h 309294"/>
              <a:gd name="connsiteX42" fmla="*/ 213330 w 318901"/>
              <a:gd name="connsiteY42" fmla="*/ 205040 h 309294"/>
              <a:gd name="connsiteX43" fmla="*/ 273337 w 318901"/>
              <a:gd name="connsiteY43" fmla="*/ 110742 h 309294"/>
              <a:gd name="connsiteX44" fmla="*/ 261907 w 318901"/>
              <a:gd name="connsiteY44" fmla="*/ 58355 h 309294"/>
              <a:gd name="connsiteX45" fmla="*/ 251430 w 318901"/>
              <a:gd name="connsiteY45" fmla="*/ 51687 h 309294"/>
              <a:gd name="connsiteX46" fmla="*/ 262860 w 318901"/>
              <a:gd name="connsiteY46" fmla="*/ 50735 h 309294"/>
              <a:gd name="connsiteX47" fmla="*/ 251430 w 318901"/>
              <a:gd name="connsiteY47" fmla="*/ 73595 h 309294"/>
              <a:gd name="connsiteX48" fmla="*/ 251430 w 318901"/>
              <a:gd name="connsiteY48" fmla="*/ 71690 h 309294"/>
              <a:gd name="connsiteX49" fmla="*/ 256192 w 318901"/>
              <a:gd name="connsiteY49" fmla="*/ 83120 h 309294"/>
              <a:gd name="connsiteX50" fmla="*/ 215235 w 318901"/>
              <a:gd name="connsiteY50" fmla="*/ 173607 h 309294"/>
              <a:gd name="connsiteX51" fmla="*/ 248572 w 318901"/>
              <a:gd name="connsiteY51" fmla="*/ 85977 h 309294"/>
              <a:gd name="connsiteX52" fmla="*/ 248572 w 318901"/>
              <a:gd name="connsiteY52" fmla="*/ 84072 h 309294"/>
              <a:gd name="connsiteX53" fmla="*/ 251430 w 318901"/>
              <a:gd name="connsiteY53" fmla="*/ 73595 h 309294"/>
              <a:gd name="connsiteX54" fmla="*/ 59025 w 318901"/>
              <a:gd name="connsiteY54" fmla="*/ 145032 h 309294"/>
              <a:gd name="connsiteX55" fmla="*/ 50452 w 318901"/>
              <a:gd name="connsiteY55" fmla="*/ 98360 h 309294"/>
              <a:gd name="connsiteX56" fmla="*/ 54262 w 318901"/>
              <a:gd name="connsiteY56" fmla="*/ 56450 h 309294"/>
              <a:gd name="connsiteX57" fmla="*/ 56167 w 318901"/>
              <a:gd name="connsiteY57" fmla="*/ 53592 h 309294"/>
              <a:gd name="connsiteX58" fmla="*/ 56167 w 318901"/>
              <a:gd name="connsiteY58" fmla="*/ 53592 h 309294"/>
              <a:gd name="connsiteX59" fmla="*/ 56167 w 318901"/>
              <a:gd name="connsiteY59" fmla="*/ 53592 h 309294"/>
              <a:gd name="connsiteX60" fmla="*/ 57120 w 318901"/>
              <a:gd name="connsiteY60" fmla="*/ 52640 h 309294"/>
              <a:gd name="connsiteX61" fmla="*/ 61882 w 318901"/>
              <a:gd name="connsiteY61" fmla="*/ 49782 h 309294"/>
              <a:gd name="connsiteX62" fmla="*/ 63787 w 318901"/>
              <a:gd name="connsiteY62" fmla="*/ 49782 h 309294"/>
              <a:gd name="connsiteX63" fmla="*/ 64740 w 318901"/>
              <a:gd name="connsiteY63" fmla="*/ 49782 h 309294"/>
              <a:gd name="connsiteX64" fmla="*/ 65692 w 318901"/>
              <a:gd name="connsiteY64" fmla="*/ 49782 h 309294"/>
              <a:gd name="connsiteX65" fmla="*/ 60930 w 318901"/>
              <a:gd name="connsiteY65" fmla="*/ 60260 h 309294"/>
              <a:gd name="connsiteX66" fmla="*/ 59977 w 318901"/>
              <a:gd name="connsiteY66" fmla="*/ 110742 h 309294"/>
              <a:gd name="connsiteX67" fmla="*/ 73312 w 318901"/>
              <a:gd name="connsiteY67" fmla="*/ 170750 h 309294"/>
              <a:gd name="connsiteX68" fmla="*/ 79980 w 318901"/>
              <a:gd name="connsiteY68" fmla="*/ 193610 h 309294"/>
              <a:gd name="connsiteX69" fmla="*/ 79980 w 318901"/>
              <a:gd name="connsiteY69" fmla="*/ 197420 h 309294"/>
              <a:gd name="connsiteX70" fmla="*/ 59025 w 318901"/>
              <a:gd name="connsiteY70" fmla="*/ 145032 h 309294"/>
              <a:gd name="connsiteX71" fmla="*/ 78075 w 318901"/>
              <a:gd name="connsiteY71" fmla="*/ 80262 h 309294"/>
              <a:gd name="connsiteX72" fmla="*/ 78075 w 318901"/>
              <a:gd name="connsiteY72" fmla="*/ 75500 h 309294"/>
              <a:gd name="connsiteX73" fmla="*/ 78075 w 318901"/>
              <a:gd name="connsiteY73" fmla="*/ 72642 h 309294"/>
              <a:gd name="connsiteX74" fmla="*/ 78075 w 318901"/>
              <a:gd name="connsiteY74" fmla="*/ 71690 h 309294"/>
              <a:gd name="connsiteX75" fmla="*/ 78075 w 318901"/>
              <a:gd name="connsiteY75" fmla="*/ 71690 h 309294"/>
              <a:gd name="connsiteX76" fmla="*/ 78075 w 318901"/>
              <a:gd name="connsiteY76" fmla="*/ 69785 h 309294"/>
              <a:gd name="connsiteX77" fmla="*/ 79027 w 318901"/>
              <a:gd name="connsiteY77" fmla="*/ 72642 h 309294"/>
              <a:gd name="connsiteX78" fmla="*/ 83790 w 318901"/>
              <a:gd name="connsiteY78" fmla="*/ 129792 h 309294"/>
              <a:gd name="connsiteX79" fmla="*/ 78075 w 318901"/>
              <a:gd name="connsiteY79" fmla="*/ 80262 h 309294"/>
              <a:gd name="connsiteX80" fmla="*/ 86647 w 318901"/>
              <a:gd name="connsiteY80" fmla="*/ 248855 h 309294"/>
              <a:gd name="connsiteX81" fmla="*/ 92362 w 318901"/>
              <a:gd name="connsiteY81" fmla="*/ 250760 h 309294"/>
              <a:gd name="connsiteX82" fmla="*/ 99030 w 318901"/>
              <a:gd name="connsiteY82" fmla="*/ 262190 h 309294"/>
              <a:gd name="connsiteX83" fmla="*/ 86647 w 318901"/>
              <a:gd name="connsiteY83" fmla="*/ 248855 h 309294"/>
              <a:gd name="connsiteX84" fmla="*/ 188565 w 318901"/>
              <a:gd name="connsiteY84" fmla="*/ 148842 h 309294"/>
              <a:gd name="connsiteX85" fmla="*/ 175230 w 318901"/>
              <a:gd name="connsiteY85" fmla="*/ 177417 h 309294"/>
              <a:gd name="connsiteX86" fmla="*/ 160942 w 318901"/>
              <a:gd name="connsiteY86" fmla="*/ 194562 h 309294"/>
              <a:gd name="connsiteX87" fmla="*/ 188565 w 318901"/>
              <a:gd name="connsiteY87" fmla="*/ 148842 h 309294"/>
              <a:gd name="connsiteX88" fmla="*/ 58072 w 318901"/>
              <a:gd name="connsiteY88" fmla="*/ 24065 h 309294"/>
              <a:gd name="connsiteX89" fmla="*/ 44737 w 318901"/>
              <a:gd name="connsiteY89" fmla="*/ 25017 h 309294"/>
              <a:gd name="connsiteX90" fmla="*/ 47595 w 318901"/>
              <a:gd name="connsiteY90" fmla="*/ 23112 h 309294"/>
              <a:gd name="connsiteX91" fmla="*/ 70455 w 318901"/>
              <a:gd name="connsiteY91" fmla="*/ 23112 h 309294"/>
              <a:gd name="connsiteX92" fmla="*/ 58072 w 318901"/>
              <a:gd name="connsiteY92" fmla="*/ 24065 h 309294"/>
              <a:gd name="connsiteX93" fmla="*/ 132367 w 318901"/>
              <a:gd name="connsiteY93" fmla="*/ 206945 h 309294"/>
              <a:gd name="connsiteX94" fmla="*/ 130462 w 318901"/>
              <a:gd name="connsiteY94" fmla="*/ 213612 h 309294"/>
              <a:gd name="connsiteX95" fmla="*/ 130462 w 318901"/>
              <a:gd name="connsiteY95" fmla="*/ 192657 h 309294"/>
              <a:gd name="connsiteX96" fmla="*/ 137130 w 318901"/>
              <a:gd name="connsiteY96" fmla="*/ 184085 h 309294"/>
              <a:gd name="connsiteX97" fmla="*/ 132367 w 318901"/>
              <a:gd name="connsiteY97" fmla="*/ 206945 h 309294"/>
              <a:gd name="connsiteX98" fmla="*/ 126652 w 318901"/>
              <a:gd name="connsiteY98" fmla="*/ 133602 h 309294"/>
              <a:gd name="connsiteX99" fmla="*/ 124747 w 318901"/>
              <a:gd name="connsiteY99" fmla="*/ 135507 h 309294"/>
              <a:gd name="connsiteX100" fmla="*/ 123795 w 318901"/>
              <a:gd name="connsiteY100" fmla="*/ 130745 h 309294"/>
              <a:gd name="connsiteX101" fmla="*/ 122842 w 318901"/>
              <a:gd name="connsiteY101" fmla="*/ 123125 h 309294"/>
              <a:gd name="connsiteX102" fmla="*/ 128557 w 318901"/>
              <a:gd name="connsiteY102" fmla="*/ 101217 h 309294"/>
              <a:gd name="connsiteX103" fmla="*/ 135225 w 318901"/>
              <a:gd name="connsiteY103" fmla="*/ 100265 h 309294"/>
              <a:gd name="connsiteX104" fmla="*/ 138082 w 318901"/>
              <a:gd name="connsiteY104" fmla="*/ 98360 h 309294"/>
              <a:gd name="connsiteX105" fmla="*/ 140940 w 318901"/>
              <a:gd name="connsiteY105" fmla="*/ 118362 h 309294"/>
              <a:gd name="connsiteX106" fmla="*/ 126652 w 318901"/>
              <a:gd name="connsiteY106" fmla="*/ 133602 h 30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18901" h="309294">
                <a:moveTo>
                  <a:pt x="313342" y="53592"/>
                </a:moveTo>
                <a:cubicBezTo>
                  <a:pt x="306675" y="38352"/>
                  <a:pt x="294292" y="30732"/>
                  <a:pt x="280005" y="26922"/>
                </a:cubicBezTo>
                <a:cubicBezTo>
                  <a:pt x="269527" y="18350"/>
                  <a:pt x="255240" y="17397"/>
                  <a:pt x="242857" y="20255"/>
                </a:cubicBezTo>
                <a:cubicBezTo>
                  <a:pt x="229522" y="23112"/>
                  <a:pt x="217140" y="29780"/>
                  <a:pt x="205710" y="36447"/>
                </a:cubicBezTo>
                <a:cubicBezTo>
                  <a:pt x="192375" y="44067"/>
                  <a:pt x="180945" y="54545"/>
                  <a:pt x="171420" y="65975"/>
                </a:cubicBezTo>
                <a:cubicBezTo>
                  <a:pt x="167610" y="70737"/>
                  <a:pt x="164752" y="76452"/>
                  <a:pt x="163800" y="82167"/>
                </a:cubicBezTo>
                <a:cubicBezTo>
                  <a:pt x="162847" y="85977"/>
                  <a:pt x="163800" y="89787"/>
                  <a:pt x="165705" y="91692"/>
                </a:cubicBezTo>
                <a:cubicBezTo>
                  <a:pt x="162847" y="94550"/>
                  <a:pt x="159990" y="97407"/>
                  <a:pt x="157132" y="100265"/>
                </a:cubicBezTo>
                <a:cubicBezTo>
                  <a:pt x="157132" y="99312"/>
                  <a:pt x="157132" y="98360"/>
                  <a:pt x="157132" y="97407"/>
                </a:cubicBezTo>
                <a:cubicBezTo>
                  <a:pt x="154275" y="79310"/>
                  <a:pt x="148560" y="60260"/>
                  <a:pt x="136177" y="46925"/>
                </a:cubicBezTo>
                <a:cubicBezTo>
                  <a:pt x="130462" y="40257"/>
                  <a:pt x="123795" y="35495"/>
                  <a:pt x="116175" y="32637"/>
                </a:cubicBezTo>
                <a:cubicBezTo>
                  <a:pt x="106650" y="19302"/>
                  <a:pt x="94267" y="8825"/>
                  <a:pt x="79027" y="3110"/>
                </a:cubicBezTo>
                <a:cubicBezTo>
                  <a:pt x="52357" y="-6415"/>
                  <a:pt x="27592" y="6920"/>
                  <a:pt x="13305" y="29780"/>
                </a:cubicBezTo>
                <a:cubicBezTo>
                  <a:pt x="-2888" y="55497"/>
                  <a:pt x="-1935" y="84072"/>
                  <a:pt x="3780" y="112647"/>
                </a:cubicBezTo>
                <a:cubicBezTo>
                  <a:pt x="4732" y="118362"/>
                  <a:pt x="5685" y="124077"/>
                  <a:pt x="6637" y="129792"/>
                </a:cubicBezTo>
                <a:cubicBezTo>
                  <a:pt x="13305" y="165035"/>
                  <a:pt x="28545" y="199325"/>
                  <a:pt x="45690" y="230757"/>
                </a:cubicBezTo>
                <a:cubicBezTo>
                  <a:pt x="49500" y="237425"/>
                  <a:pt x="53310" y="245045"/>
                  <a:pt x="58072" y="251712"/>
                </a:cubicBezTo>
                <a:cubicBezTo>
                  <a:pt x="59025" y="252665"/>
                  <a:pt x="59977" y="254570"/>
                  <a:pt x="60930" y="255522"/>
                </a:cubicBezTo>
                <a:cubicBezTo>
                  <a:pt x="61882" y="256475"/>
                  <a:pt x="61882" y="258380"/>
                  <a:pt x="62835" y="259332"/>
                </a:cubicBezTo>
                <a:cubicBezTo>
                  <a:pt x="69502" y="269810"/>
                  <a:pt x="77122" y="280287"/>
                  <a:pt x="86647" y="286955"/>
                </a:cubicBezTo>
                <a:cubicBezTo>
                  <a:pt x="88552" y="288860"/>
                  <a:pt x="90457" y="291717"/>
                  <a:pt x="93315" y="293622"/>
                </a:cubicBezTo>
                <a:cubicBezTo>
                  <a:pt x="96172" y="295527"/>
                  <a:pt x="98077" y="296480"/>
                  <a:pt x="100935" y="297432"/>
                </a:cubicBezTo>
                <a:cubicBezTo>
                  <a:pt x="110460" y="302195"/>
                  <a:pt x="119985" y="305052"/>
                  <a:pt x="131415" y="304100"/>
                </a:cubicBezTo>
                <a:cubicBezTo>
                  <a:pt x="133320" y="306005"/>
                  <a:pt x="136177" y="306957"/>
                  <a:pt x="138082" y="307910"/>
                </a:cubicBezTo>
                <a:cubicBezTo>
                  <a:pt x="147607" y="311720"/>
                  <a:pt x="159037" y="306957"/>
                  <a:pt x="167610" y="302195"/>
                </a:cubicBezTo>
                <a:cubicBezTo>
                  <a:pt x="178087" y="296480"/>
                  <a:pt x="186660" y="288860"/>
                  <a:pt x="195232" y="282192"/>
                </a:cubicBezTo>
                <a:cubicBezTo>
                  <a:pt x="202852" y="275525"/>
                  <a:pt x="211425" y="269810"/>
                  <a:pt x="219045" y="262190"/>
                </a:cubicBezTo>
                <a:cubicBezTo>
                  <a:pt x="242857" y="240282"/>
                  <a:pt x="260955" y="210755"/>
                  <a:pt x="278100" y="183132"/>
                </a:cubicBezTo>
                <a:cubicBezTo>
                  <a:pt x="290482" y="164082"/>
                  <a:pt x="300960" y="144080"/>
                  <a:pt x="307627" y="123125"/>
                </a:cubicBezTo>
                <a:cubicBezTo>
                  <a:pt x="318105" y="102170"/>
                  <a:pt x="323820" y="75500"/>
                  <a:pt x="313342" y="53592"/>
                </a:cubicBezTo>
                <a:close/>
                <a:moveTo>
                  <a:pt x="140940" y="151700"/>
                </a:moveTo>
                <a:cubicBezTo>
                  <a:pt x="137130" y="156462"/>
                  <a:pt x="132367" y="161225"/>
                  <a:pt x="128557" y="165987"/>
                </a:cubicBezTo>
                <a:cubicBezTo>
                  <a:pt x="128557" y="163130"/>
                  <a:pt x="127605" y="159320"/>
                  <a:pt x="127605" y="156462"/>
                </a:cubicBezTo>
                <a:cubicBezTo>
                  <a:pt x="132367" y="152652"/>
                  <a:pt x="137130" y="148842"/>
                  <a:pt x="141892" y="145032"/>
                </a:cubicBezTo>
                <a:cubicBezTo>
                  <a:pt x="141892" y="145985"/>
                  <a:pt x="141892" y="146937"/>
                  <a:pt x="141892" y="148842"/>
                </a:cubicBezTo>
                <a:cubicBezTo>
                  <a:pt x="140940" y="149795"/>
                  <a:pt x="140940" y="150747"/>
                  <a:pt x="140940" y="151700"/>
                </a:cubicBezTo>
                <a:close/>
                <a:moveTo>
                  <a:pt x="262860" y="50735"/>
                </a:moveTo>
                <a:cubicBezTo>
                  <a:pt x="269527" y="51687"/>
                  <a:pt x="274290" y="54545"/>
                  <a:pt x="278100" y="58355"/>
                </a:cubicBezTo>
                <a:cubicBezTo>
                  <a:pt x="279052" y="60260"/>
                  <a:pt x="279052" y="61212"/>
                  <a:pt x="280005" y="63117"/>
                </a:cubicBezTo>
                <a:cubicBezTo>
                  <a:pt x="287625" y="93597"/>
                  <a:pt x="276195" y="126935"/>
                  <a:pt x="260955" y="153605"/>
                </a:cubicBezTo>
                <a:cubicBezTo>
                  <a:pt x="244762" y="180275"/>
                  <a:pt x="223807" y="203135"/>
                  <a:pt x="201900" y="225042"/>
                </a:cubicBezTo>
                <a:cubicBezTo>
                  <a:pt x="199995" y="226947"/>
                  <a:pt x="198090" y="228852"/>
                  <a:pt x="196185" y="229805"/>
                </a:cubicBezTo>
                <a:cubicBezTo>
                  <a:pt x="201900" y="221232"/>
                  <a:pt x="207615" y="213612"/>
                  <a:pt x="213330" y="205040"/>
                </a:cubicBezTo>
                <a:cubicBezTo>
                  <a:pt x="234285" y="174560"/>
                  <a:pt x="266670" y="148842"/>
                  <a:pt x="273337" y="110742"/>
                </a:cubicBezTo>
                <a:cubicBezTo>
                  <a:pt x="276195" y="93597"/>
                  <a:pt x="274290" y="71690"/>
                  <a:pt x="261907" y="58355"/>
                </a:cubicBezTo>
                <a:cubicBezTo>
                  <a:pt x="259050" y="54545"/>
                  <a:pt x="255240" y="52640"/>
                  <a:pt x="251430" y="51687"/>
                </a:cubicBezTo>
                <a:cubicBezTo>
                  <a:pt x="255240" y="50735"/>
                  <a:pt x="259050" y="49782"/>
                  <a:pt x="262860" y="50735"/>
                </a:cubicBezTo>
                <a:close/>
                <a:moveTo>
                  <a:pt x="251430" y="73595"/>
                </a:moveTo>
                <a:cubicBezTo>
                  <a:pt x="251430" y="72642"/>
                  <a:pt x="251430" y="72642"/>
                  <a:pt x="251430" y="71690"/>
                </a:cubicBezTo>
                <a:cubicBezTo>
                  <a:pt x="253335" y="74547"/>
                  <a:pt x="255240" y="79310"/>
                  <a:pt x="256192" y="83120"/>
                </a:cubicBezTo>
                <a:cubicBezTo>
                  <a:pt x="265717" y="117410"/>
                  <a:pt x="237142" y="148842"/>
                  <a:pt x="215235" y="173607"/>
                </a:cubicBezTo>
                <a:cubicBezTo>
                  <a:pt x="231427" y="146937"/>
                  <a:pt x="243810" y="117410"/>
                  <a:pt x="248572" y="85977"/>
                </a:cubicBezTo>
                <a:cubicBezTo>
                  <a:pt x="248572" y="85025"/>
                  <a:pt x="248572" y="84072"/>
                  <a:pt x="248572" y="84072"/>
                </a:cubicBezTo>
                <a:cubicBezTo>
                  <a:pt x="249525" y="80262"/>
                  <a:pt x="250477" y="76452"/>
                  <a:pt x="251430" y="73595"/>
                </a:cubicBezTo>
                <a:close/>
                <a:moveTo>
                  <a:pt x="59025" y="145032"/>
                </a:moveTo>
                <a:cubicBezTo>
                  <a:pt x="55215" y="129792"/>
                  <a:pt x="51405" y="113600"/>
                  <a:pt x="50452" y="98360"/>
                </a:cubicBezTo>
                <a:cubicBezTo>
                  <a:pt x="49500" y="84072"/>
                  <a:pt x="48547" y="66927"/>
                  <a:pt x="54262" y="56450"/>
                </a:cubicBezTo>
                <a:cubicBezTo>
                  <a:pt x="55215" y="55497"/>
                  <a:pt x="55215" y="54545"/>
                  <a:pt x="56167" y="53592"/>
                </a:cubicBezTo>
                <a:cubicBezTo>
                  <a:pt x="56167" y="53592"/>
                  <a:pt x="56167" y="53592"/>
                  <a:pt x="56167" y="53592"/>
                </a:cubicBezTo>
                <a:cubicBezTo>
                  <a:pt x="56167" y="53592"/>
                  <a:pt x="56167" y="53592"/>
                  <a:pt x="56167" y="53592"/>
                </a:cubicBezTo>
                <a:cubicBezTo>
                  <a:pt x="56167" y="52640"/>
                  <a:pt x="57120" y="52640"/>
                  <a:pt x="57120" y="52640"/>
                </a:cubicBezTo>
                <a:cubicBezTo>
                  <a:pt x="58072" y="51687"/>
                  <a:pt x="59977" y="50735"/>
                  <a:pt x="61882" y="49782"/>
                </a:cubicBezTo>
                <a:cubicBezTo>
                  <a:pt x="64740" y="48830"/>
                  <a:pt x="60930" y="49782"/>
                  <a:pt x="63787" y="49782"/>
                </a:cubicBezTo>
                <a:cubicBezTo>
                  <a:pt x="63787" y="49782"/>
                  <a:pt x="64740" y="49782"/>
                  <a:pt x="64740" y="49782"/>
                </a:cubicBezTo>
                <a:cubicBezTo>
                  <a:pt x="64740" y="49782"/>
                  <a:pt x="64740" y="49782"/>
                  <a:pt x="65692" y="49782"/>
                </a:cubicBezTo>
                <a:cubicBezTo>
                  <a:pt x="63787" y="52640"/>
                  <a:pt x="61882" y="56450"/>
                  <a:pt x="60930" y="60260"/>
                </a:cubicBezTo>
                <a:cubicBezTo>
                  <a:pt x="56167" y="76452"/>
                  <a:pt x="57120" y="94550"/>
                  <a:pt x="59977" y="110742"/>
                </a:cubicBezTo>
                <a:cubicBezTo>
                  <a:pt x="62835" y="130745"/>
                  <a:pt x="67597" y="151700"/>
                  <a:pt x="73312" y="170750"/>
                </a:cubicBezTo>
                <a:cubicBezTo>
                  <a:pt x="75217" y="178370"/>
                  <a:pt x="78075" y="185990"/>
                  <a:pt x="79980" y="193610"/>
                </a:cubicBezTo>
                <a:cubicBezTo>
                  <a:pt x="79980" y="194562"/>
                  <a:pt x="79980" y="196467"/>
                  <a:pt x="79980" y="197420"/>
                </a:cubicBezTo>
                <a:cubicBezTo>
                  <a:pt x="72360" y="180275"/>
                  <a:pt x="63787" y="163130"/>
                  <a:pt x="59025" y="145032"/>
                </a:cubicBezTo>
                <a:close/>
                <a:moveTo>
                  <a:pt x="78075" y="80262"/>
                </a:moveTo>
                <a:cubicBezTo>
                  <a:pt x="78075" y="78357"/>
                  <a:pt x="78075" y="76452"/>
                  <a:pt x="78075" y="75500"/>
                </a:cubicBezTo>
                <a:cubicBezTo>
                  <a:pt x="78075" y="74547"/>
                  <a:pt x="78075" y="73595"/>
                  <a:pt x="78075" y="72642"/>
                </a:cubicBezTo>
                <a:cubicBezTo>
                  <a:pt x="78075" y="72642"/>
                  <a:pt x="78075" y="71690"/>
                  <a:pt x="78075" y="71690"/>
                </a:cubicBezTo>
                <a:cubicBezTo>
                  <a:pt x="78075" y="71690"/>
                  <a:pt x="78075" y="71690"/>
                  <a:pt x="78075" y="71690"/>
                </a:cubicBezTo>
                <a:cubicBezTo>
                  <a:pt x="78075" y="70737"/>
                  <a:pt x="78075" y="70737"/>
                  <a:pt x="78075" y="69785"/>
                </a:cubicBezTo>
                <a:cubicBezTo>
                  <a:pt x="78075" y="70737"/>
                  <a:pt x="79027" y="71690"/>
                  <a:pt x="79027" y="72642"/>
                </a:cubicBezTo>
                <a:cubicBezTo>
                  <a:pt x="82837" y="90740"/>
                  <a:pt x="83790" y="109790"/>
                  <a:pt x="83790" y="129792"/>
                </a:cubicBezTo>
                <a:cubicBezTo>
                  <a:pt x="79980" y="112647"/>
                  <a:pt x="77122" y="97407"/>
                  <a:pt x="78075" y="80262"/>
                </a:cubicBezTo>
                <a:close/>
                <a:moveTo>
                  <a:pt x="86647" y="248855"/>
                </a:moveTo>
                <a:cubicBezTo>
                  <a:pt x="88552" y="249807"/>
                  <a:pt x="90457" y="250760"/>
                  <a:pt x="92362" y="250760"/>
                </a:cubicBezTo>
                <a:cubicBezTo>
                  <a:pt x="95220" y="254570"/>
                  <a:pt x="97125" y="258380"/>
                  <a:pt x="99030" y="262190"/>
                </a:cubicBezTo>
                <a:cubicBezTo>
                  <a:pt x="95220" y="258380"/>
                  <a:pt x="90457" y="253617"/>
                  <a:pt x="86647" y="248855"/>
                </a:cubicBezTo>
                <a:close/>
                <a:moveTo>
                  <a:pt x="188565" y="148842"/>
                </a:moveTo>
                <a:cubicBezTo>
                  <a:pt x="183802" y="158367"/>
                  <a:pt x="179040" y="167892"/>
                  <a:pt x="175230" y="177417"/>
                </a:cubicBezTo>
                <a:cubicBezTo>
                  <a:pt x="170467" y="183132"/>
                  <a:pt x="165705" y="188847"/>
                  <a:pt x="160942" y="194562"/>
                </a:cubicBezTo>
                <a:cubicBezTo>
                  <a:pt x="169515" y="178370"/>
                  <a:pt x="178087" y="163130"/>
                  <a:pt x="188565" y="148842"/>
                </a:cubicBezTo>
                <a:close/>
                <a:moveTo>
                  <a:pt x="58072" y="24065"/>
                </a:moveTo>
                <a:cubicBezTo>
                  <a:pt x="53310" y="23112"/>
                  <a:pt x="49500" y="24065"/>
                  <a:pt x="44737" y="25017"/>
                </a:cubicBezTo>
                <a:cubicBezTo>
                  <a:pt x="45690" y="24065"/>
                  <a:pt x="46642" y="24065"/>
                  <a:pt x="47595" y="23112"/>
                </a:cubicBezTo>
                <a:cubicBezTo>
                  <a:pt x="54262" y="19302"/>
                  <a:pt x="63787" y="19302"/>
                  <a:pt x="70455" y="23112"/>
                </a:cubicBezTo>
                <a:cubicBezTo>
                  <a:pt x="66645" y="22160"/>
                  <a:pt x="61882" y="23112"/>
                  <a:pt x="58072" y="24065"/>
                </a:cubicBezTo>
                <a:close/>
                <a:moveTo>
                  <a:pt x="132367" y="206945"/>
                </a:moveTo>
                <a:cubicBezTo>
                  <a:pt x="131415" y="208850"/>
                  <a:pt x="131415" y="211707"/>
                  <a:pt x="130462" y="213612"/>
                </a:cubicBezTo>
                <a:cubicBezTo>
                  <a:pt x="130462" y="206945"/>
                  <a:pt x="130462" y="199325"/>
                  <a:pt x="130462" y="192657"/>
                </a:cubicBezTo>
                <a:cubicBezTo>
                  <a:pt x="132367" y="189800"/>
                  <a:pt x="134272" y="186942"/>
                  <a:pt x="137130" y="184085"/>
                </a:cubicBezTo>
                <a:cubicBezTo>
                  <a:pt x="136177" y="192657"/>
                  <a:pt x="134272" y="199325"/>
                  <a:pt x="132367" y="206945"/>
                </a:cubicBezTo>
                <a:close/>
                <a:moveTo>
                  <a:pt x="126652" y="133602"/>
                </a:moveTo>
                <a:cubicBezTo>
                  <a:pt x="125700" y="134555"/>
                  <a:pt x="124747" y="134555"/>
                  <a:pt x="124747" y="135507"/>
                </a:cubicBezTo>
                <a:cubicBezTo>
                  <a:pt x="124747" y="133602"/>
                  <a:pt x="124747" y="132650"/>
                  <a:pt x="123795" y="130745"/>
                </a:cubicBezTo>
                <a:cubicBezTo>
                  <a:pt x="123795" y="127887"/>
                  <a:pt x="122842" y="125982"/>
                  <a:pt x="122842" y="123125"/>
                </a:cubicBezTo>
                <a:cubicBezTo>
                  <a:pt x="124747" y="115505"/>
                  <a:pt x="126652" y="108837"/>
                  <a:pt x="128557" y="101217"/>
                </a:cubicBezTo>
                <a:cubicBezTo>
                  <a:pt x="130462" y="102170"/>
                  <a:pt x="133320" y="102170"/>
                  <a:pt x="135225" y="100265"/>
                </a:cubicBezTo>
                <a:cubicBezTo>
                  <a:pt x="136177" y="99312"/>
                  <a:pt x="137130" y="99312"/>
                  <a:pt x="138082" y="98360"/>
                </a:cubicBezTo>
                <a:cubicBezTo>
                  <a:pt x="139035" y="105027"/>
                  <a:pt x="139987" y="111695"/>
                  <a:pt x="140940" y="118362"/>
                </a:cubicBezTo>
                <a:cubicBezTo>
                  <a:pt x="136177" y="124077"/>
                  <a:pt x="131415" y="128840"/>
                  <a:pt x="126652" y="133602"/>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80A5874E-50E4-87CA-FDB5-627C6AC75046}"/>
              </a:ext>
            </a:extLst>
          </p:cNvPr>
          <p:cNvSpPr/>
          <p:nvPr/>
        </p:nvSpPr>
        <p:spPr>
          <a:xfrm flipH="1">
            <a:off x="789033" y="310091"/>
            <a:ext cx="388166" cy="362915"/>
          </a:xfrm>
          <a:custGeom>
            <a:avLst/>
            <a:gdLst>
              <a:gd name="connsiteX0" fmla="*/ 387824 w 388166"/>
              <a:gd name="connsiteY0" fmla="*/ 111866 h 362915"/>
              <a:gd name="connsiteX1" fmla="*/ 326864 w 388166"/>
              <a:gd name="connsiteY1" fmla="*/ 20426 h 362915"/>
              <a:gd name="connsiteX2" fmla="*/ 203991 w 388166"/>
              <a:gd name="connsiteY2" fmla="*/ 67098 h 362915"/>
              <a:gd name="connsiteX3" fmla="*/ 195419 w 388166"/>
              <a:gd name="connsiteY3" fmla="*/ 77576 h 362915"/>
              <a:gd name="connsiteX4" fmla="*/ 128744 w 388166"/>
              <a:gd name="connsiteY4" fmla="*/ 8043 h 362915"/>
              <a:gd name="connsiteX5" fmla="*/ 75404 w 388166"/>
              <a:gd name="connsiteY5" fmla="*/ 2328 h 362915"/>
              <a:gd name="connsiteX6" fmla="*/ 23969 w 388166"/>
              <a:gd name="connsiteY6" fmla="*/ 42333 h 362915"/>
              <a:gd name="connsiteX7" fmla="*/ 61116 w 388166"/>
              <a:gd name="connsiteY7" fmla="*/ 289031 h 362915"/>
              <a:gd name="connsiteX8" fmla="*/ 136364 w 388166"/>
              <a:gd name="connsiteY8" fmla="*/ 361421 h 362915"/>
              <a:gd name="connsiteX9" fmla="*/ 196371 w 388166"/>
              <a:gd name="connsiteY9" fmla="*/ 353801 h 362915"/>
              <a:gd name="connsiteX10" fmla="*/ 254474 w 388166"/>
              <a:gd name="connsiteY10" fmla="*/ 324273 h 362915"/>
              <a:gd name="connsiteX11" fmla="*/ 387824 w 388166"/>
              <a:gd name="connsiteY11" fmla="*/ 111866 h 362915"/>
              <a:gd name="connsiteX12" fmla="*/ 356391 w 388166"/>
              <a:gd name="connsiteY12" fmla="*/ 144251 h 362915"/>
              <a:gd name="connsiteX13" fmla="*/ 338294 w 388166"/>
              <a:gd name="connsiteY13" fmla="*/ 196638 h 362915"/>
              <a:gd name="connsiteX14" fmla="*/ 263999 w 388166"/>
              <a:gd name="connsiteY14" fmla="*/ 282363 h 362915"/>
              <a:gd name="connsiteX15" fmla="*/ 214469 w 388166"/>
              <a:gd name="connsiteY15" fmla="*/ 313796 h 362915"/>
              <a:gd name="connsiteX16" fmla="*/ 163034 w 388166"/>
              <a:gd name="connsiteY16" fmla="*/ 334751 h 362915"/>
              <a:gd name="connsiteX17" fmla="*/ 124934 w 388166"/>
              <a:gd name="connsiteY17" fmla="*/ 329988 h 362915"/>
              <a:gd name="connsiteX18" fmla="*/ 93501 w 388166"/>
              <a:gd name="connsiteY18" fmla="*/ 301413 h 362915"/>
              <a:gd name="connsiteX19" fmla="*/ 39209 w 388166"/>
              <a:gd name="connsiteY19" fmla="*/ 200448 h 362915"/>
              <a:gd name="connsiteX20" fmla="*/ 27779 w 388166"/>
              <a:gd name="connsiteY20" fmla="*/ 86148 h 362915"/>
              <a:gd name="connsiteX21" fmla="*/ 101121 w 388166"/>
              <a:gd name="connsiteY21" fmla="*/ 14711 h 362915"/>
              <a:gd name="connsiteX22" fmla="*/ 181131 w 388166"/>
              <a:gd name="connsiteY22" fmla="*/ 75671 h 362915"/>
              <a:gd name="connsiteX23" fmla="*/ 187799 w 388166"/>
              <a:gd name="connsiteY23" fmla="*/ 88053 h 362915"/>
              <a:gd name="connsiteX24" fmla="*/ 184941 w 388166"/>
              <a:gd name="connsiteY24" fmla="*/ 92816 h 362915"/>
              <a:gd name="connsiteX25" fmla="*/ 205896 w 388166"/>
              <a:gd name="connsiteY25" fmla="*/ 109008 h 362915"/>
              <a:gd name="connsiteX26" fmla="*/ 297336 w 388166"/>
              <a:gd name="connsiteY26" fmla="*/ 45191 h 362915"/>
              <a:gd name="connsiteX27" fmla="*/ 322101 w 388166"/>
              <a:gd name="connsiteY27" fmla="*/ 49001 h 362915"/>
              <a:gd name="connsiteX28" fmla="*/ 324006 w 388166"/>
              <a:gd name="connsiteY28" fmla="*/ 49953 h 362915"/>
              <a:gd name="connsiteX29" fmla="*/ 324959 w 388166"/>
              <a:gd name="connsiteY29" fmla="*/ 50906 h 362915"/>
              <a:gd name="connsiteX30" fmla="*/ 330674 w 388166"/>
              <a:gd name="connsiteY30" fmla="*/ 53763 h 362915"/>
              <a:gd name="connsiteX31" fmla="*/ 335436 w 388166"/>
              <a:gd name="connsiteY31" fmla="*/ 56621 h 362915"/>
              <a:gd name="connsiteX32" fmla="*/ 338294 w 388166"/>
              <a:gd name="connsiteY32" fmla="*/ 59478 h 362915"/>
              <a:gd name="connsiteX33" fmla="*/ 350676 w 388166"/>
              <a:gd name="connsiteY33" fmla="*/ 76623 h 362915"/>
              <a:gd name="connsiteX34" fmla="*/ 352581 w 388166"/>
              <a:gd name="connsiteY34" fmla="*/ 81386 h 362915"/>
              <a:gd name="connsiteX35" fmla="*/ 353534 w 388166"/>
              <a:gd name="connsiteY35" fmla="*/ 85196 h 362915"/>
              <a:gd name="connsiteX36" fmla="*/ 356391 w 388166"/>
              <a:gd name="connsiteY36" fmla="*/ 96626 h 362915"/>
              <a:gd name="connsiteX37" fmla="*/ 358296 w 388166"/>
              <a:gd name="connsiteY37" fmla="*/ 119486 h 362915"/>
              <a:gd name="connsiteX38" fmla="*/ 356391 w 388166"/>
              <a:gd name="connsiteY38" fmla="*/ 144251 h 36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8166" h="362915">
                <a:moveTo>
                  <a:pt x="387824" y="111866"/>
                </a:moveTo>
                <a:cubicBezTo>
                  <a:pt x="384966" y="72813"/>
                  <a:pt x="366869" y="32808"/>
                  <a:pt x="326864" y="20426"/>
                </a:cubicBezTo>
                <a:cubicBezTo>
                  <a:pt x="280191" y="6138"/>
                  <a:pt x="234471" y="32808"/>
                  <a:pt x="203991" y="67098"/>
                </a:cubicBezTo>
                <a:cubicBezTo>
                  <a:pt x="201134" y="70908"/>
                  <a:pt x="198276" y="73766"/>
                  <a:pt x="195419" y="77576"/>
                </a:cubicBezTo>
                <a:cubicBezTo>
                  <a:pt x="181131" y="48048"/>
                  <a:pt x="158271" y="21378"/>
                  <a:pt x="128744" y="8043"/>
                </a:cubicBezTo>
                <a:cubicBezTo>
                  <a:pt x="111599" y="423"/>
                  <a:pt x="93501" y="-2434"/>
                  <a:pt x="75404" y="2328"/>
                </a:cubicBezTo>
                <a:cubicBezTo>
                  <a:pt x="53496" y="8996"/>
                  <a:pt x="37304" y="24236"/>
                  <a:pt x="23969" y="42333"/>
                </a:cubicBezTo>
                <a:cubicBezTo>
                  <a:pt x="-32229" y="120438"/>
                  <a:pt x="23016" y="217593"/>
                  <a:pt x="61116" y="289031"/>
                </a:cubicBezTo>
                <a:cubicBezTo>
                  <a:pt x="77309" y="319511"/>
                  <a:pt x="99216" y="354753"/>
                  <a:pt x="136364" y="361421"/>
                </a:cubicBezTo>
                <a:cubicBezTo>
                  <a:pt x="157319" y="365231"/>
                  <a:pt x="177321" y="361421"/>
                  <a:pt x="196371" y="353801"/>
                </a:cubicBezTo>
                <a:cubicBezTo>
                  <a:pt x="216374" y="346181"/>
                  <a:pt x="236376" y="335703"/>
                  <a:pt x="254474" y="324273"/>
                </a:cubicBezTo>
                <a:cubicBezTo>
                  <a:pt x="326864" y="279506"/>
                  <a:pt x="393539" y="201401"/>
                  <a:pt x="387824" y="111866"/>
                </a:cubicBezTo>
                <a:close/>
                <a:moveTo>
                  <a:pt x="356391" y="144251"/>
                </a:moveTo>
                <a:cubicBezTo>
                  <a:pt x="353534" y="163301"/>
                  <a:pt x="346866" y="180446"/>
                  <a:pt x="338294" y="196638"/>
                </a:cubicBezTo>
                <a:cubicBezTo>
                  <a:pt x="320196" y="229976"/>
                  <a:pt x="294479" y="258551"/>
                  <a:pt x="263999" y="282363"/>
                </a:cubicBezTo>
                <a:cubicBezTo>
                  <a:pt x="248759" y="294746"/>
                  <a:pt x="231614" y="304271"/>
                  <a:pt x="214469" y="313796"/>
                </a:cubicBezTo>
                <a:cubicBezTo>
                  <a:pt x="198276" y="322368"/>
                  <a:pt x="181131" y="330941"/>
                  <a:pt x="163034" y="334751"/>
                </a:cubicBezTo>
                <a:cubicBezTo>
                  <a:pt x="149699" y="337608"/>
                  <a:pt x="136364" y="336656"/>
                  <a:pt x="124934" y="329988"/>
                </a:cubicBezTo>
                <a:cubicBezTo>
                  <a:pt x="112551" y="323321"/>
                  <a:pt x="102074" y="313796"/>
                  <a:pt x="93501" y="301413"/>
                </a:cubicBezTo>
                <a:cubicBezTo>
                  <a:pt x="70641" y="271886"/>
                  <a:pt x="51591" y="236643"/>
                  <a:pt x="39209" y="200448"/>
                </a:cubicBezTo>
                <a:cubicBezTo>
                  <a:pt x="26826" y="164253"/>
                  <a:pt x="17301" y="123296"/>
                  <a:pt x="27779" y="86148"/>
                </a:cubicBezTo>
                <a:cubicBezTo>
                  <a:pt x="36351" y="52811"/>
                  <a:pt x="62069" y="12806"/>
                  <a:pt x="101121" y="14711"/>
                </a:cubicBezTo>
                <a:cubicBezTo>
                  <a:pt x="135411" y="16616"/>
                  <a:pt x="164939" y="47096"/>
                  <a:pt x="181131" y="75671"/>
                </a:cubicBezTo>
                <a:cubicBezTo>
                  <a:pt x="183036" y="79481"/>
                  <a:pt x="185894" y="84243"/>
                  <a:pt x="187799" y="88053"/>
                </a:cubicBezTo>
                <a:cubicBezTo>
                  <a:pt x="186846" y="89958"/>
                  <a:pt x="185894" y="90911"/>
                  <a:pt x="184941" y="92816"/>
                </a:cubicBezTo>
                <a:cubicBezTo>
                  <a:pt x="176369" y="105198"/>
                  <a:pt x="196371" y="120438"/>
                  <a:pt x="205896" y="109008"/>
                </a:cubicBezTo>
                <a:cubicBezTo>
                  <a:pt x="228756" y="80433"/>
                  <a:pt x="259236" y="47096"/>
                  <a:pt x="297336" y="45191"/>
                </a:cubicBezTo>
                <a:cubicBezTo>
                  <a:pt x="306861" y="45191"/>
                  <a:pt x="312576" y="46143"/>
                  <a:pt x="322101" y="49001"/>
                </a:cubicBezTo>
                <a:cubicBezTo>
                  <a:pt x="323054" y="49001"/>
                  <a:pt x="323054" y="49001"/>
                  <a:pt x="324006" y="49953"/>
                </a:cubicBezTo>
                <a:cubicBezTo>
                  <a:pt x="324006" y="49953"/>
                  <a:pt x="324959" y="49953"/>
                  <a:pt x="324959" y="50906"/>
                </a:cubicBezTo>
                <a:cubicBezTo>
                  <a:pt x="326864" y="51858"/>
                  <a:pt x="328769" y="52811"/>
                  <a:pt x="330674" y="53763"/>
                </a:cubicBezTo>
                <a:cubicBezTo>
                  <a:pt x="332579" y="54716"/>
                  <a:pt x="333531" y="55668"/>
                  <a:pt x="335436" y="56621"/>
                </a:cubicBezTo>
                <a:cubicBezTo>
                  <a:pt x="335436" y="56621"/>
                  <a:pt x="338294" y="58526"/>
                  <a:pt x="338294" y="59478"/>
                </a:cubicBezTo>
                <a:cubicBezTo>
                  <a:pt x="344961" y="65193"/>
                  <a:pt x="346866" y="68051"/>
                  <a:pt x="350676" y="76623"/>
                </a:cubicBezTo>
                <a:cubicBezTo>
                  <a:pt x="351629" y="78528"/>
                  <a:pt x="352581" y="79481"/>
                  <a:pt x="352581" y="81386"/>
                </a:cubicBezTo>
                <a:cubicBezTo>
                  <a:pt x="352581" y="81386"/>
                  <a:pt x="353534" y="85196"/>
                  <a:pt x="353534" y="85196"/>
                </a:cubicBezTo>
                <a:cubicBezTo>
                  <a:pt x="354486" y="89006"/>
                  <a:pt x="356391" y="92816"/>
                  <a:pt x="356391" y="96626"/>
                </a:cubicBezTo>
                <a:cubicBezTo>
                  <a:pt x="358296" y="104246"/>
                  <a:pt x="358296" y="109961"/>
                  <a:pt x="358296" y="119486"/>
                </a:cubicBezTo>
                <a:cubicBezTo>
                  <a:pt x="358296" y="128058"/>
                  <a:pt x="357344" y="136631"/>
                  <a:pt x="356391" y="144251"/>
                </a:cubicBezTo>
                <a:close/>
              </a:path>
            </a:pathLst>
          </a:custGeom>
          <a:solidFill>
            <a:schemeClr val="tx1">
              <a:lumMod val="75000"/>
              <a:lumOff val="25000"/>
            </a:schemeClr>
          </a:solidFill>
          <a:ln w="9525" cap="flat">
            <a:noFill/>
            <a:prstDash val="solid"/>
            <a:miter/>
          </a:ln>
        </p:spPr>
        <p:txBody>
          <a:bodyPr rtlCol="0" anchor="ctr"/>
          <a:lstStyle/>
          <a:p>
            <a:endParaRPr lang="zh-CN" altLang="en-US"/>
          </a:p>
        </p:txBody>
      </p:sp>
    </p:spTree>
    <p:extLst>
      <p:ext uri="{BB962C8B-B14F-4D97-AF65-F5344CB8AC3E}">
        <p14:creationId xmlns:p14="http://schemas.microsoft.com/office/powerpoint/2010/main" val="3112618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渡页3">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AA8D56D1-2997-61D5-AA48-A5BB73ECF9EB}"/>
              </a:ext>
            </a:extLst>
          </p:cNvPr>
          <p:cNvSpPr/>
          <p:nvPr userDrawn="1"/>
        </p:nvSpPr>
        <p:spPr>
          <a:xfrm>
            <a:off x="778933" y="4189751"/>
            <a:ext cx="3857029" cy="837277"/>
          </a:xfrm>
          <a:custGeom>
            <a:avLst/>
            <a:gdLst>
              <a:gd name="connsiteX0" fmla="*/ 0 w 3857029"/>
              <a:gd name="connsiteY0" fmla="*/ 0 h 837277"/>
              <a:gd name="connsiteX1" fmla="*/ 165100 w 3857029"/>
              <a:gd name="connsiteY1" fmla="*/ 0 h 837277"/>
              <a:gd name="connsiteX2" fmla="*/ 165100 w 3857029"/>
              <a:gd name="connsiteY2" fmla="*/ 304152 h 837277"/>
              <a:gd name="connsiteX3" fmla="*/ 3770245 w 3857029"/>
              <a:gd name="connsiteY3" fmla="*/ 304152 h 837277"/>
              <a:gd name="connsiteX4" fmla="*/ 3770245 w 3857029"/>
              <a:gd name="connsiteY4" fmla="*/ 0 h 837277"/>
              <a:gd name="connsiteX5" fmla="*/ 3857029 w 3857029"/>
              <a:gd name="connsiteY5" fmla="*/ 0 h 837277"/>
              <a:gd name="connsiteX6" fmla="*/ 3857029 w 3857029"/>
              <a:gd name="connsiteY6" fmla="*/ 837277 h 837277"/>
              <a:gd name="connsiteX7" fmla="*/ 0 w 3857029"/>
              <a:gd name="connsiteY7" fmla="*/ 837277 h 837277"/>
              <a:gd name="connsiteX0" fmla="*/ 0 w 3857029"/>
              <a:gd name="connsiteY0" fmla="*/ 0 h 837277"/>
              <a:gd name="connsiteX1" fmla="*/ 165100 w 3857029"/>
              <a:gd name="connsiteY1" fmla="*/ 0 h 837277"/>
              <a:gd name="connsiteX2" fmla="*/ 3770245 w 3857029"/>
              <a:gd name="connsiteY2" fmla="*/ 304152 h 837277"/>
              <a:gd name="connsiteX3" fmla="*/ 3770245 w 3857029"/>
              <a:gd name="connsiteY3" fmla="*/ 0 h 837277"/>
              <a:gd name="connsiteX4" fmla="*/ 3857029 w 3857029"/>
              <a:gd name="connsiteY4" fmla="*/ 0 h 837277"/>
              <a:gd name="connsiteX5" fmla="*/ 3857029 w 3857029"/>
              <a:gd name="connsiteY5" fmla="*/ 837277 h 837277"/>
              <a:gd name="connsiteX6" fmla="*/ 0 w 3857029"/>
              <a:gd name="connsiteY6" fmla="*/ 837277 h 837277"/>
              <a:gd name="connsiteX7" fmla="*/ 0 w 3857029"/>
              <a:gd name="connsiteY7" fmla="*/ 0 h 837277"/>
              <a:gd name="connsiteX0" fmla="*/ 0 w 3857029"/>
              <a:gd name="connsiteY0" fmla="*/ 0 h 837277"/>
              <a:gd name="connsiteX1" fmla="*/ 165100 w 3857029"/>
              <a:gd name="connsiteY1" fmla="*/ 0 h 837277"/>
              <a:gd name="connsiteX2" fmla="*/ 3770245 w 3857029"/>
              <a:gd name="connsiteY2" fmla="*/ 0 h 837277"/>
              <a:gd name="connsiteX3" fmla="*/ 3857029 w 3857029"/>
              <a:gd name="connsiteY3" fmla="*/ 0 h 837277"/>
              <a:gd name="connsiteX4" fmla="*/ 3857029 w 3857029"/>
              <a:gd name="connsiteY4" fmla="*/ 837277 h 837277"/>
              <a:gd name="connsiteX5" fmla="*/ 0 w 3857029"/>
              <a:gd name="connsiteY5" fmla="*/ 837277 h 837277"/>
              <a:gd name="connsiteX6" fmla="*/ 0 w 3857029"/>
              <a:gd name="connsiteY6" fmla="*/ 0 h 837277"/>
              <a:gd name="connsiteX0" fmla="*/ 3770245 w 3861685"/>
              <a:gd name="connsiteY0" fmla="*/ 0 h 837277"/>
              <a:gd name="connsiteX1" fmla="*/ 3857029 w 3861685"/>
              <a:gd name="connsiteY1" fmla="*/ 0 h 837277"/>
              <a:gd name="connsiteX2" fmla="*/ 3857029 w 3861685"/>
              <a:gd name="connsiteY2" fmla="*/ 837277 h 837277"/>
              <a:gd name="connsiteX3" fmla="*/ 0 w 3861685"/>
              <a:gd name="connsiteY3" fmla="*/ 837277 h 837277"/>
              <a:gd name="connsiteX4" fmla="*/ 0 w 3861685"/>
              <a:gd name="connsiteY4" fmla="*/ 0 h 837277"/>
              <a:gd name="connsiteX5" fmla="*/ 165100 w 3861685"/>
              <a:gd name="connsiteY5" fmla="*/ 0 h 837277"/>
              <a:gd name="connsiteX6" fmla="*/ 3861685 w 3861685"/>
              <a:gd name="connsiteY6" fmla="*/ 91440 h 837277"/>
              <a:gd name="connsiteX0" fmla="*/ 3770245 w 3857029"/>
              <a:gd name="connsiteY0" fmla="*/ 0 h 837277"/>
              <a:gd name="connsiteX1" fmla="*/ 3857029 w 3857029"/>
              <a:gd name="connsiteY1" fmla="*/ 0 h 837277"/>
              <a:gd name="connsiteX2" fmla="*/ 3857029 w 3857029"/>
              <a:gd name="connsiteY2" fmla="*/ 837277 h 837277"/>
              <a:gd name="connsiteX3" fmla="*/ 0 w 3857029"/>
              <a:gd name="connsiteY3" fmla="*/ 837277 h 837277"/>
              <a:gd name="connsiteX4" fmla="*/ 0 w 3857029"/>
              <a:gd name="connsiteY4" fmla="*/ 0 h 837277"/>
              <a:gd name="connsiteX5" fmla="*/ 165100 w 3857029"/>
              <a:gd name="connsiteY5" fmla="*/ 0 h 83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7029" h="837277">
                <a:moveTo>
                  <a:pt x="3770245" y="0"/>
                </a:moveTo>
                <a:lnTo>
                  <a:pt x="3857029" y="0"/>
                </a:lnTo>
                <a:lnTo>
                  <a:pt x="3857029" y="837277"/>
                </a:lnTo>
                <a:lnTo>
                  <a:pt x="0" y="837277"/>
                </a:lnTo>
                <a:lnTo>
                  <a:pt x="0" y="0"/>
                </a:lnTo>
                <a:lnTo>
                  <a:pt x="165100" y="0"/>
                </a:lnTo>
              </a:path>
            </a:pathLst>
          </a:cu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C373937C-EDCC-FAA7-0760-ADDBD474F157}"/>
              </a:ext>
            </a:extLst>
          </p:cNvPr>
          <p:cNvSpPr txBox="1"/>
          <p:nvPr userDrawn="1"/>
        </p:nvSpPr>
        <p:spPr>
          <a:xfrm>
            <a:off x="1389653" y="1677026"/>
            <a:ext cx="2759874" cy="1271170"/>
          </a:xfrm>
          <a:prstGeom prst="rect">
            <a:avLst/>
          </a:prstGeom>
          <a:noFill/>
        </p:spPr>
        <p:txBody>
          <a:bodyPr wrap="square" rtlCol="0">
            <a:noAutofit/>
          </a:bodyPr>
          <a:lstStyle/>
          <a:p>
            <a:pPr algn="l"/>
            <a:r>
              <a:rPr lang="en-US" altLang="zh-CN" sz="16600" dirty="0">
                <a:gradFill>
                  <a:gsLst>
                    <a:gs pos="58000">
                      <a:schemeClr val="accent6"/>
                    </a:gs>
                    <a:gs pos="75000">
                      <a:schemeClr val="accent3">
                        <a:alpha val="0"/>
                      </a:schemeClr>
                    </a:gs>
                  </a:gsLst>
                  <a:lin ang="5400000" scaled="0"/>
                </a:gradFill>
                <a:latin typeface="+mj-ea"/>
                <a:ea typeface="+mj-ea"/>
              </a:rPr>
              <a:t>03</a:t>
            </a:r>
            <a:endParaRPr lang="zh-CN" altLang="en-US" sz="16600" dirty="0">
              <a:gradFill>
                <a:gsLst>
                  <a:gs pos="58000">
                    <a:schemeClr val="accent6"/>
                  </a:gs>
                  <a:gs pos="75000">
                    <a:schemeClr val="accent3">
                      <a:alpha val="0"/>
                    </a:schemeClr>
                  </a:gs>
                </a:gsLst>
                <a:lin ang="5400000" scaled="0"/>
              </a:gradFill>
              <a:latin typeface="+mj-ea"/>
              <a:ea typeface="+mj-ea"/>
            </a:endParaRPr>
          </a:p>
        </p:txBody>
      </p:sp>
      <p:sp>
        <p:nvSpPr>
          <p:cNvPr id="5" name="矩形 4">
            <a:extLst>
              <a:ext uri="{FF2B5EF4-FFF2-40B4-BE49-F238E27FC236}">
                <a16:creationId xmlns:a16="http://schemas.microsoft.com/office/drawing/2014/main" id="{C43113E9-3C4E-AD7A-84A6-746AB3D8011C}"/>
              </a:ext>
            </a:extLst>
          </p:cNvPr>
          <p:cNvSpPr/>
          <p:nvPr userDrawn="1"/>
        </p:nvSpPr>
        <p:spPr>
          <a:xfrm>
            <a:off x="0" y="1919097"/>
            <a:ext cx="59267" cy="301980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08CAEA81-A59E-8724-3A9E-C17BDDB63ADA}"/>
              </a:ext>
            </a:extLst>
          </p:cNvPr>
          <p:cNvSpPr/>
          <p:nvPr userDrawn="1"/>
        </p:nvSpPr>
        <p:spPr>
          <a:xfrm>
            <a:off x="275891" y="416424"/>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87" y="292091"/>
                  <a:pt x="287159" y="322389"/>
                  <a:pt x="250521" y="509340"/>
                </a:cubicBezTo>
                <a:cubicBezTo>
                  <a:pt x="213725" y="322389"/>
                  <a:pt x="183819" y="292091"/>
                  <a:pt x="0" y="254670"/>
                </a:cubicBezTo>
                <a:cubicBezTo>
                  <a:pt x="184054" y="217327"/>
                  <a:pt x="213960" y="186951"/>
                  <a:pt x="250521" y="0"/>
                </a:cubicBezTo>
                <a:cubicBezTo>
                  <a:pt x="287159" y="186559"/>
                  <a:pt x="316987" y="216935"/>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69DF3B8A-8887-4049-79BD-5085BC076661}"/>
              </a:ext>
            </a:extLst>
          </p:cNvPr>
          <p:cNvSpPr/>
          <p:nvPr userDrawn="1"/>
        </p:nvSpPr>
        <p:spPr>
          <a:xfrm>
            <a:off x="367288" y="6274066"/>
            <a:ext cx="120171" cy="122054"/>
          </a:xfrm>
          <a:custGeom>
            <a:avLst/>
            <a:gdLst>
              <a:gd name="connsiteX0" fmla="*/ 214900 w 214899"/>
              <a:gd name="connsiteY0" fmla="*/ 109133 h 218266"/>
              <a:gd name="connsiteX1" fmla="*/ 107489 w 214899"/>
              <a:gd name="connsiteY1" fmla="*/ 218266 h 218266"/>
              <a:gd name="connsiteX2" fmla="*/ 0 w 214899"/>
              <a:gd name="connsiteY2" fmla="*/ 109133 h 218266"/>
              <a:gd name="connsiteX3" fmla="*/ 107489 w 214899"/>
              <a:gd name="connsiteY3" fmla="*/ 0 h 218266"/>
              <a:gd name="connsiteX4" fmla="*/ 214900 w 214899"/>
              <a:gd name="connsiteY4" fmla="*/ 109133 h 218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9" h="218266">
                <a:moveTo>
                  <a:pt x="214900" y="109133"/>
                </a:moveTo>
                <a:cubicBezTo>
                  <a:pt x="136064" y="124791"/>
                  <a:pt x="123225" y="138099"/>
                  <a:pt x="107489" y="218266"/>
                </a:cubicBezTo>
                <a:cubicBezTo>
                  <a:pt x="91831" y="138099"/>
                  <a:pt x="78914" y="125104"/>
                  <a:pt x="0" y="109133"/>
                </a:cubicBezTo>
                <a:cubicBezTo>
                  <a:pt x="78914" y="93084"/>
                  <a:pt x="91675" y="80088"/>
                  <a:pt x="107489" y="0"/>
                </a:cubicBezTo>
                <a:cubicBezTo>
                  <a:pt x="123225" y="80088"/>
                  <a:pt x="136064" y="93084"/>
                  <a:pt x="214900" y="109133"/>
                </a:cubicBezTo>
                <a:close/>
              </a:path>
            </a:pathLst>
          </a:custGeom>
          <a:solidFill>
            <a:schemeClr val="accent6"/>
          </a:solidFill>
          <a:ln w="78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6C9E601A-E0C6-CFCE-4295-C6D31DCCA1D0}"/>
              </a:ext>
            </a:extLst>
          </p:cNvPr>
          <p:cNvSpPr/>
          <p:nvPr userDrawn="1"/>
        </p:nvSpPr>
        <p:spPr>
          <a:xfrm>
            <a:off x="997431" y="6513956"/>
            <a:ext cx="200330" cy="203394"/>
          </a:xfrm>
          <a:custGeom>
            <a:avLst/>
            <a:gdLst>
              <a:gd name="connsiteX0" fmla="*/ 358244 w 358244"/>
              <a:gd name="connsiteY0" fmla="*/ 181941 h 363724"/>
              <a:gd name="connsiteX1" fmla="*/ 179122 w 358244"/>
              <a:gd name="connsiteY1" fmla="*/ 363725 h 363724"/>
              <a:gd name="connsiteX2" fmla="*/ 0 w 358244"/>
              <a:gd name="connsiteY2" fmla="*/ 181941 h 363724"/>
              <a:gd name="connsiteX3" fmla="*/ 179044 w 358244"/>
              <a:gd name="connsiteY3" fmla="*/ 0 h 363724"/>
              <a:gd name="connsiteX4" fmla="*/ 358244 w 358244"/>
              <a:gd name="connsiteY4" fmla="*/ 181941 h 363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44" h="363724">
                <a:moveTo>
                  <a:pt x="358244" y="181941"/>
                </a:moveTo>
                <a:cubicBezTo>
                  <a:pt x="227034" y="208637"/>
                  <a:pt x="205427" y="230636"/>
                  <a:pt x="179122" y="363725"/>
                </a:cubicBezTo>
                <a:cubicBezTo>
                  <a:pt x="152818" y="230636"/>
                  <a:pt x="131523" y="208637"/>
                  <a:pt x="0" y="181941"/>
                </a:cubicBezTo>
                <a:cubicBezTo>
                  <a:pt x="131445" y="155245"/>
                  <a:pt x="152739" y="133559"/>
                  <a:pt x="179044" y="0"/>
                </a:cubicBezTo>
                <a:cubicBezTo>
                  <a:pt x="205427" y="133559"/>
                  <a:pt x="227034" y="155245"/>
                  <a:pt x="358244" y="181941"/>
                </a:cubicBezTo>
                <a:close/>
              </a:path>
            </a:pathLst>
          </a:custGeom>
          <a:solidFill>
            <a:schemeClr val="accent6"/>
          </a:solidFill>
          <a:ln w="78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5165598-D1CB-4336-E364-EE2F93C4C41F}"/>
              </a:ext>
            </a:extLst>
          </p:cNvPr>
          <p:cNvSpPr/>
          <p:nvPr userDrawn="1"/>
        </p:nvSpPr>
        <p:spPr>
          <a:xfrm>
            <a:off x="957506" y="6248309"/>
            <a:ext cx="140091" cy="142411"/>
          </a:xfrm>
          <a:custGeom>
            <a:avLst/>
            <a:gdLst>
              <a:gd name="connsiteX0" fmla="*/ 250521 w 250520"/>
              <a:gd name="connsiteY0" fmla="*/ 127374 h 254669"/>
              <a:gd name="connsiteX1" fmla="*/ 125260 w 250520"/>
              <a:gd name="connsiteY1" fmla="*/ 254670 h 254669"/>
              <a:gd name="connsiteX2" fmla="*/ 0 w 250520"/>
              <a:gd name="connsiteY2" fmla="*/ 127374 h 254669"/>
              <a:gd name="connsiteX3" fmla="*/ 125260 w 250520"/>
              <a:gd name="connsiteY3" fmla="*/ 0 h 254669"/>
              <a:gd name="connsiteX4" fmla="*/ 250521 w 250520"/>
              <a:gd name="connsiteY4" fmla="*/ 127374 h 254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520" h="254669">
                <a:moveTo>
                  <a:pt x="250521" y="127374"/>
                </a:moveTo>
                <a:cubicBezTo>
                  <a:pt x="158533" y="146085"/>
                  <a:pt x="143580" y="161194"/>
                  <a:pt x="125260" y="254670"/>
                </a:cubicBezTo>
                <a:cubicBezTo>
                  <a:pt x="106863" y="161194"/>
                  <a:pt x="91910" y="146085"/>
                  <a:pt x="0" y="127374"/>
                </a:cubicBezTo>
                <a:cubicBezTo>
                  <a:pt x="91988" y="108663"/>
                  <a:pt x="106941" y="93476"/>
                  <a:pt x="125260" y="0"/>
                </a:cubicBezTo>
                <a:cubicBezTo>
                  <a:pt x="143580" y="93084"/>
                  <a:pt x="158533" y="108272"/>
                  <a:pt x="250521" y="127374"/>
                </a:cubicBezTo>
                <a:close/>
              </a:path>
            </a:pathLst>
          </a:custGeom>
          <a:solidFill>
            <a:schemeClr val="accent6"/>
          </a:solidFill>
          <a:ln w="78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8B29388-C103-6D1A-26E0-A56193C82CB9}"/>
              </a:ext>
            </a:extLst>
          </p:cNvPr>
          <p:cNvSpPr/>
          <p:nvPr userDrawn="1"/>
        </p:nvSpPr>
        <p:spPr>
          <a:xfrm>
            <a:off x="1249562" y="365576"/>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08" y="292091"/>
                  <a:pt x="287081" y="322389"/>
                  <a:pt x="250521" y="509340"/>
                </a:cubicBezTo>
                <a:cubicBezTo>
                  <a:pt x="213725" y="322389"/>
                  <a:pt x="183898" y="292091"/>
                  <a:pt x="0" y="254670"/>
                </a:cubicBezTo>
                <a:cubicBezTo>
                  <a:pt x="184133" y="217248"/>
                  <a:pt x="213960" y="186951"/>
                  <a:pt x="250521" y="0"/>
                </a:cubicBezTo>
                <a:cubicBezTo>
                  <a:pt x="286925" y="186951"/>
                  <a:pt x="316752" y="217248"/>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7B6E1974-9BCC-BA1E-461D-B6D3A7B14AD2}"/>
              </a:ext>
            </a:extLst>
          </p:cNvPr>
          <p:cNvSpPr/>
          <p:nvPr userDrawn="1"/>
        </p:nvSpPr>
        <p:spPr>
          <a:xfrm>
            <a:off x="877834" y="558835"/>
            <a:ext cx="180236" cy="183125"/>
          </a:xfrm>
          <a:custGeom>
            <a:avLst/>
            <a:gdLst>
              <a:gd name="connsiteX0" fmla="*/ 322310 w 322310"/>
              <a:gd name="connsiteY0" fmla="*/ 163778 h 327477"/>
              <a:gd name="connsiteX1" fmla="*/ 161116 w 322310"/>
              <a:gd name="connsiteY1" fmla="*/ 327477 h 327477"/>
              <a:gd name="connsiteX2" fmla="*/ 0 w 322310"/>
              <a:gd name="connsiteY2" fmla="*/ 163778 h 327477"/>
              <a:gd name="connsiteX3" fmla="*/ 161116 w 322310"/>
              <a:gd name="connsiteY3" fmla="*/ 0 h 327477"/>
              <a:gd name="connsiteX4" fmla="*/ 322310 w 322310"/>
              <a:gd name="connsiteY4" fmla="*/ 163778 h 327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10" h="327477">
                <a:moveTo>
                  <a:pt x="322310" y="163778"/>
                </a:moveTo>
                <a:cubicBezTo>
                  <a:pt x="204018" y="187812"/>
                  <a:pt x="184837" y="207306"/>
                  <a:pt x="161116" y="327477"/>
                </a:cubicBezTo>
                <a:cubicBezTo>
                  <a:pt x="137630" y="207306"/>
                  <a:pt x="118293" y="187812"/>
                  <a:pt x="0" y="163778"/>
                </a:cubicBezTo>
                <a:cubicBezTo>
                  <a:pt x="118293" y="139744"/>
                  <a:pt x="137473" y="120250"/>
                  <a:pt x="161116" y="0"/>
                </a:cubicBezTo>
                <a:cubicBezTo>
                  <a:pt x="184837" y="120250"/>
                  <a:pt x="204018" y="139744"/>
                  <a:pt x="322310" y="163778"/>
                </a:cubicBezTo>
                <a:close/>
              </a:path>
            </a:pathLst>
          </a:custGeom>
          <a:solidFill>
            <a:schemeClr val="accent6"/>
          </a:solidFill>
          <a:ln w="78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B92E9B1A-272D-B3E4-C83E-2FE38860448B}"/>
              </a:ext>
            </a:extLst>
          </p:cNvPr>
          <p:cNvSpPr/>
          <p:nvPr userDrawn="1"/>
        </p:nvSpPr>
        <p:spPr>
          <a:xfrm>
            <a:off x="452827" y="6704217"/>
            <a:ext cx="200067" cy="203438"/>
          </a:xfrm>
          <a:custGeom>
            <a:avLst/>
            <a:gdLst>
              <a:gd name="connsiteX0" fmla="*/ 357775 w 357774"/>
              <a:gd name="connsiteY0" fmla="*/ 181940 h 363803"/>
              <a:gd name="connsiteX1" fmla="*/ 178731 w 357774"/>
              <a:gd name="connsiteY1" fmla="*/ 363803 h 363803"/>
              <a:gd name="connsiteX2" fmla="*/ 0 w 357774"/>
              <a:gd name="connsiteY2" fmla="*/ 181940 h 363803"/>
              <a:gd name="connsiteX3" fmla="*/ 179122 w 357774"/>
              <a:gd name="connsiteY3" fmla="*/ 0 h 363803"/>
              <a:gd name="connsiteX4" fmla="*/ 357775 w 357774"/>
              <a:gd name="connsiteY4" fmla="*/ 181940 h 363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74" h="363803">
                <a:moveTo>
                  <a:pt x="357775" y="181940"/>
                </a:moveTo>
                <a:cubicBezTo>
                  <a:pt x="226330" y="208637"/>
                  <a:pt x="204957" y="230244"/>
                  <a:pt x="178731" y="363803"/>
                </a:cubicBezTo>
                <a:cubicBezTo>
                  <a:pt x="152426" y="230088"/>
                  <a:pt x="131132" y="208637"/>
                  <a:pt x="0" y="181940"/>
                </a:cubicBezTo>
                <a:cubicBezTo>
                  <a:pt x="131523" y="155166"/>
                  <a:pt x="152818" y="133559"/>
                  <a:pt x="179122" y="0"/>
                </a:cubicBezTo>
                <a:cubicBezTo>
                  <a:pt x="204957" y="133559"/>
                  <a:pt x="226330" y="155166"/>
                  <a:pt x="357775" y="181940"/>
                </a:cubicBezTo>
                <a:close/>
              </a:path>
            </a:pathLst>
          </a:custGeom>
          <a:solidFill>
            <a:schemeClr val="accent6"/>
          </a:solidFill>
          <a:ln w="78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C9C9A5A-50B8-0336-7D22-78E53DADBA38}"/>
              </a:ext>
            </a:extLst>
          </p:cNvPr>
          <p:cNvSpPr/>
          <p:nvPr userDrawn="1"/>
        </p:nvSpPr>
        <p:spPr>
          <a:xfrm>
            <a:off x="-112653" y="6431480"/>
            <a:ext cx="220293" cy="223751"/>
          </a:xfrm>
          <a:custGeom>
            <a:avLst/>
            <a:gdLst>
              <a:gd name="connsiteX0" fmla="*/ 393944 w 393943"/>
              <a:gd name="connsiteY0" fmla="*/ 200025 h 400128"/>
              <a:gd name="connsiteX1" fmla="*/ 196972 w 393943"/>
              <a:gd name="connsiteY1" fmla="*/ 400128 h 400128"/>
              <a:gd name="connsiteX2" fmla="*/ 0 w 393943"/>
              <a:gd name="connsiteY2" fmla="*/ 200025 h 400128"/>
              <a:gd name="connsiteX3" fmla="*/ 196972 w 393943"/>
              <a:gd name="connsiteY3" fmla="*/ 0 h 400128"/>
              <a:gd name="connsiteX4" fmla="*/ 393944 w 393943"/>
              <a:gd name="connsiteY4" fmla="*/ 200025 h 400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943" h="400128">
                <a:moveTo>
                  <a:pt x="393944" y="200025"/>
                </a:moveTo>
                <a:cubicBezTo>
                  <a:pt x="249346" y="229461"/>
                  <a:pt x="225860" y="253260"/>
                  <a:pt x="196972" y="400128"/>
                </a:cubicBezTo>
                <a:cubicBezTo>
                  <a:pt x="168084" y="253260"/>
                  <a:pt x="144597" y="229461"/>
                  <a:pt x="0" y="200025"/>
                </a:cubicBezTo>
                <a:cubicBezTo>
                  <a:pt x="144597" y="170667"/>
                  <a:pt x="168084" y="146868"/>
                  <a:pt x="196972" y="0"/>
                </a:cubicBezTo>
                <a:cubicBezTo>
                  <a:pt x="226173" y="146868"/>
                  <a:pt x="249660" y="170667"/>
                  <a:pt x="393944" y="200025"/>
                </a:cubicBezTo>
                <a:close/>
              </a:path>
            </a:pathLst>
          </a:custGeom>
          <a:solidFill>
            <a:schemeClr val="accent6"/>
          </a:solidFill>
          <a:ln w="7825" cap="flat">
            <a:noFill/>
            <a:prstDash val="solid"/>
            <a:miter/>
          </a:ln>
        </p:spPr>
        <p:txBody>
          <a:bodyPr rtlCol="0" anchor="ctr"/>
          <a:lstStyle/>
          <a:p>
            <a:endParaRPr lang="zh-CN" altLang="en-US"/>
          </a:p>
        </p:txBody>
      </p:sp>
      <p:pic>
        <p:nvPicPr>
          <p:cNvPr id="14" name="图片 13">
            <a:extLst>
              <a:ext uri="{FF2B5EF4-FFF2-40B4-BE49-F238E27FC236}">
                <a16:creationId xmlns:a16="http://schemas.microsoft.com/office/drawing/2014/main" id="{892FA102-86CF-F847-7DD0-33F170BC9F4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6054993" y="1223995"/>
            <a:ext cx="5691783" cy="4830930"/>
          </a:xfrm>
          <a:custGeom>
            <a:avLst/>
            <a:gdLst>
              <a:gd name="connsiteX0" fmla="*/ 4179931 w 5691783"/>
              <a:gd name="connsiteY0" fmla="*/ 112 h 4830930"/>
              <a:gd name="connsiteX1" fmla="*/ 5682169 w 5691783"/>
              <a:gd name="connsiteY1" fmla="*/ 1299332 h 4830930"/>
              <a:gd name="connsiteX2" fmla="*/ 4878709 w 5691783"/>
              <a:gd name="connsiteY2" fmla="*/ 3200842 h 4830930"/>
              <a:gd name="connsiteX3" fmla="*/ 3013688 w 5691783"/>
              <a:gd name="connsiteY3" fmla="*/ 4830930 h 4830930"/>
              <a:gd name="connsiteX4" fmla="*/ 994327 w 5691783"/>
              <a:gd name="connsiteY4" fmla="*/ 3399993 h 4830930"/>
              <a:gd name="connsiteX5" fmla="*/ 15 w 5691783"/>
              <a:gd name="connsiteY5" fmla="*/ 1578969 h 4830930"/>
              <a:gd name="connsiteX6" fmla="*/ 1535525 w 5691783"/>
              <a:gd name="connsiteY6" fmla="*/ 130646 h 4830930"/>
              <a:gd name="connsiteX7" fmla="*/ 2816199 w 5691783"/>
              <a:gd name="connsiteY7" fmla="*/ 827028 h 4830930"/>
              <a:gd name="connsiteX8" fmla="*/ 4008914 w 5691783"/>
              <a:gd name="connsiteY8" fmla="*/ 10327 h 4830930"/>
              <a:gd name="connsiteX9" fmla="*/ 4179931 w 5691783"/>
              <a:gd name="connsiteY9" fmla="*/ 112 h 4830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1783" h="4830930">
                <a:moveTo>
                  <a:pt x="4179931" y="112"/>
                </a:moveTo>
                <a:cubicBezTo>
                  <a:pt x="5018252" y="-9427"/>
                  <a:pt x="5599696" y="592797"/>
                  <a:pt x="5682169" y="1299332"/>
                </a:cubicBezTo>
                <a:cubicBezTo>
                  <a:pt x="5766818" y="2038859"/>
                  <a:pt x="5275453" y="2735220"/>
                  <a:pt x="4878709" y="3200842"/>
                </a:cubicBezTo>
                <a:cubicBezTo>
                  <a:pt x="4331734" y="3850722"/>
                  <a:pt x="3506709" y="4521349"/>
                  <a:pt x="3013688" y="4830930"/>
                </a:cubicBezTo>
                <a:cubicBezTo>
                  <a:pt x="2489964" y="4566986"/>
                  <a:pt x="1594406" y="3988467"/>
                  <a:pt x="994327" y="3399993"/>
                </a:cubicBezTo>
                <a:cubicBezTo>
                  <a:pt x="550284" y="2968388"/>
                  <a:pt x="-3315" y="2324305"/>
                  <a:pt x="15" y="1578969"/>
                </a:cubicBezTo>
                <a:cubicBezTo>
                  <a:pt x="3344" y="833633"/>
                  <a:pt x="596799" y="128144"/>
                  <a:pt x="1535525" y="130646"/>
                </a:cubicBezTo>
                <a:cubicBezTo>
                  <a:pt x="2280861" y="133975"/>
                  <a:pt x="2816199" y="827028"/>
                  <a:pt x="2816199" y="827028"/>
                </a:cubicBezTo>
                <a:cubicBezTo>
                  <a:pt x="2816199" y="827028"/>
                  <a:pt x="3266066" y="80867"/>
                  <a:pt x="4008914" y="10327"/>
                </a:cubicBezTo>
                <a:cubicBezTo>
                  <a:pt x="4067014" y="4103"/>
                  <a:pt x="4124043" y="748"/>
                  <a:pt x="4179931" y="112"/>
                </a:cubicBezTo>
                <a:close/>
              </a:path>
            </a:pathLst>
          </a:custGeom>
          <a:ln w="63500">
            <a:solidFill>
              <a:schemeClr val="accent6"/>
            </a:solidFill>
          </a:ln>
          <a:effectLst>
            <a:outerShdw blurRad="127000" dist="101600" dir="2700000" algn="tl" rotWithShape="0">
              <a:schemeClr val="accent4">
                <a:alpha val="10000"/>
              </a:schemeClr>
            </a:outerShdw>
          </a:effectLst>
        </p:spPr>
      </p:pic>
      <p:sp>
        <p:nvSpPr>
          <p:cNvPr id="22" name="任意多边形: 形状 21">
            <a:extLst>
              <a:ext uri="{FF2B5EF4-FFF2-40B4-BE49-F238E27FC236}">
                <a16:creationId xmlns:a16="http://schemas.microsoft.com/office/drawing/2014/main" id="{37EECFB8-7B2A-CB12-FACB-9C7E4C6947C8}"/>
              </a:ext>
            </a:extLst>
          </p:cNvPr>
          <p:cNvSpPr/>
          <p:nvPr/>
        </p:nvSpPr>
        <p:spPr>
          <a:xfrm>
            <a:off x="10866171" y="6574458"/>
            <a:ext cx="260569" cy="286622"/>
          </a:xfrm>
          <a:custGeom>
            <a:avLst/>
            <a:gdLst>
              <a:gd name="connsiteX0" fmla="*/ 233628 w 260569"/>
              <a:gd name="connsiteY0" fmla="*/ 16841 h 286622"/>
              <a:gd name="connsiteX1" fmla="*/ 130758 w 260569"/>
              <a:gd name="connsiteY1" fmla="*/ 102566 h 286622"/>
              <a:gd name="connsiteX2" fmla="*/ 104088 w 260569"/>
              <a:gd name="connsiteY2" fmla="*/ 50179 h 286622"/>
              <a:gd name="connsiteX3" fmla="*/ 41223 w 260569"/>
              <a:gd name="connsiteY3" fmla="*/ 649 h 286622"/>
              <a:gd name="connsiteX4" fmla="*/ 9790 w 260569"/>
              <a:gd name="connsiteY4" fmla="*/ 29224 h 286622"/>
              <a:gd name="connsiteX5" fmla="*/ 1218 w 260569"/>
              <a:gd name="connsiteY5" fmla="*/ 90184 h 286622"/>
              <a:gd name="connsiteX6" fmla="*/ 56463 w 260569"/>
              <a:gd name="connsiteY6" fmla="*/ 211151 h 286622"/>
              <a:gd name="connsiteX7" fmla="*/ 96468 w 260569"/>
              <a:gd name="connsiteY7" fmla="*/ 256871 h 286622"/>
              <a:gd name="connsiteX8" fmla="*/ 142188 w 260569"/>
              <a:gd name="connsiteY8" fmla="*/ 285446 h 286622"/>
              <a:gd name="connsiteX9" fmla="*/ 223150 w 260569"/>
              <a:gd name="connsiteY9" fmla="*/ 221629 h 286622"/>
              <a:gd name="connsiteX10" fmla="*/ 258393 w 260569"/>
              <a:gd name="connsiteY10" fmla="*/ 113044 h 286622"/>
              <a:gd name="connsiteX11" fmla="*/ 233628 w 260569"/>
              <a:gd name="connsiteY11" fmla="*/ 16841 h 286622"/>
              <a:gd name="connsiteX12" fmla="*/ 39318 w 260569"/>
              <a:gd name="connsiteY12" fmla="*/ 57799 h 286622"/>
              <a:gd name="connsiteX13" fmla="*/ 39318 w 260569"/>
              <a:gd name="connsiteY13" fmla="*/ 57799 h 286622"/>
              <a:gd name="connsiteX14" fmla="*/ 40270 w 260569"/>
              <a:gd name="connsiteY14" fmla="*/ 49226 h 286622"/>
              <a:gd name="connsiteX15" fmla="*/ 40270 w 260569"/>
              <a:gd name="connsiteY15" fmla="*/ 49226 h 286622"/>
              <a:gd name="connsiteX16" fmla="*/ 40270 w 260569"/>
              <a:gd name="connsiteY16" fmla="*/ 48274 h 286622"/>
              <a:gd name="connsiteX17" fmla="*/ 41223 w 260569"/>
              <a:gd name="connsiteY17" fmla="*/ 46369 h 286622"/>
              <a:gd name="connsiteX18" fmla="*/ 42175 w 260569"/>
              <a:gd name="connsiteY18" fmla="*/ 45416 h 286622"/>
              <a:gd name="connsiteX19" fmla="*/ 42175 w 260569"/>
              <a:gd name="connsiteY19" fmla="*/ 44464 h 286622"/>
              <a:gd name="connsiteX20" fmla="*/ 42175 w 260569"/>
              <a:gd name="connsiteY20" fmla="*/ 44464 h 286622"/>
              <a:gd name="connsiteX21" fmla="*/ 43128 w 260569"/>
              <a:gd name="connsiteY21" fmla="*/ 44464 h 286622"/>
              <a:gd name="connsiteX22" fmla="*/ 45033 w 260569"/>
              <a:gd name="connsiteY22" fmla="*/ 43511 h 286622"/>
              <a:gd name="connsiteX23" fmla="*/ 46938 w 260569"/>
              <a:gd name="connsiteY23" fmla="*/ 42559 h 286622"/>
              <a:gd name="connsiteX24" fmla="*/ 49795 w 260569"/>
              <a:gd name="connsiteY24" fmla="*/ 42559 h 286622"/>
              <a:gd name="connsiteX25" fmla="*/ 63130 w 260569"/>
              <a:gd name="connsiteY25" fmla="*/ 45416 h 286622"/>
              <a:gd name="connsiteX26" fmla="*/ 54558 w 260569"/>
              <a:gd name="connsiteY26" fmla="*/ 52084 h 286622"/>
              <a:gd name="connsiteX27" fmla="*/ 79323 w 260569"/>
              <a:gd name="connsiteY27" fmla="*/ 151144 h 286622"/>
              <a:gd name="connsiteX28" fmla="*/ 80275 w 260569"/>
              <a:gd name="connsiteY28" fmla="*/ 154001 h 286622"/>
              <a:gd name="connsiteX29" fmla="*/ 85038 w 260569"/>
              <a:gd name="connsiteY29" fmla="*/ 174956 h 286622"/>
              <a:gd name="connsiteX30" fmla="*/ 89800 w 260569"/>
              <a:gd name="connsiteY30" fmla="*/ 188291 h 286622"/>
              <a:gd name="connsiteX31" fmla="*/ 84085 w 260569"/>
              <a:gd name="connsiteY31" fmla="*/ 178766 h 286622"/>
              <a:gd name="connsiteX32" fmla="*/ 44080 w 260569"/>
              <a:gd name="connsiteY32" fmla="*/ 85421 h 286622"/>
              <a:gd name="connsiteX33" fmla="*/ 40270 w 260569"/>
              <a:gd name="connsiteY33" fmla="*/ 64466 h 286622"/>
              <a:gd name="connsiteX34" fmla="*/ 40270 w 260569"/>
              <a:gd name="connsiteY34" fmla="*/ 59704 h 286622"/>
              <a:gd name="connsiteX35" fmla="*/ 39318 w 260569"/>
              <a:gd name="connsiteY35" fmla="*/ 57799 h 286622"/>
              <a:gd name="connsiteX36" fmla="*/ 189813 w 260569"/>
              <a:gd name="connsiteY36" fmla="*/ 163526 h 286622"/>
              <a:gd name="connsiteX37" fmla="*/ 212673 w 260569"/>
              <a:gd name="connsiteY37" fmla="*/ 106376 h 286622"/>
              <a:gd name="connsiteX38" fmla="*/ 197433 w 260569"/>
              <a:gd name="connsiteY38" fmla="*/ 153049 h 286622"/>
              <a:gd name="connsiteX39" fmla="*/ 175525 w 260569"/>
              <a:gd name="connsiteY39" fmla="*/ 195911 h 286622"/>
              <a:gd name="connsiteX40" fmla="*/ 189813 w 260569"/>
              <a:gd name="connsiteY40" fmla="*/ 163526 h 286622"/>
              <a:gd name="connsiteX41" fmla="*/ 162190 w 260569"/>
              <a:gd name="connsiteY41" fmla="*/ 244489 h 286622"/>
              <a:gd name="connsiteX42" fmla="*/ 164095 w 260569"/>
              <a:gd name="connsiteY42" fmla="*/ 235916 h 286622"/>
              <a:gd name="connsiteX43" fmla="*/ 166000 w 260569"/>
              <a:gd name="connsiteY43" fmla="*/ 234964 h 286622"/>
              <a:gd name="connsiteX44" fmla="*/ 188860 w 260569"/>
              <a:gd name="connsiteY44" fmla="*/ 211151 h 286622"/>
              <a:gd name="connsiteX45" fmla="*/ 180288 w 260569"/>
              <a:gd name="connsiteY45" fmla="*/ 224486 h 286622"/>
              <a:gd name="connsiteX46" fmla="*/ 162190 w 260569"/>
              <a:gd name="connsiteY46" fmla="*/ 244489 h 286622"/>
              <a:gd name="connsiteX47" fmla="*/ 206958 w 260569"/>
              <a:gd name="connsiteY47" fmla="*/ 54941 h 286622"/>
              <a:gd name="connsiteX48" fmla="*/ 207910 w 260569"/>
              <a:gd name="connsiteY48" fmla="*/ 54941 h 286622"/>
              <a:gd name="connsiteX49" fmla="*/ 208863 w 260569"/>
              <a:gd name="connsiteY49" fmla="*/ 54941 h 286622"/>
              <a:gd name="connsiteX50" fmla="*/ 210768 w 260569"/>
              <a:gd name="connsiteY50" fmla="*/ 54941 h 286622"/>
              <a:gd name="connsiteX51" fmla="*/ 211720 w 260569"/>
              <a:gd name="connsiteY51" fmla="*/ 55894 h 286622"/>
              <a:gd name="connsiteX52" fmla="*/ 206958 w 260569"/>
              <a:gd name="connsiteY52" fmla="*/ 59704 h 286622"/>
              <a:gd name="connsiteX53" fmla="*/ 198385 w 260569"/>
              <a:gd name="connsiteY53" fmla="*/ 77801 h 286622"/>
              <a:gd name="connsiteX54" fmla="*/ 200290 w 260569"/>
              <a:gd name="connsiteY54" fmla="*/ 67324 h 286622"/>
              <a:gd name="connsiteX55" fmla="*/ 198385 w 260569"/>
              <a:gd name="connsiteY55" fmla="*/ 60656 h 286622"/>
              <a:gd name="connsiteX56" fmla="*/ 201243 w 260569"/>
              <a:gd name="connsiteY56" fmla="*/ 58751 h 286622"/>
              <a:gd name="connsiteX57" fmla="*/ 206958 w 260569"/>
              <a:gd name="connsiteY57" fmla="*/ 54941 h 286622"/>
              <a:gd name="connsiteX58" fmla="*/ 144093 w 260569"/>
              <a:gd name="connsiteY58" fmla="*/ 191149 h 286622"/>
              <a:gd name="connsiteX59" fmla="*/ 136473 w 260569"/>
              <a:gd name="connsiteY59" fmla="*/ 212104 h 286622"/>
              <a:gd name="connsiteX60" fmla="*/ 125995 w 260569"/>
              <a:gd name="connsiteY60" fmla="*/ 176861 h 286622"/>
              <a:gd name="connsiteX61" fmla="*/ 124090 w 260569"/>
              <a:gd name="connsiteY61" fmla="*/ 168289 h 286622"/>
              <a:gd name="connsiteX62" fmla="*/ 140283 w 260569"/>
              <a:gd name="connsiteY62" fmla="*/ 162574 h 286622"/>
              <a:gd name="connsiteX63" fmla="*/ 151713 w 260569"/>
              <a:gd name="connsiteY63" fmla="*/ 136856 h 286622"/>
              <a:gd name="connsiteX64" fmla="*/ 145998 w 260569"/>
              <a:gd name="connsiteY64" fmla="*/ 166384 h 286622"/>
              <a:gd name="connsiteX65" fmla="*/ 144093 w 260569"/>
              <a:gd name="connsiteY65" fmla="*/ 191149 h 286622"/>
              <a:gd name="connsiteX66" fmla="*/ 135520 w 260569"/>
              <a:gd name="connsiteY66" fmla="*/ 238774 h 286622"/>
              <a:gd name="connsiteX67" fmla="*/ 142188 w 260569"/>
              <a:gd name="connsiteY67" fmla="*/ 240679 h 286622"/>
              <a:gd name="connsiteX68" fmla="*/ 138378 w 260569"/>
              <a:gd name="connsiteY68" fmla="*/ 258776 h 286622"/>
              <a:gd name="connsiteX69" fmla="*/ 124090 w 260569"/>
              <a:gd name="connsiteY69" fmla="*/ 238774 h 286622"/>
              <a:gd name="connsiteX70" fmla="*/ 123138 w 260569"/>
              <a:gd name="connsiteY70" fmla="*/ 227344 h 286622"/>
              <a:gd name="connsiteX71" fmla="*/ 135520 w 260569"/>
              <a:gd name="connsiteY71" fmla="*/ 238774 h 286622"/>
              <a:gd name="connsiteX72" fmla="*/ 92658 w 260569"/>
              <a:gd name="connsiteY72" fmla="*/ 142571 h 286622"/>
              <a:gd name="connsiteX73" fmla="*/ 67893 w 260569"/>
              <a:gd name="connsiteY73" fmla="*/ 48274 h 286622"/>
              <a:gd name="connsiteX74" fmla="*/ 66940 w 260569"/>
              <a:gd name="connsiteY74" fmla="*/ 46369 h 286622"/>
              <a:gd name="connsiteX75" fmla="*/ 77418 w 260569"/>
              <a:gd name="connsiteY75" fmla="*/ 58751 h 286622"/>
              <a:gd name="connsiteX76" fmla="*/ 92658 w 260569"/>
              <a:gd name="connsiteY76" fmla="*/ 102566 h 286622"/>
              <a:gd name="connsiteX77" fmla="*/ 104088 w 260569"/>
              <a:gd name="connsiteY77" fmla="*/ 167336 h 286622"/>
              <a:gd name="connsiteX78" fmla="*/ 92658 w 260569"/>
              <a:gd name="connsiteY78" fmla="*/ 142571 h 286622"/>
              <a:gd name="connsiteX79" fmla="*/ 209815 w 260569"/>
              <a:gd name="connsiteY79" fmla="*/ 28271 h 286622"/>
              <a:gd name="connsiteX80" fmla="*/ 206958 w 260569"/>
              <a:gd name="connsiteY80" fmla="*/ 32081 h 286622"/>
              <a:gd name="connsiteX81" fmla="*/ 186955 w 260569"/>
              <a:gd name="connsiteY81" fmla="*/ 40654 h 286622"/>
              <a:gd name="connsiteX82" fmla="*/ 209815 w 260569"/>
              <a:gd name="connsiteY82" fmla="*/ 28271 h 286622"/>
              <a:gd name="connsiteX83" fmla="*/ 123138 w 260569"/>
              <a:gd name="connsiteY83" fmla="*/ 133046 h 286622"/>
              <a:gd name="connsiteX84" fmla="*/ 122185 w 260569"/>
              <a:gd name="connsiteY84" fmla="*/ 138761 h 286622"/>
              <a:gd name="connsiteX85" fmla="*/ 120280 w 260569"/>
              <a:gd name="connsiteY85" fmla="*/ 149239 h 286622"/>
              <a:gd name="connsiteX86" fmla="*/ 112660 w 260569"/>
              <a:gd name="connsiteY86" fmla="*/ 106376 h 286622"/>
              <a:gd name="connsiteX87" fmla="*/ 119328 w 260569"/>
              <a:gd name="connsiteY87" fmla="*/ 124474 h 286622"/>
              <a:gd name="connsiteX88" fmla="*/ 123138 w 260569"/>
              <a:gd name="connsiteY88" fmla="*/ 133046 h 286622"/>
              <a:gd name="connsiteX89" fmla="*/ 25983 w 260569"/>
              <a:gd name="connsiteY89" fmla="*/ 118759 h 286622"/>
              <a:gd name="connsiteX90" fmla="*/ 17410 w 260569"/>
              <a:gd name="connsiteY90" fmla="*/ 63514 h 286622"/>
              <a:gd name="connsiteX91" fmla="*/ 20268 w 260569"/>
              <a:gd name="connsiteY91" fmla="*/ 51131 h 286622"/>
              <a:gd name="connsiteX92" fmla="*/ 22173 w 260569"/>
              <a:gd name="connsiteY92" fmla="*/ 77801 h 286622"/>
              <a:gd name="connsiteX93" fmla="*/ 59320 w 260569"/>
              <a:gd name="connsiteY93" fmla="*/ 170194 h 286622"/>
              <a:gd name="connsiteX94" fmla="*/ 81228 w 260569"/>
              <a:gd name="connsiteY94" fmla="*/ 210199 h 286622"/>
              <a:gd name="connsiteX95" fmla="*/ 25983 w 260569"/>
              <a:gd name="connsiteY95" fmla="*/ 118759 h 286622"/>
              <a:gd name="connsiteX96" fmla="*/ 231723 w 260569"/>
              <a:gd name="connsiteY96" fmla="*/ 142571 h 286622"/>
              <a:gd name="connsiteX97" fmla="*/ 237438 w 260569"/>
              <a:gd name="connsiteY97" fmla="*/ 78754 h 286622"/>
              <a:gd name="connsiteX98" fmla="*/ 235533 w 260569"/>
              <a:gd name="connsiteY98" fmla="*/ 63514 h 286622"/>
              <a:gd name="connsiteX99" fmla="*/ 235533 w 260569"/>
              <a:gd name="connsiteY99" fmla="*/ 61609 h 286622"/>
              <a:gd name="connsiteX100" fmla="*/ 234580 w 260569"/>
              <a:gd name="connsiteY100" fmla="*/ 54941 h 286622"/>
              <a:gd name="connsiteX101" fmla="*/ 226960 w 260569"/>
              <a:gd name="connsiteY101" fmla="*/ 33986 h 286622"/>
              <a:gd name="connsiteX102" fmla="*/ 241248 w 260569"/>
              <a:gd name="connsiteY102" fmla="*/ 89231 h 286622"/>
              <a:gd name="connsiteX103" fmla="*/ 231723 w 260569"/>
              <a:gd name="connsiteY103" fmla="*/ 142571 h 28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60569" h="286622">
                <a:moveTo>
                  <a:pt x="233628" y="16841"/>
                </a:moveTo>
                <a:cubicBezTo>
                  <a:pt x="183145" y="-18401"/>
                  <a:pt x="146950" y="48274"/>
                  <a:pt x="130758" y="102566"/>
                </a:cubicBezTo>
                <a:cubicBezTo>
                  <a:pt x="123138" y="84469"/>
                  <a:pt x="113613" y="66371"/>
                  <a:pt x="104088" y="50179"/>
                </a:cubicBezTo>
                <a:cubicBezTo>
                  <a:pt x="90753" y="28271"/>
                  <a:pt x="67893" y="-5066"/>
                  <a:pt x="41223" y="649"/>
                </a:cubicBezTo>
                <a:cubicBezTo>
                  <a:pt x="26935" y="3506"/>
                  <a:pt x="16458" y="15889"/>
                  <a:pt x="9790" y="29224"/>
                </a:cubicBezTo>
                <a:cubicBezTo>
                  <a:pt x="265" y="48274"/>
                  <a:pt x="-1640" y="69229"/>
                  <a:pt x="1218" y="90184"/>
                </a:cubicBezTo>
                <a:cubicBezTo>
                  <a:pt x="6933" y="134951"/>
                  <a:pt x="31698" y="176861"/>
                  <a:pt x="56463" y="211151"/>
                </a:cubicBezTo>
                <a:cubicBezTo>
                  <a:pt x="68845" y="227344"/>
                  <a:pt x="82180" y="243536"/>
                  <a:pt x="96468" y="256871"/>
                </a:cubicBezTo>
                <a:cubicBezTo>
                  <a:pt x="109803" y="269254"/>
                  <a:pt x="124090" y="281636"/>
                  <a:pt x="142188" y="285446"/>
                </a:cubicBezTo>
                <a:cubicBezTo>
                  <a:pt x="179335" y="294019"/>
                  <a:pt x="206958" y="254014"/>
                  <a:pt x="223150" y="221629"/>
                </a:cubicBezTo>
                <a:cubicBezTo>
                  <a:pt x="240295" y="188291"/>
                  <a:pt x="252678" y="151144"/>
                  <a:pt x="258393" y="113044"/>
                </a:cubicBezTo>
                <a:cubicBezTo>
                  <a:pt x="263155" y="79706"/>
                  <a:pt x="262203" y="36844"/>
                  <a:pt x="233628" y="16841"/>
                </a:cubicBezTo>
                <a:close/>
                <a:moveTo>
                  <a:pt x="39318" y="57799"/>
                </a:moveTo>
                <a:cubicBezTo>
                  <a:pt x="39318" y="57799"/>
                  <a:pt x="39318" y="57799"/>
                  <a:pt x="39318" y="57799"/>
                </a:cubicBezTo>
                <a:cubicBezTo>
                  <a:pt x="39318" y="54941"/>
                  <a:pt x="39318" y="52084"/>
                  <a:pt x="40270" y="49226"/>
                </a:cubicBezTo>
                <a:cubicBezTo>
                  <a:pt x="40270" y="49226"/>
                  <a:pt x="40270" y="49226"/>
                  <a:pt x="40270" y="49226"/>
                </a:cubicBezTo>
                <a:cubicBezTo>
                  <a:pt x="40270" y="49226"/>
                  <a:pt x="40270" y="49226"/>
                  <a:pt x="40270" y="48274"/>
                </a:cubicBezTo>
                <a:cubicBezTo>
                  <a:pt x="40270" y="47321"/>
                  <a:pt x="41223" y="47321"/>
                  <a:pt x="41223" y="46369"/>
                </a:cubicBezTo>
                <a:cubicBezTo>
                  <a:pt x="41223" y="46369"/>
                  <a:pt x="42175" y="45416"/>
                  <a:pt x="42175" y="45416"/>
                </a:cubicBezTo>
                <a:cubicBezTo>
                  <a:pt x="42175" y="45416"/>
                  <a:pt x="42175" y="44464"/>
                  <a:pt x="42175" y="44464"/>
                </a:cubicBezTo>
                <a:cubicBezTo>
                  <a:pt x="42175" y="44464"/>
                  <a:pt x="42175" y="44464"/>
                  <a:pt x="42175" y="44464"/>
                </a:cubicBezTo>
                <a:cubicBezTo>
                  <a:pt x="44080" y="43511"/>
                  <a:pt x="41223" y="44464"/>
                  <a:pt x="43128" y="44464"/>
                </a:cubicBezTo>
                <a:cubicBezTo>
                  <a:pt x="43128" y="44464"/>
                  <a:pt x="44080" y="43511"/>
                  <a:pt x="45033" y="43511"/>
                </a:cubicBezTo>
                <a:cubicBezTo>
                  <a:pt x="45985" y="43511"/>
                  <a:pt x="46938" y="43511"/>
                  <a:pt x="46938" y="42559"/>
                </a:cubicBezTo>
                <a:cubicBezTo>
                  <a:pt x="47890" y="42559"/>
                  <a:pt x="49795" y="42559"/>
                  <a:pt x="49795" y="42559"/>
                </a:cubicBezTo>
                <a:cubicBezTo>
                  <a:pt x="54558" y="42559"/>
                  <a:pt x="59320" y="43511"/>
                  <a:pt x="63130" y="45416"/>
                </a:cubicBezTo>
                <a:cubicBezTo>
                  <a:pt x="59320" y="43511"/>
                  <a:pt x="54558" y="46369"/>
                  <a:pt x="54558" y="52084"/>
                </a:cubicBezTo>
                <a:cubicBezTo>
                  <a:pt x="53605" y="88279"/>
                  <a:pt x="65988" y="120664"/>
                  <a:pt x="79323" y="151144"/>
                </a:cubicBezTo>
                <a:cubicBezTo>
                  <a:pt x="79323" y="152096"/>
                  <a:pt x="80275" y="153049"/>
                  <a:pt x="80275" y="154001"/>
                </a:cubicBezTo>
                <a:cubicBezTo>
                  <a:pt x="82180" y="160669"/>
                  <a:pt x="83133" y="167336"/>
                  <a:pt x="85038" y="174956"/>
                </a:cubicBezTo>
                <a:cubicBezTo>
                  <a:pt x="86943" y="178766"/>
                  <a:pt x="87895" y="183529"/>
                  <a:pt x="89800" y="188291"/>
                </a:cubicBezTo>
                <a:cubicBezTo>
                  <a:pt x="87895" y="185434"/>
                  <a:pt x="85990" y="181624"/>
                  <a:pt x="84085" y="178766"/>
                </a:cubicBezTo>
                <a:cubicBezTo>
                  <a:pt x="68845" y="149239"/>
                  <a:pt x="53605" y="117806"/>
                  <a:pt x="44080" y="85421"/>
                </a:cubicBezTo>
                <a:cubicBezTo>
                  <a:pt x="42175" y="78754"/>
                  <a:pt x="40270" y="72086"/>
                  <a:pt x="40270" y="64466"/>
                </a:cubicBezTo>
                <a:cubicBezTo>
                  <a:pt x="40270" y="62561"/>
                  <a:pt x="40270" y="61609"/>
                  <a:pt x="40270" y="59704"/>
                </a:cubicBezTo>
                <a:cubicBezTo>
                  <a:pt x="39318" y="58751"/>
                  <a:pt x="39318" y="58751"/>
                  <a:pt x="39318" y="57799"/>
                </a:cubicBezTo>
                <a:close/>
                <a:moveTo>
                  <a:pt x="189813" y="163526"/>
                </a:moveTo>
                <a:cubicBezTo>
                  <a:pt x="198385" y="144476"/>
                  <a:pt x="206958" y="126379"/>
                  <a:pt x="212673" y="106376"/>
                </a:cubicBezTo>
                <a:cubicBezTo>
                  <a:pt x="208863" y="122569"/>
                  <a:pt x="204100" y="137809"/>
                  <a:pt x="197433" y="153049"/>
                </a:cubicBezTo>
                <a:cubicBezTo>
                  <a:pt x="191718" y="168289"/>
                  <a:pt x="184098" y="182576"/>
                  <a:pt x="175525" y="195911"/>
                </a:cubicBezTo>
                <a:cubicBezTo>
                  <a:pt x="180288" y="184481"/>
                  <a:pt x="185050" y="174004"/>
                  <a:pt x="189813" y="163526"/>
                </a:cubicBezTo>
                <a:close/>
                <a:moveTo>
                  <a:pt x="162190" y="244489"/>
                </a:moveTo>
                <a:cubicBezTo>
                  <a:pt x="162190" y="241631"/>
                  <a:pt x="163143" y="238774"/>
                  <a:pt x="164095" y="235916"/>
                </a:cubicBezTo>
                <a:cubicBezTo>
                  <a:pt x="165048" y="235916"/>
                  <a:pt x="165048" y="234964"/>
                  <a:pt x="166000" y="234964"/>
                </a:cubicBezTo>
                <a:cubicBezTo>
                  <a:pt x="174573" y="229249"/>
                  <a:pt x="182193" y="220676"/>
                  <a:pt x="188860" y="211151"/>
                </a:cubicBezTo>
                <a:cubicBezTo>
                  <a:pt x="186003" y="215914"/>
                  <a:pt x="184098" y="220676"/>
                  <a:pt x="180288" y="224486"/>
                </a:cubicBezTo>
                <a:cubicBezTo>
                  <a:pt x="175525" y="232106"/>
                  <a:pt x="169810" y="239726"/>
                  <a:pt x="162190" y="244489"/>
                </a:cubicBezTo>
                <a:close/>
                <a:moveTo>
                  <a:pt x="206958" y="54941"/>
                </a:moveTo>
                <a:cubicBezTo>
                  <a:pt x="206958" y="54941"/>
                  <a:pt x="207910" y="54941"/>
                  <a:pt x="207910" y="54941"/>
                </a:cubicBezTo>
                <a:cubicBezTo>
                  <a:pt x="207910" y="54941"/>
                  <a:pt x="208863" y="54941"/>
                  <a:pt x="208863" y="54941"/>
                </a:cubicBezTo>
                <a:cubicBezTo>
                  <a:pt x="211720" y="54941"/>
                  <a:pt x="208863" y="54941"/>
                  <a:pt x="210768" y="54941"/>
                </a:cubicBezTo>
                <a:cubicBezTo>
                  <a:pt x="211720" y="54941"/>
                  <a:pt x="211720" y="54941"/>
                  <a:pt x="211720" y="55894"/>
                </a:cubicBezTo>
                <a:cubicBezTo>
                  <a:pt x="209815" y="55894"/>
                  <a:pt x="207910" y="57799"/>
                  <a:pt x="206958" y="59704"/>
                </a:cubicBezTo>
                <a:cubicBezTo>
                  <a:pt x="204100" y="65419"/>
                  <a:pt x="201243" y="71134"/>
                  <a:pt x="198385" y="77801"/>
                </a:cubicBezTo>
                <a:cubicBezTo>
                  <a:pt x="199338" y="73991"/>
                  <a:pt x="199338" y="71134"/>
                  <a:pt x="200290" y="67324"/>
                </a:cubicBezTo>
                <a:cubicBezTo>
                  <a:pt x="201243" y="64466"/>
                  <a:pt x="200290" y="61609"/>
                  <a:pt x="198385" y="60656"/>
                </a:cubicBezTo>
                <a:cubicBezTo>
                  <a:pt x="199338" y="59704"/>
                  <a:pt x="200290" y="58751"/>
                  <a:pt x="201243" y="58751"/>
                </a:cubicBezTo>
                <a:cubicBezTo>
                  <a:pt x="203148" y="55894"/>
                  <a:pt x="205053" y="54941"/>
                  <a:pt x="206958" y="54941"/>
                </a:cubicBezTo>
                <a:close/>
                <a:moveTo>
                  <a:pt x="144093" y="191149"/>
                </a:moveTo>
                <a:cubicBezTo>
                  <a:pt x="141235" y="197816"/>
                  <a:pt x="138378" y="204484"/>
                  <a:pt x="136473" y="212104"/>
                </a:cubicBezTo>
                <a:cubicBezTo>
                  <a:pt x="130758" y="202579"/>
                  <a:pt x="127900" y="188291"/>
                  <a:pt x="125995" y="176861"/>
                </a:cubicBezTo>
                <a:cubicBezTo>
                  <a:pt x="125043" y="174004"/>
                  <a:pt x="125043" y="171146"/>
                  <a:pt x="124090" y="168289"/>
                </a:cubicBezTo>
                <a:cubicBezTo>
                  <a:pt x="128853" y="172099"/>
                  <a:pt x="137425" y="170194"/>
                  <a:pt x="140283" y="162574"/>
                </a:cubicBezTo>
                <a:cubicBezTo>
                  <a:pt x="144093" y="154001"/>
                  <a:pt x="147903" y="145429"/>
                  <a:pt x="151713" y="136856"/>
                </a:cubicBezTo>
                <a:cubicBezTo>
                  <a:pt x="148855" y="146381"/>
                  <a:pt x="146950" y="156859"/>
                  <a:pt x="145998" y="166384"/>
                </a:cubicBezTo>
                <a:cubicBezTo>
                  <a:pt x="144093" y="174956"/>
                  <a:pt x="144093" y="182576"/>
                  <a:pt x="144093" y="191149"/>
                </a:cubicBezTo>
                <a:close/>
                <a:moveTo>
                  <a:pt x="135520" y="238774"/>
                </a:moveTo>
                <a:cubicBezTo>
                  <a:pt x="137425" y="239726"/>
                  <a:pt x="140283" y="240679"/>
                  <a:pt x="142188" y="240679"/>
                </a:cubicBezTo>
                <a:cubicBezTo>
                  <a:pt x="141235" y="247346"/>
                  <a:pt x="140283" y="253061"/>
                  <a:pt x="138378" y="258776"/>
                </a:cubicBezTo>
                <a:cubicBezTo>
                  <a:pt x="132663" y="253061"/>
                  <a:pt x="127900" y="246394"/>
                  <a:pt x="124090" y="238774"/>
                </a:cubicBezTo>
                <a:cubicBezTo>
                  <a:pt x="124090" y="234964"/>
                  <a:pt x="123138" y="231154"/>
                  <a:pt x="123138" y="227344"/>
                </a:cubicBezTo>
                <a:cubicBezTo>
                  <a:pt x="126948" y="232106"/>
                  <a:pt x="130758" y="235916"/>
                  <a:pt x="135520" y="238774"/>
                </a:cubicBezTo>
                <a:close/>
                <a:moveTo>
                  <a:pt x="92658" y="142571"/>
                </a:moveTo>
                <a:cubicBezTo>
                  <a:pt x="85038" y="111139"/>
                  <a:pt x="79323" y="78754"/>
                  <a:pt x="67893" y="48274"/>
                </a:cubicBezTo>
                <a:cubicBezTo>
                  <a:pt x="67893" y="48274"/>
                  <a:pt x="66940" y="47321"/>
                  <a:pt x="66940" y="46369"/>
                </a:cubicBezTo>
                <a:cubicBezTo>
                  <a:pt x="70750" y="49226"/>
                  <a:pt x="74560" y="53036"/>
                  <a:pt x="77418" y="58751"/>
                </a:cubicBezTo>
                <a:cubicBezTo>
                  <a:pt x="85038" y="71134"/>
                  <a:pt x="89800" y="87326"/>
                  <a:pt x="92658" y="102566"/>
                </a:cubicBezTo>
                <a:cubicBezTo>
                  <a:pt x="97420" y="123521"/>
                  <a:pt x="100278" y="145429"/>
                  <a:pt x="104088" y="167336"/>
                </a:cubicBezTo>
                <a:cubicBezTo>
                  <a:pt x="100278" y="158764"/>
                  <a:pt x="96468" y="151144"/>
                  <a:pt x="92658" y="142571"/>
                </a:cubicBezTo>
                <a:close/>
                <a:moveTo>
                  <a:pt x="209815" y="28271"/>
                </a:moveTo>
                <a:cubicBezTo>
                  <a:pt x="208863" y="29224"/>
                  <a:pt x="207910" y="30176"/>
                  <a:pt x="206958" y="32081"/>
                </a:cubicBezTo>
                <a:cubicBezTo>
                  <a:pt x="200290" y="32081"/>
                  <a:pt x="192670" y="35891"/>
                  <a:pt x="186955" y="40654"/>
                </a:cubicBezTo>
                <a:cubicBezTo>
                  <a:pt x="193623" y="33986"/>
                  <a:pt x="201243" y="28271"/>
                  <a:pt x="209815" y="28271"/>
                </a:cubicBezTo>
                <a:close/>
                <a:moveTo>
                  <a:pt x="123138" y="133046"/>
                </a:moveTo>
                <a:cubicBezTo>
                  <a:pt x="123138" y="134951"/>
                  <a:pt x="122185" y="136856"/>
                  <a:pt x="122185" y="138761"/>
                </a:cubicBezTo>
                <a:cubicBezTo>
                  <a:pt x="121233" y="142571"/>
                  <a:pt x="121233" y="146381"/>
                  <a:pt x="120280" y="149239"/>
                </a:cubicBezTo>
                <a:cubicBezTo>
                  <a:pt x="118375" y="134951"/>
                  <a:pt x="115518" y="120664"/>
                  <a:pt x="112660" y="106376"/>
                </a:cubicBezTo>
                <a:cubicBezTo>
                  <a:pt x="115518" y="112091"/>
                  <a:pt x="117423" y="117806"/>
                  <a:pt x="119328" y="124474"/>
                </a:cubicBezTo>
                <a:cubicBezTo>
                  <a:pt x="121233" y="128284"/>
                  <a:pt x="122185" y="130189"/>
                  <a:pt x="123138" y="133046"/>
                </a:cubicBezTo>
                <a:close/>
                <a:moveTo>
                  <a:pt x="25983" y="118759"/>
                </a:moveTo>
                <a:cubicBezTo>
                  <a:pt x="20268" y="101614"/>
                  <a:pt x="15505" y="82564"/>
                  <a:pt x="17410" y="63514"/>
                </a:cubicBezTo>
                <a:cubicBezTo>
                  <a:pt x="17410" y="59704"/>
                  <a:pt x="18363" y="54941"/>
                  <a:pt x="20268" y="51131"/>
                </a:cubicBezTo>
                <a:cubicBezTo>
                  <a:pt x="19315" y="59704"/>
                  <a:pt x="20268" y="69229"/>
                  <a:pt x="22173" y="77801"/>
                </a:cubicBezTo>
                <a:cubicBezTo>
                  <a:pt x="29793" y="111139"/>
                  <a:pt x="44080" y="141619"/>
                  <a:pt x="59320" y="170194"/>
                </a:cubicBezTo>
                <a:cubicBezTo>
                  <a:pt x="65988" y="183529"/>
                  <a:pt x="73608" y="196864"/>
                  <a:pt x="81228" y="210199"/>
                </a:cubicBezTo>
                <a:cubicBezTo>
                  <a:pt x="58368" y="183529"/>
                  <a:pt x="38365" y="153049"/>
                  <a:pt x="25983" y="118759"/>
                </a:cubicBezTo>
                <a:close/>
                <a:moveTo>
                  <a:pt x="231723" y="142571"/>
                </a:moveTo>
                <a:cubicBezTo>
                  <a:pt x="236485" y="121616"/>
                  <a:pt x="238390" y="99709"/>
                  <a:pt x="237438" y="78754"/>
                </a:cubicBezTo>
                <a:cubicBezTo>
                  <a:pt x="237438" y="73991"/>
                  <a:pt x="236485" y="69229"/>
                  <a:pt x="235533" y="63514"/>
                </a:cubicBezTo>
                <a:cubicBezTo>
                  <a:pt x="235533" y="62561"/>
                  <a:pt x="235533" y="62561"/>
                  <a:pt x="235533" y="61609"/>
                </a:cubicBezTo>
                <a:cubicBezTo>
                  <a:pt x="235533" y="59704"/>
                  <a:pt x="234580" y="57799"/>
                  <a:pt x="234580" y="54941"/>
                </a:cubicBezTo>
                <a:cubicBezTo>
                  <a:pt x="232675" y="47321"/>
                  <a:pt x="230770" y="40654"/>
                  <a:pt x="226960" y="33986"/>
                </a:cubicBezTo>
                <a:cubicBezTo>
                  <a:pt x="240295" y="46369"/>
                  <a:pt x="243153" y="70181"/>
                  <a:pt x="241248" y="89231"/>
                </a:cubicBezTo>
                <a:cubicBezTo>
                  <a:pt x="240295" y="108281"/>
                  <a:pt x="236485" y="125426"/>
                  <a:pt x="231723" y="142571"/>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DBD918F0-AB55-0DB7-2A71-C1CF483F063C}"/>
              </a:ext>
            </a:extLst>
          </p:cNvPr>
          <p:cNvSpPr/>
          <p:nvPr/>
        </p:nvSpPr>
        <p:spPr>
          <a:xfrm>
            <a:off x="11250313" y="6571742"/>
            <a:ext cx="240049" cy="255058"/>
          </a:xfrm>
          <a:custGeom>
            <a:avLst/>
            <a:gdLst>
              <a:gd name="connsiteX0" fmla="*/ 237153 w 240049"/>
              <a:gd name="connsiteY0" fmla="*/ 43370 h 255058"/>
              <a:gd name="connsiteX1" fmla="*/ 217151 w 240049"/>
              <a:gd name="connsiteY1" fmla="*/ 11938 h 255058"/>
              <a:gd name="connsiteX2" fmla="*/ 215246 w 240049"/>
              <a:gd name="connsiteY2" fmla="*/ 10985 h 255058"/>
              <a:gd name="connsiteX3" fmla="*/ 178098 w 240049"/>
              <a:gd name="connsiteY3" fmla="*/ 1460 h 255058"/>
              <a:gd name="connsiteX4" fmla="*/ 135236 w 240049"/>
              <a:gd name="connsiteY4" fmla="*/ 34798 h 255058"/>
              <a:gd name="connsiteX5" fmla="*/ 114281 w 240049"/>
              <a:gd name="connsiteY5" fmla="*/ 68135 h 255058"/>
              <a:gd name="connsiteX6" fmla="*/ 79038 w 240049"/>
              <a:gd name="connsiteY6" fmla="*/ 19558 h 255058"/>
              <a:gd name="connsiteX7" fmla="*/ 39033 w 240049"/>
              <a:gd name="connsiteY7" fmla="*/ 6223 h 255058"/>
              <a:gd name="connsiteX8" fmla="*/ 5696 w 240049"/>
              <a:gd name="connsiteY8" fmla="*/ 41465 h 255058"/>
              <a:gd name="connsiteX9" fmla="*/ 27603 w 240049"/>
              <a:gd name="connsiteY9" fmla="*/ 169100 h 255058"/>
              <a:gd name="connsiteX10" fmla="*/ 93326 w 240049"/>
              <a:gd name="connsiteY10" fmla="*/ 248158 h 255058"/>
              <a:gd name="connsiteX11" fmla="*/ 126663 w 240049"/>
              <a:gd name="connsiteY11" fmla="*/ 254825 h 255058"/>
              <a:gd name="connsiteX12" fmla="*/ 133331 w 240049"/>
              <a:gd name="connsiteY12" fmla="*/ 253873 h 255058"/>
              <a:gd name="connsiteX13" fmla="*/ 136188 w 240049"/>
              <a:gd name="connsiteY13" fmla="*/ 252920 h 255058"/>
              <a:gd name="connsiteX14" fmla="*/ 139998 w 240049"/>
              <a:gd name="connsiteY14" fmla="*/ 251968 h 255058"/>
              <a:gd name="connsiteX15" fmla="*/ 139998 w 240049"/>
              <a:gd name="connsiteY15" fmla="*/ 251968 h 255058"/>
              <a:gd name="connsiteX16" fmla="*/ 155238 w 240049"/>
              <a:gd name="connsiteY16" fmla="*/ 244348 h 255058"/>
              <a:gd name="connsiteX17" fmla="*/ 202863 w 240049"/>
              <a:gd name="connsiteY17" fmla="*/ 186245 h 255058"/>
              <a:gd name="connsiteX18" fmla="*/ 224771 w 240049"/>
              <a:gd name="connsiteY18" fmla="*/ 128143 h 255058"/>
              <a:gd name="connsiteX19" fmla="*/ 239058 w 240049"/>
              <a:gd name="connsiteY19" fmla="*/ 80518 h 255058"/>
              <a:gd name="connsiteX20" fmla="*/ 237153 w 240049"/>
              <a:gd name="connsiteY20" fmla="*/ 43370 h 255058"/>
              <a:gd name="connsiteX21" fmla="*/ 204768 w 240049"/>
              <a:gd name="connsiteY21" fmla="*/ 35750 h 255058"/>
              <a:gd name="connsiteX22" fmla="*/ 205721 w 240049"/>
              <a:gd name="connsiteY22" fmla="*/ 37655 h 255058"/>
              <a:gd name="connsiteX23" fmla="*/ 206673 w 240049"/>
              <a:gd name="connsiteY23" fmla="*/ 38608 h 255058"/>
              <a:gd name="connsiteX24" fmla="*/ 208578 w 240049"/>
              <a:gd name="connsiteY24" fmla="*/ 43370 h 255058"/>
              <a:gd name="connsiteX25" fmla="*/ 209531 w 240049"/>
              <a:gd name="connsiteY25" fmla="*/ 46228 h 255058"/>
              <a:gd name="connsiteX26" fmla="*/ 199053 w 240049"/>
              <a:gd name="connsiteY26" fmla="*/ 55753 h 255058"/>
              <a:gd name="connsiteX27" fmla="*/ 199053 w 240049"/>
              <a:gd name="connsiteY27" fmla="*/ 50990 h 255058"/>
              <a:gd name="connsiteX28" fmla="*/ 187623 w 240049"/>
              <a:gd name="connsiteY28" fmla="*/ 42418 h 255058"/>
              <a:gd name="connsiteX29" fmla="*/ 199053 w 240049"/>
              <a:gd name="connsiteY29" fmla="*/ 35750 h 255058"/>
              <a:gd name="connsiteX30" fmla="*/ 204768 w 240049"/>
              <a:gd name="connsiteY30" fmla="*/ 35750 h 255058"/>
              <a:gd name="connsiteX31" fmla="*/ 204768 w 240049"/>
              <a:gd name="connsiteY31" fmla="*/ 35750 h 255058"/>
              <a:gd name="connsiteX32" fmla="*/ 136188 w 240049"/>
              <a:gd name="connsiteY32" fmla="*/ 167195 h 255058"/>
              <a:gd name="connsiteX33" fmla="*/ 132378 w 240049"/>
              <a:gd name="connsiteY33" fmla="*/ 172910 h 255058"/>
              <a:gd name="connsiteX34" fmla="*/ 180956 w 240049"/>
              <a:gd name="connsiteY34" fmla="*/ 67183 h 255058"/>
              <a:gd name="connsiteX35" fmla="*/ 177146 w 240049"/>
              <a:gd name="connsiteY35" fmla="*/ 83375 h 255058"/>
              <a:gd name="connsiteX36" fmla="*/ 136188 w 240049"/>
              <a:gd name="connsiteY36" fmla="*/ 167195 h 255058"/>
              <a:gd name="connsiteX37" fmla="*/ 121901 w 240049"/>
              <a:gd name="connsiteY37" fmla="*/ 119570 h 255058"/>
              <a:gd name="connsiteX38" fmla="*/ 137141 w 240049"/>
              <a:gd name="connsiteY38" fmla="*/ 97663 h 255058"/>
              <a:gd name="connsiteX39" fmla="*/ 123806 w 240049"/>
              <a:gd name="connsiteY39" fmla="*/ 136715 h 255058"/>
              <a:gd name="connsiteX40" fmla="*/ 119996 w 240049"/>
              <a:gd name="connsiteY40" fmla="*/ 121475 h 255058"/>
              <a:gd name="connsiteX41" fmla="*/ 121901 w 240049"/>
              <a:gd name="connsiteY41" fmla="*/ 119570 h 255058"/>
              <a:gd name="connsiteX42" fmla="*/ 97136 w 240049"/>
              <a:gd name="connsiteY42" fmla="*/ 108140 h 255058"/>
              <a:gd name="connsiteX43" fmla="*/ 100946 w 240049"/>
              <a:gd name="connsiteY43" fmla="*/ 118618 h 255058"/>
              <a:gd name="connsiteX44" fmla="*/ 106661 w 240049"/>
              <a:gd name="connsiteY44" fmla="*/ 124333 h 255058"/>
              <a:gd name="connsiteX45" fmla="*/ 107613 w 240049"/>
              <a:gd name="connsiteY45" fmla="*/ 129095 h 255058"/>
              <a:gd name="connsiteX46" fmla="*/ 115233 w 240049"/>
              <a:gd name="connsiteY46" fmla="*/ 190055 h 255058"/>
              <a:gd name="connsiteX47" fmla="*/ 77133 w 240049"/>
              <a:gd name="connsiteY47" fmla="*/ 70993 h 255058"/>
              <a:gd name="connsiteX48" fmla="*/ 97136 w 240049"/>
              <a:gd name="connsiteY48" fmla="*/ 95758 h 255058"/>
              <a:gd name="connsiteX49" fmla="*/ 97136 w 240049"/>
              <a:gd name="connsiteY49" fmla="*/ 108140 h 255058"/>
              <a:gd name="connsiteX50" fmla="*/ 74276 w 240049"/>
              <a:gd name="connsiteY50" fmla="*/ 51943 h 255058"/>
              <a:gd name="connsiteX51" fmla="*/ 69513 w 240049"/>
              <a:gd name="connsiteY51" fmla="*/ 51943 h 255058"/>
              <a:gd name="connsiteX52" fmla="*/ 63798 w 240049"/>
              <a:gd name="connsiteY52" fmla="*/ 41465 h 255058"/>
              <a:gd name="connsiteX53" fmla="*/ 74276 w 240049"/>
              <a:gd name="connsiteY53" fmla="*/ 51943 h 255058"/>
              <a:gd name="connsiteX54" fmla="*/ 74276 w 240049"/>
              <a:gd name="connsiteY54" fmla="*/ 51943 h 255058"/>
              <a:gd name="connsiteX55" fmla="*/ 46653 w 240049"/>
              <a:gd name="connsiteY55" fmla="*/ 62420 h 255058"/>
              <a:gd name="connsiteX56" fmla="*/ 49511 w 240049"/>
              <a:gd name="connsiteY56" fmla="*/ 56705 h 255058"/>
              <a:gd name="connsiteX57" fmla="*/ 57131 w 240049"/>
              <a:gd name="connsiteY57" fmla="*/ 74803 h 255058"/>
              <a:gd name="connsiteX58" fmla="*/ 59036 w 240049"/>
              <a:gd name="connsiteY58" fmla="*/ 81470 h 255058"/>
              <a:gd name="connsiteX59" fmla="*/ 68561 w 240049"/>
              <a:gd name="connsiteY59" fmla="*/ 131953 h 255058"/>
              <a:gd name="connsiteX60" fmla="*/ 101898 w 240049"/>
              <a:gd name="connsiteY60" fmla="*/ 206248 h 255058"/>
              <a:gd name="connsiteX61" fmla="*/ 112376 w 240049"/>
              <a:gd name="connsiteY61" fmla="*/ 211010 h 255058"/>
              <a:gd name="connsiteX62" fmla="*/ 127616 w 240049"/>
              <a:gd name="connsiteY62" fmla="*/ 214820 h 255058"/>
              <a:gd name="connsiteX63" fmla="*/ 147618 w 240049"/>
              <a:gd name="connsiteY63" fmla="*/ 182435 h 255058"/>
              <a:gd name="connsiteX64" fmla="*/ 191433 w 240049"/>
              <a:gd name="connsiteY64" fmla="*/ 92900 h 255058"/>
              <a:gd name="connsiteX65" fmla="*/ 201911 w 240049"/>
              <a:gd name="connsiteY65" fmla="*/ 78613 h 255058"/>
              <a:gd name="connsiteX66" fmla="*/ 198101 w 240049"/>
              <a:gd name="connsiteY66" fmla="*/ 94805 h 255058"/>
              <a:gd name="connsiteX67" fmla="*/ 180003 w 240049"/>
              <a:gd name="connsiteY67" fmla="*/ 149098 h 255058"/>
              <a:gd name="connsiteX68" fmla="*/ 156191 w 240049"/>
              <a:gd name="connsiteY68" fmla="*/ 196723 h 255058"/>
              <a:gd name="connsiteX69" fmla="*/ 143808 w 240049"/>
              <a:gd name="connsiteY69" fmla="*/ 211963 h 255058"/>
              <a:gd name="connsiteX70" fmla="*/ 139046 w 240049"/>
              <a:gd name="connsiteY70" fmla="*/ 215773 h 255058"/>
              <a:gd name="connsiteX71" fmla="*/ 139046 w 240049"/>
              <a:gd name="connsiteY71" fmla="*/ 215773 h 255058"/>
              <a:gd name="connsiteX72" fmla="*/ 138093 w 240049"/>
              <a:gd name="connsiteY72" fmla="*/ 215773 h 255058"/>
              <a:gd name="connsiteX73" fmla="*/ 137141 w 240049"/>
              <a:gd name="connsiteY73" fmla="*/ 215773 h 255058"/>
              <a:gd name="connsiteX74" fmla="*/ 137141 w 240049"/>
              <a:gd name="connsiteY74" fmla="*/ 215773 h 255058"/>
              <a:gd name="connsiteX75" fmla="*/ 126663 w 240049"/>
              <a:gd name="connsiteY75" fmla="*/ 225298 h 255058"/>
              <a:gd name="connsiteX76" fmla="*/ 113328 w 240049"/>
              <a:gd name="connsiteY76" fmla="*/ 223393 h 255058"/>
              <a:gd name="connsiteX77" fmla="*/ 70466 w 240049"/>
              <a:gd name="connsiteY77" fmla="*/ 167195 h 255058"/>
              <a:gd name="connsiteX78" fmla="*/ 45701 w 240049"/>
              <a:gd name="connsiteY78" fmla="*/ 87185 h 255058"/>
              <a:gd name="connsiteX79" fmla="*/ 45701 w 240049"/>
              <a:gd name="connsiteY79" fmla="*/ 70040 h 255058"/>
              <a:gd name="connsiteX80" fmla="*/ 46653 w 240049"/>
              <a:gd name="connsiteY80" fmla="*/ 62420 h 255058"/>
              <a:gd name="connsiteX81" fmla="*/ 23793 w 240049"/>
              <a:gd name="connsiteY81" fmla="*/ 90043 h 255058"/>
              <a:gd name="connsiteX82" fmla="*/ 30461 w 240049"/>
              <a:gd name="connsiteY82" fmla="*/ 44323 h 255058"/>
              <a:gd name="connsiteX83" fmla="*/ 38081 w 240049"/>
              <a:gd name="connsiteY83" fmla="*/ 35750 h 255058"/>
              <a:gd name="connsiteX84" fmla="*/ 27603 w 240049"/>
              <a:gd name="connsiteY84" fmla="*/ 59563 h 255058"/>
              <a:gd name="connsiteX85" fmla="*/ 42843 w 240049"/>
              <a:gd name="connsiteY85" fmla="*/ 143383 h 255058"/>
              <a:gd name="connsiteX86" fmla="*/ 54273 w 240049"/>
              <a:gd name="connsiteY86" fmla="*/ 169100 h 255058"/>
              <a:gd name="connsiteX87" fmla="*/ 23793 w 240049"/>
              <a:gd name="connsiteY87" fmla="*/ 90043 h 25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40049" h="255058">
                <a:moveTo>
                  <a:pt x="237153" y="43370"/>
                </a:moveTo>
                <a:cubicBezTo>
                  <a:pt x="233343" y="30035"/>
                  <a:pt x="228581" y="18605"/>
                  <a:pt x="217151" y="11938"/>
                </a:cubicBezTo>
                <a:cubicBezTo>
                  <a:pt x="216198" y="11938"/>
                  <a:pt x="216198" y="11938"/>
                  <a:pt x="215246" y="10985"/>
                </a:cubicBezTo>
                <a:cubicBezTo>
                  <a:pt x="205721" y="1460"/>
                  <a:pt x="192386" y="-2350"/>
                  <a:pt x="178098" y="1460"/>
                </a:cubicBezTo>
                <a:cubicBezTo>
                  <a:pt x="160953" y="6223"/>
                  <a:pt x="146666" y="20510"/>
                  <a:pt x="135236" y="34798"/>
                </a:cubicBezTo>
                <a:cubicBezTo>
                  <a:pt x="127616" y="45275"/>
                  <a:pt x="119996" y="56705"/>
                  <a:pt x="114281" y="68135"/>
                </a:cubicBezTo>
                <a:cubicBezTo>
                  <a:pt x="106661" y="49085"/>
                  <a:pt x="93326" y="31940"/>
                  <a:pt x="79038" y="19558"/>
                </a:cubicBezTo>
                <a:cubicBezTo>
                  <a:pt x="67608" y="10033"/>
                  <a:pt x="53321" y="3365"/>
                  <a:pt x="39033" y="6223"/>
                </a:cubicBezTo>
                <a:cubicBezTo>
                  <a:pt x="22841" y="9080"/>
                  <a:pt x="11411" y="25273"/>
                  <a:pt x="5696" y="41465"/>
                </a:cubicBezTo>
                <a:cubicBezTo>
                  <a:pt x="-9544" y="84328"/>
                  <a:pt x="8553" y="132905"/>
                  <a:pt x="27603" y="169100"/>
                </a:cubicBezTo>
                <a:cubicBezTo>
                  <a:pt x="43796" y="199580"/>
                  <a:pt x="63798" y="232918"/>
                  <a:pt x="93326" y="248158"/>
                </a:cubicBezTo>
                <a:cubicBezTo>
                  <a:pt x="103803" y="253873"/>
                  <a:pt x="115233" y="255778"/>
                  <a:pt x="126663" y="254825"/>
                </a:cubicBezTo>
                <a:cubicBezTo>
                  <a:pt x="128568" y="254825"/>
                  <a:pt x="131426" y="253873"/>
                  <a:pt x="133331" y="253873"/>
                </a:cubicBezTo>
                <a:cubicBezTo>
                  <a:pt x="134283" y="253873"/>
                  <a:pt x="135236" y="252920"/>
                  <a:pt x="136188" y="252920"/>
                </a:cubicBezTo>
                <a:cubicBezTo>
                  <a:pt x="137141" y="252920"/>
                  <a:pt x="139046" y="251968"/>
                  <a:pt x="139998" y="251968"/>
                </a:cubicBezTo>
                <a:cubicBezTo>
                  <a:pt x="139046" y="251968"/>
                  <a:pt x="139046" y="251968"/>
                  <a:pt x="139998" y="251968"/>
                </a:cubicBezTo>
                <a:cubicBezTo>
                  <a:pt x="145713" y="250063"/>
                  <a:pt x="150476" y="247205"/>
                  <a:pt x="155238" y="244348"/>
                </a:cubicBezTo>
                <a:cubicBezTo>
                  <a:pt x="176193" y="231013"/>
                  <a:pt x="191433" y="209105"/>
                  <a:pt x="202863" y="186245"/>
                </a:cubicBezTo>
                <a:cubicBezTo>
                  <a:pt x="212388" y="168148"/>
                  <a:pt x="219056" y="148145"/>
                  <a:pt x="224771" y="128143"/>
                </a:cubicBezTo>
                <a:cubicBezTo>
                  <a:pt x="231438" y="112903"/>
                  <a:pt x="236201" y="96710"/>
                  <a:pt x="239058" y="80518"/>
                </a:cubicBezTo>
                <a:cubicBezTo>
                  <a:pt x="240963" y="69088"/>
                  <a:pt x="240011" y="55753"/>
                  <a:pt x="237153" y="43370"/>
                </a:cubicBezTo>
                <a:close/>
                <a:moveTo>
                  <a:pt x="204768" y="35750"/>
                </a:moveTo>
                <a:cubicBezTo>
                  <a:pt x="204768" y="36703"/>
                  <a:pt x="205721" y="36703"/>
                  <a:pt x="205721" y="37655"/>
                </a:cubicBezTo>
                <a:cubicBezTo>
                  <a:pt x="205721" y="37655"/>
                  <a:pt x="205721" y="38608"/>
                  <a:pt x="206673" y="38608"/>
                </a:cubicBezTo>
                <a:cubicBezTo>
                  <a:pt x="207626" y="40513"/>
                  <a:pt x="208578" y="42418"/>
                  <a:pt x="208578" y="43370"/>
                </a:cubicBezTo>
                <a:cubicBezTo>
                  <a:pt x="208578" y="44323"/>
                  <a:pt x="209531" y="45275"/>
                  <a:pt x="209531" y="46228"/>
                </a:cubicBezTo>
                <a:cubicBezTo>
                  <a:pt x="205721" y="49085"/>
                  <a:pt x="202863" y="52895"/>
                  <a:pt x="199053" y="55753"/>
                </a:cubicBezTo>
                <a:cubicBezTo>
                  <a:pt x="199053" y="53848"/>
                  <a:pt x="199053" y="52895"/>
                  <a:pt x="199053" y="50990"/>
                </a:cubicBezTo>
                <a:cubicBezTo>
                  <a:pt x="199053" y="44323"/>
                  <a:pt x="193338" y="39560"/>
                  <a:pt x="187623" y="42418"/>
                </a:cubicBezTo>
                <a:cubicBezTo>
                  <a:pt x="191433" y="39560"/>
                  <a:pt x="196196" y="36703"/>
                  <a:pt x="199053" y="35750"/>
                </a:cubicBezTo>
                <a:cubicBezTo>
                  <a:pt x="200958" y="35750"/>
                  <a:pt x="201911" y="34798"/>
                  <a:pt x="204768" y="35750"/>
                </a:cubicBezTo>
                <a:cubicBezTo>
                  <a:pt x="203816" y="34798"/>
                  <a:pt x="204768" y="35750"/>
                  <a:pt x="204768" y="35750"/>
                </a:cubicBezTo>
                <a:close/>
                <a:moveTo>
                  <a:pt x="136188" y="167195"/>
                </a:moveTo>
                <a:cubicBezTo>
                  <a:pt x="135236" y="169100"/>
                  <a:pt x="133331" y="171005"/>
                  <a:pt x="132378" y="172910"/>
                </a:cubicBezTo>
                <a:cubicBezTo>
                  <a:pt x="139046" y="131953"/>
                  <a:pt x="151428" y="90995"/>
                  <a:pt x="180956" y="67183"/>
                </a:cubicBezTo>
                <a:cubicBezTo>
                  <a:pt x="180003" y="72898"/>
                  <a:pt x="179051" y="78613"/>
                  <a:pt x="177146" y="83375"/>
                </a:cubicBezTo>
                <a:cubicBezTo>
                  <a:pt x="160953" y="110045"/>
                  <a:pt x="149523" y="139573"/>
                  <a:pt x="136188" y="167195"/>
                </a:cubicBezTo>
                <a:close/>
                <a:moveTo>
                  <a:pt x="121901" y="119570"/>
                </a:moveTo>
                <a:cubicBezTo>
                  <a:pt x="126663" y="112903"/>
                  <a:pt x="132378" y="105283"/>
                  <a:pt x="137141" y="97663"/>
                </a:cubicBezTo>
                <a:cubicBezTo>
                  <a:pt x="131426" y="110045"/>
                  <a:pt x="126663" y="122428"/>
                  <a:pt x="123806" y="136715"/>
                </a:cubicBezTo>
                <a:cubicBezTo>
                  <a:pt x="122853" y="131953"/>
                  <a:pt x="121901" y="126238"/>
                  <a:pt x="119996" y="121475"/>
                </a:cubicBezTo>
                <a:cubicBezTo>
                  <a:pt x="120948" y="121475"/>
                  <a:pt x="121901" y="120523"/>
                  <a:pt x="121901" y="119570"/>
                </a:cubicBezTo>
                <a:close/>
                <a:moveTo>
                  <a:pt x="97136" y="108140"/>
                </a:moveTo>
                <a:cubicBezTo>
                  <a:pt x="97136" y="112903"/>
                  <a:pt x="99041" y="116713"/>
                  <a:pt x="100946" y="118618"/>
                </a:cubicBezTo>
                <a:cubicBezTo>
                  <a:pt x="101898" y="121475"/>
                  <a:pt x="103803" y="123380"/>
                  <a:pt x="106661" y="124333"/>
                </a:cubicBezTo>
                <a:cubicBezTo>
                  <a:pt x="106661" y="126238"/>
                  <a:pt x="107613" y="127190"/>
                  <a:pt x="107613" y="129095"/>
                </a:cubicBezTo>
                <a:cubicBezTo>
                  <a:pt x="112376" y="149098"/>
                  <a:pt x="115233" y="170053"/>
                  <a:pt x="115233" y="190055"/>
                </a:cubicBezTo>
                <a:cubicBezTo>
                  <a:pt x="101898" y="150050"/>
                  <a:pt x="90468" y="110045"/>
                  <a:pt x="77133" y="70993"/>
                </a:cubicBezTo>
                <a:cubicBezTo>
                  <a:pt x="85706" y="76708"/>
                  <a:pt x="91421" y="86233"/>
                  <a:pt x="97136" y="95758"/>
                </a:cubicBezTo>
                <a:cubicBezTo>
                  <a:pt x="96183" y="100520"/>
                  <a:pt x="97136" y="105283"/>
                  <a:pt x="97136" y="108140"/>
                </a:cubicBezTo>
                <a:close/>
                <a:moveTo>
                  <a:pt x="74276" y="51943"/>
                </a:moveTo>
                <a:cubicBezTo>
                  <a:pt x="72371" y="50990"/>
                  <a:pt x="70466" y="50990"/>
                  <a:pt x="69513" y="51943"/>
                </a:cubicBezTo>
                <a:cubicBezTo>
                  <a:pt x="67608" y="48133"/>
                  <a:pt x="65703" y="45275"/>
                  <a:pt x="63798" y="41465"/>
                </a:cubicBezTo>
                <a:cubicBezTo>
                  <a:pt x="67608" y="44323"/>
                  <a:pt x="71418" y="48133"/>
                  <a:pt x="74276" y="51943"/>
                </a:cubicBezTo>
                <a:cubicBezTo>
                  <a:pt x="74276" y="51943"/>
                  <a:pt x="74276" y="51943"/>
                  <a:pt x="74276" y="51943"/>
                </a:cubicBezTo>
                <a:close/>
                <a:moveTo>
                  <a:pt x="46653" y="62420"/>
                </a:moveTo>
                <a:cubicBezTo>
                  <a:pt x="47606" y="60515"/>
                  <a:pt x="48558" y="58610"/>
                  <a:pt x="49511" y="56705"/>
                </a:cubicBezTo>
                <a:cubicBezTo>
                  <a:pt x="52368" y="62420"/>
                  <a:pt x="55226" y="69088"/>
                  <a:pt x="57131" y="74803"/>
                </a:cubicBezTo>
                <a:cubicBezTo>
                  <a:pt x="58083" y="76708"/>
                  <a:pt x="59036" y="78613"/>
                  <a:pt x="59036" y="81470"/>
                </a:cubicBezTo>
                <a:cubicBezTo>
                  <a:pt x="58083" y="98615"/>
                  <a:pt x="62846" y="116713"/>
                  <a:pt x="68561" y="131953"/>
                </a:cubicBezTo>
                <a:cubicBezTo>
                  <a:pt x="77133" y="157670"/>
                  <a:pt x="89516" y="182435"/>
                  <a:pt x="101898" y="206248"/>
                </a:cubicBezTo>
                <a:cubicBezTo>
                  <a:pt x="104756" y="211010"/>
                  <a:pt x="108566" y="211963"/>
                  <a:pt x="112376" y="211010"/>
                </a:cubicBezTo>
                <a:cubicBezTo>
                  <a:pt x="113328" y="217678"/>
                  <a:pt x="122853" y="221488"/>
                  <a:pt x="127616" y="214820"/>
                </a:cubicBezTo>
                <a:cubicBezTo>
                  <a:pt x="135236" y="205295"/>
                  <a:pt x="141903" y="193865"/>
                  <a:pt x="147618" y="182435"/>
                </a:cubicBezTo>
                <a:cubicBezTo>
                  <a:pt x="164763" y="153860"/>
                  <a:pt x="182861" y="124333"/>
                  <a:pt x="191433" y="92900"/>
                </a:cubicBezTo>
                <a:cubicBezTo>
                  <a:pt x="195243" y="88138"/>
                  <a:pt x="198101" y="83375"/>
                  <a:pt x="201911" y="78613"/>
                </a:cubicBezTo>
                <a:cubicBezTo>
                  <a:pt x="200958" y="84328"/>
                  <a:pt x="199053" y="89090"/>
                  <a:pt x="198101" y="94805"/>
                </a:cubicBezTo>
                <a:cubicBezTo>
                  <a:pt x="193338" y="113855"/>
                  <a:pt x="186671" y="131953"/>
                  <a:pt x="180003" y="149098"/>
                </a:cubicBezTo>
                <a:cubicBezTo>
                  <a:pt x="173336" y="165290"/>
                  <a:pt x="165716" y="182435"/>
                  <a:pt x="156191" y="196723"/>
                </a:cubicBezTo>
                <a:cubicBezTo>
                  <a:pt x="152381" y="202438"/>
                  <a:pt x="148571" y="207200"/>
                  <a:pt x="143808" y="211963"/>
                </a:cubicBezTo>
                <a:cubicBezTo>
                  <a:pt x="140951" y="213868"/>
                  <a:pt x="141903" y="213868"/>
                  <a:pt x="139046" y="215773"/>
                </a:cubicBezTo>
                <a:cubicBezTo>
                  <a:pt x="139046" y="215773"/>
                  <a:pt x="139046" y="215773"/>
                  <a:pt x="139046" y="215773"/>
                </a:cubicBezTo>
                <a:cubicBezTo>
                  <a:pt x="139046" y="215773"/>
                  <a:pt x="139046" y="215773"/>
                  <a:pt x="138093" y="215773"/>
                </a:cubicBezTo>
                <a:cubicBezTo>
                  <a:pt x="138093" y="215773"/>
                  <a:pt x="137141" y="215773"/>
                  <a:pt x="137141" y="215773"/>
                </a:cubicBezTo>
                <a:cubicBezTo>
                  <a:pt x="137141" y="215773"/>
                  <a:pt x="137141" y="215773"/>
                  <a:pt x="137141" y="215773"/>
                </a:cubicBezTo>
                <a:cubicBezTo>
                  <a:pt x="131426" y="215773"/>
                  <a:pt x="127616" y="219583"/>
                  <a:pt x="126663" y="225298"/>
                </a:cubicBezTo>
                <a:cubicBezTo>
                  <a:pt x="121901" y="226250"/>
                  <a:pt x="118091" y="225298"/>
                  <a:pt x="113328" y="223393"/>
                </a:cubicBezTo>
                <a:cubicBezTo>
                  <a:pt x="93326" y="212915"/>
                  <a:pt x="79991" y="188150"/>
                  <a:pt x="70466" y="167195"/>
                </a:cubicBezTo>
                <a:cubicBezTo>
                  <a:pt x="58083" y="142430"/>
                  <a:pt x="48558" y="115760"/>
                  <a:pt x="45701" y="87185"/>
                </a:cubicBezTo>
                <a:cubicBezTo>
                  <a:pt x="44748" y="81470"/>
                  <a:pt x="44748" y="75755"/>
                  <a:pt x="45701" y="70040"/>
                </a:cubicBezTo>
                <a:cubicBezTo>
                  <a:pt x="45701" y="66230"/>
                  <a:pt x="45701" y="66230"/>
                  <a:pt x="46653" y="62420"/>
                </a:cubicBezTo>
                <a:close/>
                <a:moveTo>
                  <a:pt x="23793" y="90043"/>
                </a:moveTo>
                <a:cubicBezTo>
                  <a:pt x="21888" y="74803"/>
                  <a:pt x="22841" y="58610"/>
                  <a:pt x="30461" y="44323"/>
                </a:cubicBezTo>
                <a:cubicBezTo>
                  <a:pt x="33318" y="39560"/>
                  <a:pt x="35223" y="37655"/>
                  <a:pt x="38081" y="35750"/>
                </a:cubicBezTo>
                <a:cubicBezTo>
                  <a:pt x="32366" y="41465"/>
                  <a:pt x="28556" y="51943"/>
                  <a:pt x="27603" y="59563"/>
                </a:cubicBezTo>
                <a:cubicBezTo>
                  <a:pt x="21888" y="87185"/>
                  <a:pt x="33318" y="119570"/>
                  <a:pt x="42843" y="143383"/>
                </a:cubicBezTo>
                <a:cubicBezTo>
                  <a:pt x="46653" y="151955"/>
                  <a:pt x="49511" y="160528"/>
                  <a:pt x="54273" y="169100"/>
                </a:cubicBezTo>
                <a:cubicBezTo>
                  <a:pt x="39033" y="146240"/>
                  <a:pt x="27603" y="118618"/>
                  <a:pt x="23793" y="90043"/>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5902A16-C76E-6801-37F7-3C0A0F9821E1}"/>
              </a:ext>
            </a:extLst>
          </p:cNvPr>
          <p:cNvSpPr/>
          <p:nvPr/>
        </p:nvSpPr>
        <p:spPr>
          <a:xfrm>
            <a:off x="11654077" y="6533837"/>
            <a:ext cx="292768" cy="294898"/>
          </a:xfrm>
          <a:custGeom>
            <a:avLst/>
            <a:gdLst>
              <a:gd name="connsiteX0" fmla="*/ 263920 w 292768"/>
              <a:gd name="connsiteY0" fmla="*/ 12695 h 294898"/>
              <a:gd name="connsiteX1" fmla="*/ 179147 w 292768"/>
              <a:gd name="connsiteY1" fmla="*/ 22220 h 294898"/>
              <a:gd name="connsiteX2" fmla="*/ 134380 w 292768"/>
              <a:gd name="connsiteY2" fmla="*/ 98420 h 294898"/>
              <a:gd name="connsiteX3" fmla="*/ 99137 w 292768"/>
              <a:gd name="connsiteY3" fmla="*/ 53653 h 294898"/>
              <a:gd name="connsiteX4" fmla="*/ 35320 w 292768"/>
              <a:gd name="connsiteY4" fmla="*/ 31745 h 294898"/>
              <a:gd name="connsiteX5" fmla="*/ 77 w 292768"/>
              <a:gd name="connsiteY5" fmla="*/ 112708 h 294898"/>
              <a:gd name="connsiteX6" fmla="*/ 17222 w 292768"/>
              <a:gd name="connsiteY6" fmla="*/ 172715 h 294898"/>
              <a:gd name="connsiteX7" fmla="*/ 50560 w 292768"/>
              <a:gd name="connsiteY7" fmla="*/ 227960 h 294898"/>
              <a:gd name="connsiteX8" fmla="*/ 89612 w 292768"/>
              <a:gd name="connsiteY8" fmla="*/ 273680 h 294898"/>
              <a:gd name="connsiteX9" fmla="*/ 143905 w 292768"/>
              <a:gd name="connsiteY9" fmla="*/ 294635 h 294898"/>
              <a:gd name="connsiteX10" fmla="*/ 229630 w 292768"/>
              <a:gd name="connsiteY10" fmla="*/ 218435 h 294898"/>
              <a:gd name="connsiteX11" fmla="*/ 263920 w 292768"/>
              <a:gd name="connsiteY11" fmla="*/ 12695 h 294898"/>
              <a:gd name="connsiteX12" fmla="*/ 107710 w 292768"/>
              <a:gd name="connsiteY12" fmla="*/ 147950 h 294898"/>
              <a:gd name="connsiteX13" fmla="*/ 109615 w 292768"/>
              <a:gd name="connsiteY13" fmla="*/ 181288 h 294898"/>
              <a:gd name="connsiteX14" fmla="*/ 109615 w 292768"/>
              <a:gd name="connsiteY14" fmla="*/ 177478 h 294898"/>
              <a:gd name="connsiteX15" fmla="*/ 107710 w 292768"/>
              <a:gd name="connsiteY15" fmla="*/ 147950 h 294898"/>
              <a:gd name="connsiteX16" fmla="*/ 137237 w 292768"/>
              <a:gd name="connsiteY16" fmla="*/ 147950 h 294898"/>
              <a:gd name="connsiteX17" fmla="*/ 140095 w 292768"/>
              <a:gd name="connsiteY17" fmla="*/ 148903 h 294898"/>
              <a:gd name="connsiteX18" fmla="*/ 142952 w 292768"/>
              <a:gd name="connsiteY18" fmla="*/ 169858 h 294898"/>
              <a:gd name="connsiteX19" fmla="*/ 142000 w 292768"/>
              <a:gd name="connsiteY19" fmla="*/ 187955 h 294898"/>
              <a:gd name="connsiteX20" fmla="*/ 136285 w 292768"/>
              <a:gd name="connsiteY20" fmla="*/ 204148 h 294898"/>
              <a:gd name="connsiteX21" fmla="*/ 137237 w 292768"/>
              <a:gd name="connsiteY21" fmla="*/ 155570 h 294898"/>
              <a:gd name="connsiteX22" fmla="*/ 137237 w 292768"/>
              <a:gd name="connsiteY22" fmla="*/ 147950 h 294898"/>
              <a:gd name="connsiteX23" fmla="*/ 222962 w 292768"/>
              <a:gd name="connsiteY23" fmla="*/ 79370 h 294898"/>
              <a:gd name="connsiteX24" fmla="*/ 222962 w 292768"/>
              <a:gd name="connsiteY24" fmla="*/ 79370 h 294898"/>
              <a:gd name="connsiteX25" fmla="*/ 222962 w 292768"/>
              <a:gd name="connsiteY25" fmla="*/ 82228 h 294898"/>
              <a:gd name="connsiteX26" fmla="*/ 222010 w 292768"/>
              <a:gd name="connsiteY26" fmla="*/ 86990 h 294898"/>
              <a:gd name="connsiteX27" fmla="*/ 220105 w 292768"/>
              <a:gd name="connsiteY27" fmla="*/ 95563 h 294898"/>
              <a:gd name="connsiteX28" fmla="*/ 202960 w 292768"/>
              <a:gd name="connsiteY28" fmla="*/ 130805 h 294898"/>
              <a:gd name="connsiteX29" fmla="*/ 222010 w 292768"/>
              <a:gd name="connsiteY29" fmla="*/ 78418 h 294898"/>
              <a:gd name="connsiteX30" fmla="*/ 222962 w 292768"/>
              <a:gd name="connsiteY30" fmla="*/ 79370 h 294898"/>
              <a:gd name="connsiteX31" fmla="*/ 181052 w 292768"/>
              <a:gd name="connsiteY31" fmla="*/ 147950 h 294898"/>
              <a:gd name="connsiteX32" fmla="*/ 182005 w 292768"/>
              <a:gd name="connsiteY32" fmla="*/ 146045 h 294898"/>
              <a:gd name="connsiteX33" fmla="*/ 171527 w 292768"/>
              <a:gd name="connsiteY33" fmla="*/ 181288 h 294898"/>
              <a:gd name="connsiteX34" fmla="*/ 166765 w 292768"/>
              <a:gd name="connsiteY34" fmla="*/ 188908 h 294898"/>
              <a:gd name="connsiteX35" fmla="*/ 170575 w 292768"/>
              <a:gd name="connsiteY35" fmla="*/ 167953 h 294898"/>
              <a:gd name="connsiteX36" fmla="*/ 181052 w 292768"/>
              <a:gd name="connsiteY36" fmla="*/ 147950 h 294898"/>
              <a:gd name="connsiteX37" fmla="*/ 205817 w 292768"/>
              <a:gd name="connsiteY37" fmla="*/ 71750 h 294898"/>
              <a:gd name="connsiteX38" fmla="*/ 205817 w 292768"/>
              <a:gd name="connsiteY38" fmla="*/ 71750 h 294898"/>
              <a:gd name="connsiteX39" fmla="*/ 189625 w 292768"/>
              <a:gd name="connsiteY39" fmla="*/ 97468 h 294898"/>
              <a:gd name="connsiteX40" fmla="*/ 195340 w 292768"/>
              <a:gd name="connsiteY40" fmla="*/ 85085 h 294898"/>
              <a:gd name="connsiteX41" fmla="*/ 203912 w 292768"/>
              <a:gd name="connsiteY41" fmla="*/ 72703 h 294898"/>
              <a:gd name="connsiteX42" fmla="*/ 205817 w 292768"/>
              <a:gd name="connsiteY42" fmla="*/ 71750 h 294898"/>
              <a:gd name="connsiteX43" fmla="*/ 230582 w 292768"/>
              <a:gd name="connsiteY43" fmla="*/ 50795 h 294898"/>
              <a:gd name="connsiteX44" fmla="*/ 235345 w 292768"/>
              <a:gd name="connsiteY44" fmla="*/ 54605 h 294898"/>
              <a:gd name="connsiteX45" fmla="*/ 237250 w 292768"/>
              <a:gd name="connsiteY45" fmla="*/ 56510 h 294898"/>
              <a:gd name="connsiteX46" fmla="*/ 238202 w 292768"/>
              <a:gd name="connsiteY46" fmla="*/ 58415 h 294898"/>
              <a:gd name="connsiteX47" fmla="*/ 239155 w 292768"/>
              <a:gd name="connsiteY47" fmla="*/ 59368 h 294898"/>
              <a:gd name="connsiteX48" fmla="*/ 239155 w 292768"/>
              <a:gd name="connsiteY48" fmla="*/ 59368 h 294898"/>
              <a:gd name="connsiteX49" fmla="*/ 240107 w 292768"/>
              <a:gd name="connsiteY49" fmla="*/ 64130 h 294898"/>
              <a:gd name="connsiteX50" fmla="*/ 238202 w 292768"/>
              <a:gd name="connsiteY50" fmla="*/ 60320 h 294898"/>
              <a:gd name="connsiteX51" fmla="*/ 218200 w 292768"/>
              <a:gd name="connsiteY51" fmla="*/ 47938 h 294898"/>
              <a:gd name="connsiteX52" fmla="*/ 222010 w 292768"/>
              <a:gd name="connsiteY52" fmla="*/ 46985 h 294898"/>
              <a:gd name="connsiteX53" fmla="*/ 230582 w 292768"/>
              <a:gd name="connsiteY53" fmla="*/ 50795 h 294898"/>
              <a:gd name="connsiteX54" fmla="*/ 160097 w 292768"/>
              <a:gd name="connsiteY54" fmla="*/ 240343 h 294898"/>
              <a:gd name="connsiteX55" fmla="*/ 162002 w 292768"/>
              <a:gd name="connsiteY55" fmla="*/ 238438 h 294898"/>
              <a:gd name="connsiteX56" fmla="*/ 163907 w 292768"/>
              <a:gd name="connsiteY56" fmla="*/ 236533 h 294898"/>
              <a:gd name="connsiteX57" fmla="*/ 178195 w 292768"/>
              <a:gd name="connsiteY57" fmla="*/ 226055 h 294898"/>
              <a:gd name="connsiteX58" fmla="*/ 194387 w 292768"/>
              <a:gd name="connsiteY58" fmla="*/ 209863 h 294898"/>
              <a:gd name="connsiteX59" fmla="*/ 185815 w 292768"/>
              <a:gd name="connsiteY59" fmla="*/ 221293 h 294898"/>
              <a:gd name="connsiteX60" fmla="*/ 159145 w 292768"/>
              <a:gd name="connsiteY60" fmla="*/ 250820 h 294898"/>
              <a:gd name="connsiteX61" fmla="*/ 160097 w 292768"/>
              <a:gd name="connsiteY61" fmla="*/ 240343 h 294898"/>
              <a:gd name="connsiteX62" fmla="*/ 64847 w 292768"/>
              <a:gd name="connsiteY62" fmla="*/ 125090 h 294898"/>
              <a:gd name="connsiteX63" fmla="*/ 64847 w 292768"/>
              <a:gd name="connsiteY63" fmla="*/ 61273 h 294898"/>
              <a:gd name="connsiteX64" fmla="*/ 64847 w 292768"/>
              <a:gd name="connsiteY64" fmla="*/ 61273 h 294898"/>
              <a:gd name="connsiteX65" fmla="*/ 69610 w 292768"/>
              <a:gd name="connsiteY65" fmla="*/ 64130 h 294898"/>
              <a:gd name="connsiteX66" fmla="*/ 64847 w 292768"/>
              <a:gd name="connsiteY66" fmla="*/ 125090 h 294898"/>
              <a:gd name="connsiteX67" fmla="*/ 64847 w 292768"/>
              <a:gd name="connsiteY67" fmla="*/ 125090 h 294898"/>
              <a:gd name="connsiteX68" fmla="*/ 44845 w 292768"/>
              <a:gd name="connsiteY68" fmla="*/ 126043 h 294898"/>
              <a:gd name="connsiteX69" fmla="*/ 45797 w 292768"/>
              <a:gd name="connsiteY69" fmla="*/ 115565 h 294898"/>
              <a:gd name="connsiteX70" fmla="*/ 46750 w 292768"/>
              <a:gd name="connsiteY70" fmla="*/ 122233 h 294898"/>
              <a:gd name="connsiteX71" fmla="*/ 54370 w 292768"/>
              <a:gd name="connsiteY71" fmla="*/ 156523 h 294898"/>
              <a:gd name="connsiteX72" fmla="*/ 44845 w 292768"/>
              <a:gd name="connsiteY72" fmla="*/ 126043 h 294898"/>
              <a:gd name="connsiteX73" fmla="*/ 81992 w 292768"/>
              <a:gd name="connsiteY73" fmla="*/ 183193 h 294898"/>
              <a:gd name="connsiteX74" fmla="*/ 83897 w 292768"/>
              <a:gd name="connsiteY74" fmla="*/ 133663 h 294898"/>
              <a:gd name="connsiteX75" fmla="*/ 83897 w 292768"/>
              <a:gd name="connsiteY75" fmla="*/ 148903 h 294898"/>
              <a:gd name="connsiteX76" fmla="*/ 84850 w 292768"/>
              <a:gd name="connsiteY76" fmla="*/ 189860 h 294898"/>
              <a:gd name="connsiteX77" fmla="*/ 81992 w 292768"/>
              <a:gd name="connsiteY77" fmla="*/ 183193 h 294898"/>
              <a:gd name="connsiteX78" fmla="*/ 110567 w 292768"/>
              <a:gd name="connsiteY78" fmla="*/ 246058 h 294898"/>
              <a:gd name="connsiteX79" fmla="*/ 113425 w 292768"/>
              <a:gd name="connsiteY79" fmla="*/ 247010 h 294898"/>
              <a:gd name="connsiteX80" fmla="*/ 114377 w 292768"/>
              <a:gd name="connsiteY80" fmla="*/ 251773 h 294898"/>
              <a:gd name="connsiteX81" fmla="*/ 103900 w 292768"/>
              <a:gd name="connsiteY81" fmla="*/ 243200 h 294898"/>
              <a:gd name="connsiteX82" fmla="*/ 110567 w 292768"/>
              <a:gd name="connsiteY82" fmla="*/ 246058 h 294898"/>
              <a:gd name="connsiteX83" fmla="*/ 108662 w 292768"/>
              <a:gd name="connsiteY83" fmla="*/ 103183 h 294898"/>
              <a:gd name="connsiteX84" fmla="*/ 101042 w 292768"/>
              <a:gd name="connsiteY84" fmla="*/ 106993 h 294898"/>
              <a:gd name="connsiteX85" fmla="*/ 100090 w 292768"/>
              <a:gd name="connsiteY85" fmla="*/ 107945 h 294898"/>
              <a:gd name="connsiteX86" fmla="*/ 98185 w 292768"/>
              <a:gd name="connsiteY86" fmla="*/ 88895 h 294898"/>
              <a:gd name="connsiteX87" fmla="*/ 108662 w 292768"/>
              <a:gd name="connsiteY87" fmla="*/ 103183 h 294898"/>
              <a:gd name="connsiteX88" fmla="*/ 27700 w 292768"/>
              <a:gd name="connsiteY88" fmla="*/ 87943 h 294898"/>
              <a:gd name="connsiteX89" fmla="*/ 31510 w 292768"/>
              <a:gd name="connsiteY89" fmla="*/ 71750 h 294898"/>
              <a:gd name="connsiteX90" fmla="*/ 37225 w 292768"/>
              <a:gd name="connsiteY90" fmla="*/ 62225 h 294898"/>
              <a:gd name="connsiteX91" fmla="*/ 38177 w 292768"/>
              <a:gd name="connsiteY91" fmla="*/ 61273 h 294898"/>
              <a:gd name="connsiteX92" fmla="*/ 41035 w 292768"/>
              <a:gd name="connsiteY92" fmla="*/ 59368 h 294898"/>
              <a:gd name="connsiteX93" fmla="*/ 42940 w 292768"/>
              <a:gd name="connsiteY93" fmla="*/ 58415 h 294898"/>
              <a:gd name="connsiteX94" fmla="*/ 45797 w 292768"/>
              <a:gd name="connsiteY94" fmla="*/ 57463 h 294898"/>
              <a:gd name="connsiteX95" fmla="*/ 46750 w 292768"/>
              <a:gd name="connsiteY95" fmla="*/ 57463 h 294898"/>
              <a:gd name="connsiteX96" fmla="*/ 26747 w 292768"/>
              <a:gd name="connsiteY96" fmla="*/ 125090 h 294898"/>
              <a:gd name="connsiteX97" fmla="*/ 27700 w 292768"/>
              <a:gd name="connsiteY97" fmla="*/ 87943 h 294898"/>
              <a:gd name="connsiteX98" fmla="*/ 52465 w 292768"/>
              <a:gd name="connsiteY98" fmla="*/ 184145 h 294898"/>
              <a:gd name="connsiteX99" fmla="*/ 66752 w 292768"/>
              <a:gd name="connsiteY99" fmla="*/ 191765 h 294898"/>
              <a:gd name="connsiteX100" fmla="*/ 68657 w 292768"/>
              <a:gd name="connsiteY100" fmla="*/ 197480 h 294898"/>
              <a:gd name="connsiteX101" fmla="*/ 78182 w 292768"/>
              <a:gd name="connsiteY101" fmla="*/ 216530 h 294898"/>
              <a:gd name="connsiteX102" fmla="*/ 52465 w 292768"/>
              <a:gd name="connsiteY102" fmla="*/ 184145 h 29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2768" h="294898">
                <a:moveTo>
                  <a:pt x="263920" y="12695"/>
                </a:moveTo>
                <a:cubicBezTo>
                  <a:pt x="237250" y="-9212"/>
                  <a:pt x="202960" y="-640"/>
                  <a:pt x="179147" y="22220"/>
                </a:cubicBezTo>
                <a:cubicBezTo>
                  <a:pt x="158192" y="41270"/>
                  <a:pt x="142000" y="68893"/>
                  <a:pt x="134380" y="98420"/>
                </a:cubicBezTo>
                <a:cubicBezTo>
                  <a:pt x="124855" y="81275"/>
                  <a:pt x="112472" y="66035"/>
                  <a:pt x="99137" y="53653"/>
                </a:cubicBezTo>
                <a:cubicBezTo>
                  <a:pt x="81992" y="38413"/>
                  <a:pt x="58180" y="23173"/>
                  <a:pt x="35320" y="31745"/>
                </a:cubicBezTo>
                <a:cubicBezTo>
                  <a:pt x="6745" y="42223"/>
                  <a:pt x="-875" y="83180"/>
                  <a:pt x="77" y="112708"/>
                </a:cubicBezTo>
                <a:cubicBezTo>
                  <a:pt x="1030" y="133663"/>
                  <a:pt x="7697" y="154618"/>
                  <a:pt x="17222" y="172715"/>
                </a:cubicBezTo>
                <a:cubicBezTo>
                  <a:pt x="26747" y="191765"/>
                  <a:pt x="38177" y="210815"/>
                  <a:pt x="50560" y="227960"/>
                </a:cubicBezTo>
                <a:cubicBezTo>
                  <a:pt x="61990" y="244153"/>
                  <a:pt x="75325" y="259393"/>
                  <a:pt x="89612" y="273680"/>
                </a:cubicBezTo>
                <a:cubicBezTo>
                  <a:pt x="104852" y="287968"/>
                  <a:pt x="122950" y="296540"/>
                  <a:pt x="143905" y="294635"/>
                </a:cubicBezTo>
                <a:cubicBezTo>
                  <a:pt x="181052" y="289873"/>
                  <a:pt x="207722" y="248915"/>
                  <a:pt x="229630" y="218435"/>
                </a:cubicBezTo>
                <a:cubicBezTo>
                  <a:pt x="267730" y="166048"/>
                  <a:pt x="329642" y="67940"/>
                  <a:pt x="263920" y="12695"/>
                </a:cubicBezTo>
                <a:close/>
                <a:moveTo>
                  <a:pt x="107710" y="147950"/>
                </a:moveTo>
                <a:cubicBezTo>
                  <a:pt x="108662" y="158428"/>
                  <a:pt x="109615" y="169858"/>
                  <a:pt x="109615" y="181288"/>
                </a:cubicBezTo>
                <a:cubicBezTo>
                  <a:pt x="109615" y="180335"/>
                  <a:pt x="109615" y="178430"/>
                  <a:pt x="109615" y="177478"/>
                </a:cubicBezTo>
                <a:cubicBezTo>
                  <a:pt x="107710" y="167953"/>
                  <a:pt x="106757" y="157475"/>
                  <a:pt x="107710" y="147950"/>
                </a:cubicBezTo>
                <a:close/>
                <a:moveTo>
                  <a:pt x="137237" y="147950"/>
                </a:moveTo>
                <a:cubicBezTo>
                  <a:pt x="138190" y="147950"/>
                  <a:pt x="139142" y="148903"/>
                  <a:pt x="140095" y="148903"/>
                </a:cubicBezTo>
                <a:cubicBezTo>
                  <a:pt x="142000" y="155570"/>
                  <a:pt x="142952" y="163190"/>
                  <a:pt x="142952" y="169858"/>
                </a:cubicBezTo>
                <a:cubicBezTo>
                  <a:pt x="142952" y="175573"/>
                  <a:pt x="142952" y="182240"/>
                  <a:pt x="142000" y="187955"/>
                </a:cubicBezTo>
                <a:cubicBezTo>
                  <a:pt x="140095" y="193670"/>
                  <a:pt x="138190" y="198433"/>
                  <a:pt x="136285" y="204148"/>
                </a:cubicBezTo>
                <a:cubicBezTo>
                  <a:pt x="135332" y="187955"/>
                  <a:pt x="135332" y="171763"/>
                  <a:pt x="137237" y="155570"/>
                </a:cubicBezTo>
                <a:cubicBezTo>
                  <a:pt x="137237" y="153665"/>
                  <a:pt x="137237" y="150808"/>
                  <a:pt x="137237" y="147950"/>
                </a:cubicBezTo>
                <a:close/>
                <a:moveTo>
                  <a:pt x="222962" y="79370"/>
                </a:moveTo>
                <a:cubicBezTo>
                  <a:pt x="222962" y="79370"/>
                  <a:pt x="222962" y="80323"/>
                  <a:pt x="222962" y="79370"/>
                </a:cubicBezTo>
                <a:cubicBezTo>
                  <a:pt x="222962" y="80323"/>
                  <a:pt x="222962" y="81275"/>
                  <a:pt x="222962" y="82228"/>
                </a:cubicBezTo>
                <a:cubicBezTo>
                  <a:pt x="222962" y="84133"/>
                  <a:pt x="222962" y="85085"/>
                  <a:pt x="222010" y="86990"/>
                </a:cubicBezTo>
                <a:cubicBezTo>
                  <a:pt x="222010" y="88895"/>
                  <a:pt x="221057" y="91753"/>
                  <a:pt x="220105" y="95563"/>
                </a:cubicBezTo>
                <a:cubicBezTo>
                  <a:pt x="216295" y="107945"/>
                  <a:pt x="209627" y="120328"/>
                  <a:pt x="202960" y="130805"/>
                </a:cubicBezTo>
                <a:cubicBezTo>
                  <a:pt x="207722" y="112708"/>
                  <a:pt x="213437" y="94610"/>
                  <a:pt x="222010" y="78418"/>
                </a:cubicBezTo>
                <a:cubicBezTo>
                  <a:pt x="222962" y="78418"/>
                  <a:pt x="222962" y="79370"/>
                  <a:pt x="222962" y="79370"/>
                </a:cubicBezTo>
                <a:close/>
                <a:moveTo>
                  <a:pt x="181052" y="147950"/>
                </a:moveTo>
                <a:cubicBezTo>
                  <a:pt x="181052" y="146998"/>
                  <a:pt x="182005" y="146045"/>
                  <a:pt x="182005" y="146045"/>
                </a:cubicBezTo>
                <a:cubicBezTo>
                  <a:pt x="179147" y="157475"/>
                  <a:pt x="176290" y="169858"/>
                  <a:pt x="171527" y="181288"/>
                </a:cubicBezTo>
                <a:cubicBezTo>
                  <a:pt x="169622" y="184145"/>
                  <a:pt x="167717" y="186050"/>
                  <a:pt x="166765" y="188908"/>
                </a:cubicBezTo>
                <a:cubicBezTo>
                  <a:pt x="167717" y="182240"/>
                  <a:pt x="168670" y="175573"/>
                  <a:pt x="170575" y="167953"/>
                </a:cubicBezTo>
                <a:cubicBezTo>
                  <a:pt x="174385" y="160333"/>
                  <a:pt x="178195" y="153665"/>
                  <a:pt x="181052" y="147950"/>
                </a:cubicBezTo>
                <a:close/>
                <a:moveTo>
                  <a:pt x="205817" y="71750"/>
                </a:moveTo>
                <a:cubicBezTo>
                  <a:pt x="205817" y="71750"/>
                  <a:pt x="206770" y="71750"/>
                  <a:pt x="205817" y="71750"/>
                </a:cubicBezTo>
                <a:cubicBezTo>
                  <a:pt x="201055" y="80323"/>
                  <a:pt x="195340" y="88895"/>
                  <a:pt x="189625" y="97468"/>
                </a:cubicBezTo>
                <a:cubicBezTo>
                  <a:pt x="191530" y="93658"/>
                  <a:pt x="193435" y="88895"/>
                  <a:pt x="195340" y="85085"/>
                </a:cubicBezTo>
                <a:cubicBezTo>
                  <a:pt x="198197" y="79370"/>
                  <a:pt x="201055" y="75560"/>
                  <a:pt x="203912" y="72703"/>
                </a:cubicBezTo>
                <a:cubicBezTo>
                  <a:pt x="204865" y="72703"/>
                  <a:pt x="205817" y="71750"/>
                  <a:pt x="205817" y="71750"/>
                </a:cubicBezTo>
                <a:close/>
                <a:moveTo>
                  <a:pt x="230582" y="50795"/>
                </a:moveTo>
                <a:cubicBezTo>
                  <a:pt x="231535" y="50795"/>
                  <a:pt x="234392" y="53653"/>
                  <a:pt x="235345" y="54605"/>
                </a:cubicBezTo>
                <a:cubicBezTo>
                  <a:pt x="237250" y="56510"/>
                  <a:pt x="237250" y="57463"/>
                  <a:pt x="237250" y="56510"/>
                </a:cubicBezTo>
                <a:cubicBezTo>
                  <a:pt x="237250" y="57463"/>
                  <a:pt x="238202" y="58415"/>
                  <a:pt x="238202" y="58415"/>
                </a:cubicBezTo>
                <a:cubicBezTo>
                  <a:pt x="238202" y="59368"/>
                  <a:pt x="238202" y="59368"/>
                  <a:pt x="239155" y="59368"/>
                </a:cubicBezTo>
                <a:cubicBezTo>
                  <a:pt x="239155" y="59368"/>
                  <a:pt x="239155" y="59368"/>
                  <a:pt x="239155" y="59368"/>
                </a:cubicBezTo>
                <a:cubicBezTo>
                  <a:pt x="239155" y="61273"/>
                  <a:pt x="240107" y="62225"/>
                  <a:pt x="240107" y="64130"/>
                </a:cubicBezTo>
                <a:cubicBezTo>
                  <a:pt x="239155" y="63178"/>
                  <a:pt x="239155" y="62225"/>
                  <a:pt x="238202" y="60320"/>
                </a:cubicBezTo>
                <a:cubicBezTo>
                  <a:pt x="233440" y="53653"/>
                  <a:pt x="225820" y="48890"/>
                  <a:pt x="218200" y="47938"/>
                </a:cubicBezTo>
                <a:cubicBezTo>
                  <a:pt x="220105" y="47938"/>
                  <a:pt x="222010" y="46985"/>
                  <a:pt x="222010" y="46985"/>
                </a:cubicBezTo>
                <a:cubicBezTo>
                  <a:pt x="224867" y="47938"/>
                  <a:pt x="226772" y="48890"/>
                  <a:pt x="230582" y="50795"/>
                </a:cubicBezTo>
                <a:close/>
                <a:moveTo>
                  <a:pt x="160097" y="240343"/>
                </a:moveTo>
                <a:cubicBezTo>
                  <a:pt x="161050" y="239390"/>
                  <a:pt x="161050" y="239390"/>
                  <a:pt x="162002" y="238438"/>
                </a:cubicBezTo>
                <a:cubicBezTo>
                  <a:pt x="162955" y="237485"/>
                  <a:pt x="162955" y="236533"/>
                  <a:pt x="163907" y="236533"/>
                </a:cubicBezTo>
                <a:cubicBezTo>
                  <a:pt x="168670" y="233675"/>
                  <a:pt x="173432" y="229865"/>
                  <a:pt x="178195" y="226055"/>
                </a:cubicBezTo>
                <a:cubicBezTo>
                  <a:pt x="183910" y="221293"/>
                  <a:pt x="189625" y="215578"/>
                  <a:pt x="194387" y="209863"/>
                </a:cubicBezTo>
                <a:cubicBezTo>
                  <a:pt x="191530" y="213673"/>
                  <a:pt x="188672" y="217483"/>
                  <a:pt x="185815" y="221293"/>
                </a:cubicBezTo>
                <a:cubicBezTo>
                  <a:pt x="178195" y="231770"/>
                  <a:pt x="168670" y="243200"/>
                  <a:pt x="159145" y="250820"/>
                </a:cubicBezTo>
                <a:cubicBezTo>
                  <a:pt x="160097" y="246058"/>
                  <a:pt x="160097" y="243200"/>
                  <a:pt x="160097" y="240343"/>
                </a:cubicBezTo>
                <a:close/>
                <a:moveTo>
                  <a:pt x="64847" y="125090"/>
                </a:moveTo>
                <a:cubicBezTo>
                  <a:pt x="61037" y="105088"/>
                  <a:pt x="58180" y="81275"/>
                  <a:pt x="64847" y="61273"/>
                </a:cubicBezTo>
                <a:cubicBezTo>
                  <a:pt x="64847" y="61273"/>
                  <a:pt x="64847" y="61273"/>
                  <a:pt x="64847" y="61273"/>
                </a:cubicBezTo>
                <a:cubicBezTo>
                  <a:pt x="66752" y="62225"/>
                  <a:pt x="67705" y="63178"/>
                  <a:pt x="69610" y="64130"/>
                </a:cubicBezTo>
                <a:cubicBezTo>
                  <a:pt x="66752" y="84133"/>
                  <a:pt x="65800" y="105088"/>
                  <a:pt x="64847" y="125090"/>
                </a:cubicBezTo>
                <a:cubicBezTo>
                  <a:pt x="64847" y="125090"/>
                  <a:pt x="64847" y="125090"/>
                  <a:pt x="64847" y="125090"/>
                </a:cubicBezTo>
                <a:close/>
                <a:moveTo>
                  <a:pt x="44845" y="126043"/>
                </a:moveTo>
                <a:cubicBezTo>
                  <a:pt x="44845" y="122233"/>
                  <a:pt x="44845" y="119375"/>
                  <a:pt x="45797" y="115565"/>
                </a:cubicBezTo>
                <a:cubicBezTo>
                  <a:pt x="45797" y="117470"/>
                  <a:pt x="46750" y="120328"/>
                  <a:pt x="46750" y="122233"/>
                </a:cubicBezTo>
                <a:cubicBezTo>
                  <a:pt x="48655" y="133663"/>
                  <a:pt x="51512" y="145093"/>
                  <a:pt x="54370" y="156523"/>
                </a:cubicBezTo>
                <a:cubicBezTo>
                  <a:pt x="48655" y="148903"/>
                  <a:pt x="44845" y="138425"/>
                  <a:pt x="44845" y="126043"/>
                </a:cubicBezTo>
                <a:close/>
                <a:moveTo>
                  <a:pt x="81992" y="183193"/>
                </a:moveTo>
                <a:cubicBezTo>
                  <a:pt x="82945" y="167000"/>
                  <a:pt x="82945" y="150808"/>
                  <a:pt x="83897" y="133663"/>
                </a:cubicBezTo>
                <a:cubicBezTo>
                  <a:pt x="83897" y="138425"/>
                  <a:pt x="83897" y="143188"/>
                  <a:pt x="83897" y="148903"/>
                </a:cubicBezTo>
                <a:cubicBezTo>
                  <a:pt x="83897" y="163190"/>
                  <a:pt x="83897" y="176525"/>
                  <a:pt x="84850" y="189860"/>
                </a:cubicBezTo>
                <a:cubicBezTo>
                  <a:pt x="83897" y="187955"/>
                  <a:pt x="82945" y="185098"/>
                  <a:pt x="81992" y="183193"/>
                </a:cubicBezTo>
                <a:close/>
                <a:moveTo>
                  <a:pt x="110567" y="246058"/>
                </a:moveTo>
                <a:cubicBezTo>
                  <a:pt x="111520" y="246058"/>
                  <a:pt x="112472" y="247010"/>
                  <a:pt x="113425" y="247010"/>
                </a:cubicBezTo>
                <a:cubicBezTo>
                  <a:pt x="113425" y="248915"/>
                  <a:pt x="114377" y="249868"/>
                  <a:pt x="114377" y="251773"/>
                </a:cubicBezTo>
                <a:cubicBezTo>
                  <a:pt x="110567" y="248915"/>
                  <a:pt x="107710" y="246058"/>
                  <a:pt x="103900" y="243200"/>
                </a:cubicBezTo>
                <a:cubicBezTo>
                  <a:pt x="106757" y="244153"/>
                  <a:pt x="108662" y="245105"/>
                  <a:pt x="110567" y="246058"/>
                </a:cubicBezTo>
                <a:close/>
                <a:moveTo>
                  <a:pt x="108662" y="103183"/>
                </a:moveTo>
                <a:cubicBezTo>
                  <a:pt x="105805" y="103183"/>
                  <a:pt x="102947" y="104135"/>
                  <a:pt x="101042" y="106993"/>
                </a:cubicBezTo>
                <a:cubicBezTo>
                  <a:pt x="101042" y="106993"/>
                  <a:pt x="101042" y="107945"/>
                  <a:pt x="100090" y="107945"/>
                </a:cubicBezTo>
                <a:cubicBezTo>
                  <a:pt x="100090" y="101278"/>
                  <a:pt x="99137" y="95563"/>
                  <a:pt x="98185" y="88895"/>
                </a:cubicBezTo>
                <a:cubicBezTo>
                  <a:pt x="101995" y="93658"/>
                  <a:pt x="105805" y="97468"/>
                  <a:pt x="108662" y="103183"/>
                </a:cubicBezTo>
                <a:close/>
                <a:moveTo>
                  <a:pt x="27700" y="87943"/>
                </a:moveTo>
                <a:cubicBezTo>
                  <a:pt x="28652" y="82228"/>
                  <a:pt x="29605" y="76513"/>
                  <a:pt x="31510" y="71750"/>
                </a:cubicBezTo>
                <a:cubicBezTo>
                  <a:pt x="32462" y="67940"/>
                  <a:pt x="35320" y="64130"/>
                  <a:pt x="37225" y="62225"/>
                </a:cubicBezTo>
                <a:cubicBezTo>
                  <a:pt x="37225" y="62225"/>
                  <a:pt x="38177" y="61273"/>
                  <a:pt x="38177" y="61273"/>
                </a:cubicBezTo>
                <a:cubicBezTo>
                  <a:pt x="38177" y="61273"/>
                  <a:pt x="40082" y="60320"/>
                  <a:pt x="41035" y="59368"/>
                </a:cubicBezTo>
                <a:cubicBezTo>
                  <a:pt x="41987" y="59368"/>
                  <a:pt x="41987" y="58415"/>
                  <a:pt x="42940" y="58415"/>
                </a:cubicBezTo>
                <a:cubicBezTo>
                  <a:pt x="42940" y="58415"/>
                  <a:pt x="44845" y="57463"/>
                  <a:pt x="45797" y="57463"/>
                </a:cubicBezTo>
                <a:cubicBezTo>
                  <a:pt x="45797" y="57463"/>
                  <a:pt x="45797" y="57463"/>
                  <a:pt x="46750" y="57463"/>
                </a:cubicBezTo>
                <a:cubicBezTo>
                  <a:pt x="34367" y="77465"/>
                  <a:pt x="26747" y="101278"/>
                  <a:pt x="26747" y="125090"/>
                </a:cubicBezTo>
                <a:cubicBezTo>
                  <a:pt x="24842" y="112708"/>
                  <a:pt x="24842" y="100325"/>
                  <a:pt x="27700" y="87943"/>
                </a:cubicBezTo>
                <a:close/>
                <a:moveTo>
                  <a:pt x="52465" y="184145"/>
                </a:moveTo>
                <a:cubicBezTo>
                  <a:pt x="56275" y="187003"/>
                  <a:pt x="61037" y="189860"/>
                  <a:pt x="66752" y="191765"/>
                </a:cubicBezTo>
                <a:cubicBezTo>
                  <a:pt x="67705" y="193670"/>
                  <a:pt x="68657" y="195575"/>
                  <a:pt x="68657" y="197480"/>
                </a:cubicBezTo>
                <a:cubicBezTo>
                  <a:pt x="71515" y="204148"/>
                  <a:pt x="74372" y="209863"/>
                  <a:pt x="78182" y="216530"/>
                </a:cubicBezTo>
                <a:cubicBezTo>
                  <a:pt x="69610" y="206053"/>
                  <a:pt x="61037" y="195575"/>
                  <a:pt x="52465" y="184145"/>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F59DF214-2993-D4CB-50CD-1C7AB4342178}"/>
              </a:ext>
            </a:extLst>
          </p:cNvPr>
          <p:cNvSpPr/>
          <p:nvPr/>
        </p:nvSpPr>
        <p:spPr>
          <a:xfrm>
            <a:off x="11790139" y="238635"/>
            <a:ext cx="147642" cy="178215"/>
          </a:xfrm>
          <a:custGeom>
            <a:avLst/>
            <a:gdLst>
              <a:gd name="connsiteX0" fmla="*/ 138335 w 147642"/>
              <a:gd name="connsiteY0" fmla="*/ 8062 h 178215"/>
              <a:gd name="connsiteX1" fmla="*/ 90710 w 147642"/>
              <a:gd name="connsiteY1" fmla="*/ 12825 h 178215"/>
              <a:gd name="connsiteX2" fmla="*/ 64993 w 147642"/>
              <a:gd name="connsiteY2" fmla="*/ 61402 h 178215"/>
              <a:gd name="connsiteX3" fmla="*/ 54515 w 147642"/>
              <a:gd name="connsiteY3" fmla="*/ 32827 h 178215"/>
              <a:gd name="connsiteX4" fmla="*/ 19273 w 147642"/>
              <a:gd name="connsiteY4" fmla="*/ 1395 h 178215"/>
              <a:gd name="connsiteX5" fmla="*/ 9748 w 147642"/>
              <a:gd name="connsiteY5" fmla="*/ 4252 h 178215"/>
              <a:gd name="connsiteX6" fmla="*/ 223 w 147642"/>
              <a:gd name="connsiteY6" fmla="*/ 56640 h 178215"/>
              <a:gd name="connsiteX7" fmla="*/ 11653 w 147642"/>
              <a:gd name="connsiteY7" fmla="*/ 118552 h 178215"/>
              <a:gd name="connsiteX8" fmla="*/ 55468 w 147642"/>
              <a:gd name="connsiteY8" fmla="*/ 174750 h 178215"/>
              <a:gd name="connsiteX9" fmla="*/ 55468 w 147642"/>
              <a:gd name="connsiteY9" fmla="*/ 174750 h 178215"/>
              <a:gd name="connsiteX10" fmla="*/ 65945 w 147642"/>
              <a:gd name="connsiteY10" fmla="*/ 176655 h 178215"/>
              <a:gd name="connsiteX11" fmla="*/ 83090 w 147642"/>
              <a:gd name="connsiteY11" fmla="*/ 172845 h 178215"/>
              <a:gd name="connsiteX12" fmla="*/ 125000 w 147642"/>
              <a:gd name="connsiteY12" fmla="*/ 123315 h 178215"/>
              <a:gd name="connsiteX13" fmla="*/ 144050 w 147642"/>
              <a:gd name="connsiteY13" fmla="*/ 65212 h 178215"/>
              <a:gd name="connsiteX14" fmla="*/ 138335 w 147642"/>
              <a:gd name="connsiteY14" fmla="*/ 8062 h 178215"/>
              <a:gd name="connsiteX15" fmla="*/ 34513 w 147642"/>
              <a:gd name="connsiteY15" fmla="*/ 74737 h 178215"/>
              <a:gd name="connsiteX16" fmla="*/ 33560 w 147642"/>
              <a:gd name="connsiteY16" fmla="*/ 81405 h 178215"/>
              <a:gd name="connsiteX17" fmla="*/ 30703 w 147642"/>
              <a:gd name="connsiteY17" fmla="*/ 61402 h 178215"/>
              <a:gd name="connsiteX18" fmla="*/ 34513 w 147642"/>
              <a:gd name="connsiteY18" fmla="*/ 74737 h 178215"/>
              <a:gd name="connsiteX19" fmla="*/ 67850 w 147642"/>
              <a:gd name="connsiteY19" fmla="*/ 125220 h 178215"/>
              <a:gd name="connsiteX20" fmla="*/ 66898 w 147642"/>
              <a:gd name="connsiteY20" fmla="*/ 127125 h 178215"/>
              <a:gd name="connsiteX21" fmla="*/ 66898 w 147642"/>
              <a:gd name="connsiteY21" fmla="*/ 117600 h 178215"/>
              <a:gd name="connsiteX22" fmla="*/ 89758 w 147642"/>
              <a:gd name="connsiteY22" fmla="*/ 40447 h 178215"/>
              <a:gd name="connsiteX23" fmla="*/ 67850 w 147642"/>
              <a:gd name="connsiteY23" fmla="*/ 125220 h 178215"/>
              <a:gd name="connsiteX24" fmla="*/ 50705 w 147642"/>
              <a:gd name="connsiteY24" fmla="*/ 60450 h 178215"/>
              <a:gd name="connsiteX25" fmla="*/ 44038 w 147642"/>
              <a:gd name="connsiteY25" fmla="*/ 55687 h 178215"/>
              <a:gd name="connsiteX26" fmla="*/ 33560 w 147642"/>
              <a:gd name="connsiteY26" fmla="*/ 27112 h 178215"/>
              <a:gd name="connsiteX27" fmla="*/ 42133 w 147642"/>
              <a:gd name="connsiteY27" fmla="*/ 39495 h 178215"/>
              <a:gd name="connsiteX28" fmla="*/ 50705 w 147642"/>
              <a:gd name="connsiteY28" fmla="*/ 60450 h 178215"/>
              <a:gd name="connsiteX29" fmla="*/ 14510 w 147642"/>
              <a:gd name="connsiteY29" fmla="*/ 63307 h 178215"/>
              <a:gd name="connsiteX30" fmla="*/ 15463 w 147642"/>
              <a:gd name="connsiteY30" fmla="*/ 34732 h 178215"/>
              <a:gd name="connsiteX31" fmla="*/ 37370 w 147642"/>
              <a:gd name="connsiteY31" fmla="*/ 139507 h 178215"/>
              <a:gd name="connsiteX32" fmla="*/ 28798 w 147642"/>
              <a:gd name="connsiteY32" fmla="*/ 123315 h 178215"/>
              <a:gd name="connsiteX33" fmla="*/ 14510 w 147642"/>
              <a:gd name="connsiteY33" fmla="*/ 63307 h 178215"/>
              <a:gd name="connsiteX34" fmla="*/ 131668 w 147642"/>
              <a:gd name="connsiteY34" fmla="*/ 50925 h 178215"/>
              <a:gd name="connsiteX35" fmla="*/ 116428 w 147642"/>
              <a:gd name="connsiteY35" fmla="*/ 106170 h 178215"/>
              <a:gd name="connsiteX36" fmla="*/ 85948 w 147642"/>
              <a:gd name="connsiteY36" fmla="*/ 152842 h 178215"/>
              <a:gd name="connsiteX37" fmla="*/ 77375 w 147642"/>
              <a:gd name="connsiteY37" fmla="*/ 158557 h 178215"/>
              <a:gd name="connsiteX38" fmla="*/ 73565 w 147642"/>
              <a:gd name="connsiteY38" fmla="*/ 159510 h 178215"/>
              <a:gd name="connsiteX39" fmla="*/ 75470 w 147642"/>
              <a:gd name="connsiteY39" fmla="*/ 152842 h 178215"/>
              <a:gd name="connsiteX40" fmla="*/ 119285 w 147642"/>
              <a:gd name="connsiteY40" fmla="*/ 86167 h 178215"/>
              <a:gd name="connsiteX41" fmla="*/ 123095 w 147642"/>
              <a:gd name="connsiteY41" fmla="*/ 81405 h 178215"/>
              <a:gd name="connsiteX42" fmla="*/ 131668 w 147642"/>
              <a:gd name="connsiteY42" fmla="*/ 45210 h 178215"/>
              <a:gd name="connsiteX43" fmla="*/ 119285 w 147642"/>
              <a:gd name="connsiteY43" fmla="*/ 38542 h 178215"/>
              <a:gd name="connsiteX44" fmla="*/ 106903 w 147642"/>
              <a:gd name="connsiteY44" fmla="*/ 19492 h 178215"/>
              <a:gd name="connsiteX45" fmla="*/ 103093 w 147642"/>
              <a:gd name="connsiteY45" fmla="*/ 17587 h 178215"/>
              <a:gd name="connsiteX46" fmla="*/ 121190 w 147642"/>
              <a:gd name="connsiteY46" fmla="*/ 12825 h 178215"/>
              <a:gd name="connsiteX47" fmla="*/ 130715 w 147642"/>
              <a:gd name="connsiteY47" fmla="*/ 23302 h 178215"/>
              <a:gd name="connsiteX48" fmla="*/ 131668 w 147642"/>
              <a:gd name="connsiteY48" fmla="*/ 50925 h 17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7642" h="178215">
                <a:moveTo>
                  <a:pt x="138335" y="8062"/>
                </a:moveTo>
                <a:cubicBezTo>
                  <a:pt x="125000" y="-6225"/>
                  <a:pt x="103093" y="442"/>
                  <a:pt x="90710" y="12825"/>
                </a:cubicBezTo>
                <a:cubicBezTo>
                  <a:pt x="78328" y="26160"/>
                  <a:pt x="70708" y="43305"/>
                  <a:pt x="64993" y="61402"/>
                </a:cubicBezTo>
                <a:cubicBezTo>
                  <a:pt x="63088" y="50925"/>
                  <a:pt x="59278" y="41400"/>
                  <a:pt x="54515" y="32827"/>
                </a:cubicBezTo>
                <a:cubicBezTo>
                  <a:pt x="46895" y="18540"/>
                  <a:pt x="34513" y="8062"/>
                  <a:pt x="19273" y="1395"/>
                </a:cubicBezTo>
                <a:cubicBezTo>
                  <a:pt x="15463" y="-510"/>
                  <a:pt x="11653" y="442"/>
                  <a:pt x="9748" y="4252"/>
                </a:cubicBezTo>
                <a:cubicBezTo>
                  <a:pt x="1175" y="18540"/>
                  <a:pt x="-730" y="38542"/>
                  <a:pt x="223" y="56640"/>
                </a:cubicBezTo>
                <a:cubicBezTo>
                  <a:pt x="1175" y="77595"/>
                  <a:pt x="4985" y="98550"/>
                  <a:pt x="11653" y="118552"/>
                </a:cubicBezTo>
                <a:cubicBezTo>
                  <a:pt x="19273" y="139507"/>
                  <a:pt x="34513" y="167130"/>
                  <a:pt x="55468" y="174750"/>
                </a:cubicBezTo>
                <a:cubicBezTo>
                  <a:pt x="55468" y="174750"/>
                  <a:pt x="55468" y="174750"/>
                  <a:pt x="55468" y="174750"/>
                </a:cubicBezTo>
                <a:cubicBezTo>
                  <a:pt x="57373" y="179512"/>
                  <a:pt x="63088" y="178560"/>
                  <a:pt x="65945" y="176655"/>
                </a:cubicBezTo>
                <a:cubicBezTo>
                  <a:pt x="71660" y="176655"/>
                  <a:pt x="77375" y="175702"/>
                  <a:pt x="83090" y="172845"/>
                </a:cubicBezTo>
                <a:cubicBezTo>
                  <a:pt x="102140" y="163320"/>
                  <a:pt x="116428" y="142365"/>
                  <a:pt x="125000" y="123315"/>
                </a:cubicBezTo>
                <a:cubicBezTo>
                  <a:pt x="133573" y="105217"/>
                  <a:pt x="140240" y="85215"/>
                  <a:pt x="144050" y="65212"/>
                </a:cubicBezTo>
                <a:cubicBezTo>
                  <a:pt x="147860" y="47115"/>
                  <a:pt x="151670" y="22350"/>
                  <a:pt x="138335" y="8062"/>
                </a:cubicBezTo>
                <a:close/>
                <a:moveTo>
                  <a:pt x="34513" y="74737"/>
                </a:moveTo>
                <a:cubicBezTo>
                  <a:pt x="34513" y="76642"/>
                  <a:pt x="34513" y="79500"/>
                  <a:pt x="33560" y="81405"/>
                </a:cubicBezTo>
                <a:cubicBezTo>
                  <a:pt x="32608" y="74737"/>
                  <a:pt x="31655" y="68070"/>
                  <a:pt x="30703" y="61402"/>
                </a:cubicBezTo>
                <a:cubicBezTo>
                  <a:pt x="32608" y="66165"/>
                  <a:pt x="33560" y="69975"/>
                  <a:pt x="34513" y="74737"/>
                </a:cubicBezTo>
                <a:close/>
                <a:moveTo>
                  <a:pt x="67850" y="125220"/>
                </a:moveTo>
                <a:cubicBezTo>
                  <a:pt x="67850" y="126172"/>
                  <a:pt x="66898" y="126172"/>
                  <a:pt x="66898" y="127125"/>
                </a:cubicBezTo>
                <a:cubicBezTo>
                  <a:pt x="66898" y="124267"/>
                  <a:pt x="66898" y="121410"/>
                  <a:pt x="66898" y="117600"/>
                </a:cubicBezTo>
                <a:cubicBezTo>
                  <a:pt x="71660" y="90930"/>
                  <a:pt x="77375" y="64260"/>
                  <a:pt x="89758" y="40447"/>
                </a:cubicBezTo>
                <a:cubicBezTo>
                  <a:pt x="79280" y="67117"/>
                  <a:pt x="75470" y="96645"/>
                  <a:pt x="67850" y="125220"/>
                </a:cubicBezTo>
                <a:close/>
                <a:moveTo>
                  <a:pt x="50705" y="60450"/>
                </a:moveTo>
                <a:cubicBezTo>
                  <a:pt x="49753" y="57592"/>
                  <a:pt x="46895" y="55687"/>
                  <a:pt x="44038" y="55687"/>
                </a:cubicBezTo>
                <a:cubicBezTo>
                  <a:pt x="41180" y="46162"/>
                  <a:pt x="37370" y="36637"/>
                  <a:pt x="33560" y="27112"/>
                </a:cubicBezTo>
                <a:cubicBezTo>
                  <a:pt x="37370" y="30922"/>
                  <a:pt x="40228" y="34732"/>
                  <a:pt x="42133" y="39495"/>
                </a:cubicBezTo>
                <a:cubicBezTo>
                  <a:pt x="45943" y="45210"/>
                  <a:pt x="48800" y="52830"/>
                  <a:pt x="50705" y="60450"/>
                </a:cubicBezTo>
                <a:close/>
                <a:moveTo>
                  <a:pt x="14510" y="63307"/>
                </a:moveTo>
                <a:cubicBezTo>
                  <a:pt x="13558" y="53782"/>
                  <a:pt x="13558" y="44257"/>
                  <a:pt x="15463" y="34732"/>
                </a:cubicBezTo>
                <a:cubicBezTo>
                  <a:pt x="15463" y="69975"/>
                  <a:pt x="22130" y="107122"/>
                  <a:pt x="37370" y="139507"/>
                </a:cubicBezTo>
                <a:cubicBezTo>
                  <a:pt x="34513" y="134745"/>
                  <a:pt x="31655" y="129030"/>
                  <a:pt x="28798" y="123315"/>
                </a:cubicBezTo>
                <a:cubicBezTo>
                  <a:pt x="20225" y="104265"/>
                  <a:pt x="15463" y="83310"/>
                  <a:pt x="14510" y="63307"/>
                </a:cubicBezTo>
                <a:close/>
                <a:moveTo>
                  <a:pt x="131668" y="50925"/>
                </a:moveTo>
                <a:cubicBezTo>
                  <a:pt x="128810" y="69975"/>
                  <a:pt x="123095" y="89025"/>
                  <a:pt x="116428" y="106170"/>
                </a:cubicBezTo>
                <a:cubicBezTo>
                  <a:pt x="109760" y="123315"/>
                  <a:pt x="99283" y="140460"/>
                  <a:pt x="85948" y="152842"/>
                </a:cubicBezTo>
                <a:cubicBezTo>
                  <a:pt x="83090" y="154747"/>
                  <a:pt x="80233" y="157605"/>
                  <a:pt x="77375" y="158557"/>
                </a:cubicBezTo>
                <a:cubicBezTo>
                  <a:pt x="76423" y="159510"/>
                  <a:pt x="75470" y="159510"/>
                  <a:pt x="73565" y="159510"/>
                </a:cubicBezTo>
                <a:cubicBezTo>
                  <a:pt x="74518" y="157605"/>
                  <a:pt x="75470" y="154747"/>
                  <a:pt x="75470" y="152842"/>
                </a:cubicBezTo>
                <a:cubicBezTo>
                  <a:pt x="92615" y="134745"/>
                  <a:pt x="111665" y="110932"/>
                  <a:pt x="119285" y="86167"/>
                </a:cubicBezTo>
                <a:cubicBezTo>
                  <a:pt x="121190" y="85215"/>
                  <a:pt x="122143" y="84262"/>
                  <a:pt x="123095" y="81405"/>
                </a:cubicBezTo>
                <a:cubicBezTo>
                  <a:pt x="125953" y="69022"/>
                  <a:pt x="128810" y="57592"/>
                  <a:pt x="131668" y="45210"/>
                </a:cubicBezTo>
                <a:cubicBezTo>
                  <a:pt x="133573" y="37590"/>
                  <a:pt x="124048" y="33780"/>
                  <a:pt x="119285" y="38542"/>
                </a:cubicBezTo>
                <a:cubicBezTo>
                  <a:pt x="116428" y="31875"/>
                  <a:pt x="112618" y="25207"/>
                  <a:pt x="106903" y="19492"/>
                </a:cubicBezTo>
                <a:cubicBezTo>
                  <a:pt x="105950" y="18540"/>
                  <a:pt x="104998" y="17587"/>
                  <a:pt x="103093" y="17587"/>
                </a:cubicBezTo>
                <a:cubicBezTo>
                  <a:pt x="107855" y="13777"/>
                  <a:pt x="114523" y="10920"/>
                  <a:pt x="121190" y="12825"/>
                </a:cubicBezTo>
                <a:cubicBezTo>
                  <a:pt x="125953" y="13777"/>
                  <a:pt x="128810" y="17587"/>
                  <a:pt x="130715" y="23302"/>
                </a:cubicBezTo>
                <a:cubicBezTo>
                  <a:pt x="133573" y="33780"/>
                  <a:pt x="132620" y="42352"/>
                  <a:pt x="131668" y="50925"/>
                </a:cubicBezTo>
                <a:close/>
              </a:path>
            </a:pathLst>
          </a:custGeom>
          <a:solidFill>
            <a:schemeClr val="accent6"/>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5BC15557-1E31-035D-85CD-38B6B7F3E17F}"/>
              </a:ext>
            </a:extLst>
          </p:cNvPr>
          <p:cNvSpPr/>
          <p:nvPr/>
        </p:nvSpPr>
        <p:spPr>
          <a:xfrm>
            <a:off x="11255087" y="333122"/>
            <a:ext cx="318901" cy="309294"/>
          </a:xfrm>
          <a:custGeom>
            <a:avLst/>
            <a:gdLst>
              <a:gd name="connsiteX0" fmla="*/ 313342 w 318901"/>
              <a:gd name="connsiteY0" fmla="*/ 53592 h 309294"/>
              <a:gd name="connsiteX1" fmla="*/ 280005 w 318901"/>
              <a:gd name="connsiteY1" fmla="*/ 26922 h 309294"/>
              <a:gd name="connsiteX2" fmla="*/ 242857 w 318901"/>
              <a:gd name="connsiteY2" fmla="*/ 20255 h 309294"/>
              <a:gd name="connsiteX3" fmla="*/ 205710 w 318901"/>
              <a:gd name="connsiteY3" fmla="*/ 36447 h 309294"/>
              <a:gd name="connsiteX4" fmla="*/ 171420 w 318901"/>
              <a:gd name="connsiteY4" fmla="*/ 65975 h 309294"/>
              <a:gd name="connsiteX5" fmla="*/ 163800 w 318901"/>
              <a:gd name="connsiteY5" fmla="*/ 82167 h 309294"/>
              <a:gd name="connsiteX6" fmla="*/ 165705 w 318901"/>
              <a:gd name="connsiteY6" fmla="*/ 91692 h 309294"/>
              <a:gd name="connsiteX7" fmla="*/ 157132 w 318901"/>
              <a:gd name="connsiteY7" fmla="*/ 100265 h 309294"/>
              <a:gd name="connsiteX8" fmla="*/ 157132 w 318901"/>
              <a:gd name="connsiteY8" fmla="*/ 97407 h 309294"/>
              <a:gd name="connsiteX9" fmla="*/ 136177 w 318901"/>
              <a:gd name="connsiteY9" fmla="*/ 46925 h 309294"/>
              <a:gd name="connsiteX10" fmla="*/ 116175 w 318901"/>
              <a:gd name="connsiteY10" fmla="*/ 32637 h 309294"/>
              <a:gd name="connsiteX11" fmla="*/ 79027 w 318901"/>
              <a:gd name="connsiteY11" fmla="*/ 3110 h 309294"/>
              <a:gd name="connsiteX12" fmla="*/ 13305 w 318901"/>
              <a:gd name="connsiteY12" fmla="*/ 29780 h 309294"/>
              <a:gd name="connsiteX13" fmla="*/ 3780 w 318901"/>
              <a:gd name="connsiteY13" fmla="*/ 112647 h 309294"/>
              <a:gd name="connsiteX14" fmla="*/ 6637 w 318901"/>
              <a:gd name="connsiteY14" fmla="*/ 129792 h 309294"/>
              <a:gd name="connsiteX15" fmla="*/ 45690 w 318901"/>
              <a:gd name="connsiteY15" fmla="*/ 230757 h 309294"/>
              <a:gd name="connsiteX16" fmla="*/ 58072 w 318901"/>
              <a:gd name="connsiteY16" fmla="*/ 251712 h 309294"/>
              <a:gd name="connsiteX17" fmla="*/ 60930 w 318901"/>
              <a:gd name="connsiteY17" fmla="*/ 255522 h 309294"/>
              <a:gd name="connsiteX18" fmla="*/ 62835 w 318901"/>
              <a:gd name="connsiteY18" fmla="*/ 259332 h 309294"/>
              <a:gd name="connsiteX19" fmla="*/ 86647 w 318901"/>
              <a:gd name="connsiteY19" fmla="*/ 286955 h 309294"/>
              <a:gd name="connsiteX20" fmla="*/ 93315 w 318901"/>
              <a:gd name="connsiteY20" fmla="*/ 293622 h 309294"/>
              <a:gd name="connsiteX21" fmla="*/ 100935 w 318901"/>
              <a:gd name="connsiteY21" fmla="*/ 297432 h 309294"/>
              <a:gd name="connsiteX22" fmla="*/ 131415 w 318901"/>
              <a:gd name="connsiteY22" fmla="*/ 304100 h 309294"/>
              <a:gd name="connsiteX23" fmla="*/ 138082 w 318901"/>
              <a:gd name="connsiteY23" fmla="*/ 307910 h 309294"/>
              <a:gd name="connsiteX24" fmla="*/ 167610 w 318901"/>
              <a:gd name="connsiteY24" fmla="*/ 302195 h 309294"/>
              <a:gd name="connsiteX25" fmla="*/ 195232 w 318901"/>
              <a:gd name="connsiteY25" fmla="*/ 282192 h 309294"/>
              <a:gd name="connsiteX26" fmla="*/ 219045 w 318901"/>
              <a:gd name="connsiteY26" fmla="*/ 262190 h 309294"/>
              <a:gd name="connsiteX27" fmla="*/ 278100 w 318901"/>
              <a:gd name="connsiteY27" fmla="*/ 183132 h 309294"/>
              <a:gd name="connsiteX28" fmla="*/ 307627 w 318901"/>
              <a:gd name="connsiteY28" fmla="*/ 123125 h 309294"/>
              <a:gd name="connsiteX29" fmla="*/ 313342 w 318901"/>
              <a:gd name="connsiteY29" fmla="*/ 53592 h 309294"/>
              <a:gd name="connsiteX30" fmla="*/ 140940 w 318901"/>
              <a:gd name="connsiteY30" fmla="*/ 151700 h 309294"/>
              <a:gd name="connsiteX31" fmla="*/ 128557 w 318901"/>
              <a:gd name="connsiteY31" fmla="*/ 165987 h 309294"/>
              <a:gd name="connsiteX32" fmla="*/ 127605 w 318901"/>
              <a:gd name="connsiteY32" fmla="*/ 156462 h 309294"/>
              <a:gd name="connsiteX33" fmla="*/ 141892 w 318901"/>
              <a:gd name="connsiteY33" fmla="*/ 145032 h 309294"/>
              <a:gd name="connsiteX34" fmla="*/ 141892 w 318901"/>
              <a:gd name="connsiteY34" fmla="*/ 148842 h 309294"/>
              <a:gd name="connsiteX35" fmla="*/ 140940 w 318901"/>
              <a:gd name="connsiteY35" fmla="*/ 151700 h 309294"/>
              <a:gd name="connsiteX36" fmla="*/ 262860 w 318901"/>
              <a:gd name="connsiteY36" fmla="*/ 50735 h 309294"/>
              <a:gd name="connsiteX37" fmla="*/ 278100 w 318901"/>
              <a:gd name="connsiteY37" fmla="*/ 58355 h 309294"/>
              <a:gd name="connsiteX38" fmla="*/ 280005 w 318901"/>
              <a:gd name="connsiteY38" fmla="*/ 63117 h 309294"/>
              <a:gd name="connsiteX39" fmla="*/ 260955 w 318901"/>
              <a:gd name="connsiteY39" fmla="*/ 153605 h 309294"/>
              <a:gd name="connsiteX40" fmla="*/ 201900 w 318901"/>
              <a:gd name="connsiteY40" fmla="*/ 225042 h 309294"/>
              <a:gd name="connsiteX41" fmla="*/ 196185 w 318901"/>
              <a:gd name="connsiteY41" fmla="*/ 229805 h 309294"/>
              <a:gd name="connsiteX42" fmla="*/ 213330 w 318901"/>
              <a:gd name="connsiteY42" fmla="*/ 205040 h 309294"/>
              <a:gd name="connsiteX43" fmla="*/ 273337 w 318901"/>
              <a:gd name="connsiteY43" fmla="*/ 110742 h 309294"/>
              <a:gd name="connsiteX44" fmla="*/ 261907 w 318901"/>
              <a:gd name="connsiteY44" fmla="*/ 58355 h 309294"/>
              <a:gd name="connsiteX45" fmla="*/ 251430 w 318901"/>
              <a:gd name="connsiteY45" fmla="*/ 51687 h 309294"/>
              <a:gd name="connsiteX46" fmla="*/ 262860 w 318901"/>
              <a:gd name="connsiteY46" fmla="*/ 50735 h 309294"/>
              <a:gd name="connsiteX47" fmla="*/ 251430 w 318901"/>
              <a:gd name="connsiteY47" fmla="*/ 73595 h 309294"/>
              <a:gd name="connsiteX48" fmla="*/ 251430 w 318901"/>
              <a:gd name="connsiteY48" fmla="*/ 71690 h 309294"/>
              <a:gd name="connsiteX49" fmla="*/ 256192 w 318901"/>
              <a:gd name="connsiteY49" fmla="*/ 83120 h 309294"/>
              <a:gd name="connsiteX50" fmla="*/ 215235 w 318901"/>
              <a:gd name="connsiteY50" fmla="*/ 173607 h 309294"/>
              <a:gd name="connsiteX51" fmla="*/ 248572 w 318901"/>
              <a:gd name="connsiteY51" fmla="*/ 85977 h 309294"/>
              <a:gd name="connsiteX52" fmla="*/ 248572 w 318901"/>
              <a:gd name="connsiteY52" fmla="*/ 84072 h 309294"/>
              <a:gd name="connsiteX53" fmla="*/ 251430 w 318901"/>
              <a:gd name="connsiteY53" fmla="*/ 73595 h 309294"/>
              <a:gd name="connsiteX54" fmla="*/ 59025 w 318901"/>
              <a:gd name="connsiteY54" fmla="*/ 145032 h 309294"/>
              <a:gd name="connsiteX55" fmla="*/ 50452 w 318901"/>
              <a:gd name="connsiteY55" fmla="*/ 98360 h 309294"/>
              <a:gd name="connsiteX56" fmla="*/ 54262 w 318901"/>
              <a:gd name="connsiteY56" fmla="*/ 56450 h 309294"/>
              <a:gd name="connsiteX57" fmla="*/ 56167 w 318901"/>
              <a:gd name="connsiteY57" fmla="*/ 53592 h 309294"/>
              <a:gd name="connsiteX58" fmla="*/ 56167 w 318901"/>
              <a:gd name="connsiteY58" fmla="*/ 53592 h 309294"/>
              <a:gd name="connsiteX59" fmla="*/ 56167 w 318901"/>
              <a:gd name="connsiteY59" fmla="*/ 53592 h 309294"/>
              <a:gd name="connsiteX60" fmla="*/ 57120 w 318901"/>
              <a:gd name="connsiteY60" fmla="*/ 52640 h 309294"/>
              <a:gd name="connsiteX61" fmla="*/ 61882 w 318901"/>
              <a:gd name="connsiteY61" fmla="*/ 49782 h 309294"/>
              <a:gd name="connsiteX62" fmla="*/ 63787 w 318901"/>
              <a:gd name="connsiteY62" fmla="*/ 49782 h 309294"/>
              <a:gd name="connsiteX63" fmla="*/ 64740 w 318901"/>
              <a:gd name="connsiteY63" fmla="*/ 49782 h 309294"/>
              <a:gd name="connsiteX64" fmla="*/ 65692 w 318901"/>
              <a:gd name="connsiteY64" fmla="*/ 49782 h 309294"/>
              <a:gd name="connsiteX65" fmla="*/ 60930 w 318901"/>
              <a:gd name="connsiteY65" fmla="*/ 60260 h 309294"/>
              <a:gd name="connsiteX66" fmla="*/ 59977 w 318901"/>
              <a:gd name="connsiteY66" fmla="*/ 110742 h 309294"/>
              <a:gd name="connsiteX67" fmla="*/ 73312 w 318901"/>
              <a:gd name="connsiteY67" fmla="*/ 170750 h 309294"/>
              <a:gd name="connsiteX68" fmla="*/ 79980 w 318901"/>
              <a:gd name="connsiteY68" fmla="*/ 193610 h 309294"/>
              <a:gd name="connsiteX69" fmla="*/ 79980 w 318901"/>
              <a:gd name="connsiteY69" fmla="*/ 197420 h 309294"/>
              <a:gd name="connsiteX70" fmla="*/ 59025 w 318901"/>
              <a:gd name="connsiteY70" fmla="*/ 145032 h 309294"/>
              <a:gd name="connsiteX71" fmla="*/ 78075 w 318901"/>
              <a:gd name="connsiteY71" fmla="*/ 80262 h 309294"/>
              <a:gd name="connsiteX72" fmla="*/ 78075 w 318901"/>
              <a:gd name="connsiteY72" fmla="*/ 75500 h 309294"/>
              <a:gd name="connsiteX73" fmla="*/ 78075 w 318901"/>
              <a:gd name="connsiteY73" fmla="*/ 72642 h 309294"/>
              <a:gd name="connsiteX74" fmla="*/ 78075 w 318901"/>
              <a:gd name="connsiteY74" fmla="*/ 71690 h 309294"/>
              <a:gd name="connsiteX75" fmla="*/ 78075 w 318901"/>
              <a:gd name="connsiteY75" fmla="*/ 71690 h 309294"/>
              <a:gd name="connsiteX76" fmla="*/ 78075 w 318901"/>
              <a:gd name="connsiteY76" fmla="*/ 69785 h 309294"/>
              <a:gd name="connsiteX77" fmla="*/ 79027 w 318901"/>
              <a:gd name="connsiteY77" fmla="*/ 72642 h 309294"/>
              <a:gd name="connsiteX78" fmla="*/ 83790 w 318901"/>
              <a:gd name="connsiteY78" fmla="*/ 129792 h 309294"/>
              <a:gd name="connsiteX79" fmla="*/ 78075 w 318901"/>
              <a:gd name="connsiteY79" fmla="*/ 80262 h 309294"/>
              <a:gd name="connsiteX80" fmla="*/ 86647 w 318901"/>
              <a:gd name="connsiteY80" fmla="*/ 248855 h 309294"/>
              <a:gd name="connsiteX81" fmla="*/ 92362 w 318901"/>
              <a:gd name="connsiteY81" fmla="*/ 250760 h 309294"/>
              <a:gd name="connsiteX82" fmla="*/ 99030 w 318901"/>
              <a:gd name="connsiteY82" fmla="*/ 262190 h 309294"/>
              <a:gd name="connsiteX83" fmla="*/ 86647 w 318901"/>
              <a:gd name="connsiteY83" fmla="*/ 248855 h 309294"/>
              <a:gd name="connsiteX84" fmla="*/ 188565 w 318901"/>
              <a:gd name="connsiteY84" fmla="*/ 148842 h 309294"/>
              <a:gd name="connsiteX85" fmla="*/ 175230 w 318901"/>
              <a:gd name="connsiteY85" fmla="*/ 177417 h 309294"/>
              <a:gd name="connsiteX86" fmla="*/ 160942 w 318901"/>
              <a:gd name="connsiteY86" fmla="*/ 194562 h 309294"/>
              <a:gd name="connsiteX87" fmla="*/ 188565 w 318901"/>
              <a:gd name="connsiteY87" fmla="*/ 148842 h 309294"/>
              <a:gd name="connsiteX88" fmla="*/ 58072 w 318901"/>
              <a:gd name="connsiteY88" fmla="*/ 24065 h 309294"/>
              <a:gd name="connsiteX89" fmla="*/ 44737 w 318901"/>
              <a:gd name="connsiteY89" fmla="*/ 25017 h 309294"/>
              <a:gd name="connsiteX90" fmla="*/ 47595 w 318901"/>
              <a:gd name="connsiteY90" fmla="*/ 23112 h 309294"/>
              <a:gd name="connsiteX91" fmla="*/ 70455 w 318901"/>
              <a:gd name="connsiteY91" fmla="*/ 23112 h 309294"/>
              <a:gd name="connsiteX92" fmla="*/ 58072 w 318901"/>
              <a:gd name="connsiteY92" fmla="*/ 24065 h 309294"/>
              <a:gd name="connsiteX93" fmla="*/ 132367 w 318901"/>
              <a:gd name="connsiteY93" fmla="*/ 206945 h 309294"/>
              <a:gd name="connsiteX94" fmla="*/ 130462 w 318901"/>
              <a:gd name="connsiteY94" fmla="*/ 213612 h 309294"/>
              <a:gd name="connsiteX95" fmla="*/ 130462 w 318901"/>
              <a:gd name="connsiteY95" fmla="*/ 192657 h 309294"/>
              <a:gd name="connsiteX96" fmla="*/ 137130 w 318901"/>
              <a:gd name="connsiteY96" fmla="*/ 184085 h 309294"/>
              <a:gd name="connsiteX97" fmla="*/ 132367 w 318901"/>
              <a:gd name="connsiteY97" fmla="*/ 206945 h 309294"/>
              <a:gd name="connsiteX98" fmla="*/ 126652 w 318901"/>
              <a:gd name="connsiteY98" fmla="*/ 133602 h 309294"/>
              <a:gd name="connsiteX99" fmla="*/ 124747 w 318901"/>
              <a:gd name="connsiteY99" fmla="*/ 135507 h 309294"/>
              <a:gd name="connsiteX100" fmla="*/ 123795 w 318901"/>
              <a:gd name="connsiteY100" fmla="*/ 130745 h 309294"/>
              <a:gd name="connsiteX101" fmla="*/ 122842 w 318901"/>
              <a:gd name="connsiteY101" fmla="*/ 123125 h 309294"/>
              <a:gd name="connsiteX102" fmla="*/ 128557 w 318901"/>
              <a:gd name="connsiteY102" fmla="*/ 101217 h 309294"/>
              <a:gd name="connsiteX103" fmla="*/ 135225 w 318901"/>
              <a:gd name="connsiteY103" fmla="*/ 100265 h 309294"/>
              <a:gd name="connsiteX104" fmla="*/ 138082 w 318901"/>
              <a:gd name="connsiteY104" fmla="*/ 98360 h 309294"/>
              <a:gd name="connsiteX105" fmla="*/ 140940 w 318901"/>
              <a:gd name="connsiteY105" fmla="*/ 118362 h 309294"/>
              <a:gd name="connsiteX106" fmla="*/ 126652 w 318901"/>
              <a:gd name="connsiteY106" fmla="*/ 133602 h 30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18901" h="309294">
                <a:moveTo>
                  <a:pt x="313342" y="53592"/>
                </a:moveTo>
                <a:cubicBezTo>
                  <a:pt x="306675" y="38352"/>
                  <a:pt x="294292" y="30732"/>
                  <a:pt x="280005" y="26922"/>
                </a:cubicBezTo>
                <a:cubicBezTo>
                  <a:pt x="269527" y="18350"/>
                  <a:pt x="255240" y="17397"/>
                  <a:pt x="242857" y="20255"/>
                </a:cubicBezTo>
                <a:cubicBezTo>
                  <a:pt x="229522" y="23112"/>
                  <a:pt x="217140" y="29780"/>
                  <a:pt x="205710" y="36447"/>
                </a:cubicBezTo>
                <a:cubicBezTo>
                  <a:pt x="192375" y="44067"/>
                  <a:pt x="180945" y="54545"/>
                  <a:pt x="171420" y="65975"/>
                </a:cubicBezTo>
                <a:cubicBezTo>
                  <a:pt x="167610" y="70737"/>
                  <a:pt x="164752" y="76452"/>
                  <a:pt x="163800" y="82167"/>
                </a:cubicBezTo>
                <a:cubicBezTo>
                  <a:pt x="162847" y="85977"/>
                  <a:pt x="163800" y="89787"/>
                  <a:pt x="165705" y="91692"/>
                </a:cubicBezTo>
                <a:cubicBezTo>
                  <a:pt x="162847" y="94550"/>
                  <a:pt x="159990" y="97407"/>
                  <a:pt x="157132" y="100265"/>
                </a:cubicBezTo>
                <a:cubicBezTo>
                  <a:pt x="157132" y="99312"/>
                  <a:pt x="157132" y="98360"/>
                  <a:pt x="157132" y="97407"/>
                </a:cubicBezTo>
                <a:cubicBezTo>
                  <a:pt x="154275" y="79310"/>
                  <a:pt x="148560" y="60260"/>
                  <a:pt x="136177" y="46925"/>
                </a:cubicBezTo>
                <a:cubicBezTo>
                  <a:pt x="130462" y="40257"/>
                  <a:pt x="123795" y="35495"/>
                  <a:pt x="116175" y="32637"/>
                </a:cubicBezTo>
                <a:cubicBezTo>
                  <a:pt x="106650" y="19302"/>
                  <a:pt x="94267" y="8825"/>
                  <a:pt x="79027" y="3110"/>
                </a:cubicBezTo>
                <a:cubicBezTo>
                  <a:pt x="52357" y="-6415"/>
                  <a:pt x="27592" y="6920"/>
                  <a:pt x="13305" y="29780"/>
                </a:cubicBezTo>
                <a:cubicBezTo>
                  <a:pt x="-2888" y="55497"/>
                  <a:pt x="-1935" y="84072"/>
                  <a:pt x="3780" y="112647"/>
                </a:cubicBezTo>
                <a:cubicBezTo>
                  <a:pt x="4732" y="118362"/>
                  <a:pt x="5685" y="124077"/>
                  <a:pt x="6637" y="129792"/>
                </a:cubicBezTo>
                <a:cubicBezTo>
                  <a:pt x="13305" y="165035"/>
                  <a:pt x="28545" y="199325"/>
                  <a:pt x="45690" y="230757"/>
                </a:cubicBezTo>
                <a:cubicBezTo>
                  <a:pt x="49500" y="237425"/>
                  <a:pt x="53310" y="245045"/>
                  <a:pt x="58072" y="251712"/>
                </a:cubicBezTo>
                <a:cubicBezTo>
                  <a:pt x="59025" y="252665"/>
                  <a:pt x="59977" y="254570"/>
                  <a:pt x="60930" y="255522"/>
                </a:cubicBezTo>
                <a:cubicBezTo>
                  <a:pt x="61882" y="256475"/>
                  <a:pt x="61882" y="258380"/>
                  <a:pt x="62835" y="259332"/>
                </a:cubicBezTo>
                <a:cubicBezTo>
                  <a:pt x="69502" y="269810"/>
                  <a:pt x="77122" y="280287"/>
                  <a:pt x="86647" y="286955"/>
                </a:cubicBezTo>
                <a:cubicBezTo>
                  <a:pt x="88552" y="288860"/>
                  <a:pt x="90457" y="291717"/>
                  <a:pt x="93315" y="293622"/>
                </a:cubicBezTo>
                <a:cubicBezTo>
                  <a:pt x="96172" y="295527"/>
                  <a:pt x="98077" y="296480"/>
                  <a:pt x="100935" y="297432"/>
                </a:cubicBezTo>
                <a:cubicBezTo>
                  <a:pt x="110460" y="302195"/>
                  <a:pt x="119985" y="305052"/>
                  <a:pt x="131415" y="304100"/>
                </a:cubicBezTo>
                <a:cubicBezTo>
                  <a:pt x="133320" y="306005"/>
                  <a:pt x="136177" y="306957"/>
                  <a:pt x="138082" y="307910"/>
                </a:cubicBezTo>
                <a:cubicBezTo>
                  <a:pt x="147607" y="311720"/>
                  <a:pt x="159037" y="306957"/>
                  <a:pt x="167610" y="302195"/>
                </a:cubicBezTo>
                <a:cubicBezTo>
                  <a:pt x="178087" y="296480"/>
                  <a:pt x="186660" y="288860"/>
                  <a:pt x="195232" y="282192"/>
                </a:cubicBezTo>
                <a:cubicBezTo>
                  <a:pt x="202852" y="275525"/>
                  <a:pt x="211425" y="269810"/>
                  <a:pt x="219045" y="262190"/>
                </a:cubicBezTo>
                <a:cubicBezTo>
                  <a:pt x="242857" y="240282"/>
                  <a:pt x="260955" y="210755"/>
                  <a:pt x="278100" y="183132"/>
                </a:cubicBezTo>
                <a:cubicBezTo>
                  <a:pt x="290482" y="164082"/>
                  <a:pt x="300960" y="144080"/>
                  <a:pt x="307627" y="123125"/>
                </a:cubicBezTo>
                <a:cubicBezTo>
                  <a:pt x="318105" y="102170"/>
                  <a:pt x="323820" y="75500"/>
                  <a:pt x="313342" y="53592"/>
                </a:cubicBezTo>
                <a:close/>
                <a:moveTo>
                  <a:pt x="140940" y="151700"/>
                </a:moveTo>
                <a:cubicBezTo>
                  <a:pt x="137130" y="156462"/>
                  <a:pt x="132367" y="161225"/>
                  <a:pt x="128557" y="165987"/>
                </a:cubicBezTo>
                <a:cubicBezTo>
                  <a:pt x="128557" y="163130"/>
                  <a:pt x="127605" y="159320"/>
                  <a:pt x="127605" y="156462"/>
                </a:cubicBezTo>
                <a:cubicBezTo>
                  <a:pt x="132367" y="152652"/>
                  <a:pt x="137130" y="148842"/>
                  <a:pt x="141892" y="145032"/>
                </a:cubicBezTo>
                <a:cubicBezTo>
                  <a:pt x="141892" y="145985"/>
                  <a:pt x="141892" y="146937"/>
                  <a:pt x="141892" y="148842"/>
                </a:cubicBezTo>
                <a:cubicBezTo>
                  <a:pt x="140940" y="149795"/>
                  <a:pt x="140940" y="150747"/>
                  <a:pt x="140940" y="151700"/>
                </a:cubicBezTo>
                <a:close/>
                <a:moveTo>
                  <a:pt x="262860" y="50735"/>
                </a:moveTo>
                <a:cubicBezTo>
                  <a:pt x="269527" y="51687"/>
                  <a:pt x="274290" y="54545"/>
                  <a:pt x="278100" y="58355"/>
                </a:cubicBezTo>
                <a:cubicBezTo>
                  <a:pt x="279052" y="60260"/>
                  <a:pt x="279052" y="61212"/>
                  <a:pt x="280005" y="63117"/>
                </a:cubicBezTo>
                <a:cubicBezTo>
                  <a:pt x="287625" y="93597"/>
                  <a:pt x="276195" y="126935"/>
                  <a:pt x="260955" y="153605"/>
                </a:cubicBezTo>
                <a:cubicBezTo>
                  <a:pt x="244762" y="180275"/>
                  <a:pt x="223807" y="203135"/>
                  <a:pt x="201900" y="225042"/>
                </a:cubicBezTo>
                <a:cubicBezTo>
                  <a:pt x="199995" y="226947"/>
                  <a:pt x="198090" y="228852"/>
                  <a:pt x="196185" y="229805"/>
                </a:cubicBezTo>
                <a:cubicBezTo>
                  <a:pt x="201900" y="221232"/>
                  <a:pt x="207615" y="213612"/>
                  <a:pt x="213330" y="205040"/>
                </a:cubicBezTo>
                <a:cubicBezTo>
                  <a:pt x="234285" y="174560"/>
                  <a:pt x="266670" y="148842"/>
                  <a:pt x="273337" y="110742"/>
                </a:cubicBezTo>
                <a:cubicBezTo>
                  <a:pt x="276195" y="93597"/>
                  <a:pt x="274290" y="71690"/>
                  <a:pt x="261907" y="58355"/>
                </a:cubicBezTo>
                <a:cubicBezTo>
                  <a:pt x="259050" y="54545"/>
                  <a:pt x="255240" y="52640"/>
                  <a:pt x="251430" y="51687"/>
                </a:cubicBezTo>
                <a:cubicBezTo>
                  <a:pt x="255240" y="50735"/>
                  <a:pt x="259050" y="49782"/>
                  <a:pt x="262860" y="50735"/>
                </a:cubicBezTo>
                <a:close/>
                <a:moveTo>
                  <a:pt x="251430" y="73595"/>
                </a:moveTo>
                <a:cubicBezTo>
                  <a:pt x="251430" y="72642"/>
                  <a:pt x="251430" y="72642"/>
                  <a:pt x="251430" y="71690"/>
                </a:cubicBezTo>
                <a:cubicBezTo>
                  <a:pt x="253335" y="74547"/>
                  <a:pt x="255240" y="79310"/>
                  <a:pt x="256192" y="83120"/>
                </a:cubicBezTo>
                <a:cubicBezTo>
                  <a:pt x="265717" y="117410"/>
                  <a:pt x="237142" y="148842"/>
                  <a:pt x="215235" y="173607"/>
                </a:cubicBezTo>
                <a:cubicBezTo>
                  <a:pt x="231427" y="146937"/>
                  <a:pt x="243810" y="117410"/>
                  <a:pt x="248572" y="85977"/>
                </a:cubicBezTo>
                <a:cubicBezTo>
                  <a:pt x="248572" y="85025"/>
                  <a:pt x="248572" y="84072"/>
                  <a:pt x="248572" y="84072"/>
                </a:cubicBezTo>
                <a:cubicBezTo>
                  <a:pt x="249525" y="80262"/>
                  <a:pt x="250477" y="76452"/>
                  <a:pt x="251430" y="73595"/>
                </a:cubicBezTo>
                <a:close/>
                <a:moveTo>
                  <a:pt x="59025" y="145032"/>
                </a:moveTo>
                <a:cubicBezTo>
                  <a:pt x="55215" y="129792"/>
                  <a:pt x="51405" y="113600"/>
                  <a:pt x="50452" y="98360"/>
                </a:cubicBezTo>
                <a:cubicBezTo>
                  <a:pt x="49500" y="84072"/>
                  <a:pt x="48547" y="66927"/>
                  <a:pt x="54262" y="56450"/>
                </a:cubicBezTo>
                <a:cubicBezTo>
                  <a:pt x="55215" y="55497"/>
                  <a:pt x="55215" y="54545"/>
                  <a:pt x="56167" y="53592"/>
                </a:cubicBezTo>
                <a:cubicBezTo>
                  <a:pt x="56167" y="53592"/>
                  <a:pt x="56167" y="53592"/>
                  <a:pt x="56167" y="53592"/>
                </a:cubicBezTo>
                <a:cubicBezTo>
                  <a:pt x="56167" y="53592"/>
                  <a:pt x="56167" y="53592"/>
                  <a:pt x="56167" y="53592"/>
                </a:cubicBezTo>
                <a:cubicBezTo>
                  <a:pt x="56167" y="52640"/>
                  <a:pt x="57120" y="52640"/>
                  <a:pt x="57120" y="52640"/>
                </a:cubicBezTo>
                <a:cubicBezTo>
                  <a:pt x="58072" y="51687"/>
                  <a:pt x="59977" y="50735"/>
                  <a:pt x="61882" y="49782"/>
                </a:cubicBezTo>
                <a:cubicBezTo>
                  <a:pt x="64740" y="48830"/>
                  <a:pt x="60930" y="49782"/>
                  <a:pt x="63787" y="49782"/>
                </a:cubicBezTo>
                <a:cubicBezTo>
                  <a:pt x="63787" y="49782"/>
                  <a:pt x="64740" y="49782"/>
                  <a:pt x="64740" y="49782"/>
                </a:cubicBezTo>
                <a:cubicBezTo>
                  <a:pt x="64740" y="49782"/>
                  <a:pt x="64740" y="49782"/>
                  <a:pt x="65692" y="49782"/>
                </a:cubicBezTo>
                <a:cubicBezTo>
                  <a:pt x="63787" y="52640"/>
                  <a:pt x="61882" y="56450"/>
                  <a:pt x="60930" y="60260"/>
                </a:cubicBezTo>
                <a:cubicBezTo>
                  <a:pt x="56167" y="76452"/>
                  <a:pt x="57120" y="94550"/>
                  <a:pt x="59977" y="110742"/>
                </a:cubicBezTo>
                <a:cubicBezTo>
                  <a:pt x="62835" y="130745"/>
                  <a:pt x="67597" y="151700"/>
                  <a:pt x="73312" y="170750"/>
                </a:cubicBezTo>
                <a:cubicBezTo>
                  <a:pt x="75217" y="178370"/>
                  <a:pt x="78075" y="185990"/>
                  <a:pt x="79980" y="193610"/>
                </a:cubicBezTo>
                <a:cubicBezTo>
                  <a:pt x="79980" y="194562"/>
                  <a:pt x="79980" y="196467"/>
                  <a:pt x="79980" y="197420"/>
                </a:cubicBezTo>
                <a:cubicBezTo>
                  <a:pt x="72360" y="180275"/>
                  <a:pt x="63787" y="163130"/>
                  <a:pt x="59025" y="145032"/>
                </a:cubicBezTo>
                <a:close/>
                <a:moveTo>
                  <a:pt x="78075" y="80262"/>
                </a:moveTo>
                <a:cubicBezTo>
                  <a:pt x="78075" y="78357"/>
                  <a:pt x="78075" y="76452"/>
                  <a:pt x="78075" y="75500"/>
                </a:cubicBezTo>
                <a:cubicBezTo>
                  <a:pt x="78075" y="74547"/>
                  <a:pt x="78075" y="73595"/>
                  <a:pt x="78075" y="72642"/>
                </a:cubicBezTo>
                <a:cubicBezTo>
                  <a:pt x="78075" y="72642"/>
                  <a:pt x="78075" y="71690"/>
                  <a:pt x="78075" y="71690"/>
                </a:cubicBezTo>
                <a:cubicBezTo>
                  <a:pt x="78075" y="71690"/>
                  <a:pt x="78075" y="71690"/>
                  <a:pt x="78075" y="71690"/>
                </a:cubicBezTo>
                <a:cubicBezTo>
                  <a:pt x="78075" y="70737"/>
                  <a:pt x="78075" y="70737"/>
                  <a:pt x="78075" y="69785"/>
                </a:cubicBezTo>
                <a:cubicBezTo>
                  <a:pt x="78075" y="70737"/>
                  <a:pt x="79027" y="71690"/>
                  <a:pt x="79027" y="72642"/>
                </a:cubicBezTo>
                <a:cubicBezTo>
                  <a:pt x="82837" y="90740"/>
                  <a:pt x="83790" y="109790"/>
                  <a:pt x="83790" y="129792"/>
                </a:cubicBezTo>
                <a:cubicBezTo>
                  <a:pt x="79980" y="112647"/>
                  <a:pt x="77122" y="97407"/>
                  <a:pt x="78075" y="80262"/>
                </a:cubicBezTo>
                <a:close/>
                <a:moveTo>
                  <a:pt x="86647" y="248855"/>
                </a:moveTo>
                <a:cubicBezTo>
                  <a:pt x="88552" y="249807"/>
                  <a:pt x="90457" y="250760"/>
                  <a:pt x="92362" y="250760"/>
                </a:cubicBezTo>
                <a:cubicBezTo>
                  <a:pt x="95220" y="254570"/>
                  <a:pt x="97125" y="258380"/>
                  <a:pt x="99030" y="262190"/>
                </a:cubicBezTo>
                <a:cubicBezTo>
                  <a:pt x="95220" y="258380"/>
                  <a:pt x="90457" y="253617"/>
                  <a:pt x="86647" y="248855"/>
                </a:cubicBezTo>
                <a:close/>
                <a:moveTo>
                  <a:pt x="188565" y="148842"/>
                </a:moveTo>
                <a:cubicBezTo>
                  <a:pt x="183802" y="158367"/>
                  <a:pt x="179040" y="167892"/>
                  <a:pt x="175230" y="177417"/>
                </a:cubicBezTo>
                <a:cubicBezTo>
                  <a:pt x="170467" y="183132"/>
                  <a:pt x="165705" y="188847"/>
                  <a:pt x="160942" y="194562"/>
                </a:cubicBezTo>
                <a:cubicBezTo>
                  <a:pt x="169515" y="178370"/>
                  <a:pt x="178087" y="163130"/>
                  <a:pt x="188565" y="148842"/>
                </a:cubicBezTo>
                <a:close/>
                <a:moveTo>
                  <a:pt x="58072" y="24065"/>
                </a:moveTo>
                <a:cubicBezTo>
                  <a:pt x="53310" y="23112"/>
                  <a:pt x="49500" y="24065"/>
                  <a:pt x="44737" y="25017"/>
                </a:cubicBezTo>
                <a:cubicBezTo>
                  <a:pt x="45690" y="24065"/>
                  <a:pt x="46642" y="24065"/>
                  <a:pt x="47595" y="23112"/>
                </a:cubicBezTo>
                <a:cubicBezTo>
                  <a:pt x="54262" y="19302"/>
                  <a:pt x="63787" y="19302"/>
                  <a:pt x="70455" y="23112"/>
                </a:cubicBezTo>
                <a:cubicBezTo>
                  <a:pt x="66645" y="22160"/>
                  <a:pt x="61882" y="23112"/>
                  <a:pt x="58072" y="24065"/>
                </a:cubicBezTo>
                <a:close/>
                <a:moveTo>
                  <a:pt x="132367" y="206945"/>
                </a:moveTo>
                <a:cubicBezTo>
                  <a:pt x="131415" y="208850"/>
                  <a:pt x="131415" y="211707"/>
                  <a:pt x="130462" y="213612"/>
                </a:cubicBezTo>
                <a:cubicBezTo>
                  <a:pt x="130462" y="206945"/>
                  <a:pt x="130462" y="199325"/>
                  <a:pt x="130462" y="192657"/>
                </a:cubicBezTo>
                <a:cubicBezTo>
                  <a:pt x="132367" y="189800"/>
                  <a:pt x="134272" y="186942"/>
                  <a:pt x="137130" y="184085"/>
                </a:cubicBezTo>
                <a:cubicBezTo>
                  <a:pt x="136177" y="192657"/>
                  <a:pt x="134272" y="199325"/>
                  <a:pt x="132367" y="206945"/>
                </a:cubicBezTo>
                <a:close/>
                <a:moveTo>
                  <a:pt x="126652" y="133602"/>
                </a:moveTo>
                <a:cubicBezTo>
                  <a:pt x="125700" y="134555"/>
                  <a:pt x="124747" y="134555"/>
                  <a:pt x="124747" y="135507"/>
                </a:cubicBezTo>
                <a:cubicBezTo>
                  <a:pt x="124747" y="133602"/>
                  <a:pt x="124747" y="132650"/>
                  <a:pt x="123795" y="130745"/>
                </a:cubicBezTo>
                <a:cubicBezTo>
                  <a:pt x="123795" y="127887"/>
                  <a:pt x="122842" y="125982"/>
                  <a:pt x="122842" y="123125"/>
                </a:cubicBezTo>
                <a:cubicBezTo>
                  <a:pt x="124747" y="115505"/>
                  <a:pt x="126652" y="108837"/>
                  <a:pt x="128557" y="101217"/>
                </a:cubicBezTo>
                <a:cubicBezTo>
                  <a:pt x="130462" y="102170"/>
                  <a:pt x="133320" y="102170"/>
                  <a:pt x="135225" y="100265"/>
                </a:cubicBezTo>
                <a:cubicBezTo>
                  <a:pt x="136177" y="99312"/>
                  <a:pt x="137130" y="99312"/>
                  <a:pt x="138082" y="98360"/>
                </a:cubicBezTo>
                <a:cubicBezTo>
                  <a:pt x="139035" y="105027"/>
                  <a:pt x="139987" y="111695"/>
                  <a:pt x="140940" y="118362"/>
                </a:cubicBezTo>
                <a:cubicBezTo>
                  <a:pt x="136177" y="124077"/>
                  <a:pt x="131415" y="128840"/>
                  <a:pt x="126652" y="133602"/>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9F608AA0-9268-8611-5795-845C7A4316A1}"/>
              </a:ext>
            </a:extLst>
          </p:cNvPr>
          <p:cNvSpPr/>
          <p:nvPr/>
        </p:nvSpPr>
        <p:spPr>
          <a:xfrm>
            <a:off x="11218705" y="310091"/>
            <a:ext cx="388166" cy="362915"/>
          </a:xfrm>
          <a:custGeom>
            <a:avLst/>
            <a:gdLst>
              <a:gd name="connsiteX0" fmla="*/ 387824 w 388166"/>
              <a:gd name="connsiteY0" fmla="*/ 111866 h 362915"/>
              <a:gd name="connsiteX1" fmla="*/ 326864 w 388166"/>
              <a:gd name="connsiteY1" fmla="*/ 20426 h 362915"/>
              <a:gd name="connsiteX2" fmla="*/ 203991 w 388166"/>
              <a:gd name="connsiteY2" fmla="*/ 67098 h 362915"/>
              <a:gd name="connsiteX3" fmla="*/ 195419 w 388166"/>
              <a:gd name="connsiteY3" fmla="*/ 77576 h 362915"/>
              <a:gd name="connsiteX4" fmla="*/ 128744 w 388166"/>
              <a:gd name="connsiteY4" fmla="*/ 8043 h 362915"/>
              <a:gd name="connsiteX5" fmla="*/ 75404 w 388166"/>
              <a:gd name="connsiteY5" fmla="*/ 2328 h 362915"/>
              <a:gd name="connsiteX6" fmla="*/ 23969 w 388166"/>
              <a:gd name="connsiteY6" fmla="*/ 42333 h 362915"/>
              <a:gd name="connsiteX7" fmla="*/ 61116 w 388166"/>
              <a:gd name="connsiteY7" fmla="*/ 289031 h 362915"/>
              <a:gd name="connsiteX8" fmla="*/ 136364 w 388166"/>
              <a:gd name="connsiteY8" fmla="*/ 361421 h 362915"/>
              <a:gd name="connsiteX9" fmla="*/ 196371 w 388166"/>
              <a:gd name="connsiteY9" fmla="*/ 353801 h 362915"/>
              <a:gd name="connsiteX10" fmla="*/ 254474 w 388166"/>
              <a:gd name="connsiteY10" fmla="*/ 324273 h 362915"/>
              <a:gd name="connsiteX11" fmla="*/ 387824 w 388166"/>
              <a:gd name="connsiteY11" fmla="*/ 111866 h 362915"/>
              <a:gd name="connsiteX12" fmla="*/ 356391 w 388166"/>
              <a:gd name="connsiteY12" fmla="*/ 144251 h 362915"/>
              <a:gd name="connsiteX13" fmla="*/ 338294 w 388166"/>
              <a:gd name="connsiteY13" fmla="*/ 196638 h 362915"/>
              <a:gd name="connsiteX14" fmla="*/ 263999 w 388166"/>
              <a:gd name="connsiteY14" fmla="*/ 282363 h 362915"/>
              <a:gd name="connsiteX15" fmla="*/ 214469 w 388166"/>
              <a:gd name="connsiteY15" fmla="*/ 313796 h 362915"/>
              <a:gd name="connsiteX16" fmla="*/ 163034 w 388166"/>
              <a:gd name="connsiteY16" fmla="*/ 334751 h 362915"/>
              <a:gd name="connsiteX17" fmla="*/ 124934 w 388166"/>
              <a:gd name="connsiteY17" fmla="*/ 329988 h 362915"/>
              <a:gd name="connsiteX18" fmla="*/ 93501 w 388166"/>
              <a:gd name="connsiteY18" fmla="*/ 301413 h 362915"/>
              <a:gd name="connsiteX19" fmla="*/ 39209 w 388166"/>
              <a:gd name="connsiteY19" fmla="*/ 200448 h 362915"/>
              <a:gd name="connsiteX20" fmla="*/ 27779 w 388166"/>
              <a:gd name="connsiteY20" fmla="*/ 86148 h 362915"/>
              <a:gd name="connsiteX21" fmla="*/ 101121 w 388166"/>
              <a:gd name="connsiteY21" fmla="*/ 14711 h 362915"/>
              <a:gd name="connsiteX22" fmla="*/ 181131 w 388166"/>
              <a:gd name="connsiteY22" fmla="*/ 75671 h 362915"/>
              <a:gd name="connsiteX23" fmla="*/ 187799 w 388166"/>
              <a:gd name="connsiteY23" fmla="*/ 88053 h 362915"/>
              <a:gd name="connsiteX24" fmla="*/ 184941 w 388166"/>
              <a:gd name="connsiteY24" fmla="*/ 92816 h 362915"/>
              <a:gd name="connsiteX25" fmla="*/ 205896 w 388166"/>
              <a:gd name="connsiteY25" fmla="*/ 109008 h 362915"/>
              <a:gd name="connsiteX26" fmla="*/ 297336 w 388166"/>
              <a:gd name="connsiteY26" fmla="*/ 45191 h 362915"/>
              <a:gd name="connsiteX27" fmla="*/ 322101 w 388166"/>
              <a:gd name="connsiteY27" fmla="*/ 49001 h 362915"/>
              <a:gd name="connsiteX28" fmla="*/ 324006 w 388166"/>
              <a:gd name="connsiteY28" fmla="*/ 49953 h 362915"/>
              <a:gd name="connsiteX29" fmla="*/ 324959 w 388166"/>
              <a:gd name="connsiteY29" fmla="*/ 50906 h 362915"/>
              <a:gd name="connsiteX30" fmla="*/ 330674 w 388166"/>
              <a:gd name="connsiteY30" fmla="*/ 53763 h 362915"/>
              <a:gd name="connsiteX31" fmla="*/ 335436 w 388166"/>
              <a:gd name="connsiteY31" fmla="*/ 56621 h 362915"/>
              <a:gd name="connsiteX32" fmla="*/ 338294 w 388166"/>
              <a:gd name="connsiteY32" fmla="*/ 59478 h 362915"/>
              <a:gd name="connsiteX33" fmla="*/ 350676 w 388166"/>
              <a:gd name="connsiteY33" fmla="*/ 76623 h 362915"/>
              <a:gd name="connsiteX34" fmla="*/ 352581 w 388166"/>
              <a:gd name="connsiteY34" fmla="*/ 81386 h 362915"/>
              <a:gd name="connsiteX35" fmla="*/ 353534 w 388166"/>
              <a:gd name="connsiteY35" fmla="*/ 85196 h 362915"/>
              <a:gd name="connsiteX36" fmla="*/ 356391 w 388166"/>
              <a:gd name="connsiteY36" fmla="*/ 96626 h 362915"/>
              <a:gd name="connsiteX37" fmla="*/ 358296 w 388166"/>
              <a:gd name="connsiteY37" fmla="*/ 119486 h 362915"/>
              <a:gd name="connsiteX38" fmla="*/ 356391 w 388166"/>
              <a:gd name="connsiteY38" fmla="*/ 144251 h 36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8166" h="362915">
                <a:moveTo>
                  <a:pt x="387824" y="111866"/>
                </a:moveTo>
                <a:cubicBezTo>
                  <a:pt x="384966" y="72813"/>
                  <a:pt x="366869" y="32808"/>
                  <a:pt x="326864" y="20426"/>
                </a:cubicBezTo>
                <a:cubicBezTo>
                  <a:pt x="280191" y="6138"/>
                  <a:pt x="234471" y="32808"/>
                  <a:pt x="203991" y="67098"/>
                </a:cubicBezTo>
                <a:cubicBezTo>
                  <a:pt x="201134" y="70908"/>
                  <a:pt x="198276" y="73766"/>
                  <a:pt x="195419" y="77576"/>
                </a:cubicBezTo>
                <a:cubicBezTo>
                  <a:pt x="181131" y="48048"/>
                  <a:pt x="158271" y="21378"/>
                  <a:pt x="128744" y="8043"/>
                </a:cubicBezTo>
                <a:cubicBezTo>
                  <a:pt x="111599" y="423"/>
                  <a:pt x="93501" y="-2434"/>
                  <a:pt x="75404" y="2328"/>
                </a:cubicBezTo>
                <a:cubicBezTo>
                  <a:pt x="53496" y="8996"/>
                  <a:pt x="37304" y="24236"/>
                  <a:pt x="23969" y="42333"/>
                </a:cubicBezTo>
                <a:cubicBezTo>
                  <a:pt x="-32229" y="120438"/>
                  <a:pt x="23016" y="217593"/>
                  <a:pt x="61116" y="289031"/>
                </a:cubicBezTo>
                <a:cubicBezTo>
                  <a:pt x="77309" y="319511"/>
                  <a:pt x="99216" y="354753"/>
                  <a:pt x="136364" y="361421"/>
                </a:cubicBezTo>
                <a:cubicBezTo>
                  <a:pt x="157319" y="365231"/>
                  <a:pt x="177321" y="361421"/>
                  <a:pt x="196371" y="353801"/>
                </a:cubicBezTo>
                <a:cubicBezTo>
                  <a:pt x="216374" y="346181"/>
                  <a:pt x="236376" y="335703"/>
                  <a:pt x="254474" y="324273"/>
                </a:cubicBezTo>
                <a:cubicBezTo>
                  <a:pt x="326864" y="279506"/>
                  <a:pt x="393539" y="201401"/>
                  <a:pt x="387824" y="111866"/>
                </a:cubicBezTo>
                <a:close/>
                <a:moveTo>
                  <a:pt x="356391" y="144251"/>
                </a:moveTo>
                <a:cubicBezTo>
                  <a:pt x="353534" y="163301"/>
                  <a:pt x="346866" y="180446"/>
                  <a:pt x="338294" y="196638"/>
                </a:cubicBezTo>
                <a:cubicBezTo>
                  <a:pt x="320196" y="229976"/>
                  <a:pt x="294479" y="258551"/>
                  <a:pt x="263999" y="282363"/>
                </a:cubicBezTo>
                <a:cubicBezTo>
                  <a:pt x="248759" y="294746"/>
                  <a:pt x="231614" y="304271"/>
                  <a:pt x="214469" y="313796"/>
                </a:cubicBezTo>
                <a:cubicBezTo>
                  <a:pt x="198276" y="322368"/>
                  <a:pt x="181131" y="330941"/>
                  <a:pt x="163034" y="334751"/>
                </a:cubicBezTo>
                <a:cubicBezTo>
                  <a:pt x="149699" y="337608"/>
                  <a:pt x="136364" y="336656"/>
                  <a:pt x="124934" y="329988"/>
                </a:cubicBezTo>
                <a:cubicBezTo>
                  <a:pt x="112551" y="323321"/>
                  <a:pt x="102074" y="313796"/>
                  <a:pt x="93501" y="301413"/>
                </a:cubicBezTo>
                <a:cubicBezTo>
                  <a:pt x="70641" y="271886"/>
                  <a:pt x="51591" y="236643"/>
                  <a:pt x="39209" y="200448"/>
                </a:cubicBezTo>
                <a:cubicBezTo>
                  <a:pt x="26826" y="164253"/>
                  <a:pt x="17301" y="123296"/>
                  <a:pt x="27779" y="86148"/>
                </a:cubicBezTo>
                <a:cubicBezTo>
                  <a:pt x="36351" y="52811"/>
                  <a:pt x="62069" y="12806"/>
                  <a:pt x="101121" y="14711"/>
                </a:cubicBezTo>
                <a:cubicBezTo>
                  <a:pt x="135411" y="16616"/>
                  <a:pt x="164939" y="47096"/>
                  <a:pt x="181131" y="75671"/>
                </a:cubicBezTo>
                <a:cubicBezTo>
                  <a:pt x="183036" y="79481"/>
                  <a:pt x="185894" y="84243"/>
                  <a:pt x="187799" y="88053"/>
                </a:cubicBezTo>
                <a:cubicBezTo>
                  <a:pt x="186846" y="89958"/>
                  <a:pt x="185894" y="90911"/>
                  <a:pt x="184941" y="92816"/>
                </a:cubicBezTo>
                <a:cubicBezTo>
                  <a:pt x="176369" y="105198"/>
                  <a:pt x="196371" y="120438"/>
                  <a:pt x="205896" y="109008"/>
                </a:cubicBezTo>
                <a:cubicBezTo>
                  <a:pt x="228756" y="80433"/>
                  <a:pt x="259236" y="47096"/>
                  <a:pt x="297336" y="45191"/>
                </a:cubicBezTo>
                <a:cubicBezTo>
                  <a:pt x="306861" y="45191"/>
                  <a:pt x="312576" y="46143"/>
                  <a:pt x="322101" y="49001"/>
                </a:cubicBezTo>
                <a:cubicBezTo>
                  <a:pt x="323054" y="49001"/>
                  <a:pt x="323054" y="49001"/>
                  <a:pt x="324006" y="49953"/>
                </a:cubicBezTo>
                <a:cubicBezTo>
                  <a:pt x="324006" y="49953"/>
                  <a:pt x="324959" y="49953"/>
                  <a:pt x="324959" y="50906"/>
                </a:cubicBezTo>
                <a:cubicBezTo>
                  <a:pt x="326864" y="51858"/>
                  <a:pt x="328769" y="52811"/>
                  <a:pt x="330674" y="53763"/>
                </a:cubicBezTo>
                <a:cubicBezTo>
                  <a:pt x="332579" y="54716"/>
                  <a:pt x="333531" y="55668"/>
                  <a:pt x="335436" y="56621"/>
                </a:cubicBezTo>
                <a:cubicBezTo>
                  <a:pt x="335436" y="56621"/>
                  <a:pt x="338294" y="58526"/>
                  <a:pt x="338294" y="59478"/>
                </a:cubicBezTo>
                <a:cubicBezTo>
                  <a:pt x="344961" y="65193"/>
                  <a:pt x="346866" y="68051"/>
                  <a:pt x="350676" y="76623"/>
                </a:cubicBezTo>
                <a:cubicBezTo>
                  <a:pt x="351629" y="78528"/>
                  <a:pt x="352581" y="79481"/>
                  <a:pt x="352581" y="81386"/>
                </a:cubicBezTo>
                <a:cubicBezTo>
                  <a:pt x="352581" y="81386"/>
                  <a:pt x="353534" y="85196"/>
                  <a:pt x="353534" y="85196"/>
                </a:cubicBezTo>
                <a:cubicBezTo>
                  <a:pt x="354486" y="89006"/>
                  <a:pt x="356391" y="92816"/>
                  <a:pt x="356391" y="96626"/>
                </a:cubicBezTo>
                <a:cubicBezTo>
                  <a:pt x="358296" y="104246"/>
                  <a:pt x="358296" y="109961"/>
                  <a:pt x="358296" y="119486"/>
                </a:cubicBezTo>
                <a:cubicBezTo>
                  <a:pt x="358296" y="128058"/>
                  <a:pt x="357344" y="136631"/>
                  <a:pt x="356391" y="144251"/>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Tree>
    <p:extLst>
      <p:ext uri="{BB962C8B-B14F-4D97-AF65-F5344CB8AC3E}">
        <p14:creationId xmlns:p14="http://schemas.microsoft.com/office/powerpoint/2010/main" val="953742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渡页4">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AA8D56D1-2997-61D5-AA48-A5BB73ECF9EB}"/>
              </a:ext>
            </a:extLst>
          </p:cNvPr>
          <p:cNvSpPr/>
          <p:nvPr userDrawn="1"/>
        </p:nvSpPr>
        <p:spPr>
          <a:xfrm>
            <a:off x="7392589" y="4189751"/>
            <a:ext cx="3857029" cy="837277"/>
          </a:xfrm>
          <a:custGeom>
            <a:avLst/>
            <a:gdLst>
              <a:gd name="connsiteX0" fmla="*/ 0 w 3857029"/>
              <a:gd name="connsiteY0" fmla="*/ 0 h 837277"/>
              <a:gd name="connsiteX1" fmla="*/ 165100 w 3857029"/>
              <a:gd name="connsiteY1" fmla="*/ 0 h 837277"/>
              <a:gd name="connsiteX2" fmla="*/ 165100 w 3857029"/>
              <a:gd name="connsiteY2" fmla="*/ 304152 h 837277"/>
              <a:gd name="connsiteX3" fmla="*/ 3770245 w 3857029"/>
              <a:gd name="connsiteY3" fmla="*/ 304152 h 837277"/>
              <a:gd name="connsiteX4" fmla="*/ 3770245 w 3857029"/>
              <a:gd name="connsiteY4" fmla="*/ 0 h 837277"/>
              <a:gd name="connsiteX5" fmla="*/ 3857029 w 3857029"/>
              <a:gd name="connsiteY5" fmla="*/ 0 h 837277"/>
              <a:gd name="connsiteX6" fmla="*/ 3857029 w 3857029"/>
              <a:gd name="connsiteY6" fmla="*/ 837277 h 837277"/>
              <a:gd name="connsiteX7" fmla="*/ 0 w 3857029"/>
              <a:gd name="connsiteY7" fmla="*/ 837277 h 837277"/>
              <a:gd name="connsiteX0" fmla="*/ 0 w 3857029"/>
              <a:gd name="connsiteY0" fmla="*/ 0 h 837277"/>
              <a:gd name="connsiteX1" fmla="*/ 165100 w 3857029"/>
              <a:gd name="connsiteY1" fmla="*/ 0 h 837277"/>
              <a:gd name="connsiteX2" fmla="*/ 3770245 w 3857029"/>
              <a:gd name="connsiteY2" fmla="*/ 304152 h 837277"/>
              <a:gd name="connsiteX3" fmla="*/ 3770245 w 3857029"/>
              <a:gd name="connsiteY3" fmla="*/ 0 h 837277"/>
              <a:gd name="connsiteX4" fmla="*/ 3857029 w 3857029"/>
              <a:gd name="connsiteY4" fmla="*/ 0 h 837277"/>
              <a:gd name="connsiteX5" fmla="*/ 3857029 w 3857029"/>
              <a:gd name="connsiteY5" fmla="*/ 837277 h 837277"/>
              <a:gd name="connsiteX6" fmla="*/ 0 w 3857029"/>
              <a:gd name="connsiteY6" fmla="*/ 837277 h 837277"/>
              <a:gd name="connsiteX7" fmla="*/ 0 w 3857029"/>
              <a:gd name="connsiteY7" fmla="*/ 0 h 837277"/>
              <a:gd name="connsiteX0" fmla="*/ 0 w 3857029"/>
              <a:gd name="connsiteY0" fmla="*/ 0 h 837277"/>
              <a:gd name="connsiteX1" fmla="*/ 165100 w 3857029"/>
              <a:gd name="connsiteY1" fmla="*/ 0 h 837277"/>
              <a:gd name="connsiteX2" fmla="*/ 3770245 w 3857029"/>
              <a:gd name="connsiteY2" fmla="*/ 0 h 837277"/>
              <a:gd name="connsiteX3" fmla="*/ 3857029 w 3857029"/>
              <a:gd name="connsiteY3" fmla="*/ 0 h 837277"/>
              <a:gd name="connsiteX4" fmla="*/ 3857029 w 3857029"/>
              <a:gd name="connsiteY4" fmla="*/ 837277 h 837277"/>
              <a:gd name="connsiteX5" fmla="*/ 0 w 3857029"/>
              <a:gd name="connsiteY5" fmla="*/ 837277 h 837277"/>
              <a:gd name="connsiteX6" fmla="*/ 0 w 3857029"/>
              <a:gd name="connsiteY6" fmla="*/ 0 h 837277"/>
              <a:gd name="connsiteX0" fmla="*/ 3770245 w 3861685"/>
              <a:gd name="connsiteY0" fmla="*/ 0 h 837277"/>
              <a:gd name="connsiteX1" fmla="*/ 3857029 w 3861685"/>
              <a:gd name="connsiteY1" fmla="*/ 0 h 837277"/>
              <a:gd name="connsiteX2" fmla="*/ 3857029 w 3861685"/>
              <a:gd name="connsiteY2" fmla="*/ 837277 h 837277"/>
              <a:gd name="connsiteX3" fmla="*/ 0 w 3861685"/>
              <a:gd name="connsiteY3" fmla="*/ 837277 h 837277"/>
              <a:gd name="connsiteX4" fmla="*/ 0 w 3861685"/>
              <a:gd name="connsiteY4" fmla="*/ 0 h 837277"/>
              <a:gd name="connsiteX5" fmla="*/ 165100 w 3861685"/>
              <a:gd name="connsiteY5" fmla="*/ 0 h 837277"/>
              <a:gd name="connsiteX6" fmla="*/ 3861685 w 3861685"/>
              <a:gd name="connsiteY6" fmla="*/ 91440 h 837277"/>
              <a:gd name="connsiteX0" fmla="*/ 3770245 w 3857029"/>
              <a:gd name="connsiteY0" fmla="*/ 0 h 837277"/>
              <a:gd name="connsiteX1" fmla="*/ 3857029 w 3857029"/>
              <a:gd name="connsiteY1" fmla="*/ 0 h 837277"/>
              <a:gd name="connsiteX2" fmla="*/ 3857029 w 3857029"/>
              <a:gd name="connsiteY2" fmla="*/ 837277 h 837277"/>
              <a:gd name="connsiteX3" fmla="*/ 0 w 3857029"/>
              <a:gd name="connsiteY3" fmla="*/ 837277 h 837277"/>
              <a:gd name="connsiteX4" fmla="*/ 0 w 3857029"/>
              <a:gd name="connsiteY4" fmla="*/ 0 h 837277"/>
              <a:gd name="connsiteX5" fmla="*/ 165100 w 3857029"/>
              <a:gd name="connsiteY5" fmla="*/ 0 h 83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7029" h="837277">
                <a:moveTo>
                  <a:pt x="3770245" y="0"/>
                </a:moveTo>
                <a:lnTo>
                  <a:pt x="3857029" y="0"/>
                </a:lnTo>
                <a:lnTo>
                  <a:pt x="3857029" y="837277"/>
                </a:lnTo>
                <a:lnTo>
                  <a:pt x="0" y="837277"/>
                </a:lnTo>
                <a:lnTo>
                  <a:pt x="0" y="0"/>
                </a:lnTo>
                <a:lnTo>
                  <a:pt x="165100" y="0"/>
                </a:lnTo>
              </a:path>
            </a:pathLst>
          </a:cu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C373937C-EDCC-FAA7-0760-ADDBD474F157}"/>
              </a:ext>
            </a:extLst>
          </p:cNvPr>
          <p:cNvSpPr txBox="1"/>
          <p:nvPr userDrawn="1"/>
        </p:nvSpPr>
        <p:spPr>
          <a:xfrm>
            <a:off x="8003309" y="1677026"/>
            <a:ext cx="2759874" cy="1271170"/>
          </a:xfrm>
          <a:prstGeom prst="rect">
            <a:avLst/>
          </a:prstGeom>
          <a:noFill/>
        </p:spPr>
        <p:txBody>
          <a:bodyPr wrap="square" rtlCol="0">
            <a:noAutofit/>
          </a:bodyPr>
          <a:lstStyle/>
          <a:p>
            <a:pPr algn="l"/>
            <a:r>
              <a:rPr lang="en-US" altLang="zh-CN" sz="16600" dirty="0">
                <a:gradFill>
                  <a:gsLst>
                    <a:gs pos="58000">
                      <a:schemeClr val="accent6"/>
                    </a:gs>
                    <a:gs pos="75000">
                      <a:schemeClr val="accent3">
                        <a:alpha val="0"/>
                      </a:schemeClr>
                    </a:gs>
                  </a:gsLst>
                  <a:lin ang="5400000" scaled="0"/>
                </a:gradFill>
                <a:latin typeface="+mj-ea"/>
                <a:ea typeface="+mj-ea"/>
              </a:rPr>
              <a:t>04</a:t>
            </a:r>
            <a:endParaRPr lang="zh-CN" altLang="en-US" sz="16600" dirty="0">
              <a:gradFill>
                <a:gsLst>
                  <a:gs pos="58000">
                    <a:schemeClr val="accent6"/>
                  </a:gs>
                  <a:gs pos="75000">
                    <a:schemeClr val="accent3">
                      <a:alpha val="0"/>
                    </a:schemeClr>
                  </a:gs>
                </a:gsLst>
                <a:lin ang="5400000" scaled="0"/>
              </a:gradFill>
              <a:latin typeface="+mj-ea"/>
              <a:ea typeface="+mj-ea"/>
            </a:endParaRPr>
          </a:p>
        </p:txBody>
      </p:sp>
      <p:sp>
        <p:nvSpPr>
          <p:cNvPr id="5" name="矩形 4">
            <a:extLst>
              <a:ext uri="{FF2B5EF4-FFF2-40B4-BE49-F238E27FC236}">
                <a16:creationId xmlns:a16="http://schemas.microsoft.com/office/drawing/2014/main" id="{C43113E9-3C4E-AD7A-84A6-746AB3D8011C}"/>
              </a:ext>
            </a:extLst>
          </p:cNvPr>
          <p:cNvSpPr/>
          <p:nvPr userDrawn="1"/>
        </p:nvSpPr>
        <p:spPr>
          <a:xfrm>
            <a:off x="12132733" y="1919097"/>
            <a:ext cx="59267" cy="301980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08CAEA81-A59E-8724-3A9E-C17BDDB63ADA}"/>
              </a:ext>
            </a:extLst>
          </p:cNvPr>
          <p:cNvSpPr/>
          <p:nvPr userDrawn="1"/>
        </p:nvSpPr>
        <p:spPr>
          <a:xfrm flipH="1">
            <a:off x="11249618" y="416424"/>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87" y="292091"/>
                  <a:pt x="287159" y="322389"/>
                  <a:pt x="250521" y="509340"/>
                </a:cubicBezTo>
                <a:cubicBezTo>
                  <a:pt x="213725" y="322389"/>
                  <a:pt x="183819" y="292091"/>
                  <a:pt x="0" y="254670"/>
                </a:cubicBezTo>
                <a:cubicBezTo>
                  <a:pt x="184054" y="217327"/>
                  <a:pt x="213960" y="186951"/>
                  <a:pt x="250521" y="0"/>
                </a:cubicBezTo>
                <a:cubicBezTo>
                  <a:pt x="287159" y="186559"/>
                  <a:pt x="316987" y="216935"/>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69DF3B8A-8887-4049-79BD-5085BC076661}"/>
              </a:ext>
            </a:extLst>
          </p:cNvPr>
          <p:cNvSpPr/>
          <p:nvPr userDrawn="1"/>
        </p:nvSpPr>
        <p:spPr>
          <a:xfrm flipH="1">
            <a:off x="11318232" y="6274066"/>
            <a:ext cx="120171" cy="122054"/>
          </a:xfrm>
          <a:custGeom>
            <a:avLst/>
            <a:gdLst>
              <a:gd name="connsiteX0" fmla="*/ 214900 w 214899"/>
              <a:gd name="connsiteY0" fmla="*/ 109133 h 218266"/>
              <a:gd name="connsiteX1" fmla="*/ 107489 w 214899"/>
              <a:gd name="connsiteY1" fmla="*/ 218266 h 218266"/>
              <a:gd name="connsiteX2" fmla="*/ 0 w 214899"/>
              <a:gd name="connsiteY2" fmla="*/ 109133 h 218266"/>
              <a:gd name="connsiteX3" fmla="*/ 107489 w 214899"/>
              <a:gd name="connsiteY3" fmla="*/ 0 h 218266"/>
              <a:gd name="connsiteX4" fmla="*/ 214900 w 214899"/>
              <a:gd name="connsiteY4" fmla="*/ 109133 h 218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9" h="218266">
                <a:moveTo>
                  <a:pt x="214900" y="109133"/>
                </a:moveTo>
                <a:cubicBezTo>
                  <a:pt x="136064" y="124791"/>
                  <a:pt x="123225" y="138099"/>
                  <a:pt x="107489" y="218266"/>
                </a:cubicBezTo>
                <a:cubicBezTo>
                  <a:pt x="91831" y="138099"/>
                  <a:pt x="78914" y="125104"/>
                  <a:pt x="0" y="109133"/>
                </a:cubicBezTo>
                <a:cubicBezTo>
                  <a:pt x="78914" y="93084"/>
                  <a:pt x="91675" y="80088"/>
                  <a:pt x="107489" y="0"/>
                </a:cubicBezTo>
                <a:cubicBezTo>
                  <a:pt x="123225" y="80088"/>
                  <a:pt x="136064" y="93084"/>
                  <a:pt x="214900" y="109133"/>
                </a:cubicBezTo>
                <a:close/>
              </a:path>
            </a:pathLst>
          </a:custGeom>
          <a:solidFill>
            <a:schemeClr val="accent6"/>
          </a:solidFill>
          <a:ln w="78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6C9E601A-E0C6-CFCE-4295-C6D31DCCA1D0}"/>
              </a:ext>
            </a:extLst>
          </p:cNvPr>
          <p:cNvSpPr/>
          <p:nvPr userDrawn="1"/>
        </p:nvSpPr>
        <p:spPr>
          <a:xfrm flipH="1">
            <a:off x="10607930" y="6513956"/>
            <a:ext cx="200330" cy="203394"/>
          </a:xfrm>
          <a:custGeom>
            <a:avLst/>
            <a:gdLst>
              <a:gd name="connsiteX0" fmla="*/ 358244 w 358244"/>
              <a:gd name="connsiteY0" fmla="*/ 181941 h 363724"/>
              <a:gd name="connsiteX1" fmla="*/ 179122 w 358244"/>
              <a:gd name="connsiteY1" fmla="*/ 363725 h 363724"/>
              <a:gd name="connsiteX2" fmla="*/ 0 w 358244"/>
              <a:gd name="connsiteY2" fmla="*/ 181941 h 363724"/>
              <a:gd name="connsiteX3" fmla="*/ 179044 w 358244"/>
              <a:gd name="connsiteY3" fmla="*/ 0 h 363724"/>
              <a:gd name="connsiteX4" fmla="*/ 358244 w 358244"/>
              <a:gd name="connsiteY4" fmla="*/ 181941 h 363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44" h="363724">
                <a:moveTo>
                  <a:pt x="358244" y="181941"/>
                </a:moveTo>
                <a:cubicBezTo>
                  <a:pt x="227034" y="208637"/>
                  <a:pt x="205427" y="230636"/>
                  <a:pt x="179122" y="363725"/>
                </a:cubicBezTo>
                <a:cubicBezTo>
                  <a:pt x="152818" y="230636"/>
                  <a:pt x="131523" y="208637"/>
                  <a:pt x="0" y="181941"/>
                </a:cubicBezTo>
                <a:cubicBezTo>
                  <a:pt x="131445" y="155245"/>
                  <a:pt x="152739" y="133559"/>
                  <a:pt x="179044" y="0"/>
                </a:cubicBezTo>
                <a:cubicBezTo>
                  <a:pt x="205427" y="133559"/>
                  <a:pt x="227034" y="155245"/>
                  <a:pt x="358244" y="181941"/>
                </a:cubicBezTo>
                <a:close/>
              </a:path>
            </a:pathLst>
          </a:custGeom>
          <a:solidFill>
            <a:schemeClr val="accent6"/>
          </a:solidFill>
          <a:ln w="78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5165598-D1CB-4336-E364-EE2F93C4C41F}"/>
              </a:ext>
            </a:extLst>
          </p:cNvPr>
          <p:cNvSpPr/>
          <p:nvPr userDrawn="1"/>
        </p:nvSpPr>
        <p:spPr>
          <a:xfrm flipH="1">
            <a:off x="10708094" y="6248309"/>
            <a:ext cx="140091" cy="142411"/>
          </a:xfrm>
          <a:custGeom>
            <a:avLst/>
            <a:gdLst>
              <a:gd name="connsiteX0" fmla="*/ 250521 w 250520"/>
              <a:gd name="connsiteY0" fmla="*/ 127374 h 254669"/>
              <a:gd name="connsiteX1" fmla="*/ 125260 w 250520"/>
              <a:gd name="connsiteY1" fmla="*/ 254670 h 254669"/>
              <a:gd name="connsiteX2" fmla="*/ 0 w 250520"/>
              <a:gd name="connsiteY2" fmla="*/ 127374 h 254669"/>
              <a:gd name="connsiteX3" fmla="*/ 125260 w 250520"/>
              <a:gd name="connsiteY3" fmla="*/ 0 h 254669"/>
              <a:gd name="connsiteX4" fmla="*/ 250521 w 250520"/>
              <a:gd name="connsiteY4" fmla="*/ 127374 h 254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520" h="254669">
                <a:moveTo>
                  <a:pt x="250521" y="127374"/>
                </a:moveTo>
                <a:cubicBezTo>
                  <a:pt x="158533" y="146085"/>
                  <a:pt x="143580" y="161194"/>
                  <a:pt x="125260" y="254670"/>
                </a:cubicBezTo>
                <a:cubicBezTo>
                  <a:pt x="106863" y="161194"/>
                  <a:pt x="91910" y="146085"/>
                  <a:pt x="0" y="127374"/>
                </a:cubicBezTo>
                <a:cubicBezTo>
                  <a:pt x="91988" y="108663"/>
                  <a:pt x="106941" y="93476"/>
                  <a:pt x="125260" y="0"/>
                </a:cubicBezTo>
                <a:cubicBezTo>
                  <a:pt x="143580" y="93084"/>
                  <a:pt x="158533" y="108272"/>
                  <a:pt x="250521" y="127374"/>
                </a:cubicBezTo>
                <a:close/>
              </a:path>
            </a:pathLst>
          </a:custGeom>
          <a:solidFill>
            <a:schemeClr val="accent6"/>
          </a:solidFill>
          <a:ln w="78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8B29388-C103-6D1A-26E0-A56193C82CB9}"/>
              </a:ext>
            </a:extLst>
          </p:cNvPr>
          <p:cNvSpPr/>
          <p:nvPr userDrawn="1"/>
        </p:nvSpPr>
        <p:spPr>
          <a:xfrm flipH="1">
            <a:off x="10275947" y="365576"/>
            <a:ext cx="280182" cy="284822"/>
          </a:xfrm>
          <a:custGeom>
            <a:avLst/>
            <a:gdLst>
              <a:gd name="connsiteX0" fmla="*/ 501041 w 501041"/>
              <a:gd name="connsiteY0" fmla="*/ 254670 h 509339"/>
              <a:gd name="connsiteX1" fmla="*/ 250521 w 501041"/>
              <a:gd name="connsiteY1" fmla="*/ 509340 h 509339"/>
              <a:gd name="connsiteX2" fmla="*/ 0 w 501041"/>
              <a:gd name="connsiteY2" fmla="*/ 254670 h 509339"/>
              <a:gd name="connsiteX3" fmla="*/ 250521 w 501041"/>
              <a:gd name="connsiteY3" fmla="*/ 0 h 509339"/>
              <a:gd name="connsiteX4" fmla="*/ 501041 w 501041"/>
              <a:gd name="connsiteY4" fmla="*/ 254670 h 50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41" h="509339">
                <a:moveTo>
                  <a:pt x="501041" y="254670"/>
                </a:moveTo>
                <a:cubicBezTo>
                  <a:pt x="316908" y="292091"/>
                  <a:pt x="287081" y="322389"/>
                  <a:pt x="250521" y="509340"/>
                </a:cubicBezTo>
                <a:cubicBezTo>
                  <a:pt x="213725" y="322389"/>
                  <a:pt x="183898" y="292091"/>
                  <a:pt x="0" y="254670"/>
                </a:cubicBezTo>
                <a:cubicBezTo>
                  <a:pt x="184133" y="217248"/>
                  <a:pt x="213960" y="186951"/>
                  <a:pt x="250521" y="0"/>
                </a:cubicBezTo>
                <a:cubicBezTo>
                  <a:pt x="286925" y="186951"/>
                  <a:pt x="316752" y="217248"/>
                  <a:pt x="501041" y="254670"/>
                </a:cubicBezTo>
                <a:close/>
              </a:path>
            </a:pathLst>
          </a:custGeom>
          <a:solidFill>
            <a:schemeClr val="accent6"/>
          </a:solidFill>
          <a:ln w="78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7B6E1974-9BCC-BA1E-461D-B6D3A7B14AD2}"/>
              </a:ext>
            </a:extLst>
          </p:cNvPr>
          <p:cNvSpPr/>
          <p:nvPr userDrawn="1"/>
        </p:nvSpPr>
        <p:spPr>
          <a:xfrm flipH="1">
            <a:off x="10747621" y="558835"/>
            <a:ext cx="180236" cy="183125"/>
          </a:xfrm>
          <a:custGeom>
            <a:avLst/>
            <a:gdLst>
              <a:gd name="connsiteX0" fmla="*/ 322310 w 322310"/>
              <a:gd name="connsiteY0" fmla="*/ 163778 h 327477"/>
              <a:gd name="connsiteX1" fmla="*/ 161116 w 322310"/>
              <a:gd name="connsiteY1" fmla="*/ 327477 h 327477"/>
              <a:gd name="connsiteX2" fmla="*/ 0 w 322310"/>
              <a:gd name="connsiteY2" fmla="*/ 163778 h 327477"/>
              <a:gd name="connsiteX3" fmla="*/ 161116 w 322310"/>
              <a:gd name="connsiteY3" fmla="*/ 0 h 327477"/>
              <a:gd name="connsiteX4" fmla="*/ 322310 w 322310"/>
              <a:gd name="connsiteY4" fmla="*/ 163778 h 327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10" h="327477">
                <a:moveTo>
                  <a:pt x="322310" y="163778"/>
                </a:moveTo>
                <a:cubicBezTo>
                  <a:pt x="204018" y="187812"/>
                  <a:pt x="184837" y="207306"/>
                  <a:pt x="161116" y="327477"/>
                </a:cubicBezTo>
                <a:cubicBezTo>
                  <a:pt x="137630" y="207306"/>
                  <a:pt x="118293" y="187812"/>
                  <a:pt x="0" y="163778"/>
                </a:cubicBezTo>
                <a:cubicBezTo>
                  <a:pt x="118293" y="139744"/>
                  <a:pt x="137473" y="120250"/>
                  <a:pt x="161116" y="0"/>
                </a:cubicBezTo>
                <a:cubicBezTo>
                  <a:pt x="184837" y="120250"/>
                  <a:pt x="204018" y="139744"/>
                  <a:pt x="322310" y="163778"/>
                </a:cubicBezTo>
                <a:close/>
              </a:path>
            </a:pathLst>
          </a:custGeom>
          <a:solidFill>
            <a:schemeClr val="accent6"/>
          </a:solidFill>
          <a:ln w="78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B92E9B1A-272D-B3E4-C83E-2FE38860448B}"/>
              </a:ext>
            </a:extLst>
          </p:cNvPr>
          <p:cNvSpPr/>
          <p:nvPr userDrawn="1"/>
        </p:nvSpPr>
        <p:spPr>
          <a:xfrm flipH="1">
            <a:off x="11152797" y="6704217"/>
            <a:ext cx="200067" cy="203438"/>
          </a:xfrm>
          <a:custGeom>
            <a:avLst/>
            <a:gdLst>
              <a:gd name="connsiteX0" fmla="*/ 357775 w 357774"/>
              <a:gd name="connsiteY0" fmla="*/ 181940 h 363803"/>
              <a:gd name="connsiteX1" fmla="*/ 178731 w 357774"/>
              <a:gd name="connsiteY1" fmla="*/ 363803 h 363803"/>
              <a:gd name="connsiteX2" fmla="*/ 0 w 357774"/>
              <a:gd name="connsiteY2" fmla="*/ 181940 h 363803"/>
              <a:gd name="connsiteX3" fmla="*/ 179122 w 357774"/>
              <a:gd name="connsiteY3" fmla="*/ 0 h 363803"/>
              <a:gd name="connsiteX4" fmla="*/ 357775 w 357774"/>
              <a:gd name="connsiteY4" fmla="*/ 181940 h 363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74" h="363803">
                <a:moveTo>
                  <a:pt x="357775" y="181940"/>
                </a:moveTo>
                <a:cubicBezTo>
                  <a:pt x="226330" y="208637"/>
                  <a:pt x="204957" y="230244"/>
                  <a:pt x="178731" y="363803"/>
                </a:cubicBezTo>
                <a:cubicBezTo>
                  <a:pt x="152426" y="230088"/>
                  <a:pt x="131132" y="208637"/>
                  <a:pt x="0" y="181940"/>
                </a:cubicBezTo>
                <a:cubicBezTo>
                  <a:pt x="131523" y="155166"/>
                  <a:pt x="152818" y="133559"/>
                  <a:pt x="179122" y="0"/>
                </a:cubicBezTo>
                <a:cubicBezTo>
                  <a:pt x="204957" y="133559"/>
                  <a:pt x="226330" y="155166"/>
                  <a:pt x="357775" y="181940"/>
                </a:cubicBezTo>
                <a:close/>
              </a:path>
            </a:pathLst>
          </a:custGeom>
          <a:solidFill>
            <a:schemeClr val="accent6"/>
          </a:solidFill>
          <a:ln w="78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C9C9A5A-50B8-0336-7D22-78E53DADBA38}"/>
              </a:ext>
            </a:extLst>
          </p:cNvPr>
          <p:cNvSpPr/>
          <p:nvPr userDrawn="1"/>
        </p:nvSpPr>
        <p:spPr>
          <a:xfrm flipH="1">
            <a:off x="11698051" y="6431480"/>
            <a:ext cx="220293" cy="223751"/>
          </a:xfrm>
          <a:custGeom>
            <a:avLst/>
            <a:gdLst>
              <a:gd name="connsiteX0" fmla="*/ 393944 w 393943"/>
              <a:gd name="connsiteY0" fmla="*/ 200025 h 400128"/>
              <a:gd name="connsiteX1" fmla="*/ 196972 w 393943"/>
              <a:gd name="connsiteY1" fmla="*/ 400128 h 400128"/>
              <a:gd name="connsiteX2" fmla="*/ 0 w 393943"/>
              <a:gd name="connsiteY2" fmla="*/ 200025 h 400128"/>
              <a:gd name="connsiteX3" fmla="*/ 196972 w 393943"/>
              <a:gd name="connsiteY3" fmla="*/ 0 h 400128"/>
              <a:gd name="connsiteX4" fmla="*/ 393944 w 393943"/>
              <a:gd name="connsiteY4" fmla="*/ 200025 h 400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943" h="400128">
                <a:moveTo>
                  <a:pt x="393944" y="200025"/>
                </a:moveTo>
                <a:cubicBezTo>
                  <a:pt x="249346" y="229461"/>
                  <a:pt x="225860" y="253260"/>
                  <a:pt x="196972" y="400128"/>
                </a:cubicBezTo>
                <a:cubicBezTo>
                  <a:pt x="168084" y="253260"/>
                  <a:pt x="144597" y="229461"/>
                  <a:pt x="0" y="200025"/>
                </a:cubicBezTo>
                <a:cubicBezTo>
                  <a:pt x="144597" y="170667"/>
                  <a:pt x="168084" y="146868"/>
                  <a:pt x="196972" y="0"/>
                </a:cubicBezTo>
                <a:cubicBezTo>
                  <a:pt x="226173" y="146868"/>
                  <a:pt x="249660" y="170667"/>
                  <a:pt x="393944" y="200025"/>
                </a:cubicBezTo>
                <a:close/>
              </a:path>
            </a:pathLst>
          </a:custGeom>
          <a:solidFill>
            <a:schemeClr val="accent6"/>
          </a:solidFill>
          <a:ln w="7825" cap="flat">
            <a:noFill/>
            <a:prstDash val="solid"/>
            <a:miter/>
          </a:ln>
        </p:spPr>
        <p:txBody>
          <a:bodyPr rtlCol="0" anchor="ctr"/>
          <a:lstStyle/>
          <a:p>
            <a:endParaRPr lang="zh-CN" altLang="en-US"/>
          </a:p>
        </p:txBody>
      </p:sp>
      <p:pic>
        <p:nvPicPr>
          <p:cNvPr id="16" name="图片 15">
            <a:extLst>
              <a:ext uri="{FF2B5EF4-FFF2-40B4-BE49-F238E27FC236}">
                <a16:creationId xmlns:a16="http://schemas.microsoft.com/office/drawing/2014/main" id="{00A50B34-2590-3BDC-E483-873CC7135A6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03456" y="1223995"/>
            <a:ext cx="5691783" cy="4830930"/>
          </a:xfrm>
          <a:custGeom>
            <a:avLst/>
            <a:gdLst>
              <a:gd name="connsiteX0" fmla="*/ 4179932 w 5691783"/>
              <a:gd name="connsiteY0" fmla="*/ 112 h 4830930"/>
              <a:gd name="connsiteX1" fmla="*/ 5682169 w 5691783"/>
              <a:gd name="connsiteY1" fmla="*/ 1299332 h 4830930"/>
              <a:gd name="connsiteX2" fmla="*/ 4878709 w 5691783"/>
              <a:gd name="connsiteY2" fmla="*/ 3200842 h 4830930"/>
              <a:gd name="connsiteX3" fmla="*/ 3013689 w 5691783"/>
              <a:gd name="connsiteY3" fmla="*/ 4830930 h 4830930"/>
              <a:gd name="connsiteX4" fmla="*/ 994327 w 5691783"/>
              <a:gd name="connsiteY4" fmla="*/ 3399993 h 4830930"/>
              <a:gd name="connsiteX5" fmla="*/ 15 w 5691783"/>
              <a:gd name="connsiteY5" fmla="*/ 1578969 h 4830930"/>
              <a:gd name="connsiteX6" fmla="*/ 1535524 w 5691783"/>
              <a:gd name="connsiteY6" fmla="*/ 130646 h 4830930"/>
              <a:gd name="connsiteX7" fmla="*/ 2816199 w 5691783"/>
              <a:gd name="connsiteY7" fmla="*/ 827028 h 4830930"/>
              <a:gd name="connsiteX8" fmla="*/ 4008914 w 5691783"/>
              <a:gd name="connsiteY8" fmla="*/ 10327 h 4830930"/>
              <a:gd name="connsiteX9" fmla="*/ 4179932 w 5691783"/>
              <a:gd name="connsiteY9" fmla="*/ 112 h 4830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1783" h="4830930">
                <a:moveTo>
                  <a:pt x="4179932" y="112"/>
                </a:moveTo>
                <a:cubicBezTo>
                  <a:pt x="5018253" y="-9427"/>
                  <a:pt x="5599696" y="592797"/>
                  <a:pt x="5682169" y="1299332"/>
                </a:cubicBezTo>
                <a:cubicBezTo>
                  <a:pt x="5766819" y="2038859"/>
                  <a:pt x="5275453" y="2735220"/>
                  <a:pt x="4878709" y="3200842"/>
                </a:cubicBezTo>
                <a:cubicBezTo>
                  <a:pt x="4331734" y="3850722"/>
                  <a:pt x="3506709" y="4521349"/>
                  <a:pt x="3013689" y="4830930"/>
                </a:cubicBezTo>
                <a:cubicBezTo>
                  <a:pt x="2489965" y="4566986"/>
                  <a:pt x="1594406" y="3988467"/>
                  <a:pt x="994327" y="3399993"/>
                </a:cubicBezTo>
                <a:cubicBezTo>
                  <a:pt x="550284" y="2968388"/>
                  <a:pt x="-3315" y="2324305"/>
                  <a:pt x="15" y="1578969"/>
                </a:cubicBezTo>
                <a:cubicBezTo>
                  <a:pt x="3344" y="833633"/>
                  <a:pt x="596799" y="128144"/>
                  <a:pt x="1535524" y="130646"/>
                </a:cubicBezTo>
                <a:cubicBezTo>
                  <a:pt x="2280861" y="133975"/>
                  <a:pt x="2816199" y="827028"/>
                  <a:pt x="2816199" y="827028"/>
                </a:cubicBezTo>
                <a:cubicBezTo>
                  <a:pt x="2816199" y="827028"/>
                  <a:pt x="3266067" y="80867"/>
                  <a:pt x="4008914" y="10327"/>
                </a:cubicBezTo>
                <a:cubicBezTo>
                  <a:pt x="4067014" y="4103"/>
                  <a:pt x="4124043" y="748"/>
                  <a:pt x="4179932" y="112"/>
                </a:cubicBezTo>
                <a:close/>
              </a:path>
            </a:pathLst>
          </a:custGeom>
          <a:ln w="63500">
            <a:solidFill>
              <a:schemeClr val="accent6"/>
            </a:solidFill>
          </a:ln>
          <a:effectLst>
            <a:outerShdw blurRad="127000" dist="101600" dir="2700000" algn="tl" rotWithShape="0">
              <a:prstClr val="black">
                <a:alpha val="10000"/>
              </a:prstClr>
            </a:outerShdw>
          </a:effectLst>
        </p:spPr>
      </p:pic>
      <p:pic>
        <p:nvPicPr>
          <p:cNvPr id="15" name="图形 14">
            <a:extLst>
              <a:ext uri="{FF2B5EF4-FFF2-40B4-BE49-F238E27FC236}">
                <a16:creationId xmlns:a16="http://schemas.microsoft.com/office/drawing/2014/main" id="{006DA00E-1862-8ACC-748E-0030276CCE7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40242" y="6512811"/>
            <a:ext cx="1076325" cy="323850"/>
          </a:xfrm>
          <a:prstGeom prst="rect">
            <a:avLst/>
          </a:prstGeom>
        </p:spPr>
      </p:pic>
      <p:sp>
        <p:nvSpPr>
          <p:cNvPr id="18" name="任意多边形: 形状 17">
            <a:extLst>
              <a:ext uri="{FF2B5EF4-FFF2-40B4-BE49-F238E27FC236}">
                <a16:creationId xmlns:a16="http://schemas.microsoft.com/office/drawing/2014/main" id="{353550E7-CBC0-40D0-6FE4-F56F2212C71A}"/>
              </a:ext>
            </a:extLst>
          </p:cNvPr>
          <p:cNvSpPr/>
          <p:nvPr/>
        </p:nvSpPr>
        <p:spPr>
          <a:xfrm flipH="1">
            <a:off x="458123" y="238635"/>
            <a:ext cx="147642" cy="178215"/>
          </a:xfrm>
          <a:custGeom>
            <a:avLst/>
            <a:gdLst>
              <a:gd name="connsiteX0" fmla="*/ 138335 w 147642"/>
              <a:gd name="connsiteY0" fmla="*/ 8062 h 178215"/>
              <a:gd name="connsiteX1" fmla="*/ 90710 w 147642"/>
              <a:gd name="connsiteY1" fmla="*/ 12825 h 178215"/>
              <a:gd name="connsiteX2" fmla="*/ 64993 w 147642"/>
              <a:gd name="connsiteY2" fmla="*/ 61402 h 178215"/>
              <a:gd name="connsiteX3" fmla="*/ 54515 w 147642"/>
              <a:gd name="connsiteY3" fmla="*/ 32827 h 178215"/>
              <a:gd name="connsiteX4" fmla="*/ 19273 w 147642"/>
              <a:gd name="connsiteY4" fmla="*/ 1395 h 178215"/>
              <a:gd name="connsiteX5" fmla="*/ 9748 w 147642"/>
              <a:gd name="connsiteY5" fmla="*/ 4252 h 178215"/>
              <a:gd name="connsiteX6" fmla="*/ 223 w 147642"/>
              <a:gd name="connsiteY6" fmla="*/ 56640 h 178215"/>
              <a:gd name="connsiteX7" fmla="*/ 11653 w 147642"/>
              <a:gd name="connsiteY7" fmla="*/ 118552 h 178215"/>
              <a:gd name="connsiteX8" fmla="*/ 55468 w 147642"/>
              <a:gd name="connsiteY8" fmla="*/ 174750 h 178215"/>
              <a:gd name="connsiteX9" fmla="*/ 55468 w 147642"/>
              <a:gd name="connsiteY9" fmla="*/ 174750 h 178215"/>
              <a:gd name="connsiteX10" fmla="*/ 65945 w 147642"/>
              <a:gd name="connsiteY10" fmla="*/ 176655 h 178215"/>
              <a:gd name="connsiteX11" fmla="*/ 83090 w 147642"/>
              <a:gd name="connsiteY11" fmla="*/ 172845 h 178215"/>
              <a:gd name="connsiteX12" fmla="*/ 125000 w 147642"/>
              <a:gd name="connsiteY12" fmla="*/ 123315 h 178215"/>
              <a:gd name="connsiteX13" fmla="*/ 144050 w 147642"/>
              <a:gd name="connsiteY13" fmla="*/ 65212 h 178215"/>
              <a:gd name="connsiteX14" fmla="*/ 138335 w 147642"/>
              <a:gd name="connsiteY14" fmla="*/ 8062 h 178215"/>
              <a:gd name="connsiteX15" fmla="*/ 34513 w 147642"/>
              <a:gd name="connsiteY15" fmla="*/ 74737 h 178215"/>
              <a:gd name="connsiteX16" fmla="*/ 33560 w 147642"/>
              <a:gd name="connsiteY16" fmla="*/ 81405 h 178215"/>
              <a:gd name="connsiteX17" fmla="*/ 30703 w 147642"/>
              <a:gd name="connsiteY17" fmla="*/ 61402 h 178215"/>
              <a:gd name="connsiteX18" fmla="*/ 34513 w 147642"/>
              <a:gd name="connsiteY18" fmla="*/ 74737 h 178215"/>
              <a:gd name="connsiteX19" fmla="*/ 67850 w 147642"/>
              <a:gd name="connsiteY19" fmla="*/ 125220 h 178215"/>
              <a:gd name="connsiteX20" fmla="*/ 66898 w 147642"/>
              <a:gd name="connsiteY20" fmla="*/ 127125 h 178215"/>
              <a:gd name="connsiteX21" fmla="*/ 66898 w 147642"/>
              <a:gd name="connsiteY21" fmla="*/ 117600 h 178215"/>
              <a:gd name="connsiteX22" fmla="*/ 89758 w 147642"/>
              <a:gd name="connsiteY22" fmla="*/ 40447 h 178215"/>
              <a:gd name="connsiteX23" fmla="*/ 67850 w 147642"/>
              <a:gd name="connsiteY23" fmla="*/ 125220 h 178215"/>
              <a:gd name="connsiteX24" fmla="*/ 50705 w 147642"/>
              <a:gd name="connsiteY24" fmla="*/ 60450 h 178215"/>
              <a:gd name="connsiteX25" fmla="*/ 44038 w 147642"/>
              <a:gd name="connsiteY25" fmla="*/ 55687 h 178215"/>
              <a:gd name="connsiteX26" fmla="*/ 33560 w 147642"/>
              <a:gd name="connsiteY26" fmla="*/ 27112 h 178215"/>
              <a:gd name="connsiteX27" fmla="*/ 42133 w 147642"/>
              <a:gd name="connsiteY27" fmla="*/ 39495 h 178215"/>
              <a:gd name="connsiteX28" fmla="*/ 50705 w 147642"/>
              <a:gd name="connsiteY28" fmla="*/ 60450 h 178215"/>
              <a:gd name="connsiteX29" fmla="*/ 14510 w 147642"/>
              <a:gd name="connsiteY29" fmla="*/ 63307 h 178215"/>
              <a:gd name="connsiteX30" fmla="*/ 15463 w 147642"/>
              <a:gd name="connsiteY30" fmla="*/ 34732 h 178215"/>
              <a:gd name="connsiteX31" fmla="*/ 37370 w 147642"/>
              <a:gd name="connsiteY31" fmla="*/ 139507 h 178215"/>
              <a:gd name="connsiteX32" fmla="*/ 28798 w 147642"/>
              <a:gd name="connsiteY32" fmla="*/ 123315 h 178215"/>
              <a:gd name="connsiteX33" fmla="*/ 14510 w 147642"/>
              <a:gd name="connsiteY33" fmla="*/ 63307 h 178215"/>
              <a:gd name="connsiteX34" fmla="*/ 131668 w 147642"/>
              <a:gd name="connsiteY34" fmla="*/ 50925 h 178215"/>
              <a:gd name="connsiteX35" fmla="*/ 116428 w 147642"/>
              <a:gd name="connsiteY35" fmla="*/ 106170 h 178215"/>
              <a:gd name="connsiteX36" fmla="*/ 85948 w 147642"/>
              <a:gd name="connsiteY36" fmla="*/ 152842 h 178215"/>
              <a:gd name="connsiteX37" fmla="*/ 77375 w 147642"/>
              <a:gd name="connsiteY37" fmla="*/ 158557 h 178215"/>
              <a:gd name="connsiteX38" fmla="*/ 73565 w 147642"/>
              <a:gd name="connsiteY38" fmla="*/ 159510 h 178215"/>
              <a:gd name="connsiteX39" fmla="*/ 75470 w 147642"/>
              <a:gd name="connsiteY39" fmla="*/ 152842 h 178215"/>
              <a:gd name="connsiteX40" fmla="*/ 119285 w 147642"/>
              <a:gd name="connsiteY40" fmla="*/ 86167 h 178215"/>
              <a:gd name="connsiteX41" fmla="*/ 123095 w 147642"/>
              <a:gd name="connsiteY41" fmla="*/ 81405 h 178215"/>
              <a:gd name="connsiteX42" fmla="*/ 131668 w 147642"/>
              <a:gd name="connsiteY42" fmla="*/ 45210 h 178215"/>
              <a:gd name="connsiteX43" fmla="*/ 119285 w 147642"/>
              <a:gd name="connsiteY43" fmla="*/ 38542 h 178215"/>
              <a:gd name="connsiteX44" fmla="*/ 106903 w 147642"/>
              <a:gd name="connsiteY44" fmla="*/ 19492 h 178215"/>
              <a:gd name="connsiteX45" fmla="*/ 103093 w 147642"/>
              <a:gd name="connsiteY45" fmla="*/ 17587 h 178215"/>
              <a:gd name="connsiteX46" fmla="*/ 121190 w 147642"/>
              <a:gd name="connsiteY46" fmla="*/ 12825 h 178215"/>
              <a:gd name="connsiteX47" fmla="*/ 130715 w 147642"/>
              <a:gd name="connsiteY47" fmla="*/ 23302 h 178215"/>
              <a:gd name="connsiteX48" fmla="*/ 131668 w 147642"/>
              <a:gd name="connsiteY48" fmla="*/ 50925 h 17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7642" h="178215">
                <a:moveTo>
                  <a:pt x="138335" y="8062"/>
                </a:moveTo>
                <a:cubicBezTo>
                  <a:pt x="125000" y="-6225"/>
                  <a:pt x="103093" y="442"/>
                  <a:pt x="90710" y="12825"/>
                </a:cubicBezTo>
                <a:cubicBezTo>
                  <a:pt x="78328" y="26160"/>
                  <a:pt x="70708" y="43305"/>
                  <a:pt x="64993" y="61402"/>
                </a:cubicBezTo>
                <a:cubicBezTo>
                  <a:pt x="63088" y="50925"/>
                  <a:pt x="59278" y="41400"/>
                  <a:pt x="54515" y="32827"/>
                </a:cubicBezTo>
                <a:cubicBezTo>
                  <a:pt x="46895" y="18540"/>
                  <a:pt x="34513" y="8062"/>
                  <a:pt x="19273" y="1395"/>
                </a:cubicBezTo>
                <a:cubicBezTo>
                  <a:pt x="15463" y="-510"/>
                  <a:pt x="11653" y="442"/>
                  <a:pt x="9748" y="4252"/>
                </a:cubicBezTo>
                <a:cubicBezTo>
                  <a:pt x="1175" y="18540"/>
                  <a:pt x="-730" y="38542"/>
                  <a:pt x="223" y="56640"/>
                </a:cubicBezTo>
                <a:cubicBezTo>
                  <a:pt x="1175" y="77595"/>
                  <a:pt x="4985" y="98550"/>
                  <a:pt x="11653" y="118552"/>
                </a:cubicBezTo>
                <a:cubicBezTo>
                  <a:pt x="19273" y="139507"/>
                  <a:pt x="34513" y="167130"/>
                  <a:pt x="55468" y="174750"/>
                </a:cubicBezTo>
                <a:cubicBezTo>
                  <a:pt x="55468" y="174750"/>
                  <a:pt x="55468" y="174750"/>
                  <a:pt x="55468" y="174750"/>
                </a:cubicBezTo>
                <a:cubicBezTo>
                  <a:pt x="57373" y="179512"/>
                  <a:pt x="63088" y="178560"/>
                  <a:pt x="65945" y="176655"/>
                </a:cubicBezTo>
                <a:cubicBezTo>
                  <a:pt x="71660" y="176655"/>
                  <a:pt x="77375" y="175702"/>
                  <a:pt x="83090" y="172845"/>
                </a:cubicBezTo>
                <a:cubicBezTo>
                  <a:pt x="102140" y="163320"/>
                  <a:pt x="116428" y="142365"/>
                  <a:pt x="125000" y="123315"/>
                </a:cubicBezTo>
                <a:cubicBezTo>
                  <a:pt x="133573" y="105217"/>
                  <a:pt x="140240" y="85215"/>
                  <a:pt x="144050" y="65212"/>
                </a:cubicBezTo>
                <a:cubicBezTo>
                  <a:pt x="147860" y="47115"/>
                  <a:pt x="151670" y="22350"/>
                  <a:pt x="138335" y="8062"/>
                </a:cubicBezTo>
                <a:close/>
                <a:moveTo>
                  <a:pt x="34513" y="74737"/>
                </a:moveTo>
                <a:cubicBezTo>
                  <a:pt x="34513" y="76642"/>
                  <a:pt x="34513" y="79500"/>
                  <a:pt x="33560" y="81405"/>
                </a:cubicBezTo>
                <a:cubicBezTo>
                  <a:pt x="32608" y="74737"/>
                  <a:pt x="31655" y="68070"/>
                  <a:pt x="30703" y="61402"/>
                </a:cubicBezTo>
                <a:cubicBezTo>
                  <a:pt x="32608" y="66165"/>
                  <a:pt x="33560" y="69975"/>
                  <a:pt x="34513" y="74737"/>
                </a:cubicBezTo>
                <a:close/>
                <a:moveTo>
                  <a:pt x="67850" y="125220"/>
                </a:moveTo>
                <a:cubicBezTo>
                  <a:pt x="67850" y="126172"/>
                  <a:pt x="66898" y="126172"/>
                  <a:pt x="66898" y="127125"/>
                </a:cubicBezTo>
                <a:cubicBezTo>
                  <a:pt x="66898" y="124267"/>
                  <a:pt x="66898" y="121410"/>
                  <a:pt x="66898" y="117600"/>
                </a:cubicBezTo>
                <a:cubicBezTo>
                  <a:pt x="71660" y="90930"/>
                  <a:pt x="77375" y="64260"/>
                  <a:pt x="89758" y="40447"/>
                </a:cubicBezTo>
                <a:cubicBezTo>
                  <a:pt x="79280" y="67117"/>
                  <a:pt x="75470" y="96645"/>
                  <a:pt x="67850" y="125220"/>
                </a:cubicBezTo>
                <a:close/>
                <a:moveTo>
                  <a:pt x="50705" y="60450"/>
                </a:moveTo>
                <a:cubicBezTo>
                  <a:pt x="49753" y="57592"/>
                  <a:pt x="46895" y="55687"/>
                  <a:pt x="44038" y="55687"/>
                </a:cubicBezTo>
                <a:cubicBezTo>
                  <a:pt x="41180" y="46162"/>
                  <a:pt x="37370" y="36637"/>
                  <a:pt x="33560" y="27112"/>
                </a:cubicBezTo>
                <a:cubicBezTo>
                  <a:pt x="37370" y="30922"/>
                  <a:pt x="40228" y="34732"/>
                  <a:pt x="42133" y="39495"/>
                </a:cubicBezTo>
                <a:cubicBezTo>
                  <a:pt x="45943" y="45210"/>
                  <a:pt x="48800" y="52830"/>
                  <a:pt x="50705" y="60450"/>
                </a:cubicBezTo>
                <a:close/>
                <a:moveTo>
                  <a:pt x="14510" y="63307"/>
                </a:moveTo>
                <a:cubicBezTo>
                  <a:pt x="13558" y="53782"/>
                  <a:pt x="13558" y="44257"/>
                  <a:pt x="15463" y="34732"/>
                </a:cubicBezTo>
                <a:cubicBezTo>
                  <a:pt x="15463" y="69975"/>
                  <a:pt x="22130" y="107122"/>
                  <a:pt x="37370" y="139507"/>
                </a:cubicBezTo>
                <a:cubicBezTo>
                  <a:pt x="34513" y="134745"/>
                  <a:pt x="31655" y="129030"/>
                  <a:pt x="28798" y="123315"/>
                </a:cubicBezTo>
                <a:cubicBezTo>
                  <a:pt x="20225" y="104265"/>
                  <a:pt x="15463" y="83310"/>
                  <a:pt x="14510" y="63307"/>
                </a:cubicBezTo>
                <a:close/>
                <a:moveTo>
                  <a:pt x="131668" y="50925"/>
                </a:moveTo>
                <a:cubicBezTo>
                  <a:pt x="128810" y="69975"/>
                  <a:pt x="123095" y="89025"/>
                  <a:pt x="116428" y="106170"/>
                </a:cubicBezTo>
                <a:cubicBezTo>
                  <a:pt x="109760" y="123315"/>
                  <a:pt x="99283" y="140460"/>
                  <a:pt x="85948" y="152842"/>
                </a:cubicBezTo>
                <a:cubicBezTo>
                  <a:pt x="83090" y="154747"/>
                  <a:pt x="80233" y="157605"/>
                  <a:pt x="77375" y="158557"/>
                </a:cubicBezTo>
                <a:cubicBezTo>
                  <a:pt x="76423" y="159510"/>
                  <a:pt x="75470" y="159510"/>
                  <a:pt x="73565" y="159510"/>
                </a:cubicBezTo>
                <a:cubicBezTo>
                  <a:pt x="74518" y="157605"/>
                  <a:pt x="75470" y="154747"/>
                  <a:pt x="75470" y="152842"/>
                </a:cubicBezTo>
                <a:cubicBezTo>
                  <a:pt x="92615" y="134745"/>
                  <a:pt x="111665" y="110932"/>
                  <a:pt x="119285" y="86167"/>
                </a:cubicBezTo>
                <a:cubicBezTo>
                  <a:pt x="121190" y="85215"/>
                  <a:pt x="122143" y="84262"/>
                  <a:pt x="123095" y="81405"/>
                </a:cubicBezTo>
                <a:cubicBezTo>
                  <a:pt x="125953" y="69022"/>
                  <a:pt x="128810" y="57592"/>
                  <a:pt x="131668" y="45210"/>
                </a:cubicBezTo>
                <a:cubicBezTo>
                  <a:pt x="133573" y="37590"/>
                  <a:pt x="124048" y="33780"/>
                  <a:pt x="119285" y="38542"/>
                </a:cubicBezTo>
                <a:cubicBezTo>
                  <a:pt x="116428" y="31875"/>
                  <a:pt x="112618" y="25207"/>
                  <a:pt x="106903" y="19492"/>
                </a:cubicBezTo>
                <a:cubicBezTo>
                  <a:pt x="105950" y="18540"/>
                  <a:pt x="104998" y="17587"/>
                  <a:pt x="103093" y="17587"/>
                </a:cubicBezTo>
                <a:cubicBezTo>
                  <a:pt x="107855" y="13777"/>
                  <a:pt x="114523" y="10920"/>
                  <a:pt x="121190" y="12825"/>
                </a:cubicBezTo>
                <a:cubicBezTo>
                  <a:pt x="125953" y="13777"/>
                  <a:pt x="128810" y="17587"/>
                  <a:pt x="130715" y="23302"/>
                </a:cubicBezTo>
                <a:cubicBezTo>
                  <a:pt x="133573" y="33780"/>
                  <a:pt x="132620" y="42352"/>
                  <a:pt x="131668" y="50925"/>
                </a:cubicBezTo>
                <a:close/>
              </a:path>
            </a:pathLst>
          </a:custGeom>
          <a:solidFill>
            <a:schemeClr val="accent6"/>
          </a:solidFill>
          <a:ln w="9525" cap="flat">
            <a:noFill/>
            <a:prstDash val="solid"/>
            <a:miter/>
          </a:ln>
        </p:spPr>
        <p:txBody>
          <a:bodyPr rtlCol="0" anchor="ctr"/>
          <a:lstStyle/>
          <a:p>
            <a:endParaRPr lang="zh-CN" altLang="en-US"/>
          </a:p>
        </p:txBody>
      </p:sp>
      <p:grpSp>
        <p:nvGrpSpPr>
          <p:cNvPr id="19" name="图形 16">
            <a:extLst>
              <a:ext uri="{FF2B5EF4-FFF2-40B4-BE49-F238E27FC236}">
                <a16:creationId xmlns:a16="http://schemas.microsoft.com/office/drawing/2014/main" id="{8A394E8A-99F7-CD0D-7FCB-34C3A15F90B2}"/>
              </a:ext>
            </a:extLst>
          </p:cNvPr>
          <p:cNvGrpSpPr/>
          <p:nvPr/>
        </p:nvGrpSpPr>
        <p:grpSpPr>
          <a:xfrm flipH="1">
            <a:off x="789033" y="310091"/>
            <a:ext cx="388166" cy="362915"/>
            <a:chOff x="452985" y="310091"/>
            <a:chExt cx="388166" cy="362915"/>
          </a:xfrm>
        </p:grpSpPr>
        <p:sp>
          <p:nvSpPr>
            <p:cNvPr id="20" name="任意多边形: 形状 19">
              <a:extLst>
                <a:ext uri="{FF2B5EF4-FFF2-40B4-BE49-F238E27FC236}">
                  <a16:creationId xmlns:a16="http://schemas.microsoft.com/office/drawing/2014/main" id="{42C2CFAE-05FF-13C8-CAC8-714540110CE1}"/>
                </a:ext>
              </a:extLst>
            </p:cNvPr>
            <p:cNvSpPr/>
            <p:nvPr/>
          </p:nvSpPr>
          <p:spPr>
            <a:xfrm>
              <a:off x="489367" y="333122"/>
              <a:ext cx="318901" cy="309294"/>
            </a:xfrm>
            <a:custGeom>
              <a:avLst/>
              <a:gdLst>
                <a:gd name="connsiteX0" fmla="*/ 313342 w 318901"/>
                <a:gd name="connsiteY0" fmla="*/ 53592 h 309294"/>
                <a:gd name="connsiteX1" fmla="*/ 280005 w 318901"/>
                <a:gd name="connsiteY1" fmla="*/ 26922 h 309294"/>
                <a:gd name="connsiteX2" fmla="*/ 242857 w 318901"/>
                <a:gd name="connsiteY2" fmla="*/ 20255 h 309294"/>
                <a:gd name="connsiteX3" fmla="*/ 205710 w 318901"/>
                <a:gd name="connsiteY3" fmla="*/ 36447 h 309294"/>
                <a:gd name="connsiteX4" fmla="*/ 171420 w 318901"/>
                <a:gd name="connsiteY4" fmla="*/ 65975 h 309294"/>
                <a:gd name="connsiteX5" fmla="*/ 163800 w 318901"/>
                <a:gd name="connsiteY5" fmla="*/ 82167 h 309294"/>
                <a:gd name="connsiteX6" fmla="*/ 165705 w 318901"/>
                <a:gd name="connsiteY6" fmla="*/ 91692 h 309294"/>
                <a:gd name="connsiteX7" fmla="*/ 157132 w 318901"/>
                <a:gd name="connsiteY7" fmla="*/ 100265 h 309294"/>
                <a:gd name="connsiteX8" fmla="*/ 157132 w 318901"/>
                <a:gd name="connsiteY8" fmla="*/ 97407 h 309294"/>
                <a:gd name="connsiteX9" fmla="*/ 136177 w 318901"/>
                <a:gd name="connsiteY9" fmla="*/ 46925 h 309294"/>
                <a:gd name="connsiteX10" fmla="*/ 116175 w 318901"/>
                <a:gd name="connsiteY10" fmla="*/ 32637 h 309294"/>
                <a:gd name="connsiteX11" fmla="*/ 79027 w 318901"/>
                <a:gd name="connsiteY11" fmla="*/ 3110 h 309294"/>
                <a:gd name="connsiteX12" fmla="*/ 13305 w 318901"/>
                <a:gd name="connsiteY12" fmla="*/ 29780 h 309294"/>
                <a:gd name="connsiteX13" fmla="*/ 3780 w 318901"/>
                <a:gd name="connsiteY13" fmla="*/ 112647 h 309294"/>
                <a:gd name="connsiteX14" fmla="*/ 6637 w 318901"/>
                <a:gd name="connsiteY14" fmla="*/ 129792 h 309294"/>
                <a:gd name="connsiteX15" fmla="*/ 45690 w 318901"/>
                <a:gd name="connsiteY15" fmla="*/ 230757 h 309294"/>
                <a:gd name="connsiteX16" fmla="*/ 58072 w 318901"/>
                <a:gd name="connsiteY16" fmla="*/ 251712 h 309294"/>
                <a:gd name="connsiteX17" fmla="*/ 60930 w 318901"/>
                <a:gd name="connsiteY17" fmla="*/ 255522 h 309294"/>
                <a:gd name="connsiteX18" fmla="*/ 62835 w 318901"/>
                <a:gd name="connsiteY18" fmla="*/ 259332 h 309294"/>
                <a:gd name="connsiteX19" fmla="*/ 86647 w 318901"/>
                <a:gd name="connsiteY19" fmla="*/ 286955 h 309294"/>
                <a:gd name="connsiteX20" fmla="*/ 93315 w 318901"/>
                <a:gd name="connsiteY20" fmla="*/ 293622 h 309294"/>
                <a:gd name="connsiteX21" fmla="*/ 100935 w 318901"/>
                <a:gd name="connsiteY21" fmla="*/ 297432 h 309294"/>
                <a:gd name="connsiteX22" fmla="*/ 131415 w 318901"/>
                <a:gd name="connsiteY22" fmla="*/ 304100 h 309294"/>
                <a:gd name="connsiteX23" fmla="*/ 138082 w 318901"/>
                <a:gd name="connsiteY23" fmla="*/ 307910 h 309294"/>
                <a:gd name="connsiteX24" fmla="*/ 167610 w 318901"/>
                <a:gd name="connsiteY24" fmla="*/ 302195 h 309294"/>
                <a:gd name="connsiteX25" fmla="*/ 195232 w 318901"/>
                <a:gd name="connsiteY25" fmla="*/ 282192 h 309294"/>
                <a:gd name="connsiteX26" fmla="*/ 219045 w 318901"/>
                <a:gd name="connsiteY26" fmla="*/ 262190 h 309294"/>
                <a:gd name="connsiteX27" fmla="*/ 278100 w 318901"/>
                <a:gd name="connsiteY27" fmla="*/ 183132 h 309294"/>
                <a:gd name="connsiteX28" fmla="*/ 307627 w 318901"/>
                <a:gd name="connsiteY28" fmla="*/ 123125 h 309294"/>
                <a:gd name="connsiteX29" fmla="*/ 313342 w 318901"/>
                <a:gd name="connsiteY29" fmla="*/ 53592 h 309294"/>
                <a:gd name="connsiteX30" fmla="*/ 140940 w 318901"/>
                <a:gd name="connsiteY30" fmla="*/ 151700 h 309294"/>
                <a:gd name="connsiteX31" fmla="*/ 128557 w 318901"/>
                <a:gd name="connsiteY31" fmla="*/ 165987 h 309294"/>
                <a:gd name="connsiteX32" fmla="*/ 127605 w 318901"/>
                <a:gd name="connsiteY32" fmla="*/ 156462 h 309294"/>
                <a:gd name="connsiteX33" fmla="*/ 141892 w 318901"/>
                <a:gd name="connsiteY33" fmla="*/ 145032 h 309294"/>
                <a:gd name="connsiteX34" fmla="*/ 141892 w 318901"/>
                <a:gd name="connsiteY34" fmla="*/ 148842 h 309294"/>
                <a:gd name="connsiteX35" fmla="*/ 140940 w 318901"/>
                <a:gd name="connsiteY35" fmla="*/ 151700 h 309294"/>
                <a:gd name="connsiteX36" fmla="*/ 262860 w 318901"/>
                <a:gd name="connsiteY36" fmla="*/ 50735 h 309294"/>
                <a:gd name="connsiteX37" fmla="*/ 278100 w 318901"/>
                <a:gd name="connsiteY37" fmla="*/ 58355 h 309294"/>
                <a:gd name="connsiteX38" fmla="*/ 280005 w 318901"/>
                <a:gd name="connsiteY38" fmla="*/ 63117 h 309294"/>
                <a:gd name="connsiteX39" fmla="*/ 260955 w 318901"/>
                <a:gd name="connsiteY39" fmla="*/ 153605 h 309294"/>
                <a:gd name="connsiteX40" fmla="*/ 201900 w 318901"/>
                <a:gd name="connsiteY40" fmla="*/ 225042 h 309294"/>
                <a:gd name="connsiteX41" fmla="*/ 196185 w 318901"/>
                <a:gd name="connsiteY41" fmla="*/ 229805 h 309294"/>
                <a:gd name="connsiteX42" fmla="*/ 213330 w 318901"/>
                <a:gd name="connsiteY42" fmla="*/ 205040 h 309294"/>
                <a:gd name="connsiteX43" fmla="*/ 273337 w 318901"/>
                <a:gd name="connsiteY43" fmla="*/ 110742 h 309294"/>
                <a:gd name="connsiteX44" fmla="*/ 261907 w 318901"/>
                <a:gd name="connsiteY44" fmla="*/ 58355 h 309294"/>
                <a:gd name="connsiteX45" fmla="*/ 251430 w 318901"/>
                <a:gd name="connsiteY45" fmla="*/ 51687 h 309294"/>
                <a:gd name="connsiteX46" fmla="*/ 262860 w 318901"/>
                <a:gd name="connsiteY46" fmla="*/ 50735 h 309294"/>
                <a:gd name="connsiteX47" fmla="*/ 251430 w 318901"/>
                <a:gd name="connsiteY47" fmla="*/ 73595 h 309294"/>
                <a:gd name="connsiteX48" fmla="*/ 251430 w 318901"/>
                <a:gd name="connsiteY48" fmla="*/ 71690 h 309294"/>
                <a:gd name="connsiteX49" fmla="*/ 256192 w 318901"/>
                <a:gd name="connsiteY49" fmla="*/ 83120 h 309294"/>
                <a:gd name="connsiteX50" fmla="*/ 215235 w 318901"/>
                <a:gd name="connsiteY50" fmla="*/ 173607 h 309294"/>
                <a:gd name="connsiteX51" fmla="*/ 248572 w 318901"/>
                <a:gd name="connsiteY51" fmla="*/ 85977 h 309294"/>
                <a:gd name="connsiteX52" fmla="*/ 248572 w 318901"/>
                <a:gd name="connsiteY52" fmla="*/ 84072 h 309294"/>
                <a:gd name="connsiteX53" fmla="*/ 251430 w 318901"/>
                <a:gd name="connsiteY53" fmla="*/ 73595 h 309294"/>
                <a:gd name="connsiteX54" fmla="*/ 59025 w 318901"/>
                <a:gd name="connsiteY54" fmla="*/ 145032 h 309294"/>
                <a:gd name="connsiteX55" fmla="*/ 50452 w 318901"/>
                <a:gd name="connsiteY55" fmla="*/ 98360 h 309294"/>
                <a:gd name="connsiteX56" fmla="*/ 54262 w 318901"/>
                <a:gd name="connsiteY56" fmla="*/ 56450 h 309294"/>
                <a:gd name="connsiteX57" fmla="*/ 56167 w 318901"/>
                <a:gd name="connsiteY57" fmla="*/ 53592 h 309294"/>
                <a:gd name="connsiteX58" fmla="*/ 56167 w 318901"/>
                <a:gd name="connsiteY58" fmla="*/ 53592 h 309294"/>
                <a:gd name="connsiteX59" fmla="*/ 56167 w 318901"/>
                <a:gd name="connsiteY59" fmla="*/ 53592 h 309294"/>
                <a:gd name="connsiteX60" fmla="*/ 57120 w 318901"/>
                <a:gd name="connsiteY60" fmla="*/ 52640 h 309294"/>
                <a:gd name="connsiteX61" fmla="*/ 61882 w 318901"/>
                <a:gd name="connsiteY61" fmla="*/ 49782 h 309294"/>
                <a:gd name="connsiteX62" fmla="*/ 63787 w 318901"/>
                <a:gd name="connsiteY62" fmla="*/ 49782 h 309294"/>
                <a:gd name="connsiteX63" fmla="*/ 64740 w 318901"/>
                <a:gd name="connsiteY63" fmla="*/ 49782 h 309294"/>
                <a:gd name="connsiteX64" fmla="*/ 65692 w 318901"/>
                <a:gd name="connsiteY64" fmla="*/ 49782 h 309294"/>
                <a:gd name="connsiteX65" fmla="*/ 60930 w 318901"/>
                <a:gd name="connsiteY65" fmla="*/ 60260 h 309294"/>
                <a:gd name="connsiteX66" fmla="*/ 59977 w 318901"/>
                <a:gd name="connsiteY66" fmla="*/ 110742 h 309294"/>
                <a:gd name="connsiteX67" fmla="*/ 73312 w 318901"/>
                <a:gd name="connsiteY67" fmla="*/ 170750 h 309294"/>
                <a:gd name="connsiteX68" fmla="*/ 79980 w 318901"/>
                <a:gd name="connsiteY68" fmla="*/ 193610 h 309294"/>
                <a:gd name="connsiteX69" fmla="*/ 79980 w 318901"/>
                <a:gd name="connsiteY69" fmla="*/ 197420 h 309294"/>
                <a:gd name="connsiteX70" fmla="*/ 59025 w 318901"/>
                <a:gd name="connsiteY70" fmla="*/ 145032 h 309294"/>
                <a:gd name="connsiteX71" fmla="*/ 78075 w 318901"/>
                <a:gd name="connsiteY71" fmla="*/ 80262 h 309294"/>
                <a:gd name="connsiteX72" fmla="*/ 78075 w 318901"/>
                <a:gd name="connsiteY72" fmla="*/ 75500 h 309294"/>
                <a:gd name="connsiteX73" fmla="*/ 78075 w 318901"/>
                <a:gd name="connsiteY73" fmla="*/ 72642 h 309294"/>
                <a:gd name="connsiteX74" fmla="*/ 78075 w 318901"/>
                <a:gd name="connsiteY74" fmla="*/ 71690 h 309294"/>
                <a:gd name="connsiteX75" fmla="*/ 78075 w 318901"/>
                <a:gd name="connsiteY75" fmla="*/ 71690 h 309294"/>
                <a:gd name="connsiteX76" fmla="*/ 78075 w 318901"/>
                <a:gd name="connsiteY76" fmla="*/ 69785 h 309294"/>
                <a:gd name="connsiteX77" fmla="*/ 79027 w 318901"/>
                <a:gd name="connsiteY77" fmla="*/ 72642 h 309294"/>
                <a:gd name="connsiteX78" fmla="*/ 83790 w 318901"/>
                <a:gd name="connsiteY78" fmla="*/ 129792 h 309294"/>
                <a:gd name="connsiteX79" fmla="*/ 78075 w 318901"/>
                <a:gd name="connsiteY79" fmla="*/ 80262 h 309294"/>
                <a:gd name="connsiteX80" fmla="*/ 86647 w 318901"/>
                <a:gd name="connsiteY80" fmla="*/ 248855 h 309294"/>
                <a:gd name="connsiteX81" fmla="*/ 92362 w 318901"/>
                <a:gd name="connsiteY81" fmla="*/ 250760 h 309294"/>
                <a:gd name="connsiteX82" fmla="*/ 99030 w 318901"/>
                <a:gd name="connsiteY82" fmla="*/ 262190 h 309294"/>
                <a:gd name="connsiteX83" fmla="*/ 86647 w 318901"/>
                <a:gd name="connsiteY83" fmla="*/ 248855 h 309294"/>
                <a:gd name="connsiteX84" fmla="*/ 188565 w 318901"/>
                <a:gd name="connsiteY84" fmla="*/ 148842 h 309294"/>
                <a:gd name="connsiteX85" fmla="*/ 175230 w 318901"/>
                <a:gd name="connsiteY85" fmla="*/ 177417 h 309294"/>
                <a:gd name="connsiteX86" fmla="*/ 160942 w 318901"/>
                <a:gd name="connsiteY86" fmla="*/ 194562 h 309294"/>
                <a:gd name="connsiteX87" fmla="*/ 188565 w 318901"/>
                <a:gd name="connsiteY87" fmla="*/ 148842 h 309294"/>
                <a:gd name="connsiteX88" fmla="*/ 58072 w 318901"/>
                <a:gd name="connsiteY88" fmla="*/ 24065 h 309294"/>
                <a:gd name="connsiteX89" fmla="*/ 44737 w 318901"/>
                <a:gd name="connsiteY89" fmla="*/ 25017 h 309294"/>
                <a:gd name="connsiteX90" fmla="*/ 47595 w 318901"/>
                <a:gd name="connsiteY90" fmla="*/ 23112 h 309294"/>
                <a:gd name="connsiteX91" fmla="*/ 70455 w 318901"/>
                <a:gd name="connsiteY91" fmla="*/ 23112 h 309294"/>
                <a:gd name="connsiteX92" fmla="*/ 58072 w 318901"/>
                <a:gd name="connsiteY92" fmla="*/ 24065 h 309294"/>
                <a:gd name="connsiteX93" fmla="*/ 132367 w 318901"/>
                <a:gd name="connsiteY93" fmla="*/ 206945 h 309294"/>
                <a:gd name="connsiteX94" fmla="*/ 130462 w 318901"/>
                <a:gd name="connsiteY94" fmla="*/ 213612 h 309294"/>
                <a:gd name="connsiteX95" fmla="*/ 130462 w 318901"/>
                <a:gd name="connsiteY95" fmla="*/ 192657 h 309294"/>
                <a:gd name="connsiteX96" fmla="*/ 137130 w 318901"/>
                <a:gd name="connsiteY96" fmla="*/ 184085 h 309294"/>
                <a:gd name="connsiteX97" fmla="*/ 132367 w 318901"/>
                <a:gd name="connsiteY97" fmla="*/ 206945 h 309294"/>
                <a:gd name="connsiteX98" fmla="*/ 126652 w 318901"/>
                <a:gd name="connsiteY98" fmla="*/ 133602 h 309294"/>
                <a:gd name="connsiteX99" fmla="*/ 124747 w 318901"/>
                <a:gd name="connsiteY99" fmla="*/ 135507 h 309294"/>
                <a:gd name="connsiteX100" fmla="*/ 123795 w 318901"/>
                <a:gd name="connsiteY100" fmla="*/ 130745 h 309294"/>
                <a:gd name="connsiteX101" fmla="*/ 122842 w 318901"/>
                <a:gd name="connsiteY101" fmla="*/ 123125 h 309294"/>
                <a:gd name="connsiteX102" fmla="*/ 128557 w 318901"/>
                <a:gd name="connsiteY102" fmla="*/ 101217 h 309294"/>
                <a:gd name="connsiteX103" fmla="*/ 135225 w 318901"/>
                <a:gd name="connsiteY103" fmla="*/ 100265 h 309294"/>
                <a:gd name="connsiteX104" fmla="*/ 138082 w 318901"/>
                <a:gd name="connsiteY104" fmla="*/ 98360 h 309294"/>
                <a:gd name="connsiteX105" fmla="*/ 140940 w 318901"/>
                <a:gd name="connsiteY105" fmla="*/ 118362 h 309294"/>
                <a:gd name="connsiteX106" fmla="*/ 126652 w 318901"/>
                <a:gd name="connsiteY106" fmla="*/ 133602 h 30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18901" h="309294">
                  <a:moveTo>
                    <a:pt x="313342" y="53592"/>
                  </a:moveTo>
                  <a:cubicBezTo>
                    <a:pt x="306675" y="38352"/>
                    <a:pt x="294292" y="30732"/>
                    <a:pt x="280005" y="26922"/>
                  </a:cubicBezTo>
                  <a:cubicBezTo>
                    <a:pt x="269527" y="18350"/>
                    <a:pt x="255240" y="17397"/>
                    <a:pt x="242857" y="20255"/>
                  </a:cubicBezTo>
                  <a:cubicBezTo>
                    <a:pt x="229522" y="23112"/>
                    <a:pt x="217140" y="29780"/>
                    <a:pt x="205710" y="36447"/>
                  </a:cubicBezTo>
                  <a:cubicBezTo>
                    <a:pt x="192375" y="44067"/>
                    <a:pt x="180945" y="54545"/>
                    <a:pt x="171420" y="65975"/>
                  </a:cubicBezTo>
                  <a:cubicBezTo>
                    <a:pt x="167610" y="70737"/>
                    <a:pt x="164752" y="76452"/>
                    <a:pt x="163800" y="82167"/>
                  </a:cubicBezTo>
                  <a:cubicBezTo>
                    <a:pt x="162847" y="85977"/>
                    <a:pt x="163800" y="89787"/>
                    <a:pt x="165705" y="91692"/>
                  </a:cubicBezTo>
                  <a:cubicBezTo>
                    <a:pt x="162847" y="94550"/>
                    <a:pt x="159990" y="97407"/>
                    <a:pt x="157132" y="100265"/>
                  </a:cubicBezTo>
                  <a:cubicBezTo>
                    <a:pt x="157132" y="99312"/>
                    <a:pt x="157132" y="98360"/>
                    <a:pt x="157132" y="97407"/>
                  </a:cubicBezTo>
                  <a:cubicBezTo>
                    <a:pt x="154275" y="79310"/>
                    <a:pt x="148560" y="60260"/>
                    <a:pt x="136177" y="46925"/>
                  </a:cubicBezTo>
                  <a:cubicBezTo>
                    <a:pt x="130462" y="40257"/>
                    <a:pt x="123795" y="35495"/>
                    <a:pt x="116175" y="32637"/>
                  </a:cubicBezTo>
                  <a:cubicBezTo>
                    <a:pt x="106650" y="19302"/>
                    <a:pt x="94267" y="8825"/>
                    <a:pt x="79027" y="3110"/>
                  </a:cubicBezTo>
                  <a:cubicBezTo>
                    <a:pt x="52357" y="-6415"/>
                    <a:pt x="27592" y="6920"/>
                    <a:pt x="13305" y="29780"/>
                  </a:cubicBezTo>
                  <a:cubicBezTo>
                    <a:pt x="-2888" y="55497"/>
                    <a:pt x="-1935" y="84072"/>
                    <a:pt x="3780" y="112647"/>
                  </a:cubicBezTo>
                  <a:cubicBezTo>
                    <a:pt x="4732" y="118362"/>
                    <a:pt x="5685" y="124077"/>
                    <a:pt x="6637" y="129792"/>
                  </a:cubicBezTo>
                  <a:cubicBezTo>
                    <a:pt x="13305" y="165035"/>
                    <a:pt x="28545" y="199325"/>
                    <a:pt x="45690" y="230757"/>
                  </a:cubicBezTo>
                  <a:cubicBezTo>
                    <a:pt x="49500" y="237425"/>
                    <a:pt x="53310" y="245045"/>
                    <a:pt x="58072" y="251712"/>
                  </a:cubicBezTo>
                  <a:cubicBezTo>
                    <a:pt x="59025" y="252665"/>
                    <a:pt x="59977" y="254570"/>
                    <a:pt x="60930" y="255522"/>
                  </a:cubicBezTo>
                  <a:cubicBezTo>
                    <a:pt x="61882" y="256475"/>
                    <a:pt x="61882" y="258380"/>
                    <a:pt x="62835" y="259332"/>
                  </a:cubicBezTo>
                  <a:cubicBezTo>
                    <a:pt x="69502" y="269810"/>
                    <a:pt x="77122" y="280287"/>
                    <a:pt x="86647" y="286955"/>
                  </a:cubicBezTo>
                  <a:cubicBezTo>
                    <a:pt x="88552" y="288860"/>
                    <a:pt x="90457" y="291717"/>
                    <a:pt x="93315" y="293622"/>
                  </a:cubicBezTo>
                  <a:cubicBezTo>
                    <a:pt x="96172" y="295527"/>
                    <a:pt x="98077" y="296480"/>
                    <a:pt x="100935" y="297432"/>
                  </a:cubicBezTo>
                  <a:cubicBezTo>
                    <a:pt x="110460" y="302195"/>
                    <a:pt x="119985" y="305052"/>
                    <a:pt x="131415" y="304100"/>
                  </a:cubicBezTo>
                  <a:cubicBezTo>
                    <a:pt x="133320" y="306005"/>
                    <a:pt x="136177" y="306957"/>
                    <a:pt x="138082" y="307910"/>
                  </a:cubicBezTo>
                  <a:cubicBezTo>
                    <a:pt x="147607" y="311720"/>
                    <a:pt x="159037" y="306957"/>
                    <a:pt x="167610" y="302195"/>
                  </a:cubicBezTo>
                  <a:cubicBezTo>
                    <a:pt x="178087" y="296480"/>
                    <a:pt x="186660" y="288860"/>
                    <a:pt x="195232" y="282192"/>
                  </a:cubicBezTo>
                  <a:cubicBezTo>
                    <a:pt x="202852" y="275525"/>
                    <a:pt x="211425" y="269810"/>
                    <a:pt x="219045" y="262190"/>
                  </a:cubicBezTo>
                  <a:cubicBezTo>
                    <a:pt x="242857" y="240282"/>
                    <a:pt x="260955" y="210755"/>
                    <a:pt x="278100" y="183132"/>
                  </a:cubicBezTo>
                  <a:cubicBezTo>
                    <a:pt x="290482" y="164082"/>
                    <a:pt x="300960" y="144080"/>
                    <a:pt x="307627" y="123125"/>
                  </a:cubicBezTo>
                  <a:cubicBezTo>
                    <a:pt x="318105" y="102170"/>
                    <a:pt x="323820" y="75500"/>
                    <a:pt x="313342" y="53592"/>
                  </a:cubicBezTo>
                  <a:close/>
                  <a:moveTo>
                    <a:pt x="140940" y="151700"/>
                  </a:moveTo>
                  <a:cubicBezTo>
                    <a:pt x="137130" y="156462"/>
                    <a:pt x="132367" y="161225"/>
                    <a:pt x="128557" y="165987"/>
                  </a:cubicBezTo>
                  <a:cubicBezTo>
                    <a:pt x="128557" y="163130"/>
                    <a:pt x="127605" y="159320"/>
                    <a:pt x="127605" y="156462"/>
                  </a:cubicBezTo>
                  <a:cubicBezTo>
                    <a:pt x="132367" y="152652"/>
                    <a:pt x="137130" y="148842"/>
                    <a:pt x="141892" y="145032"/>
                  </a:cubicBezTo>
                  <a:cubicBezTo>
                    <a:pt x="141892" y="145985"/>
                    <a:pt x="141892" y="146937"/>
                    <a:pt x="141892" y="148842"/>
                  </a:cubicBezTo>
                  <a:cubicBezTo>
                    <a:pt x="140940" y="149795"/>
                    <a:pt x="140940" y="150747"/>
                    <a:pt x="140940" y="151700"/>
                  </a:cubicBezTo>
                  <a:close/>
                  <a:moveTo>
                    <a:pt x="262860" y="50735"/>
                  </a:moveTo>
                  <a:cubicBezTo>
                    <a:pt x="269527" y="51687"/>
                    <a:pt x="274290" y="54545"/>
                    <a:pt x="278100" y="58355"/>
                  </a:cubicBezTo>
                  <a:cubicBezTo>
                    <a:pt x="279052" y="60260"/>
                    <a:pt x="279052" y="61212"/>
                    <a:pt x="280005" y="63117"/>
                  </a:cubicBezTo>
                  <a:cubicBezTo>
                    <a:pt x="287625" y="93597"/>
                    <a:pt x="276195" y="126935"/>
                    <a:pt x="260955" y="153605"/>
                  </a:cubicBezTo>
                  <a:cubicBezTo>
                    <a:pt x="244762" y="180275"/>
                    <a:pt x="223807" y="203135"/>
                    <a:pt x="201900" y="225042"/>
                  </a:cubicBezTo>
                  <a:cubicBezTo>
                    <a:pt x="199995" y="226947"/>
                    <a:pt x="198090" y="228852"/>
                    <a:pt x="196185" y="229805"/>
                  </a:cubicBezTo>
                  <a:cubicBezTo>
                    <a:pt x="201900" y="221232"/>
                    <a:pt x="207615" y="213612"/>
                    <a:pt x="213330" y="205040"/>
                  </a:cubicBezTo>
                  <a:cubicBezTo>
                    <a:pt x="234285" y="174560"/>
                    <a:pt x="266670" y="148842"/>
                    <a:pt x="273337" y="110742"/>
                  </a:cubicBezTo>
                  <a:cubicBezTo>
                    <a:pt x="276195" y="93597"/>
                    <a:pt x="274290" y="71690"/>
                    <a:pt x="261907" y="58355"/>
                  </a:cubicBezTo>
                  <a:cubicBezTo>
                    <a:pt x="259050" y="54545"/>
                    <a:pt x="255240" y="52640"/>
                    <a:pt x="251430" y="51687"/>
                  </a:cubicBezTo>
                  <a:cubicBezTo>
                    <a:pt x="255240" y="50735"/>
                    <a:pt x="259050" y="49782"/>
                    <a:pt x="262860" y="50735"/>
                  </a:cubicBezTo>
                  <a:close/>
                  <a:moveTo>
                    <a:pt x="251430" y="73595"/>
                  </a:moveTo>
                  <a:cubicBezTo>
                    <a:pt x="251430" y="72642"/>
                    <a:pt x="251430" y="72642"/>
                    <a:pt x="251430" y="71690"/>
                  </a:cubicBezTo>
                  <a:cubicBezTo>
                    <a:pt x="253335" y="74547"/>
                    <a:pt x="255240" y="79310"/>
                    <a:pt x="256192" y="83120"/>
                  </a:cubicBezTo>
                  <a:cubicBezTo>
                    <a:pt x="265717" y="117410"/>
                    <a:pt x="237142" y="148842"/>
                    <a:pt x="215235" y="173607"/>
                  </a:cubicBezTo>
                  <a:cubicBezTo>
                    <a:pt x="231427" y="146937"/>
                    <a:pt x="243810" y="117410"/>
                    <a:pt x="248572" y="85977"/>
                  </a:cubicBezTo>
                  <a:cubicBezTo>
                    <a:pt x="248572" y="85025"/>
                    <a:pt x="248572" y="84072"/>
                    <a:pt x="248572" y="84072"/>
                  </a:cubicBezTo>
                  <a:cubicBezTo>
                    <a:pt x="249525" y="80262"/>
                    <a:pt x="250477" y="76452"/>
                    <a:pt x="251430" y="73595"/>
                  </a:cubicBezTo>
                  <a:close/>
                  <a:moveTo>
                    <a:pt x="59025" y="145032"/>
                  </a:moveTo>
                  <a:cubicBezTo>
                    <a:pt x="55215" y="129792"/>
                    <a:pt x="51405" y="113600"/>
                    <a:pt x="50452" y="98360"/>
                  </a:cubicBezTo>
                  <a:cubicBezTo>
                    <a:pt x="49500" y="84072"/>
                    <a:pt x="48547" y="66927"/>
                    <a:pt x="54262" y="56450"/>
                  </a:cubicBezTo>
                  <a:cubicBezTo>
                    <a:pt x="55215" y="55497"/>
                    <a:pt x="55215" y="54545"/>
                    <a:pt x="56167" y="53592"/>
                  </a:cubicBezTo>
                  <a:cubicBezTo>
                    <a:pt x="56167" y="53592"/>
                    <a:pt x="56167" y="53592"/>
                    <a:pt x="56167" y="53592"/>
                  </a:cubicBezTo>
                  <a:cubicBezTo>
                    <a:pt x="56167" y="53592"/>
                    <a:pt x="56167" y="53592"/>
                    <a:pt x="56167" y="53592"/>
                  </a:cubicBezTo>
                  <a:cubicBezTo>
                    <a:pt x="56167" y="52640"/>
                    <a:pt x="57120" y="52640"/>
                    <a:pt x="57120" y="52640"/>
                  </a:cubicBezTo>
                  <a:cubicBezTo>
                    <a:pt x="58072" y="51687"/>
                    <a:pt x="59977" y="50735"/>
                    <a:pt x="61882" y="49782"/>
                  </a:cubicBezTo>
                  <a:cubicBezTo>
                    <a:pt x="64740" y="48830"/>
                    <a:pt x="60930" y="49782"/>
                    <a:pt x="63787" y="49782"/>
                  </a:cubicBezTo>
                  <a:cubicBezTo>
                    <a:pt x="63787" y="49782"/>
                    <a:pt x="64740" y="49782"/>
                    <a:pt x="64740" y="49782"/>
                  </a:cubicBezTo>
                  <a:cubicBezTo>
                    <a:pt x="64740" y="49782"/>
                    <a:pt x="64740" y="49782"/>
                    <a:pt x="65692" y="49782"/>
                  </a:cubicBezTo>
                  <a:cubicBezTo>
                    <a:pt x="63787" y="52640"/>
                    <a:pt x="61882" y="56450"/>
                    <a:pt x="60930" y="60260"/>
                  </a:cubicBezTo>
                  <a:cubicBezTo>
                    <a:pt x="56167" y="76452"/>
                    <a:pt x="57120" y="94550"/>
                    <a:pt x="59977" y="110742"/>
                  </a:cubicBezTo>
                  <a:cubicBezTo>
                    <a:pt x="62835" y="130745"/>
                    <a:pt x="67597" y="151700"/>
                    <a:pt x="73312" y="170750"/>
                  </a:cubicBezTo>
                  <a:cubicBezTo>
                    <a:pt x="75217" y="178370"/>
                    <a:pt x="78075" y="185990"/>
                    <a:pt x="79980" y="193610"/>
                  </a:cubicBezTo>
                  <a:cubicBezTo>
                    <a:pt x="79980" y="194562"/>
                    <a:pt x="79980" y="196467"/>
                    <a:pt x="79980" y="197420"/>
                  </a:cubicBezTo>
                  <a:cubicBezTo>
                    <a:pt x="72360" y="180275"/>
                    <a:pt x="63787" y="163130"/>
                    <a:pt x="59025" y="145032"/>
                  </a:cubicBezTo>
                  <a:close/>
                  <a:moveTo>
                    <a:pt x="78075" y="80262"/>
                  </a:moveTo>
                  <a:cubicBezTo>
                    <a:pt x="78075" y="78357"/>
                    <a:pt x="78075" y="76452"/>
                    <a:pt x="78075" y="75500"/>
                  </a:cubicBezTo>
                  <a:cubicBezTo>
                    <a:pt x="78075" y="74547"/>
                    <a:pt x="78075" y="73595"/>
                    <a:pt x="78075" y="72642"/>
                  </a:cubicBezTo>
                  <a:cubicBezTo>
                    <a:pt x="78075" y="72642"/>
                    <a:pt x="78075" y="71690"/>
                    <a:pt x="78075" y="71690"/>
                  </a:cubicBezTo>
                  <a:cubicBezTo>
                    <a:pt x="78075" y="71690"/>
                    <a:pt x="78075" y="71690"/>
                    <a:pt x="78075" y="71690"/>
                  </a:cubicBezTo>
                  <a:cubicBezTo>
                    <a:pt x="78075" y="70737"/>
                    <a:pt x="78075" y="70737"/>
                    <a:pt x="78075" y="69785"/>
                  </a:cubicBezTo>
                  <a:cubicBezTo>
                    <a:pt x="78075" y="70737"/>
                    <a:pt x="79027" y="71690"/>
                    <a:pt x="79027" y="72642"/>
                  </a:cubicBezTo>
                  <a:cubicBezTo>
                    <a:pt x="82837" y="90740"/>
                    <a:pt x="83790" y="109790"/>
                    <a:pt x="83790" y="129792"/>
                  </a:cubicBezTo>
                  <a:cubicBezTo>
                    <a:pt x="79980" y="112647"/>
                    <a:pt x="77122" y="97407"/>
                    <a:pt x="78075" y="80262"/>
                  </a:cubicBezTo>
                  <a:close/>
                  <a:moveTo>
                    <a:pt x="86647" y="248855"/>
                  </a:moveTo>
                  <a:cubicBezTo>
                    <a:pt x="88552" y="249807"/>
                    <a:pt x="90457" y="250760"/>
                    <a:pt x="92362" y="250760"/>
                  </a:cubicBezTo>
                  <a:cubicBezTo>
                    <a:pt x="95220" y="254570"/>
                    <a:pt x="97125" y="258380"/>
                    <a:pt x="99030" y="262190"/>
                  </a:cubicBezTo>
                  <a:cubicBezTo>
                    <a:pt x="95220" y="258380"/>
                    <a:pt x="90457" y="253617"/>
                    <a:pt x="86647" y="248855"/>
                  </a:cubicBezTo>
                  <a:close/>
                  <a:moveTo>
                    <a:pt x="188565" y="148842"/>
                  </a:moveTo>
                  <a:cubicBezTo>
                    <a:pt x="183802" y="158367"/>
                    <a:pt x="179040" y="167892"/>
                    <a:pt x="175230" y="177417"/>
                  </a:cubicBezTo>
                  <a:cubicBezTo>
                    <a:pt x="170467" y="183132"/>
                    <a:pt x="165705" y="188847"/>
                    <a:pt x="160942" y="194562"/>
                  </a:cubicBezTo>
                  <a:cubicBezTo>
                    <a:pt x="169515" y="178370"/>
                    <a:pt x="178087" y="163130"/>
                    <a:pt x="188565" y="148842"/>
                  </a:cubicBezTo>
                  <a:close/>
                  <a:moveTo>
                    <a:pt x="58072" y="24065"/>
                  </a:moveTo>
                  <a:cubicBezTo>
                    <a:pt x="53310" y="23112"/>
                    <a:pt x="49500" y="24065"/>
                    <a:pt x="44737" y="25017"/>
                  </a:cubicBezTo>
                  <a:cubicBezTo>
                    <a:pt x="45690" y="24065"/>
                    <a:pt x="46642" y="24065"/>
                    <a:pt x="47595" y="23112"/>
                  </a:cubicBezTo>
                  <a:cubicBezTo>
                    <a:pt x="54262" y="19302"/>
                    <a:pt x="63787" y="19302"/>
                    <a:pt x="70455" y="23112"/>
                  </a:cubicBezTo>
                  <a:cubicBezTo>
                    <a:pt x="66645" y="22160"/>
                    <a:pt x="61882" y="23112"/>
                    <a:pt x="58072" y="24065"/>
                  </a:cubicBezTo>
                  <a:close/>
                  <a:moveTo>
                    <a:pt x="132367" y="206945"/>
                  </a:moveTo>
                  <a:cubicBezTo>
                    <a:pt x="131415" y="208850"/>
                    <a:pt x="131415" y="211707"/>
                    <a:pt x="130462" y="213612"/>
                  </a:cubicBezTo>
                  <a:cubicBezTo>
                    <a:pt x="130462" y="206945"/>
                    <a:pt x="130462" y="199325"/>
                    <a:pt x="130462" y="192657"/>
                  </a:cubicBezTo>
                  <a:cubicBezTo>
                    <a:pt x="132367" y="189800"/>
                    <a:pt x="134272" y="186942"/>
                    <a:pt x="137130" y="184085"/>
                  </a:cubicBezTo>
                  <a:cubicBezTo>
                    <a:pt x="136177" y="192657"/>
                    <a:pt x="134272" y="199325"/>
                    <a:pt x="132367" y="206945"/>
                  </a:cubicBezTo>
                  <a:close/>
                  <a:moveTo>
                    <a:pt x="126652" y="133602"/>
                  </a:moveTo>
                  <a:cubicBezTo>
                    <a:pt x="125700" y="134555"/>
                    <a:pt x="124747" y="134555"/>
                    <a:pt x="124747" y="135507"/>
                  </a:cubicBezTo>
                  <a:cubicBezTo>
                    <a:pt x="124747" y="133602"/>
                    <a:pt x="124747" y="132650"/>
                    <a:pt x="123795" y="130745"/>
                  </a:cubicBezTo>
                  <a:cubicBezTo>
                    <a:pt x="123795" y="127887"/>
                    <a:pt x="122842" y="125982"/>
                    <a:pt x="122842" y="123125"/>
                  </a:cubicBezTo>
                  <a:cubicBezTo>
                    <a:pt x="124747" y="115505"/>
                    <a:pt x="126652" y="108837"/>
                    <a:pt x="128557" y="101217"/>
                  </a:cubicBezTo>
                  <a:cubicBezTo>
                    <a:pt x="130462" y="102170"/>
                    <a:pt x="133320" y="102170"/>
                    <a:pt x="135225" y="100265"/>
                  </a:cubicBezTo>
                  <a:cubicBezTo>
                    <a:pt x="136177" y="99312"/>
                    <a:pt x="137130" y="99312"/>
                    <a:pt x="138082" y="98360"/>
                  </a:cubicBezTo>
                  <a:cubicBezTo>
                    <a:pt x="139035" y="105027"/>
                    <a:pt x="139987" y="111695"/>
                    <a:pt x="140940" y="118362"/>
                  </a:cubicBezTo>
                  <a:cubicBezTo>
                    <a:pt x="136177" y="124077"/>
                    <a:pt x="131415" y="128840"/>
                    <a:pt x="126652" y="133602"/>
                  </a:cubicBezTo>
                  <a:close/>
                </a:path>
              </a:pathLst>
            </a:custGeom>
            <a:solidFill>
              <a:schemeClr val="accent1">
                <a:lumMod val="60000"/>
                <a:lumOff val="40000"/>
              </a:schemeClr>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7B8BE2FC-A7F8-2535-B17F-3BB7FD463AEA}"/>
                </a:ext>
              </a:extLst>
            </p:cNvPr>
            <p:cNvSpPr/>
            <p:nvPr/>
          </p:nvSpPr>
          <p:spPr>
            <a:xfrm>
              <a:off x="452985" y="310091"/>
              <a:ext cx="388166" cy="362915"/>
            </a:xfrm>
            <a:custGeom>
              <a:avLst/>
              <a:gdLst>
                <a:gd name="connsiteX0" fmla="*/ 387824 w 388166"/>
                <a:gd name="connsiteY0" fmla="*/ 111866 h 362915"/>
                <a:gd name="connsiteX1" fmla="*/ 326864 w 388166"/>
                <a:gd name="connsiteY1" fmla="*/ 20426 h 362915"/>
                <a:gd name="connsiteX2" fmla="*/ 203991 w 388166"/>
                <a:gd name="connsiteY2" fmla="*/ 67098 h 362915"/>
                <a:gd name="connsiteX3" fmla="*/ 195419 w 388166"/>
                <a:gd name="connsiteY3" fmla="*/ 77576 h 362915"/>
                <a:gd name="connsiteX4" fmla="*/ 128744 w 388166"/>
                <a:gd name="connsiteY4" fmla="*/ 8043 h 362915"/>
                <a:gd name="connsiteX5" fmla="*/ 75404 w 388166"/>
                <a:gd name="connsiteY5" fmla="*/ 2328 h 362915"/>
                <a:gd name="connsiteX6" fmla="*/ 23969 w 388166"/>
                <a:gd name="connsiteY6" fmla="*/ 42333 h 362915"/>
                <a:gd name="connsiteX7" fmla="*/ 61116 w 388166"/>
                <a:gd name="connsiteY7" fmla="*/ 289031 h 362915"/>
                <a:gd name="connsiteX8" fmla="*/ 136364 w 388166"/>
                <a:gd name="connsiteY8" fmla="*/ 361421 h 362915"/>
                <a:gd name="connsiteX9" fmla="*/ 196371 w 388166"/>
                <a:gd name="connsiteY9" fmla="*/ 353801 h 362915"/>
                <a:gd name="connsiteX10" fmla="*/ 254474 w 388166"/>
                <a:gd name="connsiteY10" fmla="*/ 324273 h 362915"/>
                <a:gd name="connsiteX11" fmla="*/ 387824 w 388166"/>
                <a:gd name="connsiteY11" fmla="*/ 111866 h 362915"/>
                <a:gd name="connsiteX12" fmla="*/ 356391 w 388166"/>
                <a:gd name="connsiteY12" fmla="*/ 144251 h 362915"/>
                <a:gd name="connsiteX13" fmla="*/ 338294 w 388166"/>
                <a:gd name="connsiteY13" fmla="*/ 196638 h 362915"/>
                <a:gd name="connsiteX14" fmla="*/ 263999 w 388166"/>
                <a:gd name="connsiteY14" fmla="*/ 282363 h 362915"/>
                <a:gd name="connsiteX15" fmla="*/ 214469 w 388166"/>
                <a:gd name="connsiteY15" fmla="*/ 313796 h 362915"/>
                <a:gd name="connsiteX16" fmla="*/ 163034 w 388166"/>
                <a:gd name="connsiteY16" fmla="*/ 334751 h 362915"/>
                <a:gd name="connsiteX17" fmla="*/ 124934 w 388166"/>
                <a:gd name="connsiteY17" fmla="*/ 329988 h 362915"/>
                <a:gd name="connsiteX18" fmla="*/ 93501 w 388166"/>
                <a:gd name="connsiteY18" fmla="*/ 301413 h 362915"/>
                <a:gd name="connsiteX19" fmla="*/ 39209 w 388166"/>
                <a:gd name="connsiteY19" fmla="*/ 200448 h 362915"/>
                <a:gd name="connsiteX20" fmla="*/ 27779 w 388166"/>
                <a:gd name="connsiteY20" fmla="*/ 86148 h 362915"/>
                <a:gd name="connsiteX21" fmla="*/ 101121 w 388166"/>
                <a:gd name="connsiteY21" fmla="*/ 14711 h 362915"/>
                <a:gd name="connsiteX22" fmla="*/ 181131 w 388166"/>
                <a:gd name="connsiteY22" fmla="*/ 75671 h 362915"/>
                <a:gd name="connsiteX23" fmla="*/ 187799 w 388166"/>
                <a:gd name="connsiteY23" fmla="*/ 88053 h 362915"/>
                <a:gd name="connsiteX24" fmla="*/ 184941 w 388166"/>
                <a:gd name="connsiteY24" fmla="*/ 92816 h 362915"/>
                <a:gd name="connsiteX25" fmla="*/ 205896 w 388166"/>
                <a:gd name="connsiteY25" fmla="*/ 109008 h 362915"/>
                <a:gd name="connsiteX26" fmla="*/ 297336 w 388166"/>
                <a:gd name="connsiteY26" fmla="*/ 45191 h 362915"/>
                <a:gd name="connsiteX27" fmla="*/ 322101 w 388166"/>
                <a:gd name="connsiteY27" fmla="*/ 49001 h 362915"/>
                <a:gd name="connsiteX28" fmla="*/ 324006 w 388166"/>
                <a:gd name="connsiteY28" fmla="*/ 49953 h 362915"/>
                <a:gd name="connsiteX29" fmla="*/ 324959 w 388166"/>
                <a:gd name="connsiteY29" fmla="*/ 50906 h 362915"/>
                <a:gd name="connsiteX30" fmla="*/ 330674 w 388166"/>
                <a:gd name="connsiteY30" fmla="*/ 53763 h 362915"/>
                <a:gd name="connsiteX31" fmla="*/ 335436 w 388166"/>
                <a:gd name="connsiteY31" fmla="*/ 56621 h 362915"/>
                <a:gd name="connsiteX32" fmla="*/ 338294 w 388166"/>
                <a:gd name="connsiteY32" fmla="*/ 59478 h 362915"/>
                <a:gd name="connsiteX33" fmla="*/ 350676 w 388166"/>
                <a:gd name="connsiteY33" fmla="*/ 76623 h 362915"/>
                <a:gd name="connsiteX34" fmla="*/ 352581 w 388166"/>
                <a:gd name="connsiteY34" fmla="*/ 81386 h 362915"/>
                <a:gd name="connsiteX35" fmla="*/ 353534 w 388166"/>
                <a:gd name="connsiteY35" fmla="*/ 85196 h 362915"/>
                <a:gd name="connsiteX36" fmla="*/ 356391 w 388166"/>
                <a:gd name="connsiteY36" fmla="*/ 96626 h 362915"/>
                <a:gd name="connsiteX37" fmla="*/ 358296 w 388166"/>
                <a:gd name="connsiteY37" fmla="*/ 119486 h 362915"/>
                <a:gd name="connsiteX38" fmla="*/ 356391 w 388166"/>
                <a:gd name="connsiteY38" fmla="*/ 144251 h 36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8166" h="362915">
                  <a:moveTo>
                    <a:pt x="387824" y="111866"/>
                  </a:moveTo>
                  <a:cubicBezTo>
                    <a:pt x="384966" y="72813"/>
                    <a:pt x="366869" y="32808"/>
                    <a:pt x="326864" y="20426"/>
                  </a:cubicBezTo>
                  <a:cubicBezTo>
                    <a:pt x="280191" y="6138"/>
                    <a:pt x="234471" y="32808"/>
                    <a:pt x="203991" y="67098"/>
                  </a:cubicBezTo>
                  <a:cubicBezTo>
                    <a:pt x="201134" y="70908"/>
                    <a:pt x="198276" y="73766"/>
                    <a:pt x="195419" y="77576"/>
                  </a:cubicBezTo>
                  <a:cubicBezTo>
                    <a:pt x="181131" y="48048"/>
                    <a:pt x="158271" y="21378"/>
                    <a:pt x="128744" y="8043"/>
                  </a:cubicBezTo>
                  <a:cubicBezTo>
                    <a:pt x="111599" y="423"/>
                    <a:pt x="93501" y="-2434"/>
                    <a:pt x="75404" y="2328"/>
                  </a:cubicBezTo>
                  <a:cubicBezTo>
                    <a:pt x="53496" y="8996"/>
                    <a:pt x="37304" y="24236"/>
                    <a:pt x="23969" y="42333"/>
                  </a:cubicBezTo>
                  <a:cubicBezTo>
                    <a:pt x="-32229" y="120438"/>
                    <a:pt x="23016" y="217593"/>
                    <a:pt x="61116" y="289031"/>
                  </a:cubicBezTo>
                  <a:cubicBezTo>
                    <a:pt x="77309" y="319511"/>
                    <a:pt x="99216" y="354753"/>
                    <a:pt x="136364" y="361421"/>
                  </a:cubicBezTo>
                  <a:cubicBezTo>
                    <a:pt x="157319" y="365231"/>
                    <a:pt x="177321" y="361421"/>
                    <a:pt x="196371" y="353801"/>
                  </a:cubicBezTo>
                  <a:cubicBezTo>
                    <a:pt x="216374" y="346181"/>
                    <a:pt x="236376" y="335703"/>
                    <a:pt x="254474" y="324273"/>
                  </a:cubicBezTo>
                  <a:cubicBezTo>
                    <a:pt x="326864" y="279506"/>
                    <a:pt x="393539" y="201401"/>
                    <a:pt x="387824" y="111866"/>
                  </a:cubicBezTo>
                  <a:close/>
                  <a:moveTo>
                    <a:pt x="356391" y="144251"/>
                  </a:moveTo>
                  <a:cubicBezTo>
                    <a:pt x="353534" y="163301"/>
                    <a:pt x="346866" y="180446"/>
                    <a:pt x="338294" y="196638"/>
                  </a:cubicBezTo>
                  <a:cubicBezTo>
                    <a:pt x="320196" y="229976"/>
                    <a:pt x="294479" y="258551"/>
                    <a:pt x="263999" y="282363"/>
                  </a:cubicBezTo>
                  <a:cubicBezTo>
                    <a:pt x="248759" y="294746"/>
                    <a:pt x="231614" y="304271"/>
                    <a:pt x="214469" y="313796"/>
                  </a:cubicBezTo>
                  <a:cubicBezTo>
                    <a:pt x="198276" y="322368"/>
                    <a:pt x="181131" y="330941"/>
                    <a:pt x="163034" y="334751"/>
                  </a:cubicBezTo>
                  <a:cubicBezTo>
                    <a:pt x="149699" y="337608"/>
                    <a:pt x="136364" y="336656"/>
                    <a:pt x="124934" y="329988"/>
                  </a:cubicBezTo>
                  <a:cubicBezTo>
                    <a:pt x="112551" y="323321"/>
                    <a:pt x="102074" y="313796"/>
                    <a:pt x="93501" y="301413"/>
                  </a:cubicBezTo>
                  <a:cubicBezTo>
                    <a:pt x="70641" y="271886"/>
                    <a:pt x="51591" y="236643"/>
                    <a:pt x="39209" y="200448"/>
                  </a:cubicBezTo>
                  <a:cubicBezTo>
                    <a:pt x="26826" y="164253"/>
                    <a:pt x="17301" y="123296"/>
                    <a:pt x="27779" y="86148"/>
                  </a:cubicBezTo>
                  <a:cubicBezTo>
                    <a:pt x="36351" y="52811"/>
                    <a:pt x="62069" y="12806"/>
                    <a:pt x="101121" y="14711"/>
                  </a:cubicBezTo>
                  <a:cubicBezTo>
                    <a:pt x="135411" y="16616"/>
                    <a:pt x="164939" y="47096"/>
                    <a:pt x="181131" y="75671"/>
                  </a:cubicBezTo>
                  <a:cubicBezTo>
                    <a:pt x="183036" y="79481"/>
                    <a:pt x="185894" y="84243"/>
                    <a:pt x="187799" y="88053"/>
                  </a:cubicBezTo>
                  <a:cubicBezTo>
                    <a:pt x="186846" y="89958"/>
                    <a:pt x="185894" y="90911"/>
                    <a:pt x="184941" y="92816"/>
                  </a:cubicBezTo>
                  <a:cubicBezTo>
                    <a:pt x="176369" y="105198"/>
                    <a:pt x="196371" y="120438"/>
                    <a:pt x="205896" y="109008"/>
                  </a:cubicBezTo>
                  <a:cubicBezTo>
                    <a:pt x="228756" y="80433"/>
                    <a:pt x="259236" y="47096"/>
                    <a:pt x="297336" y="45191"/>
                  </a:cubicBezTo>
                  <a:cubicBezTo>
                    <a:pt x="306861" y="45191"/>
                    <a:pt x="312576" y="46143"/>
                    <a:pt x="322101" y="49001"/>
                  </a:cubicBezTo>
                  <a:cubicBezTo>
                    <a:pt x="323054" y="49001"/>
                    <a:pt x="323054" y="49001"/>
                    <a:pt x="324006" y="49953"/>
                  </a:cubicBezTo>
                  <a:cubicBezTo>
                    <a:pt x="324006" y="49953"/>
                    <a:pt x="324959" y="49953"/>
                    <a:pt x="324959" y="50906"/>
                  </a:cubicBezTo>
                  <a:cubicBezTo>
                    <a:pt x="326864" y="51858"/>
                    <a:pt x="328769" y="52811"/>
                    <a:pt x="330674" y="53763"/>
                  </a:cubicBezTo>
                  <a:cubicBezTo>
                    <a:pt x="332579" y="54716"/>
                    <a:pt x="333531" y="55668"/>
                    <a:pt x="335436" y="56621"/>
                  </a:cubicBezTo>
                  <a:cubicBezTo>
                    <a:pt x="335436" y="56621"/>
                    <a:pt x="338294" y="58526"/>
                    <a:pt x="338294" y="59478"/>
                  </a:cubicBezTo>
                  <a:cubicBezTo>
                    <a:pt x="344961" y="65193"/>
                    <a:pt x="346866" y="68051"/>
                    <a:pt x="350676" y="76623"/>
                  </a:cubicBezTo>
                  <a:cubicBezTo>
                    <a:pt x="351629" y="78528"/>
                    <a:pt x="352581" y="79481"/>
                    <a:pt x="352581" y="81386"/>
                  </a:cubicBezTo>
                  <a:cubicBezTo>
                    <a:pt x="352581" y="81386"/>
                    <a:pt x="353534" y="85196"/>
                    <a:pt x="353534" y="85196"/>
                  </a:cubicBezTo>
                  <a:cubicBezTo>
                    <a:pt x="354486" y="89006"/>
                    <a:pt x="356391" y="92816"/>
                    <a:pt x="356391" y="96626"/>
                  </a:cubicBezTo>
                  <a:cubicBezTo>
                    <a:pt x="358296" y="104246"/>
                    <a:pt x="358296" y="109961"/>
                    <a:pt x="358296" y="119486"/>
                  </a:cubicBezTo>
                  <a:cubicBezTo>
                    <a:pt x="358296" y="128058"/>
                    <a:pt x="357344" y="136631"/>
                    <a:pt x="356391" y="144251"/>
                  </a:cubicBezTo>
                  <a:close/>
                </a:path>
              </a:pathLst>
            </a:custGeom>
            <a:solidFill>
              <a:schemeClr val="tx1">
                <a:lumMod val="75000"/>
                <a:lumOff val="25000"/>
              </a:schemeClr>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4223434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内容页">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
        <p:nvSpPr>
          <p:cNvPr id="2" name="图形 8">
            <a:extLst>
              <a:ext uri="{FF2B5EF4-FFF2-40B4-BE49-F238E27FC236}">
                <a16:creationId xmlns:a16="http://schemas.microsoft.com/office/drawing/2014/main" id="{24BCF19B-3095-9EA0-1F32-F7D79AF81996}"/>
              </a:ext>
            </a:extLst>
          </p:cNvPr>
          <p:cNvSpPr/>
          <p:nvPr userDrawn="1"/>
        </p:nvSpPr>
        <p:spPr>
          <a:xfrm rot="20805612">
            <a:off x="4252302" y="607237"/>
            <a:ext cx="449710" cy="395095"/>
          </a:xfrm>
          <a:custGeom>
            <a:avLst/>
            <a:gdLst>
              <a:gd name="connsiteX0" fmla="*/ 2102715 w 4017059"/>
              <a:gd name="connsiteY0" fmla="*/ 724902 h 3529210"/>
              <a:gd name="connsiteX1" fmla="*/ 3061541 w 4017059"/>
              <a:gd name="connsiteY1" fmla="*/ 353744 h 3529210"/>
              <a:gd name="connsiteX2" fmla="*/ 4010056 w 4017059"/>
              <a:gd name="connsiteY2" fmla="*/ 1518769 h 3529210"/>
              <a:gd name="connsiteX3" fmla="*/ 3144020 w 4017059"/>
              <a:gd name="connsiteY3" fmla="*/ 2704414 h 3529210"/>
              <a:gd name="connsiteX4" fmla="*/ 1587217 w 4017059"/>
              <a:gd name="connsiteY4" fmla="*/ 3529210 h 3529210"/>
              <a:gd name="connsiteX5" fmla="*/ 422192 w 4017059"/>
              <a:gd name="connsiteY5" fmla="*/ 2209536 h 3529210"/>
              <a:gd name="connsiteX6" fmla="*/ 30414 w 4017059"/>
              <a:gd name="connsiteY6" fmla="*/ 786762 h 3529210"/>
              <a:gd name="connsiteX7" fmla="*/ 1329468 w 4017059"/>
              <a:gd name="connsiteY7" fmla="*/ 34135 h 3529210"/>
              <a:gd name="connsiteX8" fmla="*/ 2102715 w 4017059"/>
              <a:gd name="connsiteY8" fmla="*/ 724902 h 352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7059" h="3529210">
                <a:moveTo>
                  <a:pt x="2102715" y="724902"/>
                </a:moveTo>
                <a:cubicBezTo>
                  <a:pt x="2102715" y="724902"/>
                  <a:pt x="2535733" y="281574"/>
                  <a:pt x="3061541" y="353744"/>
                </a:cubicBezTo>
                <a:cubicBezTo>
                  <a:pt x="3721377" y="436223"/>
                  <a:pt x="4071916" y="982651"/>
                  <a:pt x="4010056" y="1518769"/>
                </a:cubicBezTo>
                <a:cubicBezTo>
                  <a:pt x="3948197" y="2044576"/>
                  <a:pt x="3494559" y="2446665"/>
                  <a:pt x="3144020" y="2704414"/>
                </a:cubicBezTo>
                <a:cubicBezTo>
                  <a:pt x="2659452" y="3065262"/>
                  <a:pt x="1978995" y="3395181"/>
                  <a:pt x="1587217" y="3529210"/>
                </a:cubicBezTo>
                <a:cubicBezTo>
                  <a:pt x="1267609" y="3261151"/>
                  <a:pt x="741801" y="2714724"/>
                  <a:pt x="422192" y="2209536"/>
                </a:cubicBezTo>
                <a:cubicBezTo>
                  <a:pt x="185063" y="1838377"/>
                  <a:pt x="-93305" y="1302260"/>
                  <a:pt x="30414" y="786762"/>
                </a:cubicBezTo>
                <a:cubicBezTo>
                  <a:pt x="154133" y="271264"/>
                  <a:pt x="679941" y="-120514"/>
                  <a:pt x="1329468" y="34135"/>
                </a:cubicBezTo>
                <a:cubicBezTo>
                  <a:pt x="1844966" y="157855"/>
                  <a:pt x="2102715" y="724902"/>
                  <a:pt x="2102715" y="724902"/>
                </a:cubicBezTo>
                <a:close/>
              </a:path>
            </a:pathLst>
          </a:custGeom>
          <a:solidFill>
            <a:schemeClr val="accent1">
              <a:lumMod val="40000"/>
              <a:lumOff val="60000"/>
            </a:schemeClr>
          </a:solidFill>
          <a:ln w="103065" cap="flat">
            <a:noFill/>
            <a:prstDash val="solid"/>
            <a:miter/>
          </a:ln>
        </p:spPr>
        <p:txBody>
          <a:bodyPr rtlCol="0" anchor="ctr"/>
          <a:lstStyle/>
          <a:p>
            <a:endParaRPr lang="zh-CN" altLang="en-US"/>
          </a:p>
        </p:txBody>
      </p:sp>
      <p:sp>
        <p:nvSpPr>
          <p:cNvPr id="4" name="图形 8">
            <a:extLst>
              <a:ext uri="{FF2B5EF4-FFF2-40B4-BE49-F238E27FC236}">
                <a16:creationId xmlns:a16="http://schemas.microsoft.com/office/drawing/2014/main" id="{B7B0918E-5C2F-577D-2077-6F687BCA2516}"/>
              </a:ext>
            </a:extLst>
          </p:cNvPr>
          <p:cNvSpPr/>
          <p:nvPr userDrawn="1"/>
        </p:nvSpPr>
        <p:spPr>
          <a:xfrm rot="20805612">
            <a:off x="7570755" y="607238"/>
            <a:ext cx="449710" cy="395095"/>
          </a:xfrm>
          <a:custGeom>
            <a:avLst/>
            <a:gdLst>
              <a:gd name="connsiteX0" fmla="*/ 2102715 w 4017059"/>
              <a:gd name="connsiteY0" fmla="*/ 724902 h 3529210"/>
              <a:gd name="connsiteX1" fmla="*/ 3061541 w 4017059"/>
              <a:gd name="connsiteY1" fmla="*/ 353744 h 3529210"/>
              <a:gd name="connsiteX2" fmla="*/ 4010056 w 4017059"/>
              <a:gd name="connsiteY2" fmla="*/ 1518769 h 3529210"/>
              <a:gd name="connsiteX3" fmla="*/ 3144020 w 4017059"/>
              <a:gd name="connsiteY3" fmla="*/ 2704414 h 3529210"/>
              <a:gd name="connsiteX4" fmla="*/ 1587217 w 4017059"/>
              <a:gd name="connsiteY4" fmla="*/ 3529210 h 3529210"/>
              <a:gd name="connsiteX5" fmla="*/ 422192 w 4017059"/>
              <a:gd name="connsiteY5" fmla="*/ 2209536 h 3529210"/>
              <a:gd name="connsiteX6" fmla="*/ 30414 w 4017059"/>
              <a:gd name="connsiteY6" fmla="*/ 786762 h 3529210"/>
              <a:gd name="connsiteX7" fmla="*/ 1329468 w 4017059"/>
              <a:gd name="connsiteY7" fmla="*/ 34135 h 3529210"/>
              <a:gd name="connsiteX8" fmla="*/ 2102715 w 4017059"/>
              <a:gd name="connsiteY8" fmla="*/ 724902 h 352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7059" h="3529210">
                <a:moveTo>
                  <a:pt x="2102715" y="724902"/>
                </a:moveTo>
                <a:cubicBezTo>
                  <a:pt x="2102715" y="724902"/>
                  <a:pt x="2535733" y="281574"/>
                  <a:pt x="3061541" y="353744"/>
                </a:cubicBezTo>
                <a:cubicBezTo>
                  <a:pt x="3721377" y="436223"/>
                  <a:pt x="4071916" y="982651"/>
                  <a:pt x="4010056" y="1518769"/>
                </a:cubicBezTo>
                <a:cubicBezTo>
                  <a:pt x="3948197" y="2044576"/>
                  <a:pt x="3494559" y="2446665"/>
                  <a:pt x="3144020" y="2704414"/>
                </a:cubicBezTo>
                <a:cubicBezTo>
                  <a:pt x="2659452" y="3065262"/>
                  <a:pt x="1978995" y="3395181"/>
                  <a:pt x="1587217" y="3529210"/>
                </a:cubicBezTo>
                <a:cubicBezTo>
                  <a:pt x="1267609" y="3261151"/>
                  <a:pt x="741801" y="2714724"/>
                  <a:pt x="422192" y="2209536"/>
                </a:cubicBezTo>
                <a:cubicBezTo>
                  <a:pt x="185063" y="1838377"/>
                  <a:pt x="-93305" y="1302260"/>
                  <a:pt x="30414" y="786762"/>
                </a:cubicBezTo>
                <a:cubicBezTo>
                  <a:pt x="154133" y="271264"/>
                  <a:pt x="679941" y="-120514"/>
                  <a:pt x="1329468" y="34135"/>
                </a:cubicBezTo>
                <a:cubicBezTo>
                  <a:pt x="1844966" y="157855"/>
                  <a:pt x="2102715" y="724902"/>
                  <a:pt x="2102715" y="724902"/>
                </a:cubicBezTo>
                <a:close/>
              </a:path>
            </a:pathLst>
          </a:custGeom>
          <a:solidFill>
            <a:schemeClr val="accent1">
              <a:lumMod val="40000"/>
              <a:lumOff val="60000"/>
            </a:schemeClr>
          </a:solidFill>
          <a:ln w="103065" cap="flat">
            <a:noFill/>
            <a:prstDash val="solid"/>
            <a:miter/>
          </a:ln>
        </p:spPr>
        <p:txBody>
          <a:bodyPr rtlCol="0" anchor="ctr"/>
          <a:lstStyle/>
          <a:p>
            <a:endParaRPr lang="zh-CN" altLang="en-US"/>
          </a:p>
        </p:txBody>
      </p:sp>
      <p:cxnSp>
        <p:nvCxnSpPr>
          <p:cNvPr id="5" name="直接连接符 4">
            <a:extLst>
              <a:ext uri="{FF2B5EF4-FFF2-40B4-BE49-F238E27FC236}">
                <a16:creationId xmlns:a16="http://schemas.microsoft.com/office/drawing/2014/main" id="{4025D359-DAA2-B8B8-249C-E872E9A76A19}"/>
              </a:ext>
            </a:extLst>
          </p:cNvPr>
          <p:cNvCxnSpPr/>
          <p:nvPr userDrawn="1"/>
        </p:nvCxnSpPr>
        <p:spPr>
          <a:xfrm>
            <a:off x="2467097" y="804784"/>
            <a:ext cx="1665170" cy="0"/>
          </a:xfrm>
          <a:prstGeom prst="line">
            <a:avLst/>
          </a:prstGeom>
          <a:ln w="12700">
            <a:gradFill>
              <a:gsLst>
                <a:gs pos="0">
                  <a:schemeClr val="accent5">
                    <a:alpha val="0"/>
                  </a:schemeClr>
                </a:gs>
                <a:gs pos="100000">
                  <a:schemeClr val="accent5"/>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345B698-F59B-FF0B-DD9A-F7FBB1299825}"/>
              </a:ext>
            </a:extLst>
          </p:cNvPr>
          <p:cNvCxnSpPr>
            <a:cxnSpLocks/>
          </p:cNvCxnSpPr>
          <p:nvPr userDrawn="1"/>
        </p:nvCxnSpPr>
        <p:spPr>
          <a:xfrm flipH="1">
            <a:off x="8059733" y="804784"/>
            <a:ext cx="1665170" cy="0"/>
          </a:xfrm>
          <a:prstGeom prst="line">
            <a:avLst/>
          </a:prstGeom>
          <a:ln w="12700">
            <a:gradFill>
              <a:gsLst>
                <a:gs pos="0">
                  <a:schemeClr val="accent5">
                    <a:alpha val="0"/>
                  </a:schemeClr>
                </a:gs>
                <a:gs pos="100000">
                  <a:schemeClr val="accent5"/>
                </a:gs>
              </a:gsLst>
              <a:lin ang="0" scaled="0"/>
            </a:gradFill>
          </a:ln>
        </p:spPr>
        <p:style>
          <a:lnRef idx="1">
            <a:schemeClr val="accent1"/>
          </a:lnRef>
          <a:fillRef idx="0">
            <a:schemeClr val="accent1"/>
          </a:fillRef>
          <a:effectRef idx="0">
            <a:schemeClr val="accent1"/>
          </a:effectRef>
          <a:fontRef idx="minor">
            <a:schemeClr val="tx1"/>
          </a:fontRef>
        </p:style>
      </p:cxnSp>
      <p:sp>
        <p:nvSpPr>
          <p:cNvPr id="7" name="图形 39">
            <a:extLst>
              <a:ext uri="{FF2B5EF4-FFF2-40B4-BE49-F238E27FC236}">
                <a16:creationId xmlns:a16="http://schemas.microsoft.com/office/drawing/2014/main" id="{C33711F8-3BE7-01AD-9F6F-F8A77A19A04A}"/>
              </a:ext>
            </a:extLst>
          </p:cNvPr>
          <p:cNvSpPr/>
          <p:nvPr userDrawn="1"/>
        </p:nvSpPr>
        <p:spPr>
          <a:xfrm>
            <a:off x="9464342" y="6220871"/>
            <a:ext cx="2723226" cy="637129"/>
          </a:xfrm>
          <a:custGeom>
            <a:avLst/>
            <a:gdLst>
              <a:gd name="connsiteX0" fmla="*/ 6095324 w 6096631"/>
              <a:gd name="connsiteY0" fmla="*/ 1347105 h 1426374"/>
              <a:gd name="connsiteX1" fmla="*/ 4341846 w 6096631"/>
              <a:gd name="connsiteY1" fmla="*/ 1024116 h 1426374"/>
              <a:gd name="connsiteX2" fmla="*/ 4610850 w 6096631"/>
              <a:gd name="connsiteY2" fmla="*/ 685409 h 1426374"/>
              <a:gd name="connsiteX3" fmla="*/ 4685396 w 6096631"/>
              <a:gd name="connsiteY3" fmla="*/ 186927 h 1426374"/>
              <a:gd name="connsiteX4" fmla="*/ 4446013 w 6096631"/>
              <a:gd name="connsiteY4" fmla="*/ 7050 h 1426374"/>
              <a:gd name="connsiteX5" fmla="*/ 4024064 w 6096631"/>
              <a:gd name="connsiteY5" fmla="*/ 212188 h 1426374"/>
              <a:gd name="connsiteX6" fmla="*/ 3718900 w 6096631"/>
              <a:gd name="connsiteY6" fmla="*/ 97921 h 1426374"/>
              <a:gd name="connsiteX7" fmla="*/ 3421366 w 6096631"/>
              <a:gd name="connsiteY7" fmla="*/ 304778 h 1426374"/>
              <a:gd name="connsiteX8" fmla="*/ 3572931 w 6096631"/>
              <a:gd name="connsiteY8" fmla="*/ 767367 h 1426374"/>
              <a:gd name="connsiteX9" fmla="*/ 4089577 w 6096631"/>
              <a:gd name="connsiteY9" fmla="*/ 1084786 h 1426374"/>
              <a:gd name="connsiteX10" fmla="*/ 4096261 w 6096631"/>
              <a:gd name="connsiteY10" fmla="*/ 1087207 h 1426374"/>
              <a:gd name="connsiteX11" fmla="*/ 4101711 w 6096631"/>
              <a:gd name="connsiteY11" fmla="*/ 1082582 h 1426374"/>
              <a:gd name="connsiteX12" fmla="*/ 4198007 w 6096631"/>
              <a:gd name="connsiteY12" fmla="*/ 985874 h 1426374"/>
              <a:gd name="connsiteX13" fmla="*/ 4297306 w 6096631"/>
              <a:gd name="connsiteY13" fmla="*/ 1032811 h 1426374"/>
              <a:gd name="connsiteX14" fmla="*/ 3557939 w 6096631"/>
              <a:gd name="connsiteY14" fmla="*/ 1383216 h 1426374"/>
              <a:gd name="connsiteX15" fmla="*/ 1421795 w 6096631"/>
              <a:gd name="connsiteY15" fmla="*/ 1108932 h 1426374"/>
              <a:gd name="connsiteX16" fmla="*/ 0 w 6096631"/>
              <a:gd name="connsiteY16" fmla="*/ 1222133 h 1426374"/>
              <a:gd name="connsiteX17" fmla="*/ 4844 w 6096631"/>
              <a:gd name="connsiteY17" fmla="*/ 1233686 h 1426374"/>
              <a:gd name="connsiteX18" fmla="*/ 10729 w 6096631"/>
              <a:gd name="connsiteY18" fmla="*/ 1244875 h 1426374"/>
              <a:gd name="connsiteX19" fmla="*/ 1416685 w 6096631"/>
              <a:gd name="connsiteY19" fmla="*/ 1133466 h 1426374"/>
              <a:gd name="connsiteX20" fmla="*/ 3289928 w 6096631"/>
              <a:gd name="connsiteY20" fmla="*/ 1426375 h 1426374"/>
              <a:gd name="connsiteX21" fmla="*/ 3561717 w 6096631"/>
              <a:gd name="connsiteY21" fmla="*/ 1408041 h 1426374"/>
              <a:gd name="connsiteX22" fmla="*/ 4321017 w 6096631"/>
              <a:gd name="connsiteY22" fmla="*/ 1043395 h 1426374"/>
              <a:gd name="connsiteX23" fmla="*/ 4649213 w 6096631"/>
              <a:gd name="connsiteY23" fmla="*/ 1171588 h 1426374"/>
              <a:gd name="connsiteX24" fmla="*/ 6096632 w 6096631"/>
              <a:gd name="connsiteY24" fmla="*/ 1372196 h 1426374"/>
              <a:gd name="connsiteX25" fmla="*/ 4191734 w 6096631"/>
              <a:gd name="connsiteY25" fmla="*/ 954243 h 1426374"/>
              <a:gd name="connsiteX26" fmla="*/ 3942856 w 6096631"/>
              <a:gd name="connsiteY26" fmla="*/ 816072 h 1426374"/>
              <a:gd name="connsiteX27" fmla="*/ 3793544 w 6096631"/>
              <a:gd name="connsiteY27" fmla="*/ 589525 h 1426374"/>
              <a:gd name="connsiteX28" fmla="*/ 3895047 w 6096631"/>
              <a:gd name="connsiteY28" fmla="*/ 487246 h 1426374"/>
              <a:gd name="connsiteX29" fmla="*/ 3929148 w 6096631"/>
              <a:gd name="connsiteY29" fmla="*/ 483589 h 1426374"/>
              <a:gd name="connsiteX30" fmla="*/ 4072624 w 6096631"/>
              <a:gd name="connsiteY30" fmla="*/ 566419 h 1426374"/>
              <a:gd name="connsiteX31" fmla="*/ 4086864 w 6096631"/>
              <a:gd name="connsiteY31" fmla="*/ 589040 h 1426374"/>
              <a:gd name="connsiteX32" fmla="*/ 4094857 w 6096631"/>
              <a:gd name="connsiteY32" fmla="*/ 563465 h 1426374"/>
              <a:gd name="connsiteX33" fmla="*/ 4271658 w 6096631"/>
              <a:gd name="connsiteY33" fmla="*/ 452056 h 1426374"/>
              <a:gd name="connsiteX34" fmla="*/ 4368874 w 6096631"/>
              <a:gd name="connsiteY34" fmla="*/ 584317 h 1426374"/>
              <a:gd name="connsiteX35" fmla="*/ 4191734 w 6096631"/>
              <a:gd name="connsiteY35" fmla="*/ 954243 h 1426374"/>
              <a:gd name="connsiteX36" fmla="*/ 4318087 w 6096631"/>
              <a:gd name="connsiteY36" fmla="*/ 1013750 h 1426374"/>
              <a:gd name="connsiteX37" fmla="*/ 4215372 w 6096631"/>
              <a:gd name="connsiteY37" fmla="*/ 965820 h 1426374"/>
              <a:gd name="connsiteX38" fmla="*/ 4393651 w 6096631"/>
              <a:gd name="connsiteY38" fmla="*/ 585795 h 1426374"/>
              <a:gd name="connsiteX39" fmla="*/ 4276211 w 6096631"/>
              <a:gd name="connsiteY39" fmla="*/ 427425 h 1426374"/>
              <a:gd name="connsiteX40" fmla="*/ 4079332 w 6096631"/>
              <a:gd name="connsiteY40" fmla="*/ 534353 h 1426374"/>
              <a:gd name="connsiteX41" fmla="*/ 3889986 w 6096631"/>
              <a:gd name="connsiteY41" fmla="*/ 462664 h 1426374"/>
              <a:gd name="connsiteX42" fmla="*/ 3769204 w 6096631"/>
              <a:gd name="connsiteY42" fmla="*/ 585117 h 1426374"/>
              <a:gd name="connsiteX43" fmla="*/ 3929730 w 6096631"/>
              <a:gd name="connsiteY43" fmla="*/ 837361 h 1426374"/>
              <a:gd name="connsiteX44" fmla="*/ 4174345 w 6096631"/>
              <a:gd name="connsiteY44" fmla="*/ 974249 h 1426374"/>
              <a:gd name="connsiteX45" fmla="*/ 4091175 w 6096631"/>
              <a:gd name="connsiteY45" fmla="*/ 1058677 h 1426374"/>
              <a:gd name="connsiteX46" fmla="*/ 3590247 w 6096631"/>
              <a:gd name="connsiteY46" fmla="*/ 749517 h 1426374"/>
              <a:gd name="connsiteX47" fmla="*/ 3444520 w 6096631"/>
              <a:gd name="connsiteY47" fmla="*/ 313739 h 1426374"/>
              <a:gd name="connsiteX48" fmla="*/ 3720208 w 6096631"/>
              <a:gd name="connsiteY48" fmla="*/ 123133 h 1426374"/>
              <a:gd name="connsiteX49" fmla="*/ 3747891 w 6096631"/>
              <a:gd name="connsiteY49" fmla="*/ 122358 h 1426374"/>
              <a:gd name="connsiteX50" fmla="*/ 4015490 w 6096631"/>
              <a:gd name="connsiteY50" fmla="*/ 242413 h 1426374"/>
              <a:gd name="connsiteX51" fmla="*/ 4027866 w 6096631"/>
              <a:gd name="connsiteY51" fmla="*/ 262515 h 1426374"/>
              <a:gd name="connsiteX52" fmla="*/ 4037312 w 6096631"/>
              <a:gd name="connsiteY52" fmla="*/ 240718 h 1426374"/>
              <a:gd name="connsiteX53" fmla="*/ 4441774 w 6096631"/>
              <a:gd name="connsiteY53" fmla="*/ 31851 h 1426374"/>
              <a:gd name="connsiteX54" fmla="*/ 4662897 w 6096631"/>
              <a:gd name="connsiteY54" fmla="*/ 197438 h 1426374"/>
              <a:gd name="connsiteX55" fmla="*/ 4589609 w 6096631"/>
              <a:gd name="connsiteY55" fmla="*/ 672524 h 1426374"/>
              <a:gd name="connsiteX56" fmla="*/ 4318087 w 6096631"/>
              <a:gd name="connsiteY56" fmla="*/ 1013629 h 142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96631" h="1426374">
                <a:moveTo>
                  <a:pt x="6095324" y="1347105"/>
                </a:moveTo>
                <a:cubicBezTo>
                  <a:pt x="5343557" y="1387430"/>
                  <a:pt x="4725237" y="1192610"/>
                  <a:pt x="4341846" y="1024116"/>
                </a:cubicBezTo>
                <a:cubicBezTo>
                  <a:pt x="4446957" y="924398"/>
                  <a:pt x="4537513" y="810376"/>
                  <a:pt x="4610850" y="685409"/>
                </a:cubicBezTo>
                <a:cubicBezTo>
                  <a:pt x="4718650" y="502335"/>
                  <a:pt x="4745800" y="320666"/>
                  <a:pt x="4685396" y="186927"/>
                </a:cubicBezTo>
                <a:cubicBezTo>
                  <a:pt x="4641802" y="90413"/>
                  <a:pt x="4556792" y="26546"/>
                  <a:pt x="4446013" y="7050"/>
                </a:cubicBezTo>
                <a:cubicBezTo>
                  <a:pt x="4185897" y="-38725"/>
                  <a:pt x="4057971" y="151058"/>
                  <a:pt x="4024064" y="212188"/>
                </a:cubicBezTo>
                <a:cubicBezTo>
                  <a:pt x="3992821" y="174454"/>
                  <a:pt x="3900545" y="87749"/>
                  <a:pt x="3718900" y="97921"/>
                </a:cubicBezTo>
                <a:cubicBezTo>
                  <a:pt x="3579615" y="105719"/>
                  <a:pt x="3465784" y="184989"/>
                  <a:pt x="3421366" y="304778"/>
                </a:cubicBezTo>
                <a:cubicBezTo>
                  <a:pt x="3367720" y="449682"/>
                  <a:pt x="3422964" y="618297"/>
                  <a:pt x="3572931" y="767367"/>
                </a:cubicBezTo>
                <a:cubicBezTo>
                  <a:pt x="3776106" y="969332"/>
                  <a:pt x="4086380" y="1083647"/>
                  <a:pt x="4089577" y="1084786"/>
                </a:cubicBezTo>
                <a:lnTo>
                  <a:pt x="4096261" y="1087207"/>
                </a:lnTo>
                <a:lnTo>
                  <a:pt x="4101711" y="1082582"/>
                </a:lnTo>
                <a:cubicBezTo>
                  <a:pt x="4135885" y="1052477"/>
                  <a:pt x="4168048" y="1020173"/>
                  <a:pt x="4198007" y="985874"/>
                </a:cubicBezTo>
                <a:cubicBezTo>
                  <a:pt x="4228984" y="1001084"/>
                  <a:pt x="4262164" y="1016826"/>
                  <a:pt x="4297306" y="1032811"/>
                </a:cubicBezTo>
                <a:cubicBezTo>
                  <a:pt x="4124550" y="1189631"/>
                  <a:pt x="3883640" y="1333373"/>
                  <a:pt x="3557939" y="1383216"/>
                </a:cubicBezTo>
                <a:cubicBezTo>
                  <a:pt x="3087503" y="1455244"/>
                  <a:pt x="2312170" y="1301597"/>
                  <a:pt x="1421795" y="1108932"/>
                </a:cubicBezTo>
                <a:cubicBezTo>
                  <a:pt x="596352" y="930242"/>
                  <a:pt x="178448" y="1134774"/>
                  <a:pt x="0" y="1222133"/>
                </a:cubicBezTo>
                <a:lnTo>
                  <a:pt x="4844" y="1233686"/>
                </a:lnTo>
                <a:lnTo>
                  <a:pt x="10729" y="1244875"/>
                </a:lnTo>
                <a:cubicBezTo>
                  <a:pt x="186900" y="1158654"/>
                  <a:pt x="599452" y="956665"/>
                  <a:pt x="1416685" y="1133466"/>
                </a:cubicBezTo>
                <a:cubicBezTo>
                  <a:pt x="2155374" y="1293314"/>
                  <a:pt x="2815350" y="1426375"/>
                  <a:pt x="3289928" y="1426375"/>
                </a:cubicBezTo>
                <a:cubicBezTo>
                  <a:pt x="3388888" y="1426375"/>
                  <a:pt x="3479832" y="1420586"/>
                  <a:pt x="3561717" y="1408041"/>
                </a:cubicBezTo>
                <a:cubicBezTo>
                  <a:pt x="3846754" y="1364446"/>
                  <a:pt x="4109074" y="1236568"/>
                  <a:pt x="4321017" y="1043395"/>
                </a:cubicBezTo>
                <a:cubicBezTo>
                  <a:pt x="4416465" y="1085875"/>
                  <a:pt x="4526348" y="1129955"/>
                  <a:pt x="4649213" y="1171588"/>
                </a:cubicBezTo>
                <a:cubicBezTo>
                  <a:pt x="5119697" y="1330999"/>
                  <a:pt x="5606699" y="1398523"/>
                  <a:pt x="6096632" y="1372196"/>
                </a:cubicBezTo>
                <a:close/>
                <a:moveTo>
                  <a:pt x="4191734" y="954243"/>
                </a:moveTo>
                <a:cubicBezTo>
                  <a:pt x="4068022" y="892944"/>
                  <a:pt x="3983012" y="841575"/>
                  <a:pt x="3942856" y="816072"/>
                </a:cubicBezTo>
                <a:cubicBezTo>
                  <a:pt x="3834766" y="747362"/>
                  <a:pt x="3780345" y="664798"/>
                  <a:pt x="3793544" y="589525"/>
                </a:cubicBezTo>
                <a:cubicBezTo>
                  <a:pt x="3802481" y="538664"/>
                  <a:pt x="3842322" y="498460"/>
                  <a:pt x="3895047" y="487246"/>
                </a:cubicBezTo>
                <a:cubicBezTo>
                  <a:pt x="3906261" y="484841"/>
                  <a:pt x="3917692" y="483616"/>
                  <a:pt x="3929148" y="483589"/>
                </a:cubicBezTo>
                <a:cubicBezTo>
                  <a:pt x="4019389" y="483589"/>
                  <a:pt x="4070274" y="562665"/>
                  <a:pt x="4072624" y="566419"/>
                </a:cubicBezTo>
                <a:lnTo>
                  <a:pt x="4086864" y="589040"/>
                </a:lnTo>
                <a:lnTo>
                  <a:pt x="4094857" y="563465"/>
                </a:lnTo>
                <a:cubicBezTo>
                  <a:pt x="4122855" y="473853"/>
                  <a:pt x="4204982" y="439680"/>
                  <a:pt x="4271658" y="452056"/>
                </a:cubicBezTo>
                <a:cubicBezTo>
                  <a:pt x="4321671" y="461380"/>
                  <a:pt x="4373379" y="501027"/>
                  <a:pt x="4368874" y="584317"/>
                </a:cubicBezTo>
                <a:cubicBezTo>
                  <a:pt x="4361100" y="726412"/>
                  <a:pt x="4268848" y="863324"/>
                  <a:pt x="4191734" y="954243"/>
                </a:cubicBezTo>
                <a:close/>
                <a:moveTo>
                  <a:pt x="4318087" y="1013750"/>
                </a:moveTo>
                <a:cubicBezTo>
                  <a:pt x="4281564" y="997378"/>
                  <a:pt x="4247317" y="981401"/>
                  <a:pt x="4215372" y="965820"/>
                </a:cubicBezTo>
                <a:cubicBezTo>
                  <a:pt x="4293891" y="872624"/>
                  <a:pt x="4385489" y="733678"/>
                  <a:pt x="4393651" y="585795"/>
                </a:cubicBezTo>
                <a:cubicBezTo>
                  <a:pt x="4398155" y="503740"/>
                  <a:pt x="4352066" y="441569"/>
                  <a:pt x="4276211" y="427425"/>
                </a:cubicBezTo>
                <a:cubicBezTo>
                  <a:pt x="4206266" y="414370"/>
                  <a:pt x="4117453" y="447963"/>
                  <a:pt x="4079332" y="534353"/>
                </a:cubicBezTo>
                <a:cubicBezTo>
                  <a:pt x="4052037" y="502359"/>
                  <a:pt x="3986185" y="442320"/>
                  <a:pt x="3889986" y="462664"/>
                </a:cubicBezTo>
                <a:cubicBezTo>
                  <a:pt x="3827330" y="475960"/>
                  <a:pt x="3779933" y="524036"/>
                  <a:pt x="3769204" y="585117"/>
                </a:cubicBezTo>
                <a:cubicBezTo>
                  <a:pt x="3754115" y="670998"/>
                  <a:pt x="3812629" y="762959"/>
                  <a:pt x="3929730" y="837361"/>
                </a:cubicBezTo>
                <a:cubicBezTo>
                  <a:pt x="3974463" y="865770"/>
                  <a:pt x="4057608" y="915783"/>
                  <a:pt x="4174345" y="974249"/>
                </a:cubicBezTo>
                <a:cubicBezTo>
                  <a:pt x="4148164" y="1003859"/>
                  <a:pt x="4120384" y="1032043"/>
                  <a:pt x="4091175" y="1058677"/>
                </a:cubicBezTo>
                <a:cubicBezTo>
                  <a:pt x="4045159" y="1040900"/>
                  <a:pt x="3772982" y="931162"/>
                  <a:pt x="3590247" y="749517"/>
                </a:cubicBezTo>
                <a:cubicBezTo>
                  <a:pt x="3447596" y="607738"/>
                  <a:pt x="3394483" y="448907"/>
                  <a:pt x="3444520" y="313739"/>
                </a:cubicBezTo>
                <a:cubicBezTo>
                  <a:pt x="3485378" y="203420"/>
                  <a:pt x="3591022" y="130375"/>
                  <a:pt x="3720208" y="123133"/>
                </a:cubicBezTo>
                <a:cubicBezTo>
                  <a:pt x="3729702" y="122600"/>
                  <a:pt x="3738930" y="122358"/>
                  <a:pt x="3747891" y="122358"/>
                </a:cubicBezTo>
                <a:cubicBezTo>
                  <a:pt x="3938521" y="122358"/>
                  <a:pt x="4012318" y="237327"/>
                  <a:pt x="4015490" y="242413"/>
                </a:cubicBezTo>
                <a:lnTo>
                  <a:pt x="4027866" y="262515"/>
                </a:lnTo>
                <a:lnTo>
                  <a:pt x="4037312" y="240718"/>
                </a:lnTo>
                <a:cubicBezTo>
                  <a:pt x="4041913" y="230110"/>
                  <a:pt x="4153734" y="-18816"/>
                  <a:pt x="4441774" y="31851"/>
                </a:cubicBezTo>
                <a:cubicBezTo>
                  <a:pt x="4544271" y="49870"/>
                  <a:pt x="4622814" y="108674"/>
                  <a:pt x="4662897" y="197438"/>
                </a:cubicBezTo>
                <a:cubicBezTo>
                  <a:pt x="4719861" y="323524"/>
                  <a:pt x="4693147" y="496692"/>
                  <a:pt x="4589609" y="672524"/>
                </a:cubicBezTo>
                <a:cubicBezTo>
                  <a:pt x="4515498" y="798358"/>
                  <a:pt x="4424095" y="913180"/>
                  <a:pt x="4318087" y="1013629"/>
                </a:cubicBezTo>
                <a:close/>
              </a:path>
            </a:pathLst>
          </a:custGeom>
          <a:gradFill>
            <a:gsLst>
              <a:gs pos="0">
                <a:schemeClr val="accent1">
                  <a:alpha val="0"/>
                </a:schemeClr>
              </a:gs>
              <a:gs pos="100000">
                <a:schemeClr val="accent1"/>
              </a:gs>
            </a:gsLst>
            <a:lin ang="0" scaled="0"/>
          </a:gradFill>
          <a:ln w="2422" cap="flat">
            <a:noFill/>
            <a:prstDash val="solid"/>
            <a:miter/>
          </a:ln>
        </p:spPr>
        <p:txBody>
          <a:bodyPr rtlCol="0" anchor="ctr"/>
          <a:lstStyle/>
          <a:p>
            <a:endParaRPr lang="zh-CN" altLang="en-US" dirty="0"/>
          </a:p>
        </p:txBody>
      </p:sp>
      <p:sp>
        <p:nvSpPr>
          <p:cNvPr id="18" name="任意多边形: 形状 17">
            <a:extLst>
              <a:ext uri="{FF2B5EF4-FFF2-40B4-BE49-F238E27FC236}">
                <a16:creationId xmlns:a16="http://schemas.microsoft.com/office/drawing/2014/main" id="{CEA76126-F225-FF52-3C5F-553B6B2BC3A7}"/>
              </a:ext>
            </a:extLst>
          </p:cNvPr>
          <p:cNvSpPr/>
          <p:nvPr/>
        </p:nvSpPr>
        <p:spPr>
          <a:xfrm>
            <a:off x="10893215" y="390522"/>
            <a:ext cx="250892" cy="236806"/>
          </a:xfrm>
          <a:custGeom>
            <a:avLst/>
            <a:gdLst>
              <a:gd name="connsiteX0" fmla="*/ 233889 w 250892"/>
              <a:gd name="connsiteY0" fmla="*/ 19559 h 236806"/>
              <a:gd name="connsiteX1" fmla="*/ 150069 w 250892"/>
              <a:gd name="connsiteY1" fmla="*/ 11939 h 236806"/>
              <a:gd name="connsiteX2" fmla="*/ 98634 w 250892"/>
              <a:gd name="connsiteY2" fmla="*/ 69089 h 236806"/>
              <a:gd name="connsiteX3" fmla="*/ 83394 w 250892"/>
              <a:gd name="connsiteY3" fmla="*/ 31941 h 236806"/>
              <a:gd name="connsiteX4" fmla="*/ 51009 w 250892"/>
              <a:gd name="connsiteY4" fmla="*/ 10986 h 236806"/>
              <a:gd name="connsiteX5" fmla="*/ 14814 w 250892"/>
              <a:gd name="connsiteY5" fmla="*/ 31941 h 236806"/>
              <a:gd name="connsiteX6" fmla="*/ 5289 w 250892"/>
              <a:gd name="connsiteY6" fmla="*/ 123381 h 236806"/>
              <a:gd name="connsiteX7" fmla="*/ 62439 w 250892"/>
              <a:gd name="connsiteY7" fmla="*/ 208154 h 236806"/>
              <a:gd name="connsiteX8" fmla="*/ 103397 w 250892"/>
              <a:gd name="connsiteY8" fmla="*/ 234824 h 236806"/>
              <a:gd name="connsiteX9" fmla="*/ 143402 w 250892"/>
              <a:gd name="connsiteY9" fmla="*/ 231014 h 236806"/>
              <a:gd name="connsiteX10" fmla="*/ 182454 w 250892"/>
              <a:gd name="connsiteY10" fmla="*/ 200534 h 236806"/>
              <a:gd name="connsiteX11" fmla="*/ 206267 w 250892"/>
              <a:gd name="connsiteY11" fmla="*/ 172911 h 236806"/>
              <a:gd name="connsiteX12" fmla="*/ 233889 w 250892"/>
              <a:gd name="connsiteY12" fmla="*/ 19559 h 236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892" h="236806">
                <a:moveTo>
                  <a:pt x="233889" y="19559"/>
                </a:moveTo>
                <a:cubicBezTo>
                  <a:pt x="212934" y="-7111"/>
                  <a:pt x="176739" y="-3301"/>
                  <a:pt x="150069" y="11939"/>
                </a:cubicBezTo>
                <a:cubicBezTo>
                  <a:pt x="126257" y="25274"/>
                  <a:pt x="111017" y="46229"/>
                  <a:pt x="98634" y="69089"/>
                </a:cubicBezTo>
                <a:cubicBezTo>
                  <a:pt x="95777" y="55754"/>
                  <a:pt x="91014" y="42419"/>
                  <a:pt x="83394" y="31941"/>
                </a:cubicBezTo>
                <a:cubicBezTo>
                  <a:pt x="75774" y="20511"/>
                  <a:pt x="65297" y="11939"/>
                  <a:pt x="51009" y="10986"/>
                </a:cubicBezTo>
                <a:cubicBezTo>
                  <a:pt x="35769" y="10034"/>
                  <a:pt x="22434" y="20511"/>
                  <a:pt x="14814" y="31941"/>
                </a:cubicBezTo>
                <a:cubicBezTo>
                  <a:pt x="-2331" y="58611"/>
                  <a:pt x="-3283" y="93854"/>
                  <a:pt x="5289" y="123381"/>
                </a:cubicBezTo>
                <a:cubicBezTo>
                  <a:pt x="15767" y="155766"/>
                  <a:pt x="36722" y="185294"/>
                  <a:pt x="62439" y="208154"/>
                </a:cubicBezTo>
                <a:cubicBezTo>
                  <a:pt x="74822" y="219584"/>
                  <a:pt x="88157" y="230061"/>
                  <a:pt x="103397" y="234824"/>
                </a:cubicBezTo>
                <a:cubicBezTo>
                  <a:pt x="116732" y="238634"/>
                  <a:pt x="131019" y="236729"/>
                  <a:pt x="143402" y="231014"/>
                </a:cubicBezTo>
                <a:cubicBezTo>
                  <a:pt x="158642" y="223394"/>
                  <a:pt x="171024" y="211964"/>
                  <a:pt x="182454" y="200534"/>
                </a:cubicBezTo>
                <a:cubicBezTo>
                  <a:pt x="191027" y="191961"/>
                  <a:pt x="199599" y="182436"/>
                  <a:pt x="206267" y="172911"/>
                </a:cubicBezTo>
                <a:cubicBezTo>
                  <a:pt x="238652" y="131954"/>
                  <a:pt x="271989" y="66231"/>
                  <a:pt x="233889" y="19559"/>
                </a:cubicBezTo>
                <a:close/>
              </a:path>
            </a:pathLst>
          </a:custGeom>
          <a:solidFill>
            <a:schemeClr val="accent1"/>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A7B4E502-87FD-AC8B-B773-C46CFCB08A43}"/>
              </a:ext>
            </a:extLst>
          </p:cNvPr>
          <p:cNvSpPr/>
          <p:nvPr/>
        </p:nvSpPr>
        <p:spPr>
          <a:xfrm>
            <a:off x="10941367" y="455801"/>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 name="connsiteX4" fmla="*/ 0 w 9525"/>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9525">
                <a:moveTo>
                  <a:pt x="0" y="0"/>
                </a:moveTo>
                <a:cubicBezTo>
                  <a:pt x="0" y="0"/>
                  <a:pt x="0" y="0"/>
                  <a:pt x="0" y="0"/>
                </a:cubicBezTo>
                <a:cubicBezTo>
                  <a:pt x="0" y="0"/>
                  <a:pt x="0" y="0"/>
                  <a:pt x="0" y="0"/>
                </a:cubicBezTo>
                <a:cubicBezTo>
                  <a:pt x="0" y="0"/>
                  <a:pt x="0" y="0"/>
                  <a:pt x="0" y="0"/>
                </a:cubicBezTo>
                <a:cubicBezTo>
                  <a:pt x="0" y="0"/>
                  <a:pt x="0" y="0"/>
                  <a:pt x="0" y="0"/>
                </a:cubicBezTo>
                <a:close/>
              </a:path>
            </a:pathLst>
          </a:custGeom>
          <a:solidFill>
            <a:srgbClr val="FFA1A2"/>
          </a:solidFill>
          <a:ln w="9525" cap="flat">
            <a:noFill/>
            <a:prstDash val="solid"/>
            <a:miter/>
          </a:ln>
        </p:spPr>
        <p:txBody>
          <a:bodyPr rtlCol="0" anchor="ctr"/>
          <a:lstStyle/>
          <a:p>
            <a:endParaRPr lang="zh-CN" altLang="en-US"/>
          </a:p>
        </p:txBody>
      </p:sp>
      <p:grpSp>
        <p:nvGrpSpPr>
          <p:cNvPr id="20" name="图形 7">
            <a:extLst>
              <a:ext uri="{FF2B5EF4-FFF2-40B4-BE49-F238E27FC236}">
                <a16:creationId xmlns:a16="http://schemas.microsoft.com/office/drawing/2014/main" id="{0C78D7EC-88EA-4585-8E21-B737945AC7EB}"/>
              </a:ext>
            </a:extLst>
          </p:cNvPr>
          <p:cNvGrpSpPr/>
          <p:nvPr/>
        </p:nvGrpSpPr>
        <p:grpSpPr>
          <a:xfrm>
            <a:off x="10550481" y="146226"/>
            <a:ext cx="1230279" cy="553621"/>
            <a:chOff x="10550481" y="146226"/>
            <a:chExt cx="1230279" cy="553621"/>
          </a:xfrm>
          <a:solidFill>
            <a:schemeClr val="tx1">
              <a:lumMod val="75000"/>
              <a:lumOff val="25000"/>
            </a:schemeClr>
          </a:solidFill>
        </p:grpSpPr>
        <p:sp>
          <p:nvSpPr>
            <p:cNvPr id="21" name="任意多边形: 形状 20">
              <a:extLst>
                <a:ext uri="{FF2B5EF4-FFF2-40B4-BE49-F238E27FC236}">
                  <a16:creationId xmlns:a16="http://schemas.microsoft.com/office/drawing/2014/main" id="{BA287D08-2F0B-AAC7-7288-94130C574495}"/>
                </a:ext>
              </a:extLst>
            </p:cNvPr>
            <p:cNvSpPr/>
            <p:nvPr/>
          </p:nvSpPr>
          <p:spPr>
            <a:xfrm>
              <a:off x="10550481" y="146226"/>
              <a:ext cx="337420" cy="553621"/>
            </a:xfrm>
            <a:custGeom>
              <a:avLst/>
              <a:gdLst>
                <a:gd name="connsiteX0" fmla="*/ 316591 w 337420"/>
                <a:gd name="connsiteY0" fmla="*/ 484835 h 553621"/>
                <a:gd name="connsiteX1" fmla="*/ 271823 w 337420"/>
                <a:gd name="connsiteY1" fmla="*/ 512457 h 553621"/>
                <a:gd name="connsiteX2" fmla="*/ 260393 w 337420"/>
                <a:gd name="connsiteY2" fmla="*/ 516267 h 553621"/>
                <a:gd name="connsiteX3" fmla="*/ 256583 w 337420"/>
                <a:gd name="connsiteY3" fmla="*/ 517220 h 553621"/>
                <a:gd name="connsiteX4" fmla="*/ 254678 w 337420"/>
                <a:gd name="connsiteY4" fmla="*/ 517220 h 553621"/>
                <a:gd name="connsiteX5" fmla="*/ 253726 w 337420"/>
                <a:gd name="connsiteY5" fmla="*/ 517220 h 553621"/>
                <a:gd name="connsiteX6" fmla="*/ 232771 w 337420"/>
                <a:gd name="connsiteY6" fmla="*/ 516267 h 553621"/>
                <a:gd name="connsiteX7" fmla="*/ 195623 w 337420"/>
                <a:gd name="connsiteY7" fmla="*/ 498170 h 553621"/>
                <a:gd name="connsiteX8" fmla="*/ 162286 w 337420"/>
                <a:gd name="connsiteY8" fmla="*/ 457212 h 553621"/>
                <a:gd name="connsiteX9" fmla="*/ 137521 w 337420"/>
                <a:gd name="connsiteY9" fmla="*/ 350532 h 553621"/>
                <a:gd name="connsiteX10" fmla="*/ 138473 w 337420"/>
                <a:gd name="connsiteY10" fmla="*/ 284810 h 553621"/>
                <a:gd name="connsiteX11" fmla="*/ 147998 w 337420"/>
                <a:gd name="connsiteY11" fmla="*/ 273380 h 553621"/>
                <a:gd name="connsiteX12" fmla="*/ 188956 w 337420"/>
                <a:gd name="connsiteY12" fmla="*/ 215277 h 553621"/>
                <a:gd name="connsiteX13" fmla="*/ 237533 w 337420"/>
                <a:gd name="connsiteY13" fmla="*/ 94310 h 553621"/>
                <a:gd name="connsiteX14" fmla="*/ 233723 w 337420"/>
                <a:gd name="connsiteY14" fmla="*/ 29540 h 553621"/>
                <a:gd name="connsiteX15" fmla="*/ 192766 w 337420"/>
                <a:gd name="connsiteY15" fmla="*/ 12 h 553621"/>
                <a:gd name="connsiteX16" fmla="*/ 125138 w 337420"/>
                <a:gd name="connsiteY16" fmla="*/ 84785 h 553621"/>
                <a:gd name="connsiteX17" fmla="*/ 107041 w 337420"/>
                <a:gd name="connsiteY17" fmla="*/ 205752 h 553621"/>
                <a:gd name="connsiteX18" fmla="*/ 103231 w 337420"/>
                <a:gd name="connsiteY18" fmla="*/ 277190 h 553621"/>
                <a:gd name="connsiteX19" fmla="*/ 91801 w 337420"/>
                <a:gd name="connsiteY19" fmla="*/ 290525 h 553621"/>
                <a:gd name="connsiteX20" fmla="*/ 53701 w 337420"/>
                <a:gd name="connsiteY20" fmla="*/ 332435 h 553621"/>
                <a:gd name="connsiteX21" fmla="*/ 7981 w 337420"/>
                <a:gd name="connsiteY21" fmla="*/ 359105 h 553621"/>
                <a:gd name="connsiteX22" fmla="*/ 10838 w 337420"/>
                <a:gd name="connsiteY22" fmla="*/ 381965 h 553621"/>
                <a:gd name="connsiteX23" fmla="*/ 60368 w 337420"/>
                <a:gd name="connsiteY23" fmla="*/ 360057 h 553621"/>
                <a:gd name="connsiteX24" fmla="*/ 101326 w 337420"/>
                <a:gd name="connsiteY24" fmla="*/ 324815 h 553621"/>
                <a:gd name="connsiteX25" fmla="*/ 101326 w 337420"/>
                <a:gd name="connsiteY25" fmla="*/ 325767 h 553621"/>
                <a:gd name="connsiteX26" fmla="*/ 122281 w 337420"/>
                <a:gd name="connsiteY26" fmla="*/ 456260 h 553621"/>
                <a:gd name="connsiteX27" fmla="*/ 204196 w 337420"/>
                <a:gd name="connsiteY27" fmla="*/ 544842 h 553621"/>
                <a:gd name="connsiteX28" fmla="*/ 314686 w 337420"/>
                <a:gd name="connsiteY28" fmla="*/ 528650 h 553621"/>
                <a:gd name="connsiteX29" fmla="*/ 335641 w 337420"/>
                <a:gd name="connsiteY29" fmla="*/ 502932 h 553621"/>
                <a:gd name="connsiteX30" fmla="*/ 316591 w 337420"/>
                <a:gd name="connsiteY30" fmla="*/ 484835 h 553621"/>
                <a:gd name="connsiteX31" fmla="*/ 149903 w 337420"/>
                <a:gd name="connsiteY31" fmla="*/ 135267 h 553621"/>
                <a:gd name="connsiteX32" fmla="*/ 161333 w 337420"/>
                <a:gd name="connsiteY32" fmla="*/ 83832 h 553621"/>
                <a:gd name="connsiteX33" fmla="*/ 180383 w 337420"/>
                <a:gd name="connsiteY33" fmla="*/ 40970 h 553621"/>
                <a:gd name="connsiteX34" fmla="*/ 183241 w 337420"/>
                <a:gd name="connsiteY34" fmla="*/ 38112 h 553621"/>
                <a:gd name="connsiteX35" fmla="*/ 186098 w 337420"/>
                <a:gd name="connsiteY35" fmla="*/ 36207 h 553621"/>
                <a:gd name="connsiteX36" fmla="*/ 187051 w 337420"/>
                <a:gd name="connsiteY36" fmla="*/ 35255 h 553621"/>
                <a:gd name="connsiteX37" fmla="*/ 188956 w 337420"/>
                <a:gd name="connsiteY37" fmla="*/ 34302 h 553621"/>
                <a:gd name="connsiteX38" fmla="*/ 191813 w 337420"/>
                <a:gd name="connsiteY38" fmla="*/ 34302 h 553621"/>
                <a:gd name="connsiteX39" fmla="*/ 192766 w 337420"/>
                <a:gd name="connsiteY39" fmla="*/ 34302 h 553621"/>
                <a:gd name="connsiteX40" fmla="*/ 194671 w 337420"/>
                <a:gd name="connsiteY40" fmla="*/ 35255 h 553621"/>
                <a:gd name="connsiteX41" fmla="*/ 195623 w 337420"/>
                <a:gd name="connsiteY41" fmla="*/ 36207 h 553621"/>
                <a:gd name="connsiteX42" fmla="*/ 196576 w 337420"/>
                <a:gd name="connsiteY42" fmla="*/ 37160 h 553621"/>
                <a:gd name="connsiteX43" fmla="*/ 198481 w 337420"/>
                <a:gd name="connsiteY43" fmla="*/ 39065 h 553621"/>
                <a:gd name="connsiteX44" fmla="*/ 200386 w 337420"/>
                <a:gd name="connsiteY44" fmla="*/ 42875 h 553621"/>
                <a:gd name="connsiteX45" fmla="*/ 201338 w 337420"/>
                <a:gd name="connsiteY45" fmla="*/ 43827 h 553621"/>
                <a:gd name="connsiteX46" fmla="*/ 201338 w 337420"/>
                <a:gd name="connsiteY46" fmla="*/ 44780 h 553621"/>
                <a:gd name="connsiteX47" fmla="*/ 203243 w 337420"/>
                <a:gd name="connsiteY47" fmla="*/ 50495 h 553621"/>
                <a:gd name="connsiteX48" fmla="*/ 204196 w 337420"/>
                <a:gd name="connsiteY48" fmla="*/ 59067 h 553621"/>
                <a:gd name="connsiteX49" fmla="*/ 203243 w 337420"/>
                <a:gd name="connsiteY49" fmla="*/ 75260 h 553621"/>
                <a:gd name="connsiteX50" fmla="*/ 169906 w 337420"/>
                <a:gd name="connsiteY50" fmla="*/ 180035 h 553621"/>
                <a:gd name="connsiteX51" fmla="*/ 142283 w 337420"/>
                <a:gd name="connsiteY51" fmla="*/ 226707 h 553621"/>
                <a:gd name="connsiteX52" fmla="*/ 149903 w 337420"/>
                <a:gd name="connsiteY52" fmla="*/ 135267 h 55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7420" h="553621">
                  <a:moveTo>
                    <a:pt x="316591" y="484835"/>
                  </a:moveTo>
                  <a:cubicBezTo>
                    <a:pt x="302303" y="494360"/>
                    <a:pt x="286111" y="506742"/>
                    <a:pt x="271823" y="512457"/>
                  </a:cubicBezTo>
                  <a:cubicBezTo>
                    <a:pt x="268013" y="514362"/>
                    <a:pt x="264203" y="515315"/>
                    <a:pt x="260393" y="516267"/>
                  </a:cubicBezTo>
                  <a:cubicBezTo>
                    <a:pt x="259441" y="516267"/>
                    <a:pt x="257536" y="517220"/>
                    <a:pt x="256583" y="517220"/>
                  </a:cubicBezTo>
                  <a:cubicBezTo>
                    <a:pt x="255631" y="517220"/>
                    <a:pt x="255631" y="517220"/>
                    <a:pt x="254678" y="517220"/>
                  </a:cubicBezTo>
                  <a:cubicBezTo>
                    <a:pt x="254678" y="517220"/>
                    <a:pt x="253726" y="517220"/>
                    <a:pt x="253726" y="517220"/>
                  </a:cubicBezTo>
                  <a:cubicBezTo>
                    <a:pt x="245153" y="518172"/>
                    <a:pt x="238486" y="517220"/>
                    <a:pt x="232771" y="516267"/>
                  </a:cubicBezTo>
                  <a:cubicBezTo>
                    <a:pt x="218483" y="513410"/>
                    <a:pt x="206101" y="506742"/>
                    <a:pt x="195623" y="498170"/>
                  </a:cubicBezTo>
                  <a:cubicBezTo>
                    <a:pt x="182288" y="486740"/>
                    <a:pt x="170858" y="472452"/>
                    <a:pt x="162286" y="457212"/>
                  </a:cubicBezTo>
                  <a:cubicBezTo>
                    <a:pt x="144188" y="424827"/>
                    <a:pt x="138473" y="387680"/>
                    <a:pt x="137521" y="350532"/>
                  </a:cubicBezTo>
                  <a:cubicBezTo>
                    <a:pt x="136568" y="328625"/>
                    <a:pt x="137521" y="306717"/>
                    <a:pt x="138473" y="284810"/>
                  </a:cubicBezTo>
                  <a:cubicBezTo>
                    <a:pt x="141331" y="281000"/>
                    <a:pt x="145141" y="277190"/>
                    <a:pt x="147998" y="273380"/>
                  </a:cubicBezTo>
                  <a:cubicBezTo>
                    <a:pt x="163238" y="254330"/>
                    <a:pt x="175621" y="235280"/>
                    <a:pt x="188956" y="215277"/>
                  </a:cubicBezTo>
                  <a:cubicBezTo>
                    <a:pt x="211816" y="178130"/>
                    <a:pt x="230866" y="137172"/>
                    <a:pt x="237533" y="94310"/>
                  </a:cubicBezTo>
                  <a:cubicBezTo>
                    <a:pt x="240391" y="73355"/>
                    <a:pt x="242296" y="50495"/>
                    <a:pt x="233723" y="29540"/>
                  </a:cubicBezTo>
                  <a:cubicBezTo>
                    <a:pt x="226103" y="13347"/>
                    <a:pt x="210863" y="965"/>
                    <a:pt x="192766" y="12"/>
                  </a:cubicBezTo>
                  <a:cubicBezTo>
                    <a:pt x="152761" y="-940"/>
                    <a:pt x="133711" y="53352"/>
                    <a:pt x="125138" y="84785"/>
                  </a:cubicBezTo>
                  <a:cubicBezTo>
                    <a:pt x="113708" y="123837"/>
                    <a:pt x="109898" y="165747"/>
                    <a:pt x="107041" y="205752"/>
                  </a:cubicBezTo>
                  <a:cubicBezTo>
                    <a:pt x="105136" y="229565"/>
                    <a:pt x="104183" y="253377"/>
                    <a:pt x="103231" y="277190"/>
                  </a:cubicBezTo>
                  <a:cubicBezTo>
                    <a:pt x="99421" y="281952"/>
                    <a:pt x="95611" y="285762"/>
                    <a:pt x="91801" y="290525"/>
                  </a:cubicBezTo>
                  <a:cubicBezTo>
                    <a:pt x="79418" y="304812"/>
                    <a:pt x="67036" y="319100"/>
                    <a:pt x="53701" y="332435"/>
                  </a:cubicBezTo>
                  <a:cubicBezTo>
                    <a:pt x="40366" y="344817"/>
                    <a:pt x="26078" y="357200"/>
                    <a:pt x="7981" y="359105"/>
                  </a:cubicBezTo>
                  <a:cubicBezTo>
                    <a:pt x="-4402" y="361010"/>
                    <a:pt x="-1544" y="382917"/>
                    <a:pt x="10838" y="381965"/>
                  </a:cubicBezTo>
                  <a:cubicBezTo>
                    <a:pt x="28936" y="380060"/>
                    <a:pt x="45128" y="370535"/>
                    <a:pt x="60368" y="360057"/>
                  </a:cubicBezTo>
                  <a:cubicBezTo>
                    <a:pt x="74656" y="349580"/>
                    <a:pt x="88943" y="337197"/>
                    <a:pt x="101326" y="324815"/>
                  </a:cubicBezTo>
                  <a:cubicBezTo>
                    <a:pt x="101326" y="324815"/>
                    <a:pt x="101326" y="325767"/>
                    <a:pt x="101326" y="325767"/>
                  </a:cubicBezTo>
                  <a:cubicBezTo>
                    <a:pt x="101326" y="369582"/>
                    <a:pt x="105136" y="415302"/>
                    <a:pt x="122281" y="456260"/>
                  </a:cubicBezTo>
                  <a:cubicBezTo>
                    <a:pt x="138473" y="493407"/>
                    <a:pt x="166096" y="528650"/>
                    <a:pt x="204196" y="544842"/>
                  </a:cubicBezTo>
                  <a:cubicBezTo>
                    <a:pt x="241343" y="561035"/>
                    <a:pt x="283253" y="554367"/>
                    <a:pt x="314686" y="528650"/>
                  </a:cubicBezTo>
                  <a:cubicBezTo>
                    <a:pt x="324211" y="521030"/>
                    <a:pt x="330878" y="513410"/>
                    <a:pt x="335641" y="502932"/>
                  </a:cubicBezTo>
                  <a:cubicBezTo>
                    <a:pt x="342308" y="491502"/>
                    <a:pt x="328973" y="476262"/>
                    <a:pt x="316591" y="484835"/>
                  </a:cubicBezTo>
                  <a:close/>
                  <a:moveTo>
                    <a:pt x="149903" y="135267"/>
                  </a:moveTo>
                  <a:cubicBezTo>
                    <a:pt x="152761" y="118122"/>
                    <a:pt x="156571" y="100977"/>
                    <a:pt x="161333" y="83832"/>
                  </a:cubicBezTo>
                  <a:cubicBezTo>
                    <a:pt x="166096" y="68592"/>
                    <a:pt x="170858" y="53352"/>
                    <a:pt x="180383" y="40970"/>
                  </a:cubicBezTo>
                  <a:cubicBezTo>
                    <a:pt x="180383" y="40970"/>
                    <a:pt x="183241" y="38112"/>
                    <a:pt x="183241" y="38112"/>
                  </a:cubicBezTo>
                  <a:cubicBezTo>
                    <a:pt x="183241" y="38112"/>
                    <a:pt x="186098" y="36207"/>
                    <a:pt x="186098" y="36207"/>
                  </a:cubicBezTo>
                  <a:cubicBezTo>
                    <a:pt x="186098" y="36207"/>
                    <a:pt x="187051" y="35255"/>
                    <a:pt x="187051" y="35255"/>
                  </a:cubicBezTo>
                  <a:cubicBezTo>
                    <a:pt x="187051" y="35255"/>
                    <a:pt x="188003" y="35255"/>
                    <a:pt x="188956" y="34302"/>
                  </a:cubicBezTo>
                  <a:cubicBezTo>
                    <a:pt x="189908" y="34302"/>
                    <a:pt x="190861" y="34302"/>
                    <a:pt x="191813" y="34302"/>
                  </a:cubicBezTo>
                  <a:cubicBezTo>
                    <a:pt x="191813" y="34302"/>
                    <a:pt x="191813" y="34302"/>
                    <a:pt x="192766" y="34302"/>
                  </a:cubicBezTo>
                  <a:cubicBezTo>
                    <a:pt x="193718" y="34302"/>
                    <a:pt x="193718" y="35255"/>
                    <a:pt x="194671" y="35255"/>
                  </a:cubicBezTo>
                  <a:cubicBezTo>
                    <a:pt x="194671" y="35255"/>
                    <a:pt x="195623" y="35255"/>
                    <a:pt x="195623" y="36207"/>
                  </a:cubicBezTo>
                  <a:cubicBezTo>
                    <a:pt x="195623" y="36207"/>
                    <a:pt x="195623" y="36207"/>
                    <a:pt x="196576" y="37160"/>
                  </a:cubicBezTo>
                  <a:cubicBezTo>
                    <a:pt x="196576" y="37160"/>
                    <a:pt x="198481" y="39065"/>
                    <a:pt x="198481" y="39065"/>
                  </a:cubicBezTo>
                  <a:cubicBezTo>
                    <a:pt x="199433" y="40017"/>
                    <a:pt x="200386" y="41922"/>
                    <a:pt x="200386" y="42875"/>
                  </a:cubicBezTo>
                  <a:cubicBezTo>
                    <a:pt x="200386" y="43827"/>
                    <a:pt x="201338" y="43827"/>
                    <a:pt x="201338" y="43827"/>
                  </a:cubicBezTo>
                  <a:cubicBezTo>
                    <a:pt x="201338" y="43827"/>
                    <a:pt x="201338" y="44780"/>
                    <a:pt x="201338" y="44780"/>
                  </a:cubicBezTo>
                  <a:cubicBezTo>
                    <a:pt x="202291" y="46685"/>
                    <a:pt x="202291" y="48590"/>
                    <a:pt x="203243" y="50495"/>
                  </a:cubicBezTo>
                  <a:cubicBezTo>
                    <a:pt x="203243" y="52400"/>
                    <a:pt x="204196" y="55257"/>
                    <a:pt x="204196" y="59067"/>
                  </a:cubicBezTo>
                  <a:cubicBezTo>
                    <a:pt x="204196" y="64782"/>
                    <a:pt x="204196" y="69545"/>
                    <a:pt x="203243" y="75260"/>
                  </a:cubicBezTo>
                  <a:cubicBezTo>
                    <a:pt x="200386" y="111455"/>
                    <a:pt x="186098" y="148602"/>
                    <a:pt x="169906" y="180035"/>
                  </a:cubicBezTo>
                  <a:cubicBezTo>
                    <a:pt x="161333" y="196227"/>
                    <a:pt x="151808" y="211467"/>
                    <a:pt x="142283" y="226707"/>
                  </a:cubicBezTo>
                  <a:cubicBezTo>
                    <a:pt x="143236" y="195275"/>
                    <a:pt x="145141" y="164795"/>
                    <a:pt x="149903" y="135267"/>
                  </a:cubicBezTo>
                  <a:close/>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BE14972C-E46A-32DE-1DBB-547B57491093}"/>
                </a:ext>
              </a:extLst>
            </p:cNvPr>
            <p:cNvSpPr/>
            <p:nvPr/>
          </p:nvSpPr>
          <p:spPr>
            <a:xfrm>
              <a:off x="10893141" y="389975"/>
              <a:ext cx="250675" cy="237860"/>
            </a:xfrm>
            <a:custGeom>
              <a:avLst/>
              <a:gdLst>
                <a:gd name="connsiteX0" fmla="*/ 248250 w 250675"/>
                <a:gd name="connsiteY0" fmla="*/ 53443 h 237860"/>
                <a:gd name="connsiteX1" fmla="*/ 225390 w 250675"/>
                <a:gd name="connsiteY1" fmla="*/ 14391 h 237860"/>
                <a:gd name="connsiteX2" fmla="*/ 183480 w 250675"/>
                <a:gd name="connsiteY2" fmla="*/ 103 h 237860"/>
                <a:gd name="connsiteX3" fmla="*/ 143475 w 250675"/>
                <a:gd name="connsiteY3" fmla="*/ 16296 h 237860"/>
                <a:gd name="connsiteX4" fmla="*/ 104423 w 250675"/>
                <a:gd name="connsiteY4" fmla="*/ 63921 h 237860"/>
                <a:gd name="connsiteX5" fmla="*/ 67275 w 250675"/>
                <a:gd name="connsiteY5" fmla="*/ 21058 h 237860"/>
                <a:gd name="connsiteX6" fmla="*/ 4410 w 250675"/>
                <a:gd name="connsiteY6" fmla="*/ 44871 h 237860"/>
                <a:gd name="connsiteX7" fmla="*/ 11078 w 250675"/>
                <a:gd name="connsiteY7" fmla="*/ 131548 h 237860"/>
                <a:gd name="connsiteX8" fmla="*/ 62513 w 250675"/>
                <a:gd name="connsiteY8" fmla="*/ 211558 h 237860"/>
                <a:gd name="connsiteX9" fmla="*/ 143475 w 250675"/>
                <a:gd name="connsiteY9" fmla="*/ 232513 h 237860"/>
                <a:gd name="connsiteX10" fmla="*/ 205388 w 250675"/>
                <a:gd name="connsiteY10" fmla="*/ 172506 h 237860"/>
                <a:gd name="connsiteX11" fmla="*/ 247298 w 250675"/>
                <a:gd name="connsiteY11" fmla="*/ 96306 h 237860"/>
                <a:gd name="connsiteX12" fmla="*/ 248250 w 250675"/>
                <a:gd name="connsiteY12" fmla="*/ 53443 h 237860"/>
                <a:gd name="connsiteX13" fmla="*/ 221580 w 250675"/>
                <a:gd name="connsiteY13" fmla="*/ 79161 h 237860"/>
                <a:gd name="connsiteX14" fmla="*/ 197768 w 250675"/>
                <a:gd name="connsiteY14" fmla="*/ 142978 h 237860"/>
                <a:gd name="connsiteX15" fmla="*/ 90135 w 250675"/>
                <a:gd name="connsiteY15" fmla="*/ 215368 h 237860"/>
                <a:gd name="connsiteX16" fmla="*/ 16793 w 250675"/>
                <a:gd name="connsiteY16" fmla="*/ 77256 h 237860"/>
                <a:gd name="connsiteX17" fmla="*/ 50130 w 250675"/>
                <a:gd name="connsiteY17" fmla="*/ 35346 h 237860"/>
                <a:gd name="connsiteX18" fmla="*/ 82515 w 250675"/>
                <a:gd name="connsiteY18" fmla="*/ 56301 h 237860"/>
                <a:gd name="connsiteX19" fmla="*/ 97755 w 250675"/>
                <a:gd name="connsiteY19" fmla="*/ 82018 h 237860"/>
                <a:gd name="connsiteX20" fmla="*/ 96803 w 250675"/>
                <a:gd name="connsiteY20" fmla="*/ 85828 h 237860"/>
                <a:gd name="connsiteX21" fmla="*/ 117758 w 250675"/>
                <a:gd name="connsiteY21" fmla="*/ 91543 h 237860"/>
                <a:gd name="connsiteX22" fmla="*/ 152048 w 250675"/>
                <a:gd name="connsiteY22" fmla="*/ 47728 h 237860"/>
                <a:gd name="connsiteX23" fmla="*/ 173955 w 250675"/>
                <a:gd name="connsiteY23" fmla="*/ 34393 h 237860"/>
                <a:gd name="connsiteX24" fmla="*/ 180623 w 250675"/>
                <a:gd name="connsiteY24" fmla="*/ 32488 h 237860"/>
                <a:gd name="connsiteX25" fmla="*/ 181575 w 250675"/>
                <a:gd name="connsiteY25" fmla="*/ 32488 h 237860"/>
                <a:gd name="connsiteX26" fmla="*/ 183480 w 250675"/>
                <a:gd name="connsiteY26" fmla="*/ 32488 h 237860"/>
                <a:gd name="connsiteX27" fmla="*/ 190148 w 250675"/>
                <a:gd name="connsiteY27" fmla="*/ 32488 h 237860"/>
                <a:gd name="connsiteX28" fmla="*/ 190148 w 250675"/>
                <a:gd name="connsiteY28" fmla="*/ 32488 h 237860"/>
                <a:gd name="connsiteX29" fmla="*/ 190148 w 250675"/>
                <a:gd name="connsiteY29" fmla="*/ 32488 h 237860"/>
                <a:gd name="connsiteX30" fmla="*/ 193958 w 250675"/>
                <a:gd name="connsiteY30" fmla="*/ 33441 h 237860"/>
                <a:gd name="connsiteX31" fmla="*/ 194910 w 250675"/>
                <a:gd name="connsiteY31" fmla="*/ 33441 h 237860"/>
                <a:gd name="connsiteX32" fmla="*/ 197768 w 250675"/>
                <a:gd name="connsiteY32" fmla="*/ 35346 h 237860"/>
                <a:gd name="connsiteX33" fmla="*/ 202530 w 250675"/>
                <a:gd name="connsiteY33" fmla="*/ 38203 h 237860"/>
                <a:gd name="connsiteX34" fmla="*/ 213960 w 250675"/>
                <a:gd name="connsiteY34" fmla="*/ 49633 h 237860"/>
                <a:gd name="connsiteX35" fmla="*/ 221580 w 250675"/>
                <a:gd name="connsiteY35" fmla="*/ 79161 h 23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0675" h="237860">
                  <a:moveTo>
                    <a:pt x="248250" y="53443"/>
                  </a:moveTo>
                  <a:cubicBezTo>
                    <a:pt x="244440" y="39156"/>
                    <a:pt x="235868" y="23916"/>
                    <a:pt x="225390" y="14391"/>
                  </a:cubicBezTo>
                  <a:cubicBezTo>
                    <a:pt x="213960" y="4866"/>
                    <a:pt x="198720" y="-849"/>
                    <a:pt x="183480" y="103"/>
                  </a:cubicBezTo>
                  <a:cubicBezTo>
                    <a:pt x="169193" y="2008"/>
                    <a:pt x="155858" y="7723"/>
                    <a:pt x="143475" y="16296"/>
                  </a:cubicBezTo>
                  <a:cubicBezTo>
                    <a:pt x="126330" y="28678"/>
                    <a:pt x="113948" y="44871"/>
                    <a:pt x="104423" y="63921"/>
                  </a:cubicBezTo>
                  <a:cubicBezTo>
                    <a:pt x="95850" y="46776"/>
                    <a:pt x="84420" y="29631"/>
                    <a:pt x="67275" y="21058"/>
                  </a:cubicBezTo>
                  <a:cubicBezTo>
                    <a:pt x="41558" y="8676"/>
                    <a:pt x="13935" y="17248"/>
                    <a:pt x="4410" y="44871"/>
                  </a:cubicBezTo>
                  <a:cubicBezTo>
                    <a:pt x="-5115" y="71541"/>
                    <a:pt x="2505" y="104878"/>
                    <a:pt x="11078" y="131548"/>
                  </a:cubicBezTo>
                  <a:cubicBezTo>
                    <a:pt x="21555" y="162028"/>
                    <a:pt x="38700" y="189651"/>
                    <a:pt x="62513" y="211558"/>
                  </a:cubicBezTo>
                  <a:cubicBezTo>
                    <a:pt x="84420" y="232513"/>
                    <a:pt x="114900" y="245848"/>
                    <a:pt x="143475" y="232513"/>
                  </a:cubicBezTo>
                  <a:cubicBezTo>
                    <a:pt x="169193" y="220131"/>
                    <a:pt x="188243" y="194413"/>
                    <a:pt x="205388" y="172506"/>
                  </a:cubicBezTo>
                  <a:cubicBezTo>
                    <a:pt x="223485" y="149646"/>
                    <a:pt x="240630" y="124881"/>
                    <a:pt x="247298" y="96306"/>
                  </a:cubicBezTo>
                  <a:cubicBezTo>
                    <a:pt x="251108" y="82971"/>
                    <a:pt x="252060" y="67731"/>
                    <a:pt x="248250" y="53443"/>
                  </a:cubicBezTo>
                  <a:close/>
                  <a:moveTo>
                    <a:pt x="221580" y="79161"/>
                  </a:moveTo>
                  <a:cubicBezTo>
                    <a:pt x="219675" y="102021"/>
                    <a:pt x="208245" y="123928"/>
                    <a:pt x="197768" y="142978"/>
                  </a:cubicBezTo>
                  <a:cubicBezTo>
                    <a:pt x="177765" y="179173"/>
                    <a:pt x="140618" y="246801"/>
                    <a:pt x="90135" y="215368"/>
                  </a:cubicBezTo>
                  <a:cubicBezTo>
                    <a:pt x="44415" y="186793"/>
                    <a:pt x="16793" y="130596"/>
                    <a:pt x="16793" y="77256"/>
                  </a:cubicBezTo>
                  <a:cubicBezTo>
                    <a:pt x="16793" y="58206"/>
                    <a:pt x="25365" y="30583"/>
                    <a:pt x="50130" y="35346"/>
                  </a:cubicBezTo>
                  <a:cubicBezTo>
                    <a:pt x="62513" y="38203"/>
                    <a:pt x="73943" y="46776"/>
                    <a:pt x="82515" y="56301"/>
                  </a:cubicBezTo>
                  <a:cubicBezTo>
                    <a:pt x="89183" y="63921"/>
                    <a:pt x="93945" y="72493"/>
                    <a:pt x="97755" y="82018"/>
                  </a:cubicBezTo>
                  <a:cubicBezTo>
                    <a:pt x="97755" y="82971"/>
                    <a:pt x="96803" y="83923"/>
                    <a:pt x="96803" y="85828"/>
                  </a:cubicBezTo>
                  <a:cubicBezTo>
                    <a:pt x="92993" y="99163"/>
                    <a:pt x="112995" y="103926"/>
                    <a:pt x="117758" y="91543"/>
                  </a:cubicBezTo>
                  <a:cubicBezTo>
                    <a:pt x="123473" y="74398"/>
                    <a:pt x="138713" y="59158"/>
                    <a:pt x="152048" y="47728"/>
                  </a:cubicBezTo>
                  <a:cubicBezTo>
                    <a:pt x="158715" y="42013"/>
                    <a:pt x="167288" y="37251"/>
                    <a:pt x="173955" y="34393"/>
                  </a:cubicBezTo>
                  <a:cubicBezTo>
                    <a:pt x="175860" y="33441"/>
                    <a:pt x="178718" y="33441"/>
                    <a:pt x="180623" y="32488"/>
                  </a:cubicBezTo>
                  <a:cubicBezTo>
                    <a:pt x="180623" y="32488"/>
                    <a:pt x="181575" y="32488"/>
                    <a:pt x="181575" y="32488"/>
                  </a:cubicBezTo>
                  <a:cubicBezTo>
                    <a:pt x="182528" y="32488"/>
                    <a:pt x="182528" y="32488"/>
                    <a:pt x="183480" y="32488"/>
                  </a:cubicBezTo>
                  <a:cubicBezTo>
                    <a:pt x="185385" y="32488"/>
                    <a:pt x="188243" y="32488"/>
                    <a:pt x="190148" y="32488"/>
                  </a:cubicBezTo>
                  <a:cubicBezTo>
                    <a:pt x="190148" y="32488"/>
                    <a:pt x="190148" y="32488"/>
                    <a:pt x="190148" y="32488"/>
                  </a:cubicBezTo>
                  <a:cubicBezTo>
                    <a:pt x="190148" y="32488"/>
                    <a:pt x="190148" y="32488"/>
                    <a:pt x="190148" y="32488"/>
                  </a:cubicBezTo>
                  <a:cubicBezTo>
                    <a:pt x="191100" y="32488"/>
                    <a:pt x="193005" y="33441"/>
                    <a:pt x="193958" y="33441"/>
                  </a:cubicBezTo>
                  <a:cubicBezTo>
                    <a:pt x="194910" y="33441"/>
                    <a:pt x="194910" y="33441"/>
                    <a:pt x="194910" y="33441"/>
                  </a:cubicBezTo>
                  <a:cubicBezTo>
                    <a:pt x="195863" y="33441"/>
                    <a:pt x="196815" y="34393"/>
                    <a:pt x="197768" y="35346"/>
                  </a:cubicBezTo>
                  <a:cubicBezTo>
                    <a:pt x="198720" y="36298"/>
                    <a:pt x="201578" y="38203"/>
                    <a:pt x="202530" y="38203"/>
                  </a:cubicBezTo>
                  <a:cubicBezTo>
                    <a:pt x="206340" y="42013"/>
                    <a:pt x="211103" y="44871"/>
                    <a:pt x="213960" y="49633"/>
                  </a:cubicBezTo>
                  <a:cubicBezTo>
                    <a:pt x="220628" y="59158"/>
                    <a:pt x="222533" y="68683"/>
                    <a:pt x="221580" y="79161"/>
                  </a:cubicBez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E9DD7A7D-117B-194B-038A-DADE297A8595}"/>
                </a:ext>
              </a:extLst>
            </p:cNvPr>
            <p:cNvSpPr/>
            <p:nvPr/>
          </p:nvSpPr>
          <p:spPr>
            <a:xfrm>
              <a:off x="11197811" y="357908"/>
              <a:ext cx="224087" cy="293296"/>
            </a:xfrm>
            <a:custGeom>
              <a:avLst/>
              <a:gdLst>
                <a:gd name="connsiteX0" fmla="*/ 211233 w 224087"/>
                <a:gd name="connsiteY0" fmla="*/ 738 h 293296"/>
                <a:gd name="connsiteX1" fmla="*/ 188373 w 224087"/>
                <a:gd name="connsiteY1" fmla="*/ 13121 h 293296"/>
                <a:gd name="connsiteX2" fmla="*/ 156940 w 224087"/>
                <a:gd name="connsiteY2" fmla="*/ 123611 h 293296"/>
                <a:gd name="connsiteX3" fmla="*/ 116935 w 224087"/>
                <a:gd name="connsiteY3" fmla="*/ 219813 h 293296"/>
                <a:gd name="connsiteX4" fmla="*/ 99790 w 224087"/>
                <a:gd name="connsiteY4" fmla="*/ 250293 h 293296"/>
                <a:gd name="connsiteX5" fmla="*/ 69310 w 224087"/>
                <a:gd name="connsiteY5" fmla="*/ 155043 h 293296"/>
                <a:gd name="connsiteX6" fmla="*/ 30258 w 224087"/>
                <a:gd name="connsiteY6" fmla="*/ 30266 h 293296"/>
                <a:gd name="connsiteX7" fmla="*/ 730 w 224087"/>
                <a:gd name="connsiteY7" fmla="*/ 38838 h 293296"/>
                <a:gd name="connsiteX8" fmla="*/ 33115 w 224087"/>
                <a:gd name="connsiteY8" fmla="*/ 162663 h 293296"/>
                <a:gd name="connsiteX9" fmla="*/ 52165 w 224087"/>
                <a:gd name="connsiteY9" fmla="*/ 223623 h 293296"/>
                <a:gd name="connsiteX10" fmla="*/ 68358 w 224087"/>
                <a:gd name="connsiteY10" fmla="*/ 270296 h 293296"/>
                <a:gd name="connsiteX11" fmla="*/ 106458 w 224087"/>
                <a:gd name="connsiteY11" fmla="*/ 292203 h 293296"/>
                <a:gd name="connsiteX12" fmla="*/ 136938 w 224087"/>
                <a:gd name="connsiteY12" fmla="*/ 258866 h 293296"/>
                <a:gd name="connsiteX13" fmla="*/ 160750 w 224087"/>
                <a:gd name="connsiteY13" fmla="*/ 214098 h 293296"/>
                <a:gd name="connsiteX14" fmla="*/ 183610 w 224087"/>
                <a:gd name="connsiteY14" fmla="*/ 157901 h 293296"/>
                <a:gd name="connsiteX15" fmla="*/ 223615 w 224087"/>
                <a:gd name="connsiteY15" fmla="*/ 23598 h 293296"/>
                <a:gd name="connsiteX16" fmla="*/ 211233 w 224087"/>
                <a:gd name="connsiteY16" fmla="*/ 738 h 29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4087" h="293296">
                  <a:moveTo>
                    <a:pt x="211233" y="738"/>
                  </a:moveTo>
                  <a:cubicBezTo>
                    <a:pt x="202660" y="-2119"/>
                    <a:pt x="190278" y="3596"/>
                    <a:pt x="188373" y="13121"/>
                  </a:cubicBezTo>
                  <a:cubicBezTo>
                    <a:pt x="181705" y="51221"/>
                    <a:pt x="169323" y="87416"/>
                    <a:pt x="156940" y="123611"/>
                  </a:cubicBezTo>
                  <a:cubicBezTo>
                    <a:pt x="145510" y="156948"/>
                    <a:pt x="134080" y="189333"/>
                    <a:pt x="116935" y="219813"/>
                  </a:cubicBezTo>
                  <a:cubicBezTo>
                    <a:pt x="111220" y="230291"/>
                    <a:pt x="105505" y="239816"/>
                    <a:pt x="99790" y="250293"/>
                  </a:cubicBezTo>
                  <a:cubicBezTo>
                    <a:pt x="89313" y="218861"/>
                    <a:pt x="78835" y="187428"/>
                    <a:pt x="69310" y="155043"/>
                  </a:cubicBezTo>
                  <a:cubicBezTo>
                    <a:pt x="56928" y="113133"/>
                    <a:pt x="43593" y="72176"/>
                    <a:pt x="30258" y="30266"/>
                  </a:cubicBezTo>
                  <a:cubicBezTo>
                    <a:pt x="24543" y="11216"/>
                    <a:pt x="-4985" y="18836"/>
                    <a:pt x="730" y="38838"/>
                  </a:cubicBezTo>
                  <a:cubicBezTo>
                    <a:pt x="12160" y="79796"/>
                    <a:pt x="20733" y="121706"/>
                    <a:pt x="33115" y="162663"/>
                  </a:cubicBezTo>
                  <a:cubicBezTo>
                    <a:pt x="38830" y="182666"/>
                    <a:pt x="45498" y="203621"/>
                    <a:pt x="52165" y="223623"/>
                  </a:cubicBezTo>
                  <a:cubicBezTo>
                    <a:pt x="57880" y="238863"/>
                    <a:pt x="61690" y="256008"/>
                    <a:pt x="68358" y="270296"/>
                  </a:cubicBezTo>
                  <a:cubicBezTo>
                    <a:pt x="75025" y="285536"/>
                    <a:pt x="89313" y="296966"/>
                    <a:pt x="106458" y="292203"/>
                  </a:cubicBezTo>
                  <a:cubicBezTo>
                    <a:pt x="121698" y="287441"/>
                    <a:pt x="129318" y="272201"/>
                    <a:pt x="136938" y="258866"/>
                  </a:cubicBezTo>
                  <a:cubicBezTo>
                    <a:pt x="144558" y="243626"/>
                    <a:pt x="154083" y="230291"/>
                    <a:pt x="160750" y="214098"/>
                  </a:cubicBezTo>
                  <a:cubicBezTo>
                    <a:pt x="169323" y="196001"/>
                    <a:pt x="176943" y="176951"/>
                    <a:pt x="183610" y="157901"/>
                  </a:cubicBezTo>
                  <a:cubicBezTo>
                    <a:pt x="199803" y="114086"/>
                    <a:pt x="215043" y="69318"/>
                    <a:pt x="223615" y="23598"/>
                  </a:cubicBezTo>
                  <a:cubicBezTo>
                    <a:pt x="225520" y="14073"/>
                    <a:pt x="221710" y="3596"/>
                    <a:pt x="211233" y="738"/>
                  </a:cubicBez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CBE5B50-14F4-F8FB-D655-F4B3E344090E}"/>
                </a:ext>
              </a:extLst>
            </p:cNvPr>
            <p:cNvSpPr/>
            <p:nvPr/>
          </p:nvSpPr>
          <p:spPr>
            <a:xfrm>
              <a:off x="11472376" y="346420"/>
              <a:ext cx="308384" cy="289468"/>
            </a:xfrm>
            <a:custGeom>
              <a:avLst/>
              <a:gdLst>
                <a:gd name="connsiteX0" fmla="*/ 288140 w 308384"/>
                <a:gd name="connsiteY0" fmla="*/ 175104 h 289468"/>
                <a:gd name="connsiteX1" fmla="*/ 231943 w 308384"/>
                <a:gd name="connsiteY1" fmla="*/ 220824 h 289468"/>
                <a:gd name="connsiteX2" fmla="*/ 161458 w 308384"/>
                <a:gd name="connsiteY2" fmla="*/ 251304 h 289468"/>
                <a:gd name="connsiteX3" fmla="*/ 94783 w 308384"/>
                <a:gd name="connsiteY3" fmla="*/ 246542 h 289468"/>
                <a:gd name="connsiteX4" fmla="*/ 94783 w 308384"/>
                <a:gd name="connsiteY4" fmla="*/ 246542 h 289468"/>
                <a:gd name="connsiteX5" fmla="*/ 93830 w 308384"/>
                <a:gd name="connsiteY5" fmla="*/ 245589 h 289468"/>
                <a:gd name="connsiteX6" fmla="*/ 90020 w 308384"/>
                <a:gd name="connsiteY6" fmla="*/ 243684 h 289468"/>
                <a:gd name="connsiteX7" fmla="*/ 81448 w 308384"/>
                <a:gd name="connsiteY7" fmla="*/ 238921 h 289468"/>
                <a:gd name="connsiteX8" fmla="*/ 68113 w 308384"/>
                <a:gd name="connsiteY8" fmla="*/ 227492 h 289468"/>
                <a:gd name="connsiteX9" fmla="*/ 52873 w 308384"/>
                <a:gd name="connsiteY9" fmla="*/ 207489 h 289468"/>
                <a:gd name="connsiteX10" fmla="*/ 123358 w 308384"/>
                <a:gd name="connsiteY10" fmla="*/ 182724 h 289468"/>
                <a:gd name="connsiteX11" fmla="*/ 194795 w 308384"/>
                <a:gd name="connsiteY11" fmla="*/ 109381 h 289468"/>
                <a:gd name="connsiteX12" fmla="*/ 184318 w 308384"/>
                <a:gd name="connsiteY12" fmla="*/ 12226 h 289468"/>
                <a:gd name="connsiteX13" fmla="*/ 102403 w 308384"/>
                <a:gd name="connsiteY13" fmla="*/ 13179 h 289468"/>
                <a:gd name="connsiteX14" fmla="*/ 40490 w 308384"/>
                <a:gd name="connsiteY14" fmla="*/ 69376 h 289468"/>
                <a:gd name="connsiteX15" fmla="*/ 7153 w 308384"/>
                <a:gd name="connsiteY15" fmla="*/ 169389 h 289468"/>
                <a:gd name="connsiteX16" fmla="*/ 8105 w 308384"/>
                <a:gd name="connsiteY16" fmla="*/ 181771 h 289468"/>
                <a:gd name="connsiteX17" fmla="*/ 485 w 308384"/>
                <a:gd name="connsiteY17" fmla="*/ 190344 h 289468"/>
                <a:gd name="connsiteX18" fmla="*/ 10010 w 308384"/>
                <a:gd name="connsiteY18" fmla="*/ 206537 h 289468"/>
                <a:gd name="connsiteX19" fmla="*/ 12868 w 308384"/>
                <a:gd name="connsiteY19" fmla="*/ 207489 h 289468"/>
                <a:gd name="connsiteX20" fmla="*/ 50015 w 308384"/>
                <a:gd name="connsiteY20" fmla="*/ 260829 h 289468"/>
                <a:gd name="connsiteX21" fmla="*/ 137645 w 308384"/>
                <a:gd name="connsiteY21" fmla="*/ 289404 h 289468"/>
                <a:gd name="connsiteX22" fmla="*/ 237658 w 308384"/>
                <a:gd name="connsiteY22" fmla="*/ 258924 h 289468"/>
                <a:gd name="connsiteX23" fmla="*/ 279568 w 308384"/>
                <a:gd name="connsiteY23" fmla="*/ 228444 h 289468"/>
                <a:gd name="connsiteX24" fmla="*/ 307190 w 308384"/>
                <a:gd name="connsiteY24" fmla="*/ 185581 h 289468"/>
                <a:gd name="connsiteX25" fmla="*/ 288140 w 308384"/>
                <a:gd name="connsiteY25" fmla="*/ 175104 h 289468"/>
                <a:gd name="connsiteX26" fmla="*/ 56683 w 308384"/>
                <a:gd name="connsiteY26" fmla="*/ 119859 h 289468"/>
                <a:gd name="connsiteX27" fmla="*/ 99545 w 308384"/>
                <a:gd name="connsiteY27" fmla="*/ 60804 h 289468"/>
                <a:gd name="connsiteX28" fmla="*/ 100498 w 308384"/>
                <a:gd name="connsiteY28" fmla="*/ 60804 h 289468"/>
                <a:gd name="connsiteX29" fmla="*/ 104308 w 308384"/>
                <a:gd name="connsiteY29" fmla="*/ 57946 h 289468"/>
                <a:gd name="connsiteX30" fmla="*/ 110975 w 308384"/>
                <a:gd name="connsiteY30" fmla="*/ 53184 h 289468"/>
                <a:gd name="connsiteX31" fmla="*/ 127168 w 308384"/>
                <a:gd name="connsiteY31" fmla="*/ 44611 h 289468"/>
                <a:gd name="connsiteX32" fmla="*/ 129073 w 308384"/>
                <a:gd name="connsiteY32" fmla="*/ 43659 h 289468"/>
                <a:gd name="connsiteX33" fmla="*/ 130978 w 308384"/>
                <a:gd name="connsiteY33" fmla="*/ 42706 h 289468"/>
                <a:gd name="connsiteX34" fmla="*/ 138598 w 308384"/>
                <a:gd name="connsiteY34" fmla="*/ 40801 h 289468"/>
                <a:gd name="connsiteX35" fmla="*/ 146218 w 308384"/>
                <a:gd name="connsiteY35" fmla="*/ 38896 h 289468"/>
                <a:gd name="connsiteX36" fmla="*/ 147170 w 308384"/>
                <a:gd name="connsiteY36" fmla="*/ 38896 h 289468"/>
                <a:gd name="connsiteX37" fmla="*/ 152885 w 308384"/>
                <a:gd name="connsiteY37" fmla="*/ 38896 h 289468"/>
                <a:gd name="connsiteX38" fmla="*/ 154790 w 308384"/>
                <a:gd name="connsiteY38" fmla="*/ 38896 h 289468"/>
                <a:gd name="connsiteX39" fmla="*/ 156695 w 308384"/>
                <a:gd name="connsiteY39" fmla="*/ 38896 h 289468"/>
                <a:gd name="connsiteX40" fmla="*/ 159553 w 308384"/>
                <a:gd name="connsiteY40" fmla="*/ 39849 h 289468"/>
                <a:gd name="connsiteX41" fmla="*/ 162410 w 308384"/>
                <a:gd name="connsiteY41" fmla="*/ 41754 h 289468"/>
                <a:gd name="connsiteX42" fmla="*/ 162410 w 308384"/>
                <a:gd name="connsiteY42" fmla="*/ 41754 h 289468"/>
                <a:gd name="connsiteX43" fmla="*/ 162410 w 308384"/>
                <a:gd name="connsiteY43" fmla="*/ 41754 h 289468"/>
                <a:gd name="connsiteX44" fmla="*/ 164315 w 308384"/>
                <a:gd name="connsiteY44" fmla="*/ 43659 h 289468"/>
                <a:gd name="connsiteX45" fmla="*/ 165268 w 308384"/>
                <a:gd name="connsiteY45" fmla="*/ 44611 h 289468"/>
                <a:gd name="connsiteX46" fmla="*/ 166220 w 308384"/>
                <a:gd name="connsiteY46" fmla="*/ 46516 h 289468"/>
                <a:gd name="connsiteX47" fmla="*/ 170983 w 308384"/>
                <a:gd name="connsiteY47" fmla="*/ 78901 h 289468"/>
                <a:gd name="connsiteX48" fmla="*/ 118595 w 308384"/>
                <a:gd name="connsiteY48" fmla="*/ 151292 h 289468"/>
                <a:gd name="connsiteX49" fmla="*/ 46205 w 308384"/>
                <a:gd name="connsiteY49" fmla="*/ 182724 h 289468"/>
                <a:gd name="connsiteX50" fmla="*/ 56683 w 308384"/>
                <a:gd name="connsiteY50" fmla="*/ 119859 h 289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08384" h="289468">
                  <a:moveTo>
                    <a:pt x="288140" y="175104"/>
                  </a:moveTo>
                  <a:cubicBezTo>
                    <a:pt x="270043" y="190344"/>
                    <a:pt x="250993" y="208442"/>
                    <a:pt x="231943" y="220824"/>
                  </a:cubicBezTo>
                  <a:cubicBezTo>
                    <a:pt x="209083" y="236064"/>
                    <a:pt x="188128" y="245589"/>
                    <a:pt x="161458" y="251304"/>
                  </a:cubicBezTo>
                  <a:cubicBezTo>
                    <a:pt x="139550" y="256067"/>
                    <a:pt x="116690" y="256067"/>
                    <a:pt x="94783" y="246542"/>
                  </a:cubicBezTo>
                  <a:cubicBezTo>
                    <a:pt x="94783" y="246542"/>
                    <a:pt x="94783" y="246542"/>
                    <a:pt x="94783" y="246542"/>
                  </a:cubicBezTo>
                  <a:cubicBezTo>
                    <a:pt x="94783" y="246542"/>
                    <a:pt x="93830" y="246542"/>
                    <a:pt x="93830" y="245589"/>
                  </a:cubicBezTo>
                  <a:cubicBezTo>
                    <a:pt x="92878" y="244637"/>
                    <a:pt x="91925" y="244637"/>
                    <a:pt x="90020" y="243684"/>
                  </a:cubicBezTo>
                  <a:cubicBezTo>
                    <a:pt x="87163" y="242731"/>
                    <a:pt x="84305" y="240826"/>
                    <a:pt x="81448" y="238921"/>
                  </a:cubicBezTo>
                  <a:cubicBezTo>
                    <a:pt x="75733" y="235112"/>
                    <a:pt x="72875" y="233206"/>
                    <a:pt x="68113" y="227492"/>
                  </a:cubicBezTo>
                  <a:cubicBezTo>
                    <a:pt x="62398" y="221776"/>
                    <a:pt x="56683" y="214156"/>
                    <a:pt x="52873" y="207489"/>
                  </a:cubicBezTo>
                  <a:cubicBezTo>
                    <a:pt x="77638" y="204631"/>
                    <a:pt x="101450" y="195106"/>
                    <a:pt x="123358" y="182724"/>
                  </a:cubicBezTo>
                  <a:cubicBezTo>
                    <a:pt x="152885" y="165579"/>
                    <a:pt x="179555" y="140814"/>
                    <a:pt x="194795" y="109381"/>
                  </a:cubicBezTo>
                  <a:cubicBezTo>
                    <a:pt x="210035" y="78901"/>
                    <a:pt x="213845" y="36039"/>
                    <a:pt x="184318" y="12226"/>
                  </a:cubicBezTo>
                  <a:cubicBezTo>
                    <a:pt x="160505" y="-7776"/>
                    <a:pt x="128120" y="-156"/>
                    <a:pt x="102403" y="13179"/>
                  </a:cubicBezTo>
                  <a:cubicBezTo>
                    <a:pt x="76685" y="26514"/>
                    <a:pt x="56683" y="45564"/>
                    <a:pt x="40490" y="69376"/>
                  </a:cubicBezTo>
                  <a:cubicBezTo>
                    <a:pt x="21440" y="98904"/>
                    <a:pt x="7153" y="133194"/>
                    <a:pt x="7153" y="169389"/>
                  </a:cubicBezTo>
                  <a:cubicBezTo>
                    <a:pt x="7153" y="173199"/>
                    <a:pt x="7153" y="177962"/>
                    <a:pt x="8105" y="181771"/>
                  </a:cubicBezTo>
                  <a:cubicBezTo>
                    <a:pt x="4295" y="183676"/>
                    <a:pt x="2390" y="185581"/>
                    <a:pt x="485" y="190344"/>
                  </a:cubicBezTo>
                  <a:cubicBezTo>
                    <a:pt x="-1420" y="197012"/>
                    <a:pt x="2390" y="205584"/>
                    <a:pt x="10010" y="206537"/>
                  </a:cubicBezTo>
                  <a:cubicBezTo>
                    <a:pt x="10963" y="206537"/>
                    <a:pt x="11915" y="206537"/>
                    <a:pt x="12868" y="207489"/>
                  </a:cubicBezTo>
                  <a:cubicBezTo>
                    <a:pt x="19535" y="228444"/>
                    <a:pt x="31918" y="246542"/>
                    <a:pt x="50015" y="260829"/>
                  </a:cubicBezTo>
                  <a:cubicBezTo>
                    <a:pt x="74780" y="280832"/>
                    <a:pt x="106213" y="290357"/>
                    <a:pt x="137645" y="289404"/>
                  </a:cubicBezTo>
                  <a:cubicBezTo>
                    <a:pt x="172888" y="288451"/>
                    <a:pt x="207178" y="276069"/>
                    <a:pt x="237658" y="258924"/>
                  </a:cubicBezTo>
                  <a:cubicBezTo>
                    <a:pt x="252898" y="250351"/>
                    <a:pt x="267185" y="239874"/>
                    <a:pt x="279568" y="228444"/>
                  </a:cubicBezTo>
                  <a:cubicBezTo>
                    <a:pt x="292903" y="217014"/>
                    <a:pt x="301476" y="202726"/>
                    <a:pt x="307190" y="185581"/>
                  </a:cubicBezTo>
                  <a:cubicBezTo>
                    <a:pt x="312905" y="175104"/>
                    <a:pt x="296713" y="168437"/>
                    <a:pt x="288140" y="175104"/>
                  </a:cubicBezTo>
                  <a:close/>
                  <a:moveTo>
                    <a:pt x="56683" y="119859"/>
                  </a:moveTo>
                  <a:cubicBezTo>
                    <a:pt x="67160" y="96999"/>
                    <a:pt x="80495" y="76044"/>
                    <a:pt x="99545" y="60804"/>
                  </a:cubicBezTo>
                  <a:cubicBezTo>
                    <a:pt x="99545" y="60804"/>
                    <a:pt x="99545" y="60804"/>
                    <a:pt x="100498" y="60804"/>
                  </a:cubicBezTo>
                  <a:cubicBezTo>
                    <a:pt x="101450" y="59851"/>
                    <a:pt x="103355" y="58899"/>
                    <a:pt x="104308" y="57946"/>
                  </a:cubicBezTo>
                  <a:cubicBezTo>
                    <a:pt x="106213" y="56041"/>
                    <a:pt x="109070" y="55089"/>
                    <a:pt x="110975" y="53184"/>
                  </a:cubicBezTo>
                  <a:cubicBezTo>
                    <a:pt x="115738" y="50326"/>
                    <a:pt x="121453" y="46516"/>
                    <a:pt x="127168" y="44611"/>
                  </a:cubicBezTo>
                  <a:cubicBezTo>
                    <a:pt x="128120" y="44611"/>
                    <a:pt x="129073" y="43659"/>
                    <a:pt x="129073" y="43659"/>
                  </a:cubicBezTo>
                  <a:cubicBezTo>
                    <a:pt x="130025" y="43659"/>
                    <a:pt x="130978" y="42706"/>
                    <a:pt x="130978" y="42706"/>
                  </a:cubicBezTo>
                  <a:cubicBezTo>
                    <a:pt x="133835" y="41754"/>
                    <a:pt x="135740" y="40801"/>
                    <a:pt x="138598" y="40801"/>
                  </a:cubicBezTo>
                  <a:cubicBezTo>
                    <a:pt x="141455" y="39849"/>
                    <a:pt x="143360" y="39849"/>
                    <a:pt x="146218" y="38896"/>
                  </a:cubicBezTo>
                  <a:cubicBezTo>
                    <a:pt x="146218" y="38896"/>
                    <a:pt x="147170" y="38896"/>
                    <a:pt x="147170" y="38896"/>
                  </a:cubicBezTo>
                  <a:cubicBezTo>
                    <a:pt x="149075" y="38896"/>
                    <a:pt x="150980" y="38896"/>
                    <a:pt x="152885" y="38896"/>
                  </a:cubicBezTo>
                  <a:cubicBezTo>
                    <a:pt x="153838" y="38896"/>
                    <a:pt x="153838" y="38896"/>
                    <a:pt x="154790" y="38896"/>
                  </a:cubicBezTo>
                  <a:cubicBezTo>
                    <a:pt x="155743" y="38896"/>
                    <a:pt x="155743" y="38896"/>
                    <a:pt x="156695" y="38896"/>
                  </a:cubicBezTo>
                  <a:cubicBezTo>
                    <a:pt x="157648" y="38896"/>
                    <a:pt x="158600" y="39849"/>
                    <a:pt x="159553" y="39849"/>
                  </a:cubicBezTo>
                  <a:cubicBezTo>
                    <a:pt x="160505" y="40801"/>
                    <a:pt x="161458" y="40801"/>
                    <a:pt x="162410" y="41754"/>
                  </a:cubicBezTo>
                  <a:cubicBezTo>
                    <a:pt x="162410" y="41754"/>
                    <a:pt x="162410" y="41754"/>
                    <a:pt x="162410" y="41754"/>
                  </a:cubicBezTo>
                  <a:cubicBezTo>
                    <a:pt x="162410" y="41754"/>
                    <a:pt x="162410" y="41754"/>
                    <a:pt x="162410" y="41754"/>
                  </a:cubicBezTo>
                  <a:cubicBezTo>
                    <a:pt x="163363" y="42706"/>
                    <a:pt x="164315" y="43659"/>
                    <a:pt x="164315" y="43659"/>
                  </a:cubicBezTo>
                  <a:cubicBezTo>
                    <a:pt x="164315" y="43659"/>
                    <a:pt x="164315" y="44611"/>
                    <a:pt x="165268" y="44611"/>
                  </a:cubicBezTo>
                  <a:cubicBezTo>
                    <a:pt x="165268" y="45564"/>
                    <a:pt x="166220" y="45564"/>
                    <a:pt x="166220" y="46516"/>
                  </a:cubicBezTo>
                  <a:cubicBezTo>
                    <a:pt x="171935" y="56994"/>
                    <a:pt x="173840" y="67471"/>
                    <a:pt x="170983" y="78901"/>
                  </a:cubicBezTo>
                  <a:cubicBezTo>
                    <a:pt x="164315" y="107476"/>
                    <a:pt x="141455" y="134146"/>
                    <a:pt x="118595" y="151292"/>
                  </a:cubicBezTo>
                  <a:cubicBezTo>
                    <a:pt x="98593" y="166531"/>
                    <a:pt x="72875" y="178914"/>
                    <a:pt x="46205" y="182724"/>
                  </a:cubicBezTo>
                  <a:cubicBezTo>
                    <a:pt x="42395" y="161769"/>
                    <a:pt x="47158" y="139862"/>
                    <a:pt x="56683" y="119859"/>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3BDB445-65DC-3FF0-B380-3E8594D1450A}"/>
                </a:ext>
              </a:extLst>
            </p:cNvPr>
            <p:cNvSpPr/>
            <p:nvPr/>
          </p:nvSpPr>
          <p:spPr>
            <a:xfrm>
              <a:off x="10890461" y="292802"/>
              <a:ext cx="41594" cy="76994"/>
            </a:xfrm>
            <a:custGeom>
              <a:avLst/>
              <a:gdLst>
                <a:gd name="connsiteX0" fmla="*/ 41381 w 41594"/>
                <a:gd name="connsiteY0" fmla="*/ 69654 h 76994"/>
                <a:gd name="connsiteX1" fmla="*/ 36618 w 41594"/>
                <a:gd name="connsiteY1" fmla="*/ 52509 h 76994"/>
                <a:gd name="connsiteX2" fmla="*/ 31856 w 41594"/>
                <a:gd name="connsiteY2" fmla="*/ 35364 h 76994"/>
                <a:gd name="connsiteX3" fmla="*/ 29951 w 41594"/>
                <a:gd name="connsiteY3" fmla="*/ 29649 h 76994"/>
                <a:gd name="connsiteX4" fmla="*/ 28998 w 41594"/>
                <a:gd name="connsiteY4" fmla="*/ 27744 h 76994"/>
                <a:gd name="connsiteX5" fmla="*/ 28998 w 41594"/>
                <a:gd name="connsiteY5" fmla="*/ 27744 h 76994"/>
                <a:gd name="connsiteX6" fmla="*/ 24236 w 41594"/>
                <a:gd name="connsiteY6" fmla="*/ 18219 h 76994"/>
                <a:gd name="connsiteX7" fmla="*/ 23283 w 41594"/>
                <a:gd name="connsiteY7" fmla="*/ 16314 h 76994"/>
                <a:gd name="connsiteX8" fmla="*/ 23283 w 41594"/>
                <a:gd name="connsiteY8" fmla="*/ 15362 h 76994"/>
                <a:gd name="connsiteX9" fmla="*/ 20426 w 41594"/>
                <a:gd name="connsiteY9" fmla="*/ 9647 h 76994"/>
                <a:gd name="connsiteX10" fmla="*/ 17568 w 41594"/>
                <a:gd name="connsiteY10" fmla="*/ 5837 h 76994"/>
                <a:gd name="connsiteX11" fmla="*/ 14711 w 41594"/>
                <a:gd name="connsiteY11" fmla="*/ 2979 h 76994"/>
                <a:gd name="connsiteX12" fmla="*/ 13758 w 41594"/>
                <a:gd name="connsiteY12" fmla="*/ 2027 h 76994"/>
                <a:gd name="connsiteX13" fmla="*/ 2328 w 41594"/>
                <a:gd name="connsiteY13" fmla="*/ 4884 h 76994"/>
                <a:gd name="connsiteX14" fmla="*/ 1376 w 41594"/>
                <a:gd name="connsiteY14" fmla="*/ 5837 h 76994"/>
                <a:gd name="connsiteX15" fmla="*/ 423 w 41594"/>
                <a:gd name="connsiteY15" fmla="*/ 7742 h 76994"/>
                <a:gd name="connsiteX16" fmla="*/ 423 w 41594"/>
                <a:gd name="connsiteY16" fmla="*/ 13457 h 76994"/>
                <a:gd name="connsiteX17" fmla="*/ 3281 w 41594"/>
                <a:gd name="connsiteY17" fmla="*/ 23934 h 76994"/>
                <a:gd name="connsiteX18" fmla="*/ 11853 w 41594"/>
                <a:gd name="connsiteY18" fmla="*/ 42032 h 76994"/>
                <a:gd name="connsiteX19" fmla="*/ 22331 w 41594"/>
                <a:gd name="connsiteY19" fmla="*/ 56319 h 76994"/>
                <a:gd name="connsiteX20" fmla="*/ 29951 w 41594"/>
                <a:gd name="connsiteY20" fmla="*/ 72512 h 76994"/>
                <a:gd name="connsiteX21" fmla="*/ 41381 w 41594"/>
                <a:gd name="connsiteY21" fmla="*/ 69654 h 7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594" h="76994">
                  <a:moveTo>
                    <a:pt x="41381" y="69654"/>
                  </a:moveTo>
                  <a:cubicBezTo>
                    <a:pt x="40428" y="63939"/>
                    <a:pt x="37571" y="58224"/>
                    <a:pt x="36618" y="52509"/>
                  </a:cubicBezTo>
                  <a:cubicBezTo>
                    <a:pt x="34713" y="46794"/>
                    <a:pt x="32808" y="41079"/>
                    <a:pt x="31856" y="35364"/>
                  </a:cubicBezTo>
                  <a:cubicBezTo>
                    <a:pt x="30903" y="33459"/>
                    <a:pt x="30903" y="31554"/>
                    <a:pt x="29951" y="29649"/>
                  </a:cubicBezTo>
                  <a:cubicBezTo>
                    <a:pt x="29951" y="28697"/>
                    <a:pt x="28998" y="28697"/>
                    <a:pt x="28998" y="27744"/>
                  </a:cubicBezTo>
                  <a:cubicBezTo>
                    <a:pt x="28998" y="27744"/>
                    <a:pt x="28998" y="27744"/>
                    <a:pt x="28998" y="27744"/>
                  </a:cubicBezTo>
                  <a:cubicBezTo>
                    <a:pt x="28046" y="24887"/>
                    <a:pt x="26141" y="21077"/>
                    <a:pt x="24236" y="18219"/>
                  </a:cubicBezTo>
                  <a:cubicBezTo>
                    <a:pt x="24236" y="17267"/>
                    <a:pt x="23283" y="17267"/>
                    <a:pt x="23283" y="16314"/>
                  </a:cubicBezTo>
                  <a:cubicBezTo>
                    <a:pt x="23283" y="16314"/>
                    <a:pt x="23283" y="15362"/>
                    <a:pt x="23283" y="15362"/>
                  </a:cubicBezTo>
                  <a:cubicBezTo>
                    <a:pt x="22331" y="13457"/>
                    <a:pt x="21378" y="11552"/>
                    <a:pt x="20426" y="9647"/>
                  </a:cubicBezTo>
                  <a:cubicBezTo>
                    <a:pt x="19473" y="7742"/>
                    <a:pt x="18521" y="6789"/>
                    <a:pt x="17568" y="5837"/>
                  </a:cubicBezTo>
                  <a:cubicBezTo>
                    <a:pt x="16616" y="4884"/>
                    <a:pt x="15663" y="3932"/>
                    <a:pt x="14711" y="2979"/>
                  </a:cubicBezTo>
                  <a:cubicBezTo>
                    <a:pt x="13758" y="2027"/>
                    <a:pt x="16616" y="4884"/>
                    <a:pt x="13758" y="2027"/>
                  </a:cubicBezTo>
                  <a:cubicBezTo>
                    <a:pt x="8996" y="-1783"/>
                    <a:pt x="4233" y="122"/>
                    <a:pt x="2328" y="4884"/>
                  </a:cubicBezTo>
                  <a:cubicBezTo>
                    <a:pt x="2328" y="4884"/>
                    <a:pt x="2328" y="5837"/>
                    <a:pt x="1376" y="5837"/>
                  </a:cubicBezTo>
                  <a:cubicBezTo>
                    <a:pt x="1376" y="5837"/>
                    <a:pt x="423" y="7742"/>
                    <a:pt x="423" y="7742"/>
                  </a:cubicBezTo>
                  <a:cubicBezTo>
                    <a:pt x="-529" y="9647"/>
                    <a:pt x="423" y="11552"/>
                    <a:pt x="423" y="13457"/>
                  </a:cubicBezTo>
                  <a:cubicBezTo>
                    <a:pt x="1376" y="17267"/>
                    <a:pt x="2328" y="20124"/>
                    <a:pt x="3281" y="23934"/>
                  </a:cubicBezTo>
                  <a:cubicBezTo>
                    <a:pt x="6138" y="29649"/>
                    <a:pt x="8043" y="36317"/>
                    <a:pt x="11853" y="42032"/>
                  </a:cubicBezTo>
                  <a:cubicBezTo>
                    <a:pt x="15663" y="46794"/>
                    <a:pt x="18521" y="51557"/>
                    <a:pt x="22331" y="56319"/>
                  </a:cubicBezTo>
                  <a:cubicBezTo>
                    <a:pt x="25188" y="61082"/>
                    <a:pt x="28046" y="66797"/>
                    <a:pt x="29951" y="72512"/>
                  </a:cubicBezTo>
                  <a:cubicBezTo>
                    <a:pt x="31856" y="80132"/>
                    <a:pt x="43286" y="77274"/>
                    <a:pt x="41381" y="69654"/>
                  </a:cubicBezTo>
                  <a:close/>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DE98FE3E-372C-3710-FFFF-4D149E5D48A5}"/>
                </a:ext>
              </a:extLst>
            </p:cNvPr>
            <p:cNvSpPr/>
            <p:nvPr/>
          </p:nvSpPr>
          <p:spPr>
            <a:xfrm>
              <a:off x="10967008" y="270977"/>
              <a:ext cx="26023" cy="101186"/>
            </a:xfrm>
            <a:custGeom>
              <a:avLst/>
              <a:gdLst>
                <a:gd name="connsiteX0" fmla="*/ 25794 w 26023"/>
                <a:gd name="connsiteY0" fmla="*/ 89574 h 101186"/>
                <a:gd name="connsiteX1" fmla="*/ 21984 w 26023"/>
                <a:gd name="connsiteY1" fmla="*/ 44806 h 101186"/>
                <a:gd name="connsiteX2" fmla="*/ 20079 w 26023"/>
                <a:gd name="connsiteY2" fmla="*/ 21946 h 101186"/>
                <a:gd name="connsiteX3" fmla="*/ 10554 w 26023"/>
                <a:gd name="connsiteY3" fmla="*/ 991 h 101186"/>
                <a:gd name="connsiteX4" fmla="*/ 1981 w 26023"/>
                <a:gd name="connsiteY4" fmla="*/ 2896 h 101186"/>
                <a:gd name="connsiteX5" fmla="*/ 1029 w 26023"/>
                <a:gd name="connsiteY5" fmla="*/ 25756 h 101186"/>
                <a:gd name="connsiteX6" fmla="*/ 2934 w 26023"/>
                <a:gd name="connsiteY6" fmla="*/ 47664 h 101186"/>
                <a:gd name="connsiteX7" fmla="*/ 6744 w 26023"/>
                <a:gd name="connsiteY7" fmla="*/ 94336 h 101186"/>
                <a:gd name="connsiteX8" fmla="*/ 18174 w 26023"/>
                <a:gd name="connsiteY8" fmla="*/ 101004 h 101186"/>
                <a:gd name="connsiteX9" fmla="*/ 25794 w 26023"/>
                <a:gd name="connsiteY9" fmla="*/ 89574 h 10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23" h="101186">
                  <a:moveTo>
                    <a:pt x="25794" y="89574"/>
                  </a:moveTo>
                  <a:cubicBezTo>
                    <a:pt x="22936" y="74334"/>
                    <a:pt x="22936" y="59094"/>
                    <a:pt x="21984" y="44806"/>
                  </a:cubicBezTo>
                  <a:cubicBezTo>
                    <a:pt x="21984" y="37186"/>
                    <a:pt x="21984" y="29566"/>
                    <a:pt x="20079" y="21946"/>
                  </a:cubicBezTo>
                  <a:cubicBezTo>
                    <a:pt x="19126" y="14326"/>
                    <a:pt x="18174" y="4801"/>
                    <a:pt x="10554" y="991"/>
                  </a:cubicBezTo>
                  <a:cubicBezTo>
                    <a:pt x="7696" y="-914"/>
                    <a:pt x="3886" y="39"/>
                    <a:pt x="1981" y="2896"/>
                  </a:cubicBezTo>
                  <a:cubicBezTo>
                    <a:pt x="-1829" y="9564"/>
                    <a:pt x="1029" y="19089"/>
                    <a:pt x="1029" y="25756"/>
                  </a:cubicBezTo>
                  <a:cubicBezTo>
                    <a:pt x="1981" y="33376"/>
                    <a:pt x="1981" y="40996"/>
                    <a:pt x="2934" y="47664"/>
                  </a:cubicBezTo>
                  <a:cubicBezTo>
                    <a:pt x="3886" y="63856"/>
                    <a:pt x="3886" y="79096"/>
                    <a:pt x="6744" y="94336"/>
                  </a:cubicBezTo>
                  <a:cubicBezTo>
                    <a:pt x="7696" y="99099"/>
                    <a:pt x="13411" y="101956"/>
                    <a:pt x="18174" y="101004"/>
                  </a:cubicBezTo>
                  <a:cubicBezTo>
                    <a:pt x="24841" y="99099"/>
                    <a:pt x="26746" y="94336"/>
                    <a:pt x="25794" y="89574"/>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0657183A-FC74-F1CA-5B14-E55DA0B7FB30}"/>
                </a:ext>
              </a:extLst>
            </p:cNvPr>
            <p:cNvSpPr/>
            <p:nvPr/>
          </p:nvSpPr>
          <p:spPr>
            <a:xfrm>
              <a:off x="11031808" y="270063"/>
              <a:ext cx="43607" cy="93185"/>
            </a:xfrm>
            <a:custGeom>
              <a:avLst/>
              <a:gdLst>
                <a:gd name="connsiteX0" fmla="*/ 41956 w 43607"/>
                <a:gd name="connsiteY0" fmla="*/ 3810 h 93185"/>
                <a:gd name="connsiteX1" fmla="*/ 32431 w 43607"/>
                <a:gd name="connsiteY1" fmla="*/ 953 h 93185"/>
                <a:gd name="connsiteX2" fmla="*/ 25763 w 43607"/>
                <a:gd name="connsiteY2" fmla="*/ 12383 h 93185"/>
                <a:gd name="connsiteX3" fmla="*/ 21953 w 43607"/>
                <a:gd name="connsiteY3" fmla="*/ 23813 h 93185"/>
                <a:gd name="connsiteX4" fmla="*/ 13381 w 43607"/>
                <a:gd name="connsiteY4" fmla="*/ 45720 h 93185"/>
                <a:gd name="connsiteX5" fmla="*/ 46 w 43607"/>
                <a:gd name="connsiteY5" fmla="*/ 85725 h 93185"/>
                <a:gd name="connsiteX6" fmla="*/ 14333 w 43607"/>
                <a:gd name="connsiteY6" fmla="*/ 87630 h 93185"/>
                <a:gd name="connsiteX7" fmla="*/ 28621 w 43607"/>
                <a:gd name="connsiteY7" fmla="*/ 49530 h 93185"/>
                <a:gd name="connsiteX8" fmla="*/ 36241 w 43607"/>
                <a:gd name="connsiteY8" fmla="*/ 28575 h 93185"/>
                <a:gd name="connsiteX9" fmla="*/ 41956 w 43607"/>
                <a:gd name="connsiteY9" fmla="*/ 3810 h 9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07" h="93185">
                  <a:moveTo>
                    <a:pt x="41956" y="3810"/>
                  </a:moveTo>
                  <a:cubicBezTo>
                    <a:pt x="40051" y="0"/>
                    <a:pt x="35288" y="-953"/>
                    <a:pt x="32431" y="953"/>
                  </a:cubicBezTo>
                  <a:cubicBezTo>
                    <a:pt x="28621" y="2858"/>
                    <a:pt x="27668" y="7620"/>
                    <a:pt x="25763" y="12383"/>
                  </a:cubicBezTo>
                  <a:cubicBezTo>
                    <a:pt x="24811" y="16192"/>
                    <a:pt x="23858" y="20003"/>
                    <a:pt x="21953" y="23813"/>
                  </a:cubicBezTo>
                  <a:cubicBezTo>
                    <a:pt x="19096" y="31432"/>
                    <a:pt x="16238" y="38100"/>
                    <a:pt x="13381" y="45720"/>
                  </a:cubicBezTo>
                  <a:cubicBezTo>
                    <a:pt x="8618" y="59055"/>
                    <a:pt x="1951" y="71438"/>
                    <a:pt x="46" y="85725"/>
                  </a:cubicBezTo>
                  <a:cubicBezTo>
                    <a:pt x="-907" y="94298"/>
                    <a:pt x="13381" y="96203"/>
                    <a:pt x="14333" y="87630"/>
                  </a:cubicBezTo>
                  <a:cubicBezTo>
                    <a:pt x="17191" y="74295"/>
                    <a:pt x="24811" y="61913"/>
                    <a:pt x="28621" y="49530"/>
                  </a:cubicBezTo>
                  <a:cubicBezTo>
                    <a:pt x="31478" y="41910"/>
                    <a:pt x="33383" y="35243"/>
                    <a:pt x="36241" y="28575"/>
                  </a:cubicBezTo>
                  <a:cubicBezTo>
                    <a:pt x="40051" y="20955"/>
                    <a:pt x="46718" y="11430"/>
                    <a:pt x="41956" y="3810"/>
                  </a:cubicBezTo>
                  <a:close/>
                </a:path>
              </a:pathLst>
            </a:custGeom>
            <a:grpFill/>
            <a:ln w="9525" cap="flat">
              <a:noFill/>
              <a:prstDash val="solid"/>
              <a:miter/>
            </a:ln>
          </p:spPr>
          <p:txBody>
            <a:bodyPr rtlCol="0" anchor="ctr"/>
            <a:lstStyle/>
            <a:p>
              <a:endParaRPr lang="zh-CN" altLang="en-US"/>
            </a:p>
          </p:txBody>
        </p:sp>
      </p:grpSp>
      <p:sp>
        <p:nvSpPr>
          <p:cNvPr id="30" name="任意多边形: 形状 29">
            <a:extLst>
              <a:ext uri="{FF2B5EF4-FFF2-40B4-BE49-F238E27FC236}">
                <a16:creationId xmlns:a16="http://schemas.microsoft.com/office/drawing/2014/main" id="{87D6ACCE-7E18-815F-57A5-2AA4FC47BD9B}"/>
              </a:ext>
            </a:extLst>
          </p:cNvPr>
          <p:cNvSpPr/>
          <p:nvPr/>
        </p:nvSpPr>
        <p:spPr>
          <a:xfrm>
            <a:off x="259896" y="6191176"/>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lnTo>
                  <a:pt x="0" y="0"/>
                </a:lnTo>
                <a:close/>
              </a:path>
            </a:pathLst>
          </a:custGeom>
          <a:solidFill>
            <a:srgbClr val="665A5F"/>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859C254C-B2F3-960E-9254-21136D994083}"/>
              </a:ext>
            </a:extLst>
          </p:cNvPr>
          <p:cNvSpPr/>
          <p:nvPr/>
        </p:nvSpPr>
        <p:spPr>
          <a:xfrm>
            <a:off x="378958" y="6188318"/>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lnTo>
                  <a:pt x="0" y="0"/>
                </a:lnTo>
                <a:close/>
              </a:path>
            </a:pathLst>
          </a:custGeom>
          <a:solidFill>
            <a:srgbClr val="665A5F"/>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587132E-41E0-5DFE-1781-2420ED6119AF}"/>
              </a:ext>
            </a:extLst>
          </p:cNvPr>
          <p:cNvSpPr/>
          <p:nvPr/>
        </p:nvSpPr>
        <p:spPr>
          <a:xfrm>
            <a:off x="260134" y="6191176"/>
            <a:ext cx="714" cy="9525"/>
          </a:xfrm>
          <a:custGeom>
            <a:avLst/>
            <a:gdLst>
              <a:gd name="connsiteX0" fmla="*/ 714 w 714"/>
              <a:gd name="connsiteY0" fmla="*/ 0 h 9525"/>
              <a:gd name="connsiteX1" fmla="*/ 714 w 714"/>
              <a:gd name="connsiteY1" fmla="*/ 0 h 9525"/>
              <a:gd name="connsiteX2" fmla="*/ 714 w 714"/>
              <a:gd name="connsiteY2" fmla="*/ 0 h 9525"/>
              <a:gd name="connsiteX3" fmla="*/ 714 w 714"/>
              <a:gd name="connsiteY3" fmla="*/ 0 h 9525"/>
              <a:gd name="connsiteX4" fmla="*/ 714 w 714"/>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 h="9525">
                <a:moveTo>
                  <a:pt x="714" y="0"/>
                </a:moveTo>
                <a:cubicBezTo>
                  <a:pt x="714" y="0"/>
                  <a:pt x="714" y="0"/>
                  <a:pt x="714" y="0"/>
                </a:cubicBezTo>
                <a:cubicBezTo>
                  <a:pt x="714" y="0"/>
                  <a:pt x="-238" y="0"/>
                  <a:pt x="714" y="0"/>
                </a:cubicBezTo>
                <a:cubicBezTo>
                  <a:pt x="-238" y="0"/>
                  <a:pt x="-238" y="0"/>
                  <a:pt x="714" y="0"/>
                </a:cubicBezTo>
                <a:cubicBezTo>
                  <a:pt x="-238" y="0"/>
                  <a:pt x="714" y="0"/>
                  <a:pt x="714" y="0"/>
                </a:cubicBezTo>
                <a:close/>
              </a:path>
            </a:pathLst>
          </a:custGeom>
          <a:solidFill>
            <a:srgbClr val="665A5F"/>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FCBB999-0E47-D07F-FAFD-2D5DC86849F1}"/>
              </a:ext>
            </a:extLst>
          </p:cNvPr>
          <p:cNvSpPr/>
          <p:nvPr/>
        </p:nvSpPr>
        <p:spPr>
          <a:xfrm>
            <a:off x="259896" y="6191176"/>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 name="connsiteX4" fmla="*/ 0 w 9525"/>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9525">
                <a:moveTo>
                  <a:pt x="0" y="0"/>
                </a:moveTo>
                <a:cubicBezTo>
                  <a:pt x="0" y="0"/>
                  <a:pt x="0" y="0"/>
                  <a:pt x="0" y="0"/>
                </a:cubicBezTo>
                <a:cubicBezTo>
                  <a:pt x="0" y="0"/>
                  <a:pt x="0" y="0"/>
                  <a:pt x="0" y="0"/>
                </a:cubicBezTo>
                <a:cubicBezTo>
                  <a:pt x="0" y="0"/>
                  <a:pt x="0" y="0"/>
                  <a:pt x="0" y="0"/>
                </a:cubicBezTo>
                <a:cubicBezTo>
                  <a:pt x="0" y="0"/>
                  <a:pt x="0" y="0"/>
                  <a:pt x="0" y="0"/>
                </a:cubicBezTo>
                <a:close/>
              </a:path>
            </a:pathLst>
          </a:custGeom>
          <a:solidFill>
            <a:srgbClr val="665A5F"/>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2312A5FB-1064-1D92-67AC-7C02AE2648EA}"/>
              </a:ext>
            </a:extLst>
          </p:cNvPr>
          <p:cNvSpPr/>
          <p:nvPr/>
        </p:nvSpPr>
        <p:spPr>
          <a:xfrm>
            <a:off x="259896" y="6191176"/>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cubicBezTo>
                  <a:pt x="0" y="0"/>
                  <a:pt x="0" y="0"/>
                  <a:pt x="0" y="0"/>
                </a:cubicBezTo>
                <a:cubicBezTo>
                  <a:pt x="0" y="0"/>
                  <a:pt x="0" y="0"/>
                  <a:pt x="0" y="0"/>
                </a:cubicBezTo>
                <a:cubicBezTo>
                  <a:pt x="0" y="0"/>
                  <a:pt x="0" y="0"/>
                  <a:pt x="0" y="0"/>
                </a:cubicBezTo>
                <a:close/>
              </a:path>
            </a:pathLst>
          </a:custGeom>
          <a:solidFill>
            <a:srgbClr val="665A5F"/>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358DCB6-95DD-C960-64BC-B3DA680DD73F}"/>
              </a:ext>
            </a:extLst>
          </p:cNvPr>
          <p:cNvSpPr/>
          <p:nvPr/>
        </p:nvSpPr>
        <p:spPr>
          <a:xfrm>
            <a:off x="378244" y="6188318"/>
            <a:ext cx="714" cy="9525"/>
          </a:xfrm>
          <a:custGeom>
            <a:avLst/>
            <a:gdLst>
              <a:gd name="connsiteX0" fmla="*/ 714 w 714"/>
              <a:gd name="connsiteY0" fmla="*/ 0 h 9525"/>
              <a:gd name="connsiteX1" fmla="*/ 714 w 714"/>
              <a:gd name="connsiteY1" fmla="*/ 0 h 9525"/>
              <a:gd name="connsiteX2" fmla="*/ 714 w 714"/>
              <a:gd name="connsiteY2" fmla="*/ 0 h 9525"/>
              <a:gd name="connsiteX3" fmla="*/ 714 w 714"/>
              <a:gd name="connsiteY3" fmla="*/ 0 h 9525"/>
            </a:gdLst>
            <a:ahLst/>
            <a:cxnLst>
              <a:cxn ang="0">
                <a:pos x="connsiteX0" y="connsiteY0"/>
              </a:cxn>
              <a:cxn ang="0">
                <a:pos x="connsiteX1" y="connsiteY1"/>
              </a:cxn>
              <a:cxn ang="0">
                <a:pos x="connsiteX2" y="connsiteY2"/>
              </a:cxn>
              <a:cxn ang="0">
                <a:pos x="connsiteX3" y="connsiteY3"/>
              </a:cxn>
            </a:cxnLst>
            <a:rect l="l" t="t" r="r" b="b"/>
            <a:pathLst>
              <a:path w="714" h="9525">
                <a:moveTo>
                  <a:pt x="714" y="0"/>
                </a:moveTo>
                <a:cubicBezTo>
                  <a:pt x="-238" y="0"/>
                  <a:pt x="-238" y="0"/>
                  <a:pt x="714" y="0"/>
                </a:cubicBezTo>
                <a:cubicBezTo>
                  <a:pt x="714" y="0"/>
                  <a:pt x="714" y="0"/>
                  <a:pt x="714" y="0"/>
                </a:cubicBezTo>
                <a:cubicBezTo>
                  <a:pt x="714" y="0"/>
                  <a:pt x="714" y="0"/>
                  <a:pt x="714" y="0"/>
                </a:cubicBezTo>
                <a:close/>
              </a:path>
            </a:pathLst>
          </a:custGeom>
          <a:solidFill>
            <a:srgbClr val="665A5F"/>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645911D-8E6C-F48A-0F6B-C41A6CD69DE6}"/>
              </a:ext>
            </a:extLst>
          </p:cNvPr>
          <p:cNvSpPr/>
          <p:nvPr/>
        </p:nvSpPr>
        <p:spPr>
          <a:xfrm>
            <a:off x="221658" y="6129865"/>
            <a:ext cx="224648" cy="210956"/>
          </a:xfrm>
          <a:custGeom>
            <a:avLst/>
            <a:gdLst>
              <a:gd name="connsiteX0" fmla="*/ 202068 w 224648"/>
              <a:gd name="connsiteY0" fmla="*/ 9876 h 210956"/>
              <a:gd name="connsiteX1" fmla="*/ 133488 w 224648"/>
              <a:gd name="connsiteY1" fmla="*/ 18448 h 210956"/>
              <a:gd name="connsiteX2" fmla="*/ 103960 w 224648"/>
              <a:gd name="connsiteY2" fmla="*/ 72741 h 210956"/>
              <a:gd name="connsiteX3" fmla="*/ 83958 w 224648"/>
              <a:gd name="connsiteY3" fmla="*/ 46071 h 210956"/>
              <a:gd name="connsiteX4" fmla="*/ 33475 w 224648"/>
              <a:gd name="connsiteY4" fmla="*/ 17496 h 210956"/>
              <a:gd name="connsiteX5" fmla="*/ 138 w 224648"/>
              <a:gd name="connsiteY5" fmla="*/ 72741 h 210956"/>
              <a:gd name="connsiteX6" fmla="*/ 38238 w 224648"/>
              <a:gd name="connsiteY6" fmla="*/ 165133 h 210956"/>
              <a:gd name="connsiteX7" fmla="*/ 122058 w 224648"/>
              <a:gd name="connsiteY7" fmla="*/ 210853 h 210956"/>
              <a:gd name="connsiteX8" fmla="*/ 189685 w 224648"/>
              <a:gd name="connsiteY8" fmla="*/ 160371 h 210956"/>
              <a:gd name="connsiteX9" fmla="*/ 207783 w 224648"/>
              <a:gd name="connsiteY9" fmla="*/ 123223 h 210956"/>
              <a:gd name="connsiteX10" fmla="*/ 221118 w 224648"/>
              <a:gd name="connsiteY10" fmla="*/ 83218 h 210956"/>
              <a:gd name="connsiteX11" fmla="*/ 202068 w 224648"/>
              <a:gd name="connsiteY11" fmla="*/ 9876 h 210956"/>
              <a:gd name="connsiteX12" fmla="*/ 38238 w 224648"/>
              <a:gd name="connsiteY12" fmla="*/ 69883 h 210956"/>
              <a:gd name="connsiteX13" fmla="*/ 38238 w 224648"/>
              <a:gd name="connsiteY13" fmla="*/ 69883 h 210956"/>
              <a:gd name="connsiteX14" fmla="*/ 38238 w 224648"/>
              <a:gd name="connsiteY14" fmla="*/ 69883 h 210956"/>
              <a:gd name="connsiteX15" fmla="*/ 38238 w 224648"/>
              <a:gd name="connsiteY15" fmla="*/ 66073 h 210956"/>
              <a:gd name="connsiteX16" fmla="*/ 38238 w 224648"/>
              <a:gd name="connsiteY16" fmla="*/ 66073 h 210956"/>
              <a:gd name="connsiteX17" fmla="*/ 38238 w 224648"/>
              <a:gd name="connsiteY17" fmla="*/ 63216 h 210956"/>
              <a:gd name="connsiteX18" fmla="*/ 38238 w 224648"/>
              <a:gd name="connsiteY18" fmla="*/ 62263 h 210956"/>
              <a:gd name="connsiteX19" fmla="*/ 38238 w 224648"/>
              <a:gd name="connsiteY19" fmla="*/ 61311 h 210956"/>
              <a:gd name="connsiteX20" fmla="*/ 38238 w 224648"/>
              <a:gd name="connsiteY20" fmla="*/ 61311 h 210956"/>
              <a:gd name="connsiteX21" fmla="*/ 38238 w 224648"/>
              <a:gd name="connsiteY21" fmla="*/ 61311 h 210956"/>
              <a:gd name="connsiteX22" fmla="*/ 38238 w 224648"/>
              <a:gd name="connsiteY22" fmla="*/ 61311 h 210956"/>
              <a:gd name="connsiteX23" fmla="*/ 38238 w 224648"/>
              <a:gd name="connsiteY23" fmla="*/ 61311 h 210956"/>
              <a:gd name="connsiteX24" fmla="*/ 38238 w 224648"/>
              <a:gd name="connsiteY24" fmla="*/ 61311 h 210956"/>
              <a:gd name="connsiteX25" fmla="*/ 38238 w 224648"/>
              <a:gd name="connsiteY25" fmla="*/ 61311 h 210956"/>
              <a:gd name="connsiteX26" fmla="*/ 38238 w 224648"/>
              <a:gd name="connsiteY26" fmla="*/ 61311 h 210956"/>
              <a:gd name="connsiteX27" fmla="*/ 38238 w 224648"/>
              <a:gd name="connsiteY27" fmla="*/ 61311 h 210956"/>
              <a:gd name="connsiteX28" fmla="*/ 38238 w 224648"/>
              <a:gd name="connsiteY28" fmla="*/ 61311 h 210956"/>
              <a:gd name="connsiteX29" fmla="*/ 38238 w 224648"/>
              <a:gd name="connsiteY29" fmla="*/ 61311 h 210956"/>
              <a:gd name="connsiteX30" fmla="*/ 38238 w 224648"/>
              <a:gd name="connsiteY30" fmla="*/ 61311 h 210956"/>
              <a:gd name="connsiteX31" fmla="*/ 38238 w 224648"/>
              <a:gd name="connsiteY31" fmla="*/ 61311 h 210956"/>
              <a:gd name="connsiteX32" fmla="*/ 38238 w 224648"/>
              <a:gd name="connsiteY32" fmla="*/ 61311 h 210956"/>
              <a:gd name="connsiteX33" fmla="*/ 38238 w 224648"/>
              <a:gd name="connsiteY33" fmla="*/ 61311 h 210956"/>
              <a:gd name="connsiteX34" fmla="*/ 40143 w 224648"/>
              <a:gd name="connsiteY34" fmla="*/ 61311 h 210956"/>
              <a:gd name="connsiteX35" fmla="*/ 42048 w 224648"/>
              <a:gd name="connsiteY35" fmla="*/ 61311 h 210956"/>
              <a:gd name="connsiteX36" fmla="*/ 59193 w 224648"/>
              <a:gd name="connsiteY36" fmla="*/ 117508 h 210956"/>
              <a:gd name="connsiteX37" fmla="*/ 84910 w 224648"/>
              <a:gd name="connsiteY37" fmla="*/ 152751 h 210956"/>
              <a:gd name="connsiteX38" fmla="*/ 69670 w 224648"/>
              <a:gd name="connsiteY38" fmla="*/ 134653 h 210956"/>
              <a:gd name="connsiteX39" fmla="*/ 41095 w 224648"/>
              <a:gd name="connsiteY39" fmla="*/ 83218 h 210956"/>
              <a:gd name="connsiteX40" fmla="*/ 39190 w 224648"/>
              <a:gd name="connsiteY40" fmla="*/ 72741 h 210956"/>
              <a:gd name="connsiteX41" fmla="*/ 38238 w 224648"/>
              <a:gd name="connsiteY41" fmla="*/ 69883 h 210956"/>
              <a:gd name="connsiteX42" fmla="*/ 120153 w 224648"/>
              <a:gd name="connsiteY42" fmla="*/ 143226 h 210956"/>
              <a:gd name="connsiteX43" fmla="*/ 120153 w 224648"/>
              <a:gd name="connsiteY43" fmla="*/ 143226 h 210956"/>
              <a:gd name="connsiteX44" fmla="*/ 117295 w 224648"/>
              <a:gd name="connsiteY44" fmla="*/ 146083 h 210956"/>
              <a:gd name="connsiteX45" fmla="*/ 111580 w 224648"/>
              <a:gd name="connsiteY45" fmla="*/ 149893 h 210956"/>
              <a:gd name="connsiteX46" fmla="*/ 109675 w 224648"/>
              <a:gd name="connsiteY46" fmla="*/ 146083 h 210956"/>
              <a:gd name="connsiteX47" fmla="*/ 114438 w 224648"/>
              <a:gd name="connsiteY47" fmla="*/ 140368 h 210956"/>
              <a:gd name="connsiteX48" fmla="*/ 120153 w 224648"/>
              <a:gd name="connsiteY48" fmla="*/ 133701 h 210956"/>
              <a:gd name="connsiteX49" fmla="*/ 120153 w 224648"/>
              <a:gd name="connsiteY49" fmla="*/ 127033 h 210956"/>
              <a:gd name="connsiteX50" fmla="*/ 121105 w 224648"/>
              <a:gd name="connsiteY50" fmla="*/ 125128 h 210956"/>
              <a:gd name="connsiteX51" fmla="*/ 120153 w 224648"/>
              <a:gd name="connsiteY51" fmla="*/ 143226 h 210956"/>
              <a:gd name="connsiteX52" fmla="*/ 162063 w 224648"/>
              <a:gd name="connsiteY52" fmla="*/ 77503 h 210956"/>
              <a:gd name="connsiteX53" fmla="*/ 160158 w 224648"/>
              <a:gd name="connsiteY53" fmla="*/ 87028 h 210956"/>
              <a:gd name="connsiteX54" fmla="*/ 136345 w 224648"/>
              <a:gd name="connsiteY54" fmla="*/ 127986 h 210956"/>
              <a:gd name="connsiteX55" fmla="*/ 137298 w 224648"/>
              <a:gd name="connsiteY55" fmla="*/ 117508 h 210956"/>
              <a:gd name="connsiteX56" fmla="*/ 138250 w 224648"/>
              <a:gd name="connsiteY56" fmla="*/ 101316 h 210956"/>
              <a:gd name="connsiteX57" fmla="*/ 162063 w 224648"/>
              <a:gd name="connsiteY57" fmla="*/ 77503 h 210956"/>
              <a:gd name="connsiteX58" fmla="*/ 108723 w 224648"/>
              <a:gd name="connsiteY58" fmla="*/ 115603 h 210956"/>
              <a:gd name="connsiteX59" fmla="*/ 103960 w 224648"/>
              <a:gd name="connsiteY59" fmla="*/ 123223 h 210956"/>
              <a:gd name="connsiteX60" fmla="*/ 103008 w 224648"/>
              <a:gd name="connsiteY60" fmla="*/ 109888 h 210956"/>
              <a:gd name="connsiteX61" fmla="*/ 108723 w 224648"/>
              <a:gd name="connsiteY61" fmla="*/ 115603 h 210956"/>
              <a:gd name="connsiteX62" fmla="*/ 56335 w 224648"/>
              <a:gd name="connsiteY62" fmla="*/ 67026 h 210956"/>
              <a:gd name="connsiteX63" fmla="*/ 58240 w 224648"/>
              <a:gd name="connsiteY63" fmla="*/ 68931 h 210956"/>
              <a:gd name="connsiteX64" fmla="*/ 75385 w 224648"/>
              <a:gd name="connsiteY64" fmla="*/ 96553 h 210956"/>
              <a:gd name="connsiteX65" fmla="*/ 84910 w 224648"/>
              <a:gd name="connsiteY65" fmla="*/ 124176 h 210956"/>
              <a:gd name="connsiteX66" fmla="*/ 77290 w 224648"/>
              <a:gd name="connsiteY66" fmla="*/ 114651 h 210956"/>
              <a:gd name="connsiteX67" fmla="*/ 56335 w 224648"/>
              <a:gd name="connsiteY67" fmla="*/ 67026 h 210956"/>
              <a:gd name="connsiteX68" fmla="*/ 142060 w 224648"/>
              <a:gd name="connsiteY68" fmla="*/ 76551 h 210956"/>
              <a:gd name="connsiteX69" fmla="*/ 143013 w 224648"/>
              <a:gd name="connsiteY69" fmla="*/ 68931 h 210956"/>
              <a:gd name="connsiteX70" fmla="*/ 144918 w 224648"/>
              <a:gd name="connsiteY70" fmla="*/ 67026 h 210956"/>
              <a:gd name="connsiteX71" fmla="*/ 148728 w 224648"/>
              <a:gd name="connsiteY71" fmla="*/ 63216 h 210956"/>
              <a:gd name="connsiteX72" fmla="*/ 151585 w 224648"/>
              <a:gd name="connsiteY72" fmla="*/ 61311 h 210956"/>
              <a:gd name="connsiteX73" fmla="*/ 154443 w 224648"/>
              <a:gd name="connsiteY73" fmla="*/ 59406 h 210956"/>
              <a:gd name="connsiteX74" fmla="*/ 155395 w 224648"/>
              <a:gd name="connsiteY74" fmla="*/ 59406 h 210956"/>
              <a:gd name="connsiteX75" fmla="*/ 156348 w 224648"/>
              <a:gd name="connsiteY75" fmla="*/ 59406 h 210956"/>
              <a:gd name="connsiteX76" fmla="*/ 157300 w 224648"/>
              <a:gd name="connsiteY76" fmla="*/ 59406 h 210956"/>
              <a:gd name="connsiteX77" fmla="*/ 157300 w 224648"/>
              <a:gd name="connsiteY77" fmla="*/ 59406 h 210956"/>
              <a:gd name="connsiteX78" fmla="*/ 157300 w 224648"/>
              <a:gd name="connsiteY78" fmla="*/ 59406 h 210956"/>
              <a:gd name="connsiteX79" fmla="*/ 157300 w 224648"/>
              <a:gd name="connsiteY79" fmla="*/ 59406 h 210956"/>
              <a:gd name="connsiteX80" fmla="*/ 157300 w 224648"/>
              <a:gd name="connsiteY80" fmla="*/ 59406 h 210956"/>
              <a:gd name="connsiteX81" fmla="*/ 157300 w 224648"/>
              <a:gd name="connsiteY81" fmla="*/ 59406 h 210956"/>
              <a:gd name="connsiteX82" fmla="*/ 157300 w 224648"/>
              <a:gd name="connsiteY82" fmla="*/ 59406 h 210956"/>
              <a:gd name="connsiteX83" fmla="*/ 157300 w 224648"/>
              <a:gd name="connsiteY83" fmla="*/ 59406 h 210956"/>
              <a:gd name="connsiteX84" fmla="*/ 157300 w 224648"/>
              <a:gd name="connsiteY84" fmla="*/ 59406 h 210956"/>
              <a:gd name="connsiteX85" fmla="*/ 157300 w 224648"/>
              <a:gd name="connsiteY85" fmla="*/ 59406 h 210956"/>
              <a:gd name="connsiteX86" fmla="*/ 158253 w 224648"/>
              <a:gd name="connsiteY86" fmla="*/ 60358 h 210956"/>
              <a:gd name="connsiteX87" fmla="*/ 159205 w 224648"/>
              <a:gd name="connsiteY87" fmla="*/ 61311 h 210956"/>
              <a:gd name="connsiteX88" fmla="*/ 142060 w 224648"/>
              <a:gd name="connsiteY88" fmla="*/ 76551 h 210956"/>
              <a:gd name="connsiteX89" fmla="*/ 186828 w 224648"/>
              <a:gd name="connsiteY89" fmla="*/ 52738 h 210956"/>
              <a:gd name="connsiteX90" fmla="*/ 186828 w 224648"/>
              <a:gd name="connsiteY90" fmla="*/ 52738 h 210956"/>
              <a:gd name="connsiteX91" fmla="*/ 186828 w 224648"/>
              <a:gd name="connsiteY91" fmla="*/ 52738 h 210956"/>
              <a:gd name="connsiteX92" fmla="*/ 179208 w 224648"/>
              <a:gd name="connsiteY92" fmla="*/ 57501 h 210956"/>
              <a:gd name="connsiteX93" fmla="*/ 171588 w 224648"/>
              <a:gd name="connsiteY93" fmla="*/ 44166 h 210956"/>
              <a:gd name="connsiteX94" fmla="*/ 163015 w 224648"/>
              <a:gd name="connsiteY94" fmla="*/ 39403 h 210956"/>
              <a:gd name="connsiteX95" fmla="*/ 170635 w 224648"/>
              <a:gd name="connsiteY95" fmla="*/ 38451 h 210956"/>
              <a:gd name="connsiteX96" fmla="*/ 182065 w 224648"/>
              <a:gd name="connsiteY96" fmla="*/ 43213 h 210956"/>
              <a:gd name="connsiteX97" fmla="*/ 186828 w 224648"/>
              <a:gd name="connsiteY97" fmla="*/ 52738 h 210956"/>
              <a:gd name="connsiteX98" fmla="*/ 27760 w 224648"/>
              <a:gd name="connsiteY98" fmla="*/ 40356 h 210956"/>
              <a:gd name="connsiteX99" fmla="*/ 29665 w 224648"/>
              <a:gd name="connsiteY99" fmla="*/ 38451 h 210956"/>
              <a:gd name="connsiteX100" fmla="*/ 29665 w 224648"/>
              <a:gd name="connsiteY100" fmla="*/ 38451 h 210956"/>
              <a:gd name="connsiteX101" fmla="*/ 30618 w 224648"/>
              <a:gd name="connsiteY101" fmla="*/ 38451 h 210956"/>
              <a:gd name="connsiteX102" fmla="*/ 38238 w 224648"/>
              <a:gd name="connsiteY102" fmla="*/ 36546 h 210956"/>
              <a:gd name="connsiteX103" fmla="*/ 46810 w 224648"/>
              <a:gd name="connsiteY103" fmla="*/ 39403 h 210956"/>
              <a:gd name="connsiteX104" fmla="*/ 68718 w 224648"/>
              <a:gd name="connsiteY104" fmla="*/ 55596 h 210956"/>
              <a:gd name="connsiteX105" fmla="*/ 68718 w 224648"/>
              <a:gd name="connsiteY105" fmla="*/ 55596 h 210956"/>
              <a:gd name="connsiteX106" fmla="*/ 42048 w 224648"/>
              <a:gd name="connsiteY106" fmla="*/ 43213 h 210956"/>
              <a:gd name="connsiteX107" fmla="*/ 21093 w 224648"/>
              <a:gd name="connsiteY107" fmla="*/ 55596 h 210956"/>
              <a:gd name="connsiteX108" fmla="*/ 24903 w 224648"/>
              <a:gd name="connsiteY108" fmla="*/ 43213 h 210956"/>
              <a:gd name="connsiteX109" fmla="*/ 27760 w 224648"/>
              <a:gd name="connsiteY109" fmla="*/ 40356 h 210956"/>
              <a:gd name="connsiteX110" fmla="*/ 21093 w 224648"/>
              <a:gd name="connsiteY110" fmla="*/ 94648 h 210956"/>
              <a:gd name="connsiteX111" fmla="*/ 19188 w 224648"/>
              <a:gd name="connsiteY111" fmla="*/ 73693 h 210956"/>
              <a:gd name="connsiteX112" fmla="*/ 20140 w 224648"/>
              <a:gd name="connsiteY112" fmla="*/ 77503 h 210956"/>
              <a:gd name="connsiteX113" fmla="*/ 50620 w 224648"/>
              <a:gd name="connsiteY113" fmla="*/ 135606 h 210956"/>
              <a:gd name="connsiteX114" fmla="*/ 68718 w 224648"/>
              <a:gd name="connsiteY114" fmla="*/ 158466 h 210956"/>
              <a:gd name="connsiteX115" fmla="*/ 64908 w 224648"/>
              <a:gd name="connsiteY115" fmla="*/ 162276 h 210956"/>
              <a:gd name="connsiteX116" fmla="*/ 21093 w 224648"/>
              <a:gd name="connsiteY116" fmla="*/ 94648 h 210956"/>
              <a:gd name="connsiteX117" fmla="*/ 136345 w 224648"/>
              <a:gd name="connsiteY117" fmla="*/ 186088 h 210956"/>
              <a:gd name="connsiteX118" fmla="*/ 123010 w 224648"/>
              <a:gd name="connsiteY118" fmla="*/ 188946 h 210956"/>
              <a:gd name="connsiteX119" fmla="*/ 157300 w 224648"/>
              <a:gd name="connsiteY119" fmla="*/ 165133 h 210956"/>
              <a:gd name="connsiteX120" fmla="*/ 172540 w 224648"/>
              <a:gd name="connsiteY120" fmla="*/ 149893 h 210956"/>
              <a:gd name="connsiteX121" fmla="*/ 136345 w 224648"/>
              <a:gd name="connsiteY121" fmla="*/ 186088 h 210956"/>
              <a:gd name="connsiteX122" fmla="*/ 205878 w 224648"/>
              <a:gd name="connsiteY122" fmla="*/ 67026 h 210956"/>
              <a:gd name="connsiteX123" fmla="*/ 195400 w 224648"/>
              <a:gd name="connsiteY123" fmla="*/ 103221 h 210956"/>
              <a:gd name="connsiteX124" fmla="*/ 197305 w 224648"/>
              <a:gd name="connsiteY124" fmla="*/ 86076 h 210956"/>
              <a:gd name="connsiteX125" fmla="*/ 204925 w 224648"/>
              <a:gd name="connsiteY125" fmla="*/ 54643 h 210956"/>
              <a:gd name="connsiteX126" fmla="*/ 186828 w 224648"/>
              <a:gd name="connsiteY126" fmla="*/ 27021 h 210956"/>
              <a:gd name="connsiteX127" fmla="*/ 171588 w 224648"/>
              <a:gd name="connsiteY127" fmla="*/ 22258 h 210956"/>
              <a:gd name="connsiteX128" fmla="*/ 180160 w 224648"/>
              <a:gd name="connsiteY128" fmla="*/ 22258 h 210956"/>
              <a:gd name="connsiteX129" fmla="*/ 205878 w 224648"/>
              <a:gd name="connsiteY129" fmla="*/ 67026 h 21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24648" h="210956">
                <a:moveTo>
                  <a:pt x="202068" y="9876"/>
                </a:moveTo>
                <a:cubicBezTo>
                  <a:pt x="179208" y="-7269"/>
                  <a:pt x="152538" y="-602"/>
                  <a:pt x="133488" y="18448"/>
                </a:cubicBezTo>
                <a:cubicBezTo>
                  <a:pt x="119200" y="32736"/>
                  <a:pt x="109675" y="52738"/>
                  <a:pt x="103960" y="72741"/>
                </a:cubicBezTo>
                <a:cubicBezTo>
                  <a:pt x="98245" y="63216"/>
                  <a:pt x="90625" y="54643"/>
                  <a:pt x="83958" y="46071"/>
                </a:cubicBezTo>
                <a:cubicBezTo>
                  <a:pt x="71575" y="32736"/>
                  <a:pt x="53478" y="16543"/>
                  <a:pt x="33475" y="17496"/>
                </a:cubicBezTo>
                <a:cubicBezTo>
                  <a:pt x="7758" y="20353"/>
                  <a:pt x="1090" y="51786"/>
                  <a:pt x="138" y="72741"/>
                </a:cubicBezTo>
                <a:cubicBezTo>
                  <a:pt x="-1767" y="107031"/>
                  <a:pt x="16330" y="140368"/>
                  <a:pt x="38238" y="165133"/>
                </a:cubicBezTo>
                <a:cubicBezTo>
                  <a:pt x="59193" y="187993"/>
                  <a:pt x="89673" y="212758"/>
                  <a:pt x="122058" y="210853"/>
                </a:cubicBezTo>
                <a:cubicBezTo>
                  <a:pt x="152538" y="209901"/>
                  <a:pt x="175398" y="185136"/>
                  <a:pt x="189685" y="160371"/>
                </a:cubicBezTo>
                <a:cubicBezTo>
                  <a:pt x="196353" y="147988"/>
                  <a:pt x="202068" y="135606"/>
                  <a:pt x="207783" y="123223"/>
                </a:cubicBezTo>
                <a:cubicBezTo>
                  <a:pt x="213498" y="110841"/>
                  <a:pt x="218260" y="97506"/>
                  <a:pt x="221118" y="83218"/>
                </a:cubicBezTo>
                <a:cubicBezTo>
                  <a:pt x="227785" y="56548"/>
                  <a:pt x="226833" y="27973"/>
                  <a:pt x="202068" y="9876"/>
                </a:cubicBezTo>
                <a:close/>
                <a:moveTo>
                  <a:pt x="38238" y="69883"/>
                </a:moveTo>
                <a:cubicBezTo>
                  <a:pt x="38238" y="69883"/>
                  <a:pt x="38238" y="69883"/>
                  <a:pt x="38238" y="69883"/>
                </a:cubicBezTo>
                <a:cubicBezTo>
                  <a:pt x="38238" y="69883"/>
                  <a:pt x="38238" y="68931"/>
                  <a:pt x="38238" y="69883"/>
                </a:cubicBezTo>
                <a:cubicBezTo>
                  <a:pt x="38238" y="67978"/>
                  <a:pt x="38238" y="67026"/>
                  <a:pt x="38238" y="66073"/>
                </a:cubicBezTo>
                <a:cubicBezTo>
                  <a:pt x="38238" y="67026"/>
                  <a:pt x="38238" y="67978"/>
                  <a:pt x="38238" y="66073"/>
                </a:cubicBezTo>
                <a:cubicBezTo>
                  <a:pt x="38238" y="65121"/>
                  <a:pt x="38238" y="64168"/>
                  <a:pt x="38238" y="63216"/>
                </a:cubicBezTo>
                <a:cubicBezTo>
                  <a:pt x="38238" y="63216"/>
                  <a:pt x="38238" y="63216"/>
                  <a:pt x="38238" y="62263"/>
                </a:cubicBezTo>
                <a:cubicBezTo>
                  <a:pt x="38238" y="62263"/>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8238" y="61311"/>
                  <a:pt x="38238" y="61311"/>
                  <a:pt x="38238" y="61311"/>
                </a:cubicBezTo>
                <a:cubicBezTo>
                  <a:pt x="39190" y="61311"/>
                  <a:pt x="39190" y="61311"/>
                  <a:pt x="38238" y="61311"/>
                </a:cubicBezTo>
                <a:cubicBezTo>
                  <a:pt x="38238" y="61311"/>
                  <a:pt x="39190" y="61311"/>
                  <a:pt x="40143" y="61311"/>
                </a:cubicBezTo>
                <a:cubicBezTo>
                  <a:pt x="41095" y="61311"/>
                  <a:pt x="41095" y="61311"/>
                  <a:pt x="42048" y="61311"/>
                </a:cubicBezTo>
                <a:cubicBezTo>
                  <a:pt x="38238" y="81313"/>
                  <a:pt x="47763" y="101316"/>
                  <a:pt x="59193" y="117508"/>
                </a:cubicBezTo>
                <a:cubicBezTo>
                  <a:pt x="66813" y="127986"/>
                  <a:pt x="78243" y="139416"/>
                  <a:pt x="84910" y="152751"/>
                </a:cubicBezTo>
                <a:cubicBezTo>
                  <a:pt x="79195" y="147036"/>
                  <a:pt x="74433" y="141321"/>
                  <a:pt x="69670" y="134653"/>
                </a:cubicBezTo>
                <a:cubicBezTo>
                  <a:pt x="58240" y="119413"/>
                  <a:pt x="46810" y="101316"/>
                  <a:pt x="41095" y="83218"/>
                </a:cubicBezTo>
                <a:cubicBezTo>
                  <a:pt x="41095" y="79408"/>
                  <a:pt x="39190" y="75598"/>
                  <a:pt x="39190" y="72741"/>
                </a:cubicBezTo>
                <a:cubicBezTo>
                  <a:pt x="38238" y="71788"/>
                  <a:pt x="38238" y="70836"/>
                  <a:pt x="38238" y="69883"/>
                </a:cubicBezTo>
                <a:close/>
                <a:moveTo>
                  <a:pt x="120153" y="143226"/>
                </a:moveTo>
                <a:cubicBezTo>
                  <a:pt x="120153" y="143226"/>
                  <a:pt x="120153" y="143226"/>
                  <a:pt x="120153" y="143226"/>
                </a:cubicBezTo>
                <a:cubicBezTo>
                  <a:pt x="119200" y="144178"/>
                  <a:pt x="118248" y="145131"/>
                  <a:pt x="117295" y="146083"/>
                </a:cubicBezTo>
                <a:cubicBezTo>
                  <a:pt x="115390" y="147036"/>
                  <a:pt x="113485" y="148941"/>
                  <a:pt x="111580" y="149893"/>
                </a:cubicBezTo>
                <a:cubicBezTo>
                  <a:pt x="110628" y="148941"/>
                  <a:pt x="109675" y="147036"/>
                  <a:pt x="109675" y="146083"/>
                </a:cubicBezTo>
                <a:cubicBezTo>
                  <a:pt x="111580" y="144178"/>
                  <a:pt x="112533" y="142273"/>
                  <a:pt x="114438" y="140368"/>
                </a:cubicBezTo>
                <a:cubicBezTo>
                  <a:pt x="116343" y="138463"/>
                  <a:pt x="118248" y="135606"/>
                  <a:pt x="120153" y="133701"/>
                </a:cubicBezTo>
                <a:cubicBezTo>
                  <a:pt x="122058" y="130843"/>
                  <a:pt x="121105" y="128938"/>
                  <a:pt x="120153" y="127033"/>
                </a:cubicBezTo>
                <a:cubicBezTo>
                  <a:pt x="121105" y="126081"/>
                  <a:pt x="121105" y="125128"/>
                  <a:pt x="121105" y="125128"/>
                </a:cubicBezTo>
                <a:cubicBezTo>
                  <a:pt x="121105" y="129891"/>
                  <a:pt x="121105" y="136558"/>
                  <a:pt x="120153" y="143226"/>
                </a:cubicBezTo>
                <a:close/>
                <a:moveTo>
                  <a:pt x="162063" y="77503"/>
                </a:moveTo>
                <a:cubicBezTo>
                  <a:pt x="161110" y="80361"/>
                  <a:pt x="161110" y="84171"/>
                  <a:pt x="160158" y="87028"/>
                </a:cubicBezTo>
                <a:cubicBezTo>
                  <a:pt x="155395" y="102268"/>
                  <a:pt x="146823" y="115603"/>
                  <a:pt x="136345" y="127986"/>
                </a:cubicBezTo>
                <a:cubicBezTo>
                  <a:pt x="136345" y="124176"/>
                  <a:pt x="136345" y="121318"/>
                  <a:pt x="137298" y="117508"/>
                </a:cubicBezTo>
                <a:cubicBezTo>
                  <a:pt x="137298" y="112746"/>
                  <a:pt x="138250" y="107031"/>
                  <a:pt x="138250" y="101316"/>
                </a:cubicBezTo>
                <a:cubicBezTo>
                  <a:pt x="145870" y="93696"/>
                  <a:pt x="153490" y="85123"/>
                  <a:pt x="162063" y="77503"/>
                </a:cubicBezTo>
                <a:close/>
                <a:moveTo>
                  <a:pt x="108723" y="115603"/>
                </a:moveTo>
                <a:cubicBezTo>
                  <a:pt x="106818" y="118461"/>
                  <a:pt x="105865" y="120366"/>
                  <a:pt x="103960" y="123223"/>
                </a:cubicBezTo>
                <a:cubicBezTo>
                  <a:pt x="103960" y="118461"/>
                  <a:pt x="103008" y="114651"/>
                  <a:pt x="103008" y="109888"/>
                </a:cubicBezTo>
                <a:cubicBezTo>
                  <a:pt x="103960" y="112746"/>
                  <a:pt x="105865" y="114651"/>
                  <a:pt x="108723" y="115603"/>
                </a:cubicBezTo>
                <a:close/>
                <a:moveTo>
                  <a:pt x="56335" y="67026"/>
                </a:moveTo>
                <a:cubicBezTo>
                  <a:pt x="56335" y="67978"/>
                  <a:pt x="57288" y="68931"/>
                  <a:pt x="58240" y="68931"/>
                </a:cubicBezTo>
                <a:cubicBezTo>
                  <a:pt x="65860" y="76551"/>
                  <a:pt x="70623" y="87028"/>
                  <a:pt x="75385" y="96553"/>
                </a:cubicBezTo>
                <a:cubicBezTo>
                  <a:pt x="79195" y="105126"/>
                  <a:pt x="82053" y="114651"/>
                  <a:pt x="84910" y="124176"/>
                </a:cubicBezTo>
                <a:cubicBezTo>
                  <a:pt x="82053" y="121318"/>
                  <a:pt x="80148" y="118461"/>
                  <a:pt x="77290" y="114651"/>
                </a:cubicBezTo>
                <a:cubicBezTo>
                  <a:pt x="65860" y="101316"/>
                  <a:pt x="54430" y="85123"/>
                  <a:pt x="56335" y="67026"/>
                </a:cubicBezTo>
                <a:close/>
                <a:moveTo>
                  <a:pt x="142060" y="76551"/>
                </a:moveTo>
                <a:cubicBezTo>
                  <a:pt x="142060" y="73693"/>
                  <a:pt x="143013" y="71788"/>
                  <a:pt x="143013" y="68931"/>
                </a:cubicBezTo>
                <a:cubicBezTo>
                  <a:pt x="143965" y="67978"/>
                  <a:pt x="143965" y="67978"/>
                  <a:pt x="144918" y="67026"/>
                </a:cubicBezTo>
                <a:cubicBezTo>
                  <a:pt x="145870" y="66073"/>
                  <a:pt x="147775" y="64168"/>
                  <a:pt x="148728" y="63216"/>
                </a:cubicBezTo>
                <a:cubicBezTo>
                  <a:pt x="149680" y="62263"/>
                  <a:pt x="151585" y="61311"/>
                  <a:pt x="151585" y="61311"/>
                </a:cubicBezTo>
                <a:cubicBezTo>
                  <a:pt x="152538" y="60358"/>
                  <a:pt x="153490" y="59406"/>
                  <a:pt x="154443" y="59406"/>
                </a:cubicBezTo>
                <a:cubicBezTo>
                  <a:pt x="154443" y="59406"/>
                  <a:pt x="155395" y="59406"/>
                  <a:pt x="155395" y="59406"/>
                </a:cubicBezTo>
                <a:cubicBezTo>
                  <a:pt x="155395" y="59406"/>
                  <a:pt x="155395" y="59406"/>
                  <a:pt x="156348" y="59406"/>
                </a:cubicBezTo>
                <a:cubicBezTo>
                  <a:pt x="156348" y="59406"/>
                  <a:pt x="156348" y="59406"/>
                  <a:pt x="157300" y="59406"/>
                </a:cubicBezTo>
                <a:cubicBezTo>
                  <a:pt x="157300" y="59406"/>
                  <a:pt x="157300" y="59406"/>
                  <a:pt x="157300" y="59406"/>
                </a:cubicBezTo>
                <a:cubicBezTo>
                  <a:pt x="157300" y="59406"/>
                  <a:pt x="158253" y="59406"/>
                  <a:pt x="157300" y="59406"/>
                </a:cubicBezTo>
                <a:cubicBezTo>
                  <a:pt x="157300" y="59406"/>
                  <a:pt x="157300" y="59406"/>
                  <a:pt x="157300" y="59406"/>
                </a:cubicBezTo>
                <a:cubicBezTo>
                  <a:pt x="157300" y="59406"/>
                  <a:pt x="157300" y="59406"/>
                  <a:pt x="157300" y="59406"/>
                </a:cubicBezTo>
                <a:cubicBezTo>
                  <a:pt x="157300" y="59406"/>
                  <a:pt x="157300" y="59406"/>
                  <a:pt x="157300" y="59406"/>
                </a:cubicBezTo>
                <a:cubicBezTo>
                  <a:pt x="157300" y="59406"/>
                  <a:pt x="157300" y="59406"/>
                  <a:pt x="157300" y="59406"/>
                </a:cubicBezTo>
                <a:cubicBezTo>
                  <a:pt x="157300" y="59406"/>
                  <a:pt x="157300" y="59406"/>
                  <a:pt x="157300" y="59406"/>
                </a:cubicBezTo>
                <a:cubicBezTo>
                  <a:pt x="157300" y="59406"/>
                  <a:pt x="157300" y="59406"/>
                  <a:pt x="157300" y="59406"/>
                </a:cubicBezTo>
                <a:cubicBezTo>
                  <a:pt x="157300" y="59406"/>
                  <a:pt x="157300" y="59406"/>
                  <a:pt x="157300" y="59406"/>
                </a:cubicBezTo>
                <a:cubicBezTo>
                  <a:pt x="157300" y="59406"/>
                  <a:pt x="158253" y="60358"/>
                  <a:pt x="158253" y="60358"/>
                </a:cubicBezTo>
                <a:cubicBezTo>
                  <a:pt x="158253" y="60358"/>
                  <a:pt x="158253" y="61311"/>
                  <a:pt x="159205" y="61311"/>
                </a:cubicBezTo>
                <a:cubicBezTo>
                  <a:pt x="153490" y="65121"/>
                  <a:pt x="147775" y="70836"/>
                  <a:pt x="142060" y="76551"/>
                </a:cubicBezTo>
                <a:close/>
                <a:moveTo>
                  <a:pt x="186828" y="52738"/>
                </a:moveTo>
                <a:cubicBezTo>
                  <a:pt x="186828" y="52738"/>
                  <a:pt x="186828" y="52738"/>
                  <a:pt x="186828" y="52738"/>
                </a:cubicBezTo>
                <a:cubicBezTo>
                  <a:pt x="186828" y="52738"/>
                  <a:pt x="186828" y="52738"/>
                  <a:pt x="186828" y="52738"/>
                </a:cubicBezTo>
                <a:cubicBezTo>
                  <a:pt x="183970" y="52738"/>
                  <a:pt x="180160" y="54643"/>
                  <a:pt x="179208" y="57501"/>
                </a:cubicBezTo>
                <a:cubicBezTo>
                  <a:pt x="177303" y="52738"/>
                  <a:pt x="175398" y="47976"/>
                  <a:pt x="171588" y="44166"/>
                </a:cubicBezTo>
                <a:cubicBezTo>
                  <a:pt x="168730" y="41308"/>
                  <a:pt x="165873" y="39403"/>
                  <a:pt x="163015" y="39403"/>
                </a:cubicBezTo>
                <a:cubicBezTo>
                  <a:pt x="164920" y="38451"/>
                  <a:pt x="167778" y="38451"/>
                  <a:pt x="170635" y="38451"/>
                </a:cubicBezTo>
                <a:cubicBezTo>
                  <a:pt x="175398" y="39403"/>
                  <a:pt x="180160" y="41308"/>
                  <a:pt x="182065" y="43213"/>
                </a:cubicBezTo>
                <a:cubicBezTo>
                  <a:pt x="185875" y="46071"/>
                  <a:pt x="185875" y="47976"/>
                  <a:pt x="186828" y="52738"/>
                </a:cubicBezTo>
                <a:close/>
                <a:moveTo>
                  <a:pt x="27760" y="40356"/>
                </a:moveTo>
                <a:cubicBezTo>
                  <a:pt x="28713" y="39403"/>
                  <a:pt x="28713" y="38451"/>
                  <a:pt x="29665" y="38451"/>
                </a:cubicBezTo>
                <a:cubicBezTo>
                  <a:pt x="29665" y="38451"/>
                  <a:pt x="29665" y="38451"/>
                  <a:pt x="29665" y="38451"/>
                </a:cubicBezTo>
                <a:cubicBezTo>
                  <a:pt x="29665" y="38451"/>
                  <a:pt x="29665" y="38451"/>
                  <a:pt x="30618" y="38451"/>
                </a:cubicBezTo>
                <a:cubicBezTo>
                  <a:pt x="33475" y="36546"/>
                  <a:pt x="34428" y="36546"/>
                  <a:pt x="38238" y="36546"/>
                </a:cubicBezTo>
                <a:cubicBezTo>
                  <a:pt x="39190" y="36546"/>
                  <a:pt x="44905" y="38451"/>
                  <a:pt x="46810" y="39403"/>
                </a:cubicBezTo>
                <a:cubicBezTo>
                  <a:pt x="55383" y="43213"/>
                  <a:pt x="62050" y="48928"/>
                  <a:pt x="68718" y="55596"/>
                </a:cubicBezTo>
                <a:cubicBezTo>
                  <a:pt x="68718" y="55596"/>
                  <a:pt x="68718" y="55596"/>
                  <a:pt x="68718" y="55596"/>
                </a:cubicBezTo>
                <a:cubicBezTo>
                  <a:pt x="61098" y="48928"/>
                  <a:pt x="52525" y="44166"/>
                  <a:pt x="42048" y="43213"/>
                </a:cubicBezTo>
                <a:cubicBezTo>
                  <a:pt x="31570" y="43213"/>
                  <a:pt x="24903" y="47976"/>
                  <a:pt x="21093" y="55596"/>
                </a:cubicBezTo>
                <a:cubicBezTo>
                  <a:pt x="22045" y="51786"/>
                  <a:pt x="22998" y="47023"/>
                  <a:pt x="24903" y="43213"/>
                </a:cubicBezTo>
                <a:cubicBezTo>
                  <a:pt x="25855" y="42261"/>
                  <a:pt x="26808" y="40356"/>
                  <a:pt x="27760" y="40356"/>
                </a:cubicBezTo>
                <a:close/>
                <a:moveTo>
                  <a:pt x="21093" y="94648"/>
                </a:moveTo>
                <a:cubicBezTo>
                  <a:pt x="19188" y="87981"/>
                  <a:pt x="19188" y="80361"/>
                  <a:pt x="19188" y="73693"/>
                </a:cubicBezTo>
                <a:cubicBezTo>
                  <a:pt x="19188" y="74646"/>
                  <a:pt x="19188" y="76551"/>
                  <a:pt x="20140" y="77503"/>
                </a:cubicBezTo>
                <a:cubicBezTo>
                  <a:pt x="24903" y="98458"/>
                  <a:pt x="38238" y="118461"/>
                  <a:pt x="50620" y="135606"/>
                </a:cubicBezTo>
                <a:cubicBezTo>
                  <a:pt x="56335" y="143226"/>
                  <a:pt x="62050" y="150846"/>
                  <a:pt x="68718" y="158466"/>
                </a:cubicBezTo>
                <a:cubicBezTo>
                  <a:pt x="66813" y="159418"/>
                  <a:pt x="65860" y="161323"/>
                  <a:pt x="64908" y="162276"/>
                </a:cubicBezTo>
                <a:cubicBezTo>
                  <a:pt x="44905" y="144178"/>
                  <a:pt x="27760" y="121318"/>
                  <a:pt x="21093" y="94648"/>
                </a:cubicBezTo>
                <a:close/>
                <a:moveTo>
                  <a:pt x="136345" y="186088"/>
                </a:moveTo>
                <a:cubicBezTo>
                  <a:pt x="131583" y="187993"/>
                  <a:pt x="127773" y="188946"/>
                  <a:pt x="123010" y="188946"/>
                </a:cubicBezTo>
                <a:cubicBezTo>
                  <a:pt x="137298" y="185136"/>
                  <a:pt x="147775" y="175611"/>
                  <a:pt x="157300" y="165133"/>
                </a:cubicBezTo>
                <a:cubicBezTo>
                  <a:pt x="163015" y="160371"/>
                  <a:pt x="167778" y="155608"/>
                  <a:pt x="172540" y="149893"/>
                </a:cubicBezTo>
                <a:cubicBezTo>
                  <a:pt x="163015" y="165133"/>
                  <a:pt x="151585" y="179421"/>
                  <a:pt x="136345" y="186088"/>
                </a:cubicBezTo>
                <a:close/>
                <a:moveTo>
                  <a:pt x="205878" y="67026"/>
                </a:moveTo>
                <a:cubicBezTo>
                  <a:pt x="203973" y="79408"/>
                  <a:pt x="200163" y="91791"/>
                  <a:pt x="195400" y="103221"/>
                </a:cubicBezTo>
                <a:cubicBezTo>
                  <a:pt x="196353" y="97506"/>
                  <a:pt x="197305" y="91791"/>
                  <a:pt x="197305" y="86076"/>
                </a:cubicBezTo>
                <a:cubicBezTo>
                  <a:pt x="202068" y="75598"/>
                  <a:pt x="204925" y="65121"/>
                  <a:pt x="204925" y="54643"/>
                </a:cubicBezTo>
                <a:cubicBezTo>
                  <a:pt x="203973" y="42261"/>
                  <a:pt x="198258" y="31783"/>
                  <a:pt x="186828" y="27021"/>
                </a:cubicBezTo>
                <a:cubicBezTo>
                  <a:pt x="182065" y="25116"/>
                  <a:pt x="177303" y="23211"/>
                  <a:pt x="171588" y="22258"/>
                </a:cubicBezTo>
                <a:cubicBezTo>
                  <a:pt x="174445" y="21306"/>
                  <a:pt x="177303" y="21306"/>
                  <a:pt x="180160" y="22258"/>
                </a:cubicBezTo>
                <a:cubicBezTo>
                  <a:pt x="200163" y="27973"/>
                  <a:pt x="208735" y="47976"/>
                  <a:pt x="205878" y="67026"/>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413F8131-6ED2-1395-8413-535E11C7ACF1}"/>
              </a:ext>
            </a:extLst>
          </p:cNvPr>
          <p:cNvSpPr/>
          <p:nvPr/>
        </p:nvSpPr>
        <p:spPr>
          <a:xfrm>
            <a:off x="378958" y="6188318"/>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 name="connsiteX4" fmla="*/ 0 w 9525"/>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9525">
                <a:moveTo>
                  <a:pt x="0" y="0"/>
                </a:moveTo>
                <a:cubicBezTo>
                  <a:pt x="0" y="0"/>
                  <a:pt x="0" y="0"/>
                  <a:pt x="0" y="0"/>
                </a:cubicBezTo>
                <a:cubicBezTo>
                  <a:pt x="0" y="0"/>
                  <a:pt x="0" y="0"/>
                  <a:pt x="0" y="0"/>
                </a:cubicBezTo>
                <a:cubicBezTo>
                  <a:pt x="0" y="0"/>
                  <a:pt x="0" y="0"/>
                  <a:pt x="0" y="0"/>
                </a:cubicBezTo>
                <a:cubicBezTo>
                  <a:pt x="0" y="0"/>
                  <a:pt x="0" y="0"/>
                  <a:pt x="0" y="0"/>
                </a:cubicBezTo>
                <a:close/>
              </a:path>
            </a:pathLst>
          </a:custGeom>
          <a:solidFill>
            <a:srgbClr val="665A5F"/>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80D5122A-260A-99FE-D5DA-4F2B32AA784F}"/>
              </a:ext>
            </a:extLst>
          </p:cNvPr>
          <p:cNvSpPr/>
          <p:nvPr/>
        </p:nvSpPr>
        <p:spPr>
          <a:xfrm>
            <a:off x="549561" y="6183282"/>
            <a:ext cx="184255" cy="172562"/>
          </a:xfrm>
          <a:custGeom>
            <a:avLst/>
            <a:gdLst>
              <a:gd name="connsiteX0" fmla="*/ 169439 w 184255"/>
              <a:gd name="connsiteY0" fmla="*/ 13609 h 172562"/>
              <a:gd name="connsiteX1" fmla="*/ 151342 w 184255"/>
              <a:gd name="connsiteY1" fmla="*/ 1226 h 172562"/>
              <a:gd name="connsiteX2" fmla="*/ 93239 w 184255"/>
              <a:gd name="connsiteY2" fmla="*/ 33611 h 172562"/>
              <a:gd name="connsiteX3" fmla="*/ 85619 w 184255"/>
              <a:gd name="connsiteY3" fmla="*/ 45041 h 172562"/>
              <a:gd name="connsiteX4" fmla="*/ 59902 w 184255"/>
              <a:gd name="connsiteY4" fmla="*/ 14561 h 172562"/>
              <a:gd name="connsiteX5" fmla="*/ 20849 w 184255"/>
              <a:gd name="connsiteY5" fmla="*/ 14561 h 172562"/>
              <a:gd name="connsiteX6" fmla="*/ 847 w 184255"/>
              <a:gd name="connsiteY6" fmla="*/ 47899 h 172562"/>
              <a:gd name="connsiteX7" fmla="*/ 19897 w 184255"/>
              <a:gd name="connsiteY7" fmla="*/ 114574 h 172562"/>
              <a:gd name="connsiteX8" fmla="*/ 73237 w 184255"/>
              <a:gd name="connsiteY8" fmla="*/ 166009 h 172562"/>
              <a:gd name="connsiteX9" fmla="*/ 129434 w 184255"/>
              <a:gd name="connsiteY9" fmla="*/ 160294 h 172562"/>
              <a:gd name="connsiteX10" fmla="*/ 163724 w 184255"/>
              <a:gd name="connsiteY10" fmla="*/ 108859 h 172562"/>
              <a:gd name="connsiteX11" fmla="*/ 166582 w 184255"/>
              <a:gd name="connsiteY11" fmla="*/ 100286 h 172562"/>
              <a:gd name="connsiteX12" fmla="*/ 180869 w 184255"/>
              <a:gd name="connsiteY12" fmla="*/ 68854 h 172562"/>
              <a:gd name="connsiteX13" fmla="*/ 169439 w 184255"/>
              <a:gd name="connsiteY13" fmla="*/ 13609 h 172562"/>
              <a:gd name="connsiteX14" fmla="*/ 39899 w 184255"/>
              <a:gd name="connsiteY14" fmla="*/ 70759 h 172562"/>
              <a:gd name="connsiteX15" fmla="*/ 39899 w 184255"/>
              <a:gd name="connsiteY15" fmla="*/ 67901 h 172562"/>
              <a:gd name="connsiteX16" fmla="*/ 39899 w 184255"/>
              <a:gd name="connsiteY16" fmla="*/ 66949 h 172562"/>
              <a:gd name="connsiteX17" fmla="*/ 39899 w 184255"/>
              <a:gd name="connsiteY17" fmla="*/ 66949 h 172562"/>
              <a:gd name="connsiteX18" fmla="*/ 39899 w 184255"/>
              <a:gd name="connsiteY18" fmla="*/ 66949 h 172562"/>
              <a:gd name="connsiteX19" fmla="*/ 39899 w 184255"/>
              <a:gd name="connsiteY19" fmla="*/ 66949 h 172562"/>
              <a:gd name="connsiteX20" fmla="*/ 47519 w 184255"/>
              <a:gd name="connsiteY20" fmla="*/ 89809 h 172562"/>
              <a:gd name="connsiteX21" fmla="*/ 55139 w 184255"/>
              <a:gd name="connsiteY21" fmla="*/ 106954 h 172562"/>
              <a:gd name="connsiteX22" fmla="*/ 55139 w 184255"/>
              <a:gd name="connsiteY22" fmla="*/ 106954 h 172562"/>
              <a:gd name="connsiteX23" fmla="*/ 43709 w 184255"/>
              <a:gd name="connsiteY23" fmla="*/ 85999 h 172562"/>
              <a:gd name="connsiteX24" fmla="*/ 39899 w 184255"/>
              <a:gd name="connsiteY24" fmla="*/ 77426 h 172562"/>
              <a:gd name="connsiteX25" fmla="*/ 38947 w 184255"/>
              <a:gd name="connsiteY25" fmla="*/ 73616 h 172562"/>
              <a:gd name="connsiteX26" fmla="*/ 37994 w 184255"/>
              <a:gd name="connsiteY26" fmla="*/ 71711 h 172562"/>
              <a:gd name="connsiteX27" fmla="*/ 39899 w 184255"/>
              <a:gd name="connsiteY27" fmla="*/ 70759 h 172562"/>
              <a:gd name="connsiteX28" fmla="*/ 108479 w 184255"/>
              <a:gd name="connsiteY28" fmla="*/ 73616 h 172562"/>
              <a:gd name="connsiteX29" fmla="*/ 107527 w 184255"/>
              <a:gd name="connsiteY29" fmla="*/ 75521 h 172562"/>
              <a:gd name="connsiteX30" fmla="*/ 88477 w 184255"/>
              <a:gd name="connsiteY30" fmla="*/ 112669 h 172562"/>
              <a:gd name="connsiteX31" fmla="*/ 86572 w 184255"/>
              <a:gd name="connsiteY31" fmla="*/ 106954 h 172562"/>
              <a:gd name="connsiteX32" fmla="*/ 85619 w 184255"/>
              <a:gd name="connsiteY32" fmla="*/ 104096 h 172562"/>
              <a:gd name="connsiteX33" fmla="*/ 88477 w 184255"/>
              <a:gd name="connsiteY33" fmla="*/ 102191 h 172562"/>
              <a:gd name="connsiteX34" fmla="*/ 108479 w 184255"/>
              <a:gd name="connsiteY34" fmla="*/ 73616 h 172562"/>
              <a:gd name="connsiteX35" fmla="*/ 63712 w 184255"/>
              <a:gd name="connsiteY35" fmla="*/ 88856 h 172562"/>
              <a:gd name="connsiteX36" fmla="*/ 57997 w 184255"/>
              <a:gd name="connsiteY36" fmla="*/ 75521 h 172562"/>
              <a:gd name="connsiteX37" fmla="*/ 63712 w 184255"/>
              <a:gd name="connsiteY37" fmla="*/ 88856 h 172562"/>
              <a:gd name="connsiteX38" fmla="*/ 135149 w 184255"/>
              <a:gd name="connsiteY38" fmla="*/ 60281 h 172562"/>
              <a:gd name="connsiteX39" fmla="*/ 119909 w 184255"/>
              <a:gd name="connsiteY39" fmla="*/ 92666 h 172562"/>
              <a:gd name="connsiteX40" fmla="*/ 117052 w 184255"/>
              <a:gd name="connsiteY40" fmla="*/ 96476 h 172562"/>
              <a:gd name="connsiteX41" fmla="*/ 119909 w 184255"/>
              <a:gd name="connsiteY41" fmla="*/ 87904 h 172562"/>
              <a:gd name="connsiteX42" fmla="*/ 135149 w 184255"/>
              <a:gd name="connsiteY42" fmla="*/ 60281 h 172562"/>
              <a:gd name="connsiteX43" fmla="*/ 42757 w 184255"/>
              <a:gd name="connsiteY43" fmla="*/ 31706 h 172562"/>
              <a:gd name="connsiteX44" fmla="*/ 38947 w 184255"/>
              <a:gd name="connsiteY44" fmla="*/ 36469 h 172562"/>
              <a:gd name="connsiteX45" fmla="*/ 37994 w 184255"/>
              <a:gd name="connsiteY45" fmla="*/ 47899 h 172562"/>
              <a:gd name="connsiteX46" fmla="*/ 23707 w 184255"/>
              <a:gd name="connsiteY46" fmla="*/ 57424 h 172562"/>
              <a:gd name="connsiteX47" fmla="*/ 26564 w 184255"/>
              <a:gd name="connsiteY47" fmla="*/ 44089 h 172562"/>
              <a:gd name="connsiteX48" fmla="*/ 42757 w 184255"/>
              <a:gd name="connsiteY48" fmla="*/ 31706 h 17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4255" h="172562">
                <a:moveTo>
                  <a:pt x="169439" y="13609"/>
                </a:moveTo>
                <a:cubicBezTo>
                  <a:pt x="165629" y="7894"/>
                  <a:pt x="159914" y="3131"/>
                  <a:pt x="151342" y="1226"/>
                </a:cubicBezTo>
                <a:cubicBezTo>
                  <a:pt x="127529" y="-5441"/>
                  <a:pt x="106574" y="16466"/>
                  <a:pt x="93239" y="33611"/>
                </a:cubicBezTo>
                <a:cubicBezTo>
                  <a:pt x="90382" y="37421"/>
                  <a:pt x="88477" y="41231"/>
                  <a:pt x="85619" y="45041"/>
                </a:cubicBezTo>
                <a:cubicBezTo>
                  <a:pt x="79904" y="32659"/>
                  <a:pt x="72284" y="21229"/>
                  <a:pt x="59902" y="14561"/>
                </a:cubicBezTo>
                <a:cubicBezTo>
                  <a:pt x="47519" y="7894"/>
                  <a:pt x="32279" y="7894"/>
                  <a:pt x="20849" y="14561"/>
                </a:cubicBezTo>
                <a:cubicBezTo>
                  <a:pt x="9419" y="21229"/>
                  <a:pt x="2752" y="34564"/>
                  <a:pt x="847" y="47899"/>
                </a:cubicBezTo>
                <a:cubicBezTo>
                  <a:pt x="-2963" y="72664"/>
                  <a:pt x="6562" y="94571"/>
                  <a:pt x="19897" y="114574"/>
                </a:cubicBezTo>
                <a:cubicBezTo>
                  <a:pt x="33232" y="134576"/>
                  <a:pt x="51329" y="154579"/>
                  <a:pt x="73237" y="166009"/>
                </a:cubicBezTo>
                <a:cubicBezTo>
                  <a:pt x="92287" y="175534"/>
                  <a:pt x="113242" y="175534"/>
                  <a:pt x="129434" y="160294"/>
                </a:cubicBezTo>
                <a:cubicBezTo>
                  <a:pt x="144674" y="146959"/>
                  <a:pt x="156104" y="126956"/>
                  <a:pt x="163724" y="108859"/>
                </a:cubicBezTo>
                <a:cubicBezTo>
                  <a:pt x="164677" y="106001"/>
                  <a:pt x="165629" y="103144"/>
                  <a:pt x="166582" y="100286"/>
                </a:cubicBezTo>
                <a:cubicBezTo>
                  <a:pt x="173249" y="90761"/>
                  <a:pt x="178012" y="80284"/>
                  <a:pt x="180869" y="68854"/>
                </a:cubicBezTo>
                <a:cubicBezTo>
                  <a:pt x="187537" y="50756"/>
                  <a:pt x="184679" y="25039"/>
                  <a:pt x="169439" y="13609"/>
                </a:cubicBezTo>
                <a:close/>
                <a:moveTo>
                  <a:pt x="39899" y="70759"/>
                </a:moveTo>
                <a:cubicBezTo>
                  <a:pt x="39899" y="69806"/>
                  <a:pt x="39899" y="68854"/>
                  <a:pt x="39899" y="67901"/>
                </a:cubicBezTo>
                <a:cubicBezTo>
                  <a:pt x="39899" y="67901"/>
                  <a:pt x="39899" y="66949"/>
                  <a:pt x="39899" y="66949"/>
                </a:cubicBezTo>
                <a:cubicBezTo>
                  <a:pt x="39899" y="66949"/>
                  <a:pt x="39899" y="66949"/>
                  <a:pt x="39899" y="66949"/>
                </a:cubicBezTo>
                <a:cubicBezTo>
                  <a:pt x="39899" y="66949"/>
                  <a:pt x="39899" y="66949"/>
                  <a:pt x="39899" y="66949"/>
                </a:cubicBezTo>
                <a:cubicBezTo>
                  <a:pt x="39899" y="66949"/>
                  <a:pt x="39899" y="66949"/>
                  <a:pt x="39899" y="66949"/>
                </a:cubicBezTo>
                <a:cubicBezTo>
                  <a:pt x="41804" y="74569"/>
                  <a:pt x="44662" y="82189"/>
                  <a:pt x="47519" y="89809"/>
                </a:cubicBezTo>
                <a:cubicBezTo>
                  <a:pt x="50377" y="95524"/>
                  <a:pt x="53234" y="101239"/>
                  <a:pt x="55139" y="106954"/>
                </a:cubicBezTo>
                <a:cubicBezTo>
                  <a:pt x="55139" y="106954"/>
                  <a:pt x="55139" y="106954"/>
                  <a:pt x="55139" y="106954"/>
                </a:cubicBezTo>
                <a:cubicBezTo>
                  <a:pt x="51329" y="100286"/>
                  <a:pt x="47519" y="93619"/>
                  <a:pt x="43709" y="85999"/>
                </a:cubicBezTo>
                <a:cubicBezTo>
                  <a:pt x="42757" y="83141"/>
                  <a:pt x="40852" y="80284"/>
                  <a:pt x="39899" y="77426"/>
                </a:cubicBezTo>
                <a:cubicBezTo>
                  <a:pt x="39899" y="76474"/>
                  <a:pt x="38947" y="74569"/>
                  <a:pt x="38947" y="73616"/>
                </a:cubicBezTo>
                <a:cubicBezTo>
                  <a:pt x="38947" y="72664"/>
                  <a:pt x="38947" y="71711"/>
                  <a:pt x="37994" y="71711"/>
                </a:cubicBezTo>
                <a:cubicBezTo>
                  <a:pt x="38947" y="69806"/>
                  <a:pt x="39899" y="70759"/>
                  <a:pt x="39899" y="70759"/>
                </a:cubicBezTo>
                <a:close/>
                <a:moveTo>
                  <a:pt x="108479" y="73616"/>
                </a:moveTo>
                <a:cubicBezTo>
                  <a:pt x="108479" y="74569"/>
                  <a:pt x="107527" y="74569"/>
                  <a:pt x="107527" y="75521"/>
                </a:cubicBezTo>
                <a:cubicBezTo>
                  <a:pt x="99907" y="87904"/>
                  <a:pt x="93239" y="99334"/>
                  <a:pt x="88477" y="112669"/>
                </a:cubicBezTo>
                <a:cubicBezTo>
                  <a:pt x="87524" y="110764"/>
                  <a:pt x="87524" y="108859"/>
                  <a:pt x="86572" y="106954"/>
                </a:cubicBezTo>
                <a:cubicBezTo>
                  <a:pt x="86572" y="106001"/>
                  <a:pt x="85619" y="105049"/>
                  <a:pt x="85619" y="104096"/>
                </a:cubicBezTo>
                <a:cubicBezTo>
                  <a:pt x="86572" y="104096"/>
                  <a:pt x="87524" y="103144"/>
                  <a:pt x="88477" y="102191"/>
                </a:cubicBezTo>
                <a:cubicBezTo>
                  <a:pt x="96097" y="92666"/>
                  <a:pt x="101812" y="83141"/>
                  <a:pt x="108479" y="73616"/>
                </a:cubicBezTo>
                <a:close/>
                <a:moveTo>
                  <a:pt x="63712" y="88856"/>
                </a:moveTo>
                <a:cubicBezTo>
                  <a:pt x="61807" y="84094"/>
                  <a:pt x="59902" y="79331"/>
                  <a:pt x="57997" y="75521"/>
                </a:cubicBezTo>
                <a:cubicBezTo>
                  <a:pt x="60854" y="79331"/>
                  <a:pt x="62759" y="84094"/>
                  <a:pt x="63712" y="88856"/>
                </a:cubicBezTo>
                <a:close/>
                <a:moveTo>
                  <a:pt x="135149" y="60281"/>
                </a:moveTo>
                <a:cubicBezTo>
                  <a:pt x="132292" y="71711"/>
                  <a:pt x="125624" y="82189"/>
                  <a:pt x="119909" y="92666"/>
                </a:cubicBezTo>
                <a:cubicBezTo>
                  <a:pt x="118957" y="93619"/>
                  <a:pt x="118004" y="95524"/>
                  <a:pt x="117052" y="96476"/>
                </a:cubicBezTo>
                <a:cubicBezTo>
                  <a:pt x="118004" y="93619"/>
                  <a:pt x="118957" y="90761"/>
                  <a:pt x="119909" y="87904"/>
                </a:cubicBezTo>
                <a:cubicBezTo>
                  <a:pt x="125624" y="78379"/>
                  <a:pt x="130387" y="68854"/>
                  <a:pt x="135149" y="60281"/>
                </a:cubicBezTo>
                <a:close/>
                <a:moveTo>
                  <a:pt x="42757" y="31706"/>
                </a:moveTo>
                <a:cubicBezTo>
                  <a:pt x="40852" y="32659"/>
                  <a:pt x="39899" y="33611"/>
                  <a:pt x="38947" y="36469"/>
                </a:cubicBezTo>
                <a:cubicBezTo>
                  <a:pt x="37994" y="40279"/>
                  <a:pt x="37994" y="44089"/>
                  <a:pt x="37994" y="47899"/>
                </a:cubicBezTo>
                <a:cubicBezTo>
                  <a:pt x="32279" y="48851"/>
                  <a:pt x="26564" y="51709"/>
                  <a:pt x="23707" y="57424"/>
                </a:cubicBezTo>
                <a:cubicBezTo>
                  <a:pt x="23707" y="52661"/>
                  <a:pt x="24659" y="48851"/>
                  <a:pt x="26564" y="44089"/>
                </a:cubicBezTo>
                <a:cubicBezTo>
                  <a:pt x="29422" y="37421"/>
                  <a:pt x="35137" y="32659"/>
                  <a:pt x="42757" y="31706"/>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F109EEC-B5D2-6A83-130B-A28E8C1E834B}"/>
              </a:ext>
            </a:extLst>
          </p:cNvPr>
          <p:cNvSpPr/>
          <p:nvPr/>
        </p:nvSpPr>
        <p:spPr>
          <a:xfrm>
            <a:off x="359936" y="6425151"/>
            <a:ext cx="350366" cy="344271"/>
          </a:xfrm>
          <a:custGeom>
            <a:avLst/>
            <a:gdLst>
              <a:gd name="connsiteX0" fmla="*/ 344777 w 350366"/>
              <a:gd name="connsiteY0" fmla="*/ 67967 h 344271"/>
              <a:gd name="connsiteX1" fmla="*/ 314297 w 350366"/>
              <a:gd name="connsiteY1" fmla="*/ 13674 h 344271"/>
              <a:gd name="connsiteX2" fmla="*/ 260957 w 350366"/>
              <a:gd name="connsiteY2" fmla="*/ 1292 h 344271"/>
              <a:gd name="connsiteX3" fmla="*/ 183804 w 350366"/>
              <a:gd name="connsiteY3" fmla="*/ 67014 h 344271"/>
              <a:gd name="connsiteX4" fmla="*/ 161897 w 350366"/>
              <a:gd name="connsiteY4" fmla="*/ 120354 h 344271"/>
              <a:gd name="connsiteX5" fmla="*/ 155229 w 350366"/>
              <a:gd name="connsiteY5" fmla="*/ 147024 h 344271"/>
              <a:gd name="connsiteX6" fmla="*/ 99984 w 350366"/>
              <a:gd name="connsiteY6" fmla="*/ 107019 h 344271"/>
              <a:gd name="connsiteX7" fmla="*/ 13307 w 350366"/>
              <a:gd name="connsiteY7" fmla="*/ 125117 h 344271"/>
              <a:gd name="connsiteX8" fmla="*/ 21879 w 350366"/>
              <a:gd name="connsiteY8" fmla="*/ 238464 h 344271"/>
              <a:gd name="connsiteX9" fmla="*/ 121892 w 350366"/>
              <a:gd name="connsiteY9" fmla="*/ 321332 h 344271"/>
              <a:gd name="connsiteX10" fmla="*/ 182852 w 350366"/>
              <a:gd name="connsiteY10" fmla="*/ 344192 h 344271"/>
              <a:gd name="connsiteX11" fmla="*/ 240002 w 350366"/>
              <a:gd name="connsiteY11" fmla="*/ 325142 h 344271"/>
              <a:gd name="connsiteX12" fmla="*/ 285722 w 350366"/>
              <a:gd name="connsiteY12" fmla="*/ 275612 h 344271"/>
              <a:gd name="connsiteX13" fmla="*/ 322869 w 350366"/>
              <a:gd name="connsiteY13" fmla="*/ 216557 h 344271"/>
              <a:gd name="connsiteX14" fmla="*/ 344777 w 350366"/>
              <a:gd name="connsiteY14" fmla="*/ 67967 h 344271"/>
              <a:gd name="connsiteX15" fmla="*/ 141894 w 350366"/>
              <a:gd name="connsiteY15" fmla="*/ 174647 h 344271"/>
              <a:gd name="connsiteX16" fmla="*/ 154277 w 350366"/>
              <a:gd name="connsiteY16" fmla="*/ 192744 h 344271"/>
              <a:gd name="connsiteX17" fmla="*/ 156182 w 350366"/>
              <a:gd name="connsiteY17" fmla="*/ 195602 h 344271"/>
              <a:gd name="connsiteX18" fmla="*/ 164754 w 350366"/>
              <a:gd name="connsiteY18" fmla="*/ 215604 h 344271"/>
              <a:gd name="connsiteX19" fmla="*/ 168564 w 350366"/>
              <a:gd name="connsiteY19" fmla="*/ 228939 h 344271"/>
              <a:gd name="connsiteX20" fmla="*/ 167612 w 350366"/>
              <a:gd name="connsiteY20" fmla="*/ 231797 h 344271"/>
              <a:gd name="connsiteX21" fmla="*/ 148562 w 350366"/>
              <a:gd name="connsiteY21" fmla="*/ 191792 h 344271"/>
              <a:gd name="connsiteX22" fmla="*/ 138084 w 350366"/>
              <a:gd name="connsiteY22" fmla="*/ 168932 h 344271"/>
              <a:gd name="connsiteX23" fmla="*/ 141894 w 350366"/>
              <a:gd name="connsiteY23" fmla="*/ 174647 h 344271"/>
              <a:gd name="connsiteX24" fmla="*/ 177137 w 350366"/>
              <a:gd name="connsiteY24" fmla="*/ 180362 h 344271"/>
              <a:gd name="connsiteX25" fmla="*/ 177137 w 350366"/>
              <a:gd name="connsiteY25" fmla="*/ 176552 h 344271"/>
              <a:gd name="connsiteX26" fmla="*/ 182852 w 350366"/>
              <a:gd name="connsiteY26" fmla="*/ 152739 h 344271"/>
              <a:gd name="connsiteX27" fmla="*/ 177137 w 350366"/>
              <a:gd name="connsiteY27" fmla="*/ 188934 h 344271"/>
              <a:gd name="connsiteX28" fmla="*/ 177137 w 350366"/>
              <a:gd name="connsiteY28" fmla="*/ 180362 h 344271"/>
              <a:gd name="connsiteX29" fmla="*/ 177137 w 350366"/>
              <a:gd name="connsiteY29" fmla="*/ 180362 h 344271"/>
              <a:gd name="connsiteX30" fmla="*/ 82839 w 350366"/>
              <a:gd name="connsiteY30" fmla="*/ 157502 h 344271"/>
              <a:gd name="connsiteX31" fmla="*/ 78077 w 350366"/>
              <a:gd name="connsiteY31" fmla="*/ 161312 h 344271"/>
              <a:gd name="connsiteX32" fmla="*/ 77124 w 350366"/>
              <a:gd name="connsiteY32" fmla="*/ 154644 h 344271"/>
              <a:gd name="connsiteX33" fmla="*/ 77124 w 350366"/>
              <a:gd name="connsiteY33" fmla="*/ 153692 h 344271"/>
              <a:gd name="connsiteX34" fmla="*/ 82839 w 350366"/>
              <a:gd name="connsiteY34" fmla="*/ 157502 h 344271"/>
              <a:gd name="connsiteX35" fmla="*/ 85697 w 350366"/>
              <a:gd name="connsiteY35" fmla="*/ 176552 h 344271"/>
              <a:gd name="connsiteX36" fmla="*/ 89507 w 350366"/>
              <a:gd name="connsiteY36" fmla="*/ 180362 h 344271"/>
              <a:gd name="connsiteX37" fmla="*/ 98079 w 350366"/>
              <a:gd name="connsiteY37" fmla="*/ 191792 h 344271"/>
              <a:gd name="connsiteX38" fmla="*/ 105699 w 350366"/>
              <a:gd name="connsiteY38" fmla="*/ 214652 h 344271"/>
              <a:gd name="connsiteX39" fmla="*/ 91412 w 350366"/>
              <a:gd name="connsiteY39" fmla="*/ 192744 h 344271"/>
              <a:gd name="connsiteX40" fmla="*/ 82839 w 350366"/>
              <a:gd name="connsiteY40" fmla="*/ 175599 h 344271"/>
              <a:gd name="connsiteX41" fmla="*/ 85697 w 350366"/>
              <a:gd name="connsiteY41" fmla="*/ 176552 h 344271"/>
              <a:gd name="connsiteX42" fmla="*/ 255242 w 350366"/>
              <a:gd name="connsiteY42" fmla="*/ 171789 h 344271"/>
              <a:gd name="connsiteX43" fmla="*/ 266672 w 350366"/>
              <a:gd name="connsiteY43" fmla="*/ 148929 h 344271"/>
              <a:gd name="connsiteX44" fmla="*/ 255242 w 350366"/>
              <a:gd name="connsiteY44" fmla="*/ 171789 h 344271"/>
              <a:gd name="connsiteX45" fmla="*/ 241907 w 350366"/>
              <a:gd name="connsiteY45" fmla="*/ 102257 h 344271"/>
              <a:gd name="connsiteX46" fmla="*/ 254289 w 350366"/>
              <a:gd name="connsiteY46" fmla="*/ 82254 h 344271"/>
              <a:gd name="connsiteX47" fmla="*/ 246669 w 350366"/>
              <a:gd name="connsiteY47" fmla="*/ 111782 h 344271"/>
              <a:gd name="connsiteX48" fmla="*/ 224762 w 350366"/>
              <a:gd name="connsiteY48" fmla="*/ 152739 h 344271"/>
              <a:gd name="connsiteX49" fmla="*/ 228572 w 350366"/>
              <a:gd name="connsiteY49" fmla="*/ 142262 h 344271"/>
              <a:gd name="connsiteX50" fmla="*/ 241907 w 350366"/>
              <a:gd name="connsiteY50" fmla="*/ 102257 h 344271"/>
              <a:gd name="connsiteX51" fmla="*/ 52359 w 350366"/>
              <a:gd name="connsiteY51" fmla="*/ 174647 h 344271"/>
              <a:gd name="connsiteX52" fmla="*/ 53312 w 350366"/>
              <a:gd name="connsiteY52" fmla="*/ 161312 h 344271"/>
              <a:gd name="connsiteX53" fmla="*/ 56169 w 350366"/>
              <a:gd name="connsiteY53" fmla="*/ 154644 h 344271"/>
              <a:gd name="connsiteX54" fmla="*/ 61884 w 350366"/>
              <a:gd name="connsiteY54" fmla="*/ 173694 h 344271"/>
              <a:gd name="connsiteX55" fmla="*/ 106652 w 350366"/>
              <a:gd name="connsiteY55" fmla="*/ 246084 h 344271"/>
              <a:gd name="connsiteX56" fmla="*/ 125702 w 350366"/>
              <a:gd name="connsiteY56" fmla="*/ 271802 h 344271"/>
              <a:gd name="connsiteX57" fmla="*/ 131417 w 350366"/>
              <a:gd name="connsiteY57" fmla="*/ 277517 h 344271"/>
              <a:gd name="connsiteX58" fmla="*/ 121892 w 350366"/>
              <a:gd name="connsiteY58" fmla="*/ 269897 h 344271"/>
              <a:gd name="connsiteX59" fmla="*/ 72362 w 350366"/>
              <a:gd name="connsiteY59" fmla="*/ 215604 h 344271"/>
              <a:gd name="connsiteX60" fmla="*/ 57122 w 350366"/>
              <a:gd name="connsiteY60" fmla="*/ 186077 h 344271"/>
              <a:gd name="connsiteX61" fmla="*/ 52359 w 350366"/>
              <a:gd name="connsiteY61" fmla="*/ 174647 h 344271"/>
              <a:gd name="connsiteX62" fmla="*/ 276197 w 350366"/>
              <a:gd name="connsiteY62" fmla="*/ 107972 h 344271"/>
              <a:gd name="connsiteX63" fmla="*/ 270482 w 350366"/>
              <a:gd name="connsiteY63" fmla="*/ 110829 h 344271"/>
              <a:gd name="connsiteX64" fmla="*/ 266672 w 350366"/>
              <a:gd name="connsiteY64" fmla="*/ 114639 h 344271"/>
              <a:gd name="connsiteX65" fmla="*/ 273339 w 350366"/>
              <a:gd name="connsiteY65" fmla="*/ 84159 h 344271"/>
              <a:gd name="connsiteX66" fmla="*/ 275244 w 350366"/>
              <a:gd name="connsiteY66" fmla="*/ 94637 h 344271"/>
              <a:gd name="connsiteX67" fmla="*/ 276197 w 350366"/>
              <a:gd name="connsiteY67" fmla="*/ 107972 h 344271"/>
              <a:gd name="connsiteX68" fmla="*/ 225714 w 350366"/>
              <a:gd name="connsiteY68" fmla="*/ 88922 h 344271"/>
              <a:gd name="connsiteX69" fmla="*/ 210474 w 350366"/>
              <a:gd name="connsiteY69" fmla="*/ 129879 h 344271"/>
              <a:gd name="connsiteX70" fmla="*/ 207617 w 350366"/>
              <a:gd name="connsiteY70" fmla="*/ 138452 h 344271"/>
              <a:gd name="connsiteX71" fmla="*/ 219999 w 350366"/>
              <a:gd name="connsiteY71" fmla="*/ 98447 h 344271"/>
              <a:gd name="connsiteX72" fmla="*/ 223809 w 350366"/>
              <a:gd name="connsiteY72" fmla="*/ 91779 h 344271"/>
              <a:gd name="connsiteX73" fmla="*/ 225714 w 350366"/>
              <a:gd name="connsiteY73" fmla="*/ 88922 h 344271"/>
              <a:gd name="connsiteX74" fmla="*/ 166659 w 350366"/>
              <a:gd name="connsiteY74" fmla="*/ 291804 h 344271"/>
              <a:gd name="connsiteX75" fmla="*/ 177137 w 350366"/>
              <a:gd name="connsiteY75" fmla="*/ 302282 h 344271"/>
              <a:gd name="connsiteX76" fmla="*/ 152372 w 350366"/>
              <a:gd name="connsiteY76" fmla="*/ 294662 h 344271"/>
              <a:gd name="connsiteX77" fmla="*/ 166659 w 350366"/>
              <a:gd name="connsiteY77" fmla="*/ 291804 h 344271"/>
              <a:gd name="connsiteX78" fmla="*/ 283817 w 350366"/>
              <a:gd name="connsiteY78" fmla="*/ 56537 h 344271"/>
              <a:gd name="connsiteX79" fmla="*/ 268577 w 350366"/>
              <a:gd name="connsiteY79" fmla="*/ 47964 h 344271"/>
              <a:gd name="connsiteX80" fmla="*/ 273339 w 350366"/>
              <a:gd name="connsiteY80" fmla="*/ 46059 h 344271"/>
              <a:gd name="connsiteX81" fmla="*/ 276197 w 350366"/>
              <a:gd name="connsiteY81" fmla="*/ 45107 h 344271"/>
              <a:gd name="connsiteX82" fmla="*/ 276197 w 350366"/>
              <a:gd name="connsiteY82" fmla="*/ 45107 h 344271"/>
              <a:gd name="connsiteX83" fmla="*/ 276197 w 350366"/>
              <a:gd name="connsiteY83" fmla="*/ 45107 h 344271"/>
              <a:gd name="connsiteX84" fmla="*/ 280007 w 350366"/>
              <a:gd name="connsiteY84" fmla="*/ 45107 h 344271"/>
              <a:gd name="connsiteX85" fmla="*/ 281912 w 350366"/>
              <a:gd name="connsiteY85" fmla="*/ 45107 h 344271"/>
              <a:gd name="connsiteX86" fmla="*/ 282864 w 350366"/>
              <a:gd name="connsiteY86" fmla="*/ 45107 h 344271"/>
              <a:gd name="connsiteX87" fmla="*/ 282864 w 350366"/>
              <a:gd name="connsiteY87" fmla="*/ 45107 h 344271"/>
              <a:gd name="connsiteX88" fmla="*/ 284769 w 350366"/>
              <a:gd name="connsiteY88" fmla="*/ 46059 h 344271"/>
              <a:gd name="connsiteX89" fmla="*/ 284769 w 350366"/>
              <a:gd name="connsiteY89" fmla="*/ 46059 h 344271"/>
              <a:gd name="connsiteX90" fmla="*/ 284769 w 350366"/>
              <a:gd name="connsiteY90" fmla="*/ 46059 h 344271"/>
              <a:gd name="connsiteX91" fmla="*/ 286674 w 350366"/>
              <a:gd name="connsiteY91" fmla="*/ 48917 h 344271"/>
              <a:gd name="connsiteX92" fmla="*/ 288579 w 350366"/>
              <a:gd name="connsiteY92" fmla="*/ 52727 h 344271"/>
              <a:gd name="connsiteX93" fmla="*/ 289532 w 350366"/>
              <a:gd name="connsiteY93" fmla="*/ 53679 h 344271"/>
              <a:gd name="connsiteX94" fmla="*/ 290484 w 350366"/>
              <a:gd name="connsiteY94" fmla="*/ 56537 h 344271"/>
              <a:gd name="connsiteX95" fmla="*/ 293342 w 350366"/>
              <a:gd name="connsiteY95" fmla="*/ 67967 h 344271"/>
              <a:gd name="connsiteX96" fmla="*/ 293342 w 350366"/>
              <a:gd name="connsiteY96" fmla="*/ 69872 h 344271"/>
              <a:gd name="connsiteX97" fmla="*/ 293342 w 350366"/>
              <a:gd name="connsiteY97" fmla="*/ 72729 h 344271"/>
              <a:gd name="connsiteX98" fmla="*/ 294294 w 350366"/>
              <a:gd name="connsiteY98" fmla="*/ 80349 h 344271"/>
              <a:gd name="connsiteX99" fmla="*/ 283817 w 350366"/>
              <a:gd name="connsiteY99" fmla="*/ 56537 h 344271"/>
              <a:gd name="connsiteX100" fmla="*/ 314297 w 350366"/>
              <a:gd name="connsiteY100" fmla="*/ 167027 h 344271"/>
              <a:gd name="connsiteX101" fmla="*/ 298104 w 350366"/>
              <a:gd name="connsiteY101" fmla="*/ 204174 h 344271"/>
              <a:gd name="connsiteX102" fmla="*/ 305724 w 350366"/>
              <a:gd name="connsiteY102" fmla="*/ 183219 h 344271"/>
              <a:gd name="connsiteX103" fmla="*/ 317154 w 350366"/>
              <a:gd name="connsiteY103" fmla="*/ 119402 h 344271"/>
              <a:gd name="connsiteX104" fmla="*/ 316202 w 350366"/>
              <a:gd name="connsiteY104" fmla="*/ 63204 h 344271"/>
              <a:gd name="connsiteX105" fmla="*/ 322869 w 350366"/>
              <a:gd name="connsiteY105" fmla="*/ 100352 h 344271"/>
              <a:gd name="connsiteX106" fmla="*/ 314297 w 350366"/>
              <a:gd name="connsiteY106" fmla="*/ 167027 h 34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50366" h="344271">
                <a:moveTo>
                  <a:pt x="344777" y="67967"/>
                </a:moveTo>
                <a:cubicBezTo>
                  <a:pt x="340014" y="47964"/>
                  <a:pt x="331442" y="27009"/>
                  <a:pt x="314297" y="13674"/>
                </a:cubicBezTo>
                <a:cubicBezTo>
                  <a:pt x="299057" y="2244"/>
                  <a:pt x="280007" y="-2518"/>
                  <a:pt x="260957" y="1292"/>
                </a:cubicBezTo>
                <a:cubicBezTo>
                  <a:pt x="226667" y="7007"/>
                  <a:pt x="200949" y="38439"/>
                  <a:pt x="183804" y="67014"/>
                </a:cubicBezTo>
                <a:cubicBezTo>
                  <a:pt x="174279" y="83207"/>
                  <a:pt x="167612" y="102257"/>
                  <a:pt x="161897" y="120354"/>
                </a:cubicBezTo>
                <a:cubicBezTo>
                  <a:pt x="159039" y="129879"/>
                  <a:pt x="157134" y="138452"/>
                  <a:pt x="155229" y="147024"/>
                </a:cubicBezTo>
                <a:cubicBezTo>
                  <a:pt x="140942" y="128927"/>
                  <a:pt x="120939" y="115592"/>
                  <a:pt x="99984" y="107019"/>
                </a:cubicBezTo>
                <a:cubicBezTo>
                  <a:pt x="70457" y="95589"/>
                  <a:pt x="33309" y="97494"/>
                  <a:pt x="13307" y="125117"/>
                </a:cubicBezTo>
                <a:cubicBezTo>
                  <a:pt x="-10506" y="157502"/>
                  <a:pt x="924" y="207032"/>
                  <a:pt x="21879" y="238464"/>
                </a:cubicBezTo>
                <a:cubicBezTo>
                  <a:pt x="46644" y="274659"/>
                  <a:pt x="83792" y="301329"/>
                  <a:pt x="121892" y="321332"/>
                </a:cubicBezTo>
                <a:cubicBezTo>
                  <a:pt x="140942" y="331809"/>
                  <a:pt x="160944" y="342287"/>
                  <a:pt x="182852" y="344192"/>
                </a:cubicBezTo>
                <a:cubicBezTo>
                  <a:pt x="203807" y="345144"/>
                  <a:pt x="223809" y="337524"/>
                  <a:pt x="240002" y="325142"/>
                </a:cubicBezTo>
                <a:cubicBezTo>
                  <a:pt x="258099" y="311807"/>
                  <a:pt x="272387" y="293709"/>
                  <a:pt x="285722" y="275612"/>
                </a:cubicBezTo>
                <a:cubicBezTo>
                  <a:pt x="299057" y="256562"/>
                  <a:pt x="311439" y="237512"/>
                  <a:pt x="322869" y="216557"/>
                </a:cubicBezTo>
                <a:cubicBezTo>
                  <a:pt x="348587" y="171789"/>
                  <a:pt x="357159" y="119402"/>
                  <a:pt x="344777" y="67967"/>
                </a:cubicBezTo>
                <a:close/>
                <a:moveTo>
                  <a:pt x="141894" y="174647"/>
                </a:moveTo>
                <a:cubicBezTo>
                  <a:pt x="146657" y="180362"/>
                  <a:pt x="150467" y="186077"/>
                  <a:pt x="154277" y="192744"/>
                </a:cubicBezTo>
                <a:cubicBezTo>
                  <a:pt x="154277" y="193697"/>
                  <a:pt x="155229" y="194649"/>
                  <a:pt x="156182" y="195602"/>
                </a:cubicBezTo>
                <a:cubicBezTo>
                  <a:pt x="159039" y="202269"/>
                  <a:pt x="161897" y="208937"/>
                  <a:pt x="164754" y="215604"/>
                </a:cubicBezTo>
                <a:cubicBezTo>
                  <a:pt x="166659" y="220367"/>
                  <a:pt x="167612" y="224177"/>
                  <a:pt x="168564" y="228939"/>
                </a:cubicBezTo>
                <a:cubicBezTo>
                  <a:pt x="168564" y="229892"/>
                  <a:pt x="167612" y="230844"/>
                  <a:pt x="167612" y="231797"/>
                </a:cubicBezTo>
                <a:cubicBezTo>
                  <a:pt x="161897" y="218462"/>
                  <a:pt x="155229" y="205127"/>
                  <a:pt x="148562" y="191792"/>
                </a:cubicBezTo>
                <a:cubicBezTo>
                  <a:pt x="145704" y="184172"/>
                  <a:pt x="141894" y="176552"/>
                  <a:pt x="138084" y="168932"/>
                </a:cubicBezTo>
                <a:cubicBezTo>
                  <a:pt x="139989" y="171789"/>
                  <a:pt x="140942" y="173694"/>
                  <a:pt x="141894" y="174647"/>
                </a:cubicBezTo>
                <a:close/>
                <a:moveTo>
                  <a:pt x="177137" y="180362"/>
                </a:moveTo>
                <a:cubicBezTo>
                  <a:pt x="177137" y="179409"/>
                  <a:pt x="177137" y="178457"/>
                  <a:pt x="177137" y="176552"/>
                </a:cubicBezTo>
                <a:cubicBezTo>
                  <a:pt x="178089" y="167979"/>
                  <a:pt x="179994" y="160359"/>
                  <a:pt x="182852" y="152739"/>
                </a:cubicBezTo>
                <a:cubicBezTo>
                  <a:pt x="180947" y="165122"/>
                  <a:pt x="179042" y="176552"/>
                  <a:pt x="177137" y="188934"/>
                </a:cubicBezTo>
                <a:cubicBezTo>
                  <a:pt x="177137" y="187029"/>
                  <a:pt x="177137" y="184172"/>
                  <a:pt x="177137" y="180362"/>
                </a:cubicBezTo>
                <a:cubicBezTo>
                  <a:pt x="177137" y="181314"/>
                  <a:pt x="177137" y="181314"/>
                  <a:pt x="177137" y="180362"/>
                </a:cubicBezTo>
                <a:close/>
                <a:moveTo>
                  <a:pt x="82839" y="157502"/>
                </a:moveTo>
                <a:cubicBezTo>
                  <a:pt x="80934" y="158454"/>
                  <a:pt x="79029" y="159407"/>
                  <a:pt x="78077" y="161312"/>
                </a:cubicBezTo>
                <a:cubicBezTo>
                  <a:pt x="78077" y="159407"/>
                  <a:pt x="77124" y="156549"/>
                  <a:pt x="77124" y="154644"/>
                </a:cubicBezTo>
                <a:cubicBezTo>
                  <a:pt x="77124" y="154644"/>
                  <a:pt x="77124" y="153692"/>
                  <a:pt x="77124" y="153692"/>
                </a:cubicBezTo>
                <a:cubicBezTo>
                  <a:pt x="79029" y="154644"/>
                  <a:pt x="80934" y="156549"/>
                  <a:pt x="82839" y="157502"/>
                </a:cubicBezTo>
                <a:close/>
                <a:moveTo>
                  <a:pt x="85697" y="176552"/>
                </a:moveTo>
                <a:cubicBezTo>
                  <a:pt x="86649" y="176552"/>
                  <a:pt x="88554" y="179409"/>
                  <a:pt x="89507" y="180362"/>
                </a:cubicBezTo>
                <a:cubicBezTo>
                  <a:pt x="92364" y="184172"/>
                  <a:pt x="95222" y="187982"/>
                  <a:pt x="98079" y="191792"/>
                </a:cubicBezTo>
                <a:cubicBezTo>
                  <a:pt x="99984" y="199412"/>
                  <a:pt x="102842" y="207032"/>
                  <a:pt x="105699" y="214652"/>
                </a:cubicBezTo>
                <a:cubicBezTo>
                  <a:pt x="100937" y="207032"/>
                  <a:pt x="96174" y="200364"/>
                  <a:pt x="91412" y="192744"/>
                </a:cubicBezTo>
                <a:cubicBezTo>
                  <a:pt x="88554" y="187029"/>
                  <a:pt x="84744" y="182267"/>
                  <a:pt x="82839" y="175599"/>
                </a:cubicBezTo>
                <a:cubicBezTo>
                  <a:pt x="84744" y="175599"/>
                  <a:pt x="83792" y="175599"/>
                  <a:pt x="85697" y="176552"/>
                </a:cubicBezTo>
                <a:close/>
                <a:moveTo>
                  <a:pt x="255242" y="171789"/>
                </a:moveTo>
                <a:cubicBezTo>
                  <a:pt x="259052" y="164169"/>
                  <a:pt x="262862" y="155597"/>
                  <a:pt x="266672" y="148929"/>
                </a:cubicBezTo>
                <a:cubicBezTo>
                  <a:pt x="262862" y="156549"/>
                  <a:pt x="259052" y="164169"/>
                  <a:pt x="255242" y="171789"/>
                </a:cubicBezTo>
                <a:close/>
                <a:moveTo>
                  <a:pt x="241907" y="102257"/>
                </a:moveTo>
                <a:cubicBezTo>
                  <a:pt x="244764" y="95589"/>
                  <a:pt x="248574" y="87969"/>
                  <a:pt x="254289" y="82254"/>
                </a:cubicBezTo>
                <a:cubicBezTo>
                  <a:pt x="254289" y="92732"/>
                  <a:pt x="250479" y="102257"/>
                  <a:pt x="246669" y="111782"/>
                </a:cubicBezTo>
                <a:cubicBezTo>
                  <a:pt x="240954" y="126069"/>
                  <a:pt x="232382" y="139404"/>
                  <a:pt x="224762" y="152739"/>
                </a:cubicBezTo>
                <a:cubicBezTo>
                  <a:pt x="225714" y="148929"/>
                  <a:pt x="226667" y="146072"/>
                  <a:pt x="228572" y="142262"/>
                </a:cubicBezTo>
                <a:cubicBezTo>
                  <a:pt x="232382" y="128927"/>
                  <a:pt x="236192" y="115592"/>
                  <a:pt x="241907" y="102257"/>
                </a:cubicBezTo>
                <a:close/>
                <a:moveTo>
                  <a:pt x="52359" y="174647"/>
                </a:moveTo>
                <a:cubicBezTo>
                  <a:pt x="51407" y="168932"/>
                  <a:pt x="52359" y="165122"/>
                  <a:pt x="53312" y="161312"/>
                </a:cubicBezTo>
                <a:cubicBezTo>
                  <a:pt x="54264" y="159407"/>
                  <a:pt x="54264" y="156549"/>
                  <a:pt x="56169" y="154644"/>
                </a:cubicBezTo>
                <a:cubicBezTo>
                  <a:pt x="57122" y="161312"/>
                  <a:pt x="59027" y="167979"/>
                  <a:pt x="61884" y="173694"/>
                </a:cubicBezTo>
                <a:cubicBezTo>
                  <a:pt x="72362" y="200364"/>
                  <a:pt x="90459" y="222272"/>
                  <a:pt x="106652" y="246084"/>
                </a:cubicBezTo>
                <a:cubicBezTo>
                  <a:pt x="113319" y="254657"/>
                  <a:pt x="119034" y="264182"/>
                  <a:pt x="125702" y="271802"/>
                </a:cubicBezTo>
                <a:cubicBezTo>
                  <a:pt x="127607" y="273707"/>
                  <a:pt x="129512" y="275612"/>
                  <a:pt x="131417" y="277517"/>
                </a:cubicBezTo>
                <a:cubicBezTo>
                  <a:pt x="128559" y="274659"/>
                  <a:pt x="124749" y="271802"/>
                  <a:pt x="121892" y="269897"/>
                </a:cubicBezTo>
                <a:cubicBezTo>
                  <a:pt x="102842" y="253704"/>
                  <a:pt x="85697" y="236559"/>
                  <a:pt x="72362" y="215604"/>
                </a:cubicBezTo>
                <a:cubicBezTo>
                  <a:pt x="66647" y="206079"/>
                  <a:pt x="59979" y="196554"/>
                  <a:pt x="57122" y="186077"/>
                </a:cubicBezTo>
                <a:cubicBezTo>
                  <a:pt x="54264" y="184172"/>
                  <a:pt x="52359" y="177504"/>
                  <a:pt x="52359" y="174647"/>
                </a:cubicBezTo>
                <a:close/>
                <a:moveTo>
                  <a:pt x="276197" y="107972"/>
                </a:moveTo>
                <a:cubicBezTo>
                  <a:pt x="274292" y="107972"/>
                  <a:pt x="272387" y="108924"/>
                  <a:pt x="270482" y="110829"/>
                </a:cubicBezTo>
                <a:cubicBezTo>
                  <a:pt x="269529" y="111782"/>
                  <a:pt x="267624" y="113687"/>
                  <a:pt x="266672" y="114639"/>
                </a:cubicBezTo>
                <a:cubicBezTo>
                  <a:pt x="270482" y="105114"/>
                  <a:pt x="273339" y="94637"/>
                  <a:pt x="273339" y="84159"/>
                </a:cubicBezTo>
                <a:cubicBezTo>
                  <a:pt x="274292" y="87969"/>
                  <a:pt x="275244" y="91779"/>
                  <a:pt x="275244" y="94637"/>
                </a:cubicBezTo>
                <a:cubicBezTo>
                  <a:pt x="276197" y="99399"/>
                  <a:pt x="276197" y="103209"/>
                  <a:pt x="276197" y="107972"/>
                </a:cubicBezTo>
                <a:close/>
                <a:moveTo>
                  <a:pt x="225714" y="88922"/>
                </a:moveTo>
                <a:cubicBezTo>
                  <a:pt x="219047" y="102257"/>
                  <a:pt x="214284" y="116544"/>
                  <a:pt x="210474" y="129879"/>
                </a:cubicBezTo>
                <a:cubicBezTo>
                  <a:pt x="209522" y="132737"/>
                  <a:pt x="208569" y="135594"/>
                  <a:pt x="207617" y="138452"/>
                </a:cubicBezTo>
                <a:cubicBezTo>
                  <a:pt x="210474" y="125117"/>
                  <a:pt x="214284" y="110829"/>
                  <a:pt x="219999" y="98447"/>
                </a:cubicBezTo>
                <a:cubicBezTo>
                  <a:pt x="220952" y="95589"/>
                  <a:pt x="221904" y="93684"/>
                  <a:pt x="223809" y="91779"/>
                </a:cubicBezTo>
                <a:cubicBezTo>
                  <a:pt x="223809" y="90827"/>
                  <a:pt x="224762" y="89874"/>
                  <a:pt x="225714" y="88922"/>
                </a:cubicBezTo>
                <a:close/>
                <a:moveTo>
                  <a:pt x="166659" y="291804"/>
                </a:moveTo>
                <a:cubicBezTo>
                  <a:pt x="169517" y="295614"/>
                  <a:pt x="173327" y="299424"/>
                  <a:pt x="177137" y="302282"/>
                </a:cubicBezTo>
                <a:cubicBezTo>
                  <a:pt x="168564" y="301329"/>
                  <a:pt x="159992" y="298472"/>
                  <a:pt x="152372" y="294662"/>
                </a:cubicBezTo>
                <a:cubicBezTo>
                  <a:pt x="157134" y="294662"/>
                  <a:pt x="161897" y="293709"/>
                  <a:pt x="166659" y="291804"/>
                </a:cubicBezTo>
                <a:close/>
                <a:moveTo>
                  <a:pt x="283817" y="56537"/>
                </a:moveTo>
                <a:cubicBezTo>
                  <a:pt x="279054" y="51774"/>
                  <a:pt x="274292" y="48917"/>
                  <a:pt x="268577" y="47964"/>
                </a:cubicBezTo>
                <a:cubicBezTo>
                  <a:pt x="269529" y="47964"/>
                  <a:pt x="272387" y="47012"/>
                  <a:pt x="273339" y="46059"/>
                </a:cubicBezTo>
                <a:cubicBezTo>
                  <a:pt x="274292" y="46059"/>
                  <a:pt x="275244" y="45107"/>
                  <a:pt x="276197" y="45107"/>
                </a:cubicBezTo>
                <a:cubicBezTo>
                  <a:pt x="276197" y="45107"/>
                  <a:pt x="276197" y="45107"/>
                  <a:pt x="276197" y="45107"/>
                </a:cubicBezTo>
                <a:cubicBezTo>
                  <a:pt x="276197" y="45107"/>
                  <a:pt x="276197" y="45107"/>
                  <a:pt x="276197" y="45107"/>
                </a:cubicBezTo>
                <a:cubicBezTo>
                  <a:pt x="277149" y="45107"/>
                  <a:pt x="280959" y="45107"/>
                  <a:pt x="280007" y="45107"/>
                </a:cubicBezTo>
                <a:cubicBezTo>
                  <a:pt x="280959" y="45107"/>
                  <a:pt x="280959" y="45107"/>
                  <a:pt x="281912" y="45107"/>
                </a:cubicBezTo>
                <a:cubicBezTo>
                  <a:pt x="281912" y="45107"/>
                  <a:pt x="282864" y="45107"/>
                  <a:pt x="282864" y="45107"/>
                </a:cubicBezTo>
                <a:cubicBezTo>
                  <a:pt x="282864" y="45107"/>
                  <a:pt x="282864" y="45107"/>
                  <a:pt x="282864" y="45107"/>
                </a:cubicBezTo>
                <a:cubicBezTo>
                  <a:pt x="283817" y="45107"/>
                  <a:pt x="283817" y="46059"/>
                  <a:pt x="284769" y="46059"/>
                </a:cubicBezTo>
                <a:cubicBezTo>
                  <a:pt x="284769" y="46059"/>
                  <a:pt x="284769" y="46059"/>
                  <a:pt x="284769" y="46059"/>
                </a:cubicBezTo>
                <a:cubicBezTo>
                  <a:pt x="284769" y="46059"/>
                  <a:pt x="284769" y="46059"/>
                  <a:pt x="284769" y="46059"/>
                </a:cubicBezTo>
                <a:cubicBezTo>
                  <a:pt x="284769" y="47012"/>
                  <a:pt x="286674" y="48917"/>
                  <a:pt x="286674" y="48917"/>
                </a:cubicBezTo>
                <a:cubicBezTo>
                  <a:pt x="287627" y="49869"/>
                  <a:pt x="288579" y="50822"/>
                  <a:pt x="288579" y="52727"/>
                </a:cubicBezTo>
                <a:cubicBezTo>
                  <a:pt x="288579" y="52727"/>
                  <a:pt x="288579" y="53679"/>
                  <a:pt x="289532" y="53679"/>
                </a:cubicBezTo>
                <a:cubicBezTo>
                  <a:pt x="289532" y="54632"/>
                  <a:pt x="290484" y="55584"/>
                  <a:pt x="290484" y="56537"/>
                </a:cubicBezTo>
                <a:cubicBezTo>
                  <a:pt x="291437" y="60347"/>
                  <a:pt x="292389" y="64157"/>
                  <a:pt x="293342" y="67967"/>
                </a:cubicBezTo>
                <a:cubicBezTo>
                  <a:pt x="293342" y="67967"/>
                  <a:pt x="293342" y="69872"/>
                  <a:pt x="293342" y="69872"/>
                </a:cubicBezTo>
                <a:cubicBezTo>
                  <a:pt x="293342" y="70824"/>
                  <a:pt x="293342" y="71777"/>
                  <a:pt x="293342" y="72729"/>
                </a:cubicBezTo>
                <a:cubicBezTo>
                  <a:pt x="293342" y="75587"/>
                  <a:pt x="293342" y="77492"/>
                  <a:pt x="294294" y="80349"/>
                </a:cubicBezTo>
                <a:cubicBezTo>
                  <a:pt x="294294" y="71777"/>
                  <a:pt x="290484" y="63204"/>
                  <a:pt x="283817" y="56537"/>
                </a:cubicBezTo>
                <a:close/>
                <a:moveTo>
                  <a:pt x="314297" y="167027"/>
                </a:moveTo>
                <a:cubicBezTo>
                  <a:pt x="310487" y="179409"/>
                  <a:pt x="304772" y="191792"/>
                  <a:pt x="298104" y="204174"/>
                </a:cubicBezTo>
                <a:cubicBezTo>
                  <a:pt x="300962" y="197507"/>
                  <a:pt x="302867" y="189887"/>
                  <a:pt x="305724" y="183219"/>
                </a:cubicBezTo>
                <a:cubicBezTo>
                  <a:pt x="311439" y="162264"/>
                  <a:pt x="315249" y="140357"/>
                  <a:pt x="317154" y="119402"/>
                </a:cubicBezTo>
                <a:cubicBezTo>
                  <a:pt x="319059" y="101304"/>
                  <a:pt x="320012" y="81302"/>
                  <a:pt x="316202" y="63204"/>
                </a:cubicBezTo>
                <a:cubicBezTo>
                  <a:pt x="320012" y="75587"/>
                  <a:pt x="321917" y="88922"/>
                  <a:pt x="322869" y="100352"/>
                </a:cubicBezTo>
                <a:cubicBezTo>
                  <a:pt x="323822" y="123212"/>
                  <a:pt x="320964" y="145119"/>
                  <a:pt x="314297" y="167027"/>
                </a:cubicBezTo>
                <a:close/>
              </a:path>
            </a:pathLst>
          </a:custGeom>
          <a:solidFill>
            <a:schemeClr val="tx1">
              <a:lumMod val="65000"/>
              <a:lumOff val="35000"/>
            </a:schemeClr>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47E6BEF7-EFB3-30F7-A66A-7F17627DE47E}"/>
              </a:ext>
            </a:extLst>
          </p:cNvPr>
          <p:cNvSpPr/>
          <p:nvPr/>
        </p:nvSpPr>
        <p:spPr>
          <a:xfrm>
            <a:off x="386578" y="6602655"/>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0" cap="rnd">
            <a:solidFill>
              <a:srgbClr val="665A5F"/>
            </a:solidFill>
            <a:prstDash val="solid"/>
            <a:round/>
          </a:ln>
        </p:spPr>
        <p:txBody>
          <a:bodyPr rtlCol="0" anchor="ctr"/>
          <a:lstStyle/>
          <a:p>
            <a:endParaRPr lang="zh-CN" altLang="en-US"/>
          </a:p>
        </p:txBody>
      </p:sp>
      <p:sp>
        <p:nvSpPr>
          <p:cNvPr id="12" name="任意多边形: 形状 11">
            <a:extLst>
              <a:ext uri="{FF2B5EF4-FFF2-40B4-BE49-F238E27FC236}">
                <a16:creationId xmlns:a16="http://schemas.microsoft.com/office/drawing/2014/main" id="{4632B85F-49B3-6BEF-DBC7-C8100FC87897}"/>
              </a:ext>
            </a:extLst>
          </p:cNvPr>
          <p:cNvSpPr/>
          <p:nvPr/>
        </p:nvSpPr>
        <p:spPr>
          <a:xfrm>
            <a:off x="344382" y="327742"/>
            <a:ext cx="423" cy="423"/>
          </a:xfrm>
          <a:custGeom>
            <a:avLst/>
            <a:gdLst>
              <a:gd name="connsiteX0" fmla="*/ 423 w 423"/>
              <a:gd name="connsiteY0" fmla="*/ 423 h 423"/>
              <a:gd name="connsiteX1" fmla="*/ 423 w 423"/>
              <a:gd name="connsiteY1" fmla="*/ 423 h 423"/>
              <a:gd name="connsiteX2" fmla="*/ 423 w 423"/>
              <a:gd name="connsiteY2" fmla="*/ 423 h 423"/>
            </a:gdLst>
            <a:ahLst/>
            <a:cxnLst>
              <a:cxn ang="0">
                <a:pos x="connsiteX0" y="connsiteY0"/>
              </a:cxn>
              <a:cxn ang="0">
                <a:pos x="connsiteX1" y="connsiteY1"/>
              </a:cxn>
              <a:cxn ang="0">
                <a:pos x="connsiteX2" y="connsiteY2"/>
              </a:cxn>
            </a:cxnLst>
            <a:rect l="l" t="t" r="r" b="b"/>
            <a:pathLst>
              <a:path w="423" h="423">
                <a:moveTo>
                  <a:pt x="423" y="423"/>
                </a:moveTo>
                <a:cubicBezTo>
                  <a:pt x="423" y="423"/>
                  <a:pt x="-529" y="-529"/>
                  <a:pt x="423" y="423"/>
                </a:cubicBezTo>
                <a:lnTo>
                  <a:pt x="423" y="423"/>
                </a:lnTo>
                <a:close/>
              </a:path>
            </a:pathLst>
          </a:custGeom>
          <a:solidFill>
            <a:srgbClr val="FA5773"/>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5A74C3FD-ED17-50B7-6FCE-55A69455BB84}"/>
              </a:ext>
            </a:extLst>
          </p:cNvPr>
          <p:cNvSpPr/>
          <p:nvPr/>
        </p:nvSpPr>
        <p:spPr>
          <a:xfrm>
            <a:off x="166465" y="293876"/>
            <a:ext cx="214832" cy="255950"/>
          </a:xfrm>
          <a:custGeom>
            <a:avLst/>
            <a:gdLst>
              <a:gd name="connsiteX0" fmla="*/ 205963 w 214832"/>
              <a:gd name="connsiteY0" fmla="*/ 23813 h 255950"/>
              <a:gd name="connsiteX1" fmla="*/ 166910 w 214832"/>
              <a:gd name="connsiteY1" fmla="*/ 0 h 255950"/>
              <a:gd name="connsiteX2" fmla="*/ 131668 w 214832"/>
              <a:gd name="connsiteY2" fmla="*/ 22860 h 255950"/>
              <a:gd name="connsiteX3" fmla="*/ 117380 w 214832"/>
              <a:gd name="connsiteY3" fmla="*/ 67628 h 255950"/>
              <a:gd name="connsiteX4" fmla="*/ 115475 w 214832"/>
              <a:gd name="connsiteY4" fmla="*/ 87630 h 255950"/>
              <a:gd name="connsiteX5" fmla="*/ 65945 w 214832"/>
              <a:gd name="connsiteY5" fmla="*/ 44768 h 255950"/>
              <a:gd name="connsiteX6" fmla="*/ 42133 w 214832"/>
              <a:gd name="connsiteY6" fmla="*/ 37148 h 255950"/>
              <a:gd name="connsiteX7" fmla="*/ 12605 w 214832"/>
              <a:gd name="connsiteY7" fmla="*/ 43815 h 255950"/>
              <a:gd name="connsiteX8" fmla="*/ 223 w 214832"/>
              <a:gd name="connsiteY8" fmla="*/ 85725 h 255950"/>
              <a:gd name="connsiteX9" fmla="*/ 84043 w 214832"/>
              <a:gd name="connsiteY9" fmla="*/ 213360 h 255950"/>
              <a:gd name="connsiteX10" fmla="*/ 157385 w 214832"/>
              <a:gd name="connsiteY10" fmla="*/ 254318 h 255950"/>
              <a:gd name="connsiteX11" fmla="*/ 178340 w 214832"/>
              <a:gd name="connsiteY11" fmla="*/ 245745 h 255950"/>
              <a:gd name="connsiteX12" fmla="*/ 205010 w 214832"/>
              <a:gd name="connsiteY12" fmla="*/ 143828 h 255950"/>
              <a:gd name="connsiteX13" fmla="*/ 214535 w 214832"/>
              <a:gd name="connsiteY13" fmla="*/ 78105 h 255950"/>
              <a:gd name="connsiteX14" fmla="*/ 205963 w 214832"/>
              <a:gd name="connsiteY14" fmla="*/ 23813 h 255950"/>
              <a:gd name="connsiteX15" fmla="*/ 118333 w 214832"/>
              <a:gd name="connsiteY15" fmla="*/ 173355 h 255950"/>
              <a:gd name="connsiteX16" fmla="*/ 120238 w 214832"/>
              <a:gd name="connsiteY16" fmla="*/ 185738 h 255950"/>
              <a:gd name="connsiteX17" fmla="*/ 120238 w 214832"/>
              <a:gd name="connsiteY17" fmla="*/ 186690 h 255950"/>
              <a:gd name="connsiteX18" fmla="*/ 112618 w 214832"/>
              <a:gd name="connsiteY18" fmla="*/ 191453 h 255950"/>
              <a:gd name="connsiteX19" fmla="*/ 69755 w 214832"/>
              <a:gd name="connsiteY19" fmla="*/ 112395 h 255950"/>
              <a:gd name="connsiteX20" fmla="*/ 100235 w 214832"/>
              <a:gd name="connsiteY20" fmla="*/ 144780 h 255950"/>
              <a:gd name="connsiteX21" fmla="*/ 118333 w 214832"/>
              <a:gd name="connsiteY21" fmla="*/ 173355 h 255950"/>
              <a:gd name="connsiteX22" fmla="*/ 144050 w 214832"/>
              <a:gd name="connsiteY22" fmla="*/ 86678 h 255950"/>
              <a:gd name="connsiteX23" fmla="*/ 145003 w 214832"/>
              <a:gd name="connsiteY23" fmla="*/ 80010 h 255950"/>
              <a:gd name="connsiteX24" fmla="*/ 145003 w 214832"/>
              <a:gd name="connsiteY24" fmla="*/ 78105 h 255950"/>
              <a:gd name="connsiteX25" fmla="*/ 145003 w 214832"/>
              <a:gd name="connsiteY25" fmla="*/ 78105 h 255950"/>
              <a:gd name="connsiteX26" fmla="*/ 145003 w 214832"/>
              <a:gd name="connsiteY26" fmla="*/ 78105 h 255950"/>
              <a:gd name="connsiteX27" fmla="*/ 146908 w 214832"/>
              <a:gd name="connsiteY27" fmla="*/ 65723 h 255950"/>
              <a:gd name="connsiteX28" fmla="*/ 150718 w 214832"/>
              <a:gd name="connsiteY28" fmla="*/ 52388 h 255950"/>
              <a:gd name="connsiteX29" fmla="*/ 143098 w 214832"/>
              <a:gd name="connsiteY29" fmla="*/ 146685 h 255950"/>
              <a:gd name="connsiteX30" fmla="*/ 142145 w 214832"/>
              <a:gd name="connsiteY30" fmla="*/ 139065 h 255950"/>
              <a:gd name="connsiteX31" fmla="*/ 144050 w 214832"/>
              <a:gd name="connsiteY31" fmla="*/ 86678 h 255950"/>
              <a:gd name="connsiteX32" fmla="*/ 48800 w 214832"/>
              <a:gd name="connsiteY32" fmla="*/ 143828 h 255950"/>
              <a:gd name="connsiteX33" fmla="*/ 46895 w 214832"/>
              <a:gd name="connsiteY33" fmla="*/ 141923 h 255950"/>
              <a:gd name="connsiteX34" fmla="*/ 44038 w 214832"/>
              <a:gd name="connsiteY34" fmla="*/ 137160 h 255950"/>
              <a:gd name="connsiteX35" fmla="*/ 37370 w 214832"/>
              <a:gd name="connsiteY35" fmla="*/ 125730 h 255950"/>
              <a:gd name="connsiteX36" fmla="*/ 29750 w 214832"/>
              <a:gd name="connsiteY36" fmla="*/ 105728 h 255950"/>
              <a:gd name="connsiteX37" fmla="*/ 28798 w 214832"/>
              <a:gd name="connsiteY37" fmla="*/ 100013 h 255950"/>
              <a:gd name="connsiteX38" fmla="*/ 28798 w 214832"/>
              <a:gd name="connsiteY38" fmla="*/ 100013 h 255950"/>
              <a:gd name="connsiteX39" fmla="*/ 28798 w 214832"/>
              <a:gd name="connsiteY39" fmla="*/ 96203 h 255950"/>
              <a:gd name="connsiteX40" fmla="*/ 28798 w 214832"/>
              <a:gd name="connsiteY40" fmla="*/ 82868 h 255950"/>
              <a:gd name="connsiteX41" fmla="*/ 28798 w 214832"/>
              <a:gd name="connsiteY41" fmla="*/ 82868 h 255950"/>
              <a:gd name="connsiteX42" fmla="*/ 28798 w 214832"/>
              <a:gd name="connsiteY42" fmla="*/ 82868 h 255950"/>
              <a:gd name="connsiteX43" fmla="*/ 29750 w 214832"/>
              <a:gd name="connsiteY43" fmla="*/ 79058 h 255950"/>
              <a:gd name="connsiteX44" fmla="*/ 31655 w 214832"/>
              <a:gd name="connsiteY44" fmla="*/ 71438 h 255950"/>
              <a:gd name="connsiteX45" fmla="*/ 33560 w 214832"/>
              <a:gd name="connsiteY45" fmla="*/ 64770 h 255950"/>
              <a:gd name="connsiteX46" fmla="*/ 71660 w 214832"/>
              <a:gd name="connsiteY46" fmla="*/ 81915 h 255950"/>
              <a:gd name="connsiteX47" fmla="*/ 102140 w 214832"/>
              <a:gd name="connsiteY47" fmla="*/ 115253 h 255950"/>
              <a:gd name="connsiteX48" fmla="*/ 56420 w 214832"/>
              <a:gd name="connsiteY48" fmla="*/ 81915 h 255950"/>
              <a:gd name="connsiteX49" fmla="*/ 41180 w 214832"/>
              <a:gd name="connsiteY49" fmla="*/ 93345 h 255950"/>
              <a:gd name="connsiteX50" fmla="*/ 63088 w 214832"/>
              <a:gd name="connsiteY50" fmla="*/ 160020 h 255950"/>
              <a:gd name="connsiteX51" fmla="*/ 49753 w 214832"/>
              <a:gd name="connsiteY51" fmla="*/ 144780 h 255950"/>
              <a:gd name="connsiteX52" fmla="*/ 48800 w 214832"/>
              <a:gd name="connsiteY52" fmla="*/ 143828 h 255950"/>
              <a:gd name="connsiteX53" fmla="*/ 186913 w 214832"/>
              <a:gd name="connsiteY53" fmla="*/ 74295 h 255950"/>
              <a:gd name="connsiteX54" fmla="*/ 185960 w 214832"/>
              <a:gd name="connsiteY54" fmla="*/ 87630 h 255950"/>
              <a:gd name="connsiteX55" fmla="*/ 185008 w 214832"/>
              <a:gd name="connsiteY55" fmla="*/ 94298 h 255950"/>
              <a:gd name="connsiteX56" fmla="*/ 185008 w 214832"/>
              <a:gd name="connsiteY56" fmla="*/ 98108 h 255950"/>
              <a:gd name="connsiteX57" fmla="*/ 185008 w 214832"/>
              <a:gd name="connsiteY57" fmla="*/ 100965 h 255950"/>
              <a:gd name="connsiteX58" fmla="*/ 183103 w 214832"/>
              <a:gd name="connsiteY58" fmla="*/ 115253 h 255950"/>
              <a:gd name="connsiteX59" fmla="*/ 182150 w 214832"/>
              <a:gd name="connsiteY59" fmla="*/ 45720 h 255950"/>
              <a:gd name="connsiteX60" fmla="*/ 158338 w 214832"/>
              <a:gd name="connsiteY60" fmla="*/ 35243 h 255950"/>
              <a:gd name="connsiteX61" fmla="*/ 158338 w 214832"/>
              <a:gd name="connsiteY61" fmla="*/ 34290 h 255950"/>
              <a:gd name="connsiteX62" fmla="*/ 159290 w 214832"/>
              <a:gd name="connsiteY62" fmla="*/ 33338 h 255950"/>
              <a:gd name="connsiteX63" fmla="*/ 159290 w 214832"/>
              <a:gd name="connsiteY63" fmla="*/ 33338 h 255950"/>
              <a:gd name="connsiteX64" fmla="*/ 161195 w 214832"/>
              <a:gd name="connsiteY64" fmla="*/ 30480 h 255950"/>
              <a:gd name="connsiteX65" fmla="*/ 161195 w 214832"/>
              <a:gd name="connsiteY65" fmla="*/ 30480 h 255950"/>
              <a:gd name="connsiteX66" fmla="*/ 161195 w 214832"/>
              <a:gd name="connsiteY66" fmla="*/ 30480 h 255950"/>
              <a:gd name="connsiteX67" fmla="*/ 162148 w 214832"/>
              <a:gd name="connsiteY67" fmla="*/ 29528 h 255950"/>
              <a:gd name="connsiteX68" fmla="*/ 162148 w 214832"/>
              <a:gd name="connsiteY68" fmla="*/ 29528 h 255950"/>
              <a:gd name="connsiteX69" fmla="*/ 163100 w 214832"/>
              <a:gd name="connsiteY69" fmla="*/ 28575 h 255950"/>
              <a:gd name="connsiteX70" fmla="*/ 163100 w 214832"/>
              <a:gd name="connsiteY70" fmla="*/ 28575 h 255950"/>
              <a:gd name="connsiteX71" fmla="*/ 164053 w 214832"/>
              <a:gd name="connsiteY71" fmla="*/ 28575 h 255950"/>
              <a:gd name="connsiteX72" fmla="*/ 165005 w 214832"/>
              <a:gd name="connsiteY72" fmla="*/ 28575 h 255950"/>
              <a:gd name="connsiteX73" fmla="*/ 167863 w 214832"/>
              <a:gd name="connsiteY73" fmla="*/ 28575 h 255950"/>
              <a:gd name="connsiteX74" fmla="*/ 167863 w 214832"/>
              <a:gd name="connsiteY74" fmla="*/ 28575 h 255950"/>
              <a:gd name="connsiteX75" fmla="*/ 167863 w 214832"/>
              <a:gd name="connsiteY75" fmla="*/ 28575 h 255950"/>
              <a:gd name="connsiteX76" fmla="*/ 172625 w 214832"/>
              <a:gd name="connsiteY76" fmla="*/ 29528 h 255950"/>
              <a:gd name="connsiteX77" fmla="*/ 173578 w 214832"/>
              <a:gd name="connsiteY77" fmla="*/ 30480 h 255950"/>
              <a:gd name="connsiteX78" fmla="*/ 175483 w 214832"/>
              <a:gd name="connsiteY78" fmla="*/ 31433 h 255950"/>
              <a:gd name="connsiteX79" fmla="*/ 178340 w 214832"/>
              <a:gd name="connsiteY79" fmla="*/ 34290 h 255950"/>
              <a:gd name="connsiteX80" fmla="*/ 180245 w 214832"/>
              <a:gd name="connsiteY80" fmla="*/ 36195 h 255950"/>
              <a:gd name="connsiteX81" fmla="*/ 179293 w 214832"/>
              <a:gd name="connsiteY81" fmla="*/ 35243 h 255950"/>
              <a:gd name="connsiteX82" fmla="*/ 180245 w 214832"/>
              <a:gd name="connsiteY82" fmla="*/ 36195 h 255950"/>
              <a:gd name="connsiteX83" fmla="*/ 181198 w 214832"/>
              <a:gd name="connsiteY83" fmla="*/ 39053 h 255950"/>
              <a:gd name="connsiteX84" fmla="*/ 182150 w 214832"/>
              <a:gd name="connsiteY84" fmla="*/ 40005 h 255950"/>
              <a:gd name="connsiteX85" fmla="*/ 182150 w 214832"/>
              <a:gd name="connsiteY85" fmla="*/ 40958 h 255950"/>
              <a:gd name="connsiteX86" fmla="*/ 185008 w 214832"/>
              <a:gd name="connsiteY86" fmla="*/ 51435 h 255950"/>
              <a:gd name="connsiteX87" fmla="*/ 185008 w 214832"/>
              <a:gd name="connsiteY87" fmla="*/ 53340 h 255950"/>
              <a:gd name="connsiteX88" fmla="*/ 185960 w 214832"/>
              <a:gd name="connsiteY88" fmla="*/ 60008 h 255950"/>
              <a:gd name="connsiteX89" fmla="*/ 186913 w 214832"/>
              <a:gd name="connsiteY89" fmla="*/ 74295 h 25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14832" h="255950">
                <a:moveTo>
                  <a:pt x="205963" y="23813"/>
                </a:moveTo>
                <a:cubicBezTo>
                  <a:pt x="198343" y="9525"/>
                  <a:pt x="183103" y="0"/>
                  <a:pt x="166910" y="0"/>
                </a:cubicBezTo>
                <a:cubicBezTo>
                  <a:pt x="151670" y="0"/>
                  <a:pt x="139288" y="9525"/>
                  <a:pt x="131668" y="22860"/>
                </a:cubicBezTo>
                <a:cubicBezTo>
                  <a:pt x="124048" y="36195"/>
                  <a:pt x="120238" y="52388"/>
                  <a:pt x="117380" y="67628"/>
                </a:cubicBezTo>
                <a:cubicBezTo>
                  <a:pt x="116428" y="74295"/>
                  <a:pt x="115475" y="80963"/>
                  <a:pt x="115475" y="87630"/>
                </a:cubicBezTo>
                <a:cubicBezTo>
                  <a:pt x="101188" y="70485"/>
                  <a:pt x="85948" y="53340"/>
                  <a:pt x="65945" y="44768"/>
                </a:cubicBezTo>
                <a:cubicBezTo>
                  <a:pt x="58325" y="40958"/>
                  <a:pt x="50705" y="39053"/>
                  <a:pt x="42133" y="37148"/>
                </a:cubicBezTo>
                <a:cubicBezTo>
                  <a:pt x="32608" y="36195"/>
                  <a:pt x="18320" y="34290"/>
                  <a:pt x="12605" y="43815"/>
                </a:cubicBezTo>
                <a:cubicBezTo>
                  <a:pt x="4985" y="56198"/>
                  <a:pt x="1175" y="72390"/>
                  <a:pt x="223" y="85725"/>
                </a:cubicBezTo>
                <a:cubicBezTo>
                  <a:pt x="-3587" y="140970"/>
                  <a:pt x="42133" y="184785"/>
                  <a:pt x="84043" y="213360"/>
                </a:cubicBezTo>
                <a:cubicBezTo>
                  <a:pt x="106903" y="229553"/>
                  <a:pt x="131668" y="242888"/>
                  <a:pt x="157385" y="254318"/>
                </a:cubicBezTo>
                <a:cubicBezTo>
                  <a:pt x="165005" y="258128"/>
                  <a:pt x="176435" y="255270"/>
                  <a:pt x="178340" y="245745"/>
                </a:cubicBezTo>
                <a:cubicBezTo>
                  <a:pt x="185960" y="211455"/>
                  <a:pt x="198343" y="178118"/>
                  <a:pt x="205010" y="143828"/>
                </a:cubicBezTo>
                <a:cubicBezTo>
                  <a:pt x="209773" y="121920"/>
                  <a:pt x="213583" y="100013"/>
                  <a:pt x="214535" y="78105"/>
                </a:cubicBezTo>
                <a:cubicBezTo>
                  <a:pt x="215488" y="60008"/>
                  <a:pt x="214535" y="40005"/>
                  <a:pt x="205963" y="23813"/>
                </a:cubicBezTo>
                <a:close/>
                <a:moveTo>
                  <a:pt x="118333" y="173355"/>
                </a:moveTo>
                <a:cubicBezTo>
                  <a:pt x="119285" y="177165"/>
                  <a:pt x="119285" y="180975"/>
                  <a:pt x="120238" y="185738"/>
                </a:cubicBezTo>
                <a:cubicBezTo>
                  <a:pt x="120238" y="185738"/>
                  <a:pt x="120238" y="186690"/>
                  <a:pt x="120238" y="186690"/>
                </a:cubicBezTo>
                <a:cubicBezTo>
                  <a:pt x="117380" y="187643"/>
                  <a:pt x="114523" y="189548"/>
                  <a:pt x="112618" y="191453"/>
                </a:cubicBezTo>
                <a:cubicBezTo>
                  <a:pt x="95473" y="166688"/>
                  <a:pt x="78328" y="140970"/>
                  <a:pt x="69755" y="112395"/>
                </a:cubicBezTo>
                <a:cubicBezTo>
                  <a:pt x="82138" y="120968"/>
                  <a:pt x="91663" y="132398"/>
                  <a:pt x="100235" y="144780"/>
                </a:cubicBezTo>
                <a:cubicBezTo>
                  <a:pt x="106903" y="155258"/>
                  <a:pt x="112618" y="164783"/>
                  <a:pt x="118333" y="173355"/>
                </a:cubicBezTo>
                <a:close/>
                <a:moveTo>
                  <a:pt x="144050" y="86678"/>
                </a:moveTo>
                <a:cubicBezTo>
                  <a:pt x="144050" y="84773"/>
                  <a:pt x="144050" y="81915"/>
                  <a:pt x="145003" y="80010"/>
                </a:cubicBezTo>
                <a:cubicBezTo>
                  <a:pt x="145003" y="79058"/>
                  <a:pt x="145003" y="78105"/>
                  <a:pt x="145003" y="78105"/>
                </a:cubicBezTo>
                <a:cubicBezTo>
                  <a:pt x="145003" y="78105"/>
                  <a:pt x="145003" y="78105"/>
                  <a:pt x="145003" y="78105"/>
                </a:cubicBezTo>
                <a:cubicBezTo>
                  <a:pt x="145003" y="78105"/>
                  <a:pt x="145003" y="78105"/>
                  <a:pt x="145003" y="78105"/>
                </a:cubicBezTo>
                <a:cubicBezTo>
                  <a:pt x="145955" y="74295"/>
                  <a:pt x="145955" y="69533"/>
                  <a:pt x="146908" y="65723"/>
                </a:cubicBezTo>
                <a:cubicBezTo>
                  <a:pt x="147860" y="60960"/>
                  <a:pt x="148813" y="56198"/>
                  <a:pt x="150718" y="52388"/>
                </a:cubicBezTo>
                <a:cubicBezTo>
                  <a:pt x="143098" y="82868"/>
                  <a:pt x="144050" y="114300"/>
                  <a:pt x="143098" y="146685"/>
                </a:cubicBezTo>
                <a:cubicBezTo>
                  <a:pt x="143098" y="143828"/>
                  <a:pt x="143098" y="141923"/>
                  <a:pt x="142145" y="139065"/>
                </a:cubicBezTo>
                <a:cubicBezTo>
                  <a:pt x="142145" y="120968"/>
                  <a:pt x="142145" y="103823"/>
                  <a:pt x="144050" y="86678"/>
                </a:cubicBezTo>
                <a:close/>
                <a:moveTo>
                  <a:pt x="48800" y="143828"/>
                </a:moveTo>
                <a:cubicBezTo>
                  <a:pt x="47848" y="142875"/>
                  <a:pt x="47848" y="142875"/>
                  <a:pt x="46895" y="141923"/>
                </a:cubicBezTo>
                <a:cubicBezTo>
                  <a:pt x="45943" y="140018"/>
                  <a:pt x="44990" y="139065"/>
                  <a:pt x="44038" y="137160"/>
                </a:cubicBezTo>
                <a:cubicBezTo>
                  <a:pt x="41180" y="133350"/>
                  <a:pt x="39275" y="129540"/>
                  <a:pt x="37370" y="125730"/>
                </a:cubicBezTo>
                <a:cubicBezTo>
                  <a:pt x="33560" y="119063"/>
                  <a:pt x="31655" y="114300"/>
                  <a:pt x="29750" y="105728"/>
                </a:cubicBezTo>
                <a:cubicBezTo>
                  <a:pt x="29750" y="104775"/>
                  <a:pt x="28798" y="101918"/>
                  <a:pt x="28798" y="100013"/>
                </a:cubicBezTo>
                <a:cubicBezTo>
                  <a:pt x="28798" y="100013"/>
                  <a:pt x="28798" y="100013"/>
                  <a:pt x="28798" y="100013"/>
                </a:cubicBezTo>
                <a:cubicBezTo>
                  <a:pt x="28798" y="99060"/>
                  <a:pt x="28798" y="97155"/>
                  <a:pt x="28798" y="96203"/>
                </a:cubicBezTo>
                <a:cubicBezTo>
                  <a:pt x="28798" y="91440"/>
                  <a:pt x="28798" y="87630"/>
                  <a:pt x="28798" y="82868"/>
                </a:cubicBezTo>
                <a:cubicBezTo>
                  <a:pt x="28798" y="82868"/>
                  <a:pt x="28798" y="82868"/>
                  <a:pt x="28798" y="82868"/>
                </a:cubicBezTo>
                <a:cubicBezTo>
                  <a:pt x="28798" y="82868"/>
                  <a:pt x="28798" y="82868"/>
                  <a:pt x="28798" y="82868"/>
                </a:cubicBezTo>
                <a:cubicBezTo>
                  <a:pt x="28798" y="81915"/>
                  <a:pt x="29750" y="80010"/>
                  <a:pt x="29750" y="79058"/>
                </a:cubicBezTo>
                <a:cubicBezTo>
                  <a:pt x="30703" y="76200"/>
                  <a:pt x="30703" y="73343"/>
                  <a:pt x="31655" y="71438"/>
                </a:cubicBezTo>
                <a:cubicBezTo>
                  <a:pt x="32608" y="68580"/>
                  <a:pt x="32608" y="66675"/>
                  <a:pt x="33560" y="64770"/>
                </a:cubicBezTo>
                <a:cubicBezTo>
                  <a:pt x="47848" y="65723"/>
                  <a:pt x="60230" y="71438"/>
                  <a:pt x="71660" y="81915"/>
                </a:cubicBezTo>
                <a:cubicBezTo>
                  <a:pt x="83090" y="91440"/>
                  <a:pt x="92615" y="103823"/>
                  <a:pt x="102140" y="115253"/>
                </a:cubicBezTo>
                <a:cubicBezTo>
                  <a:pt x="89758" y="100965"/>
                  <a:pt x="74518" y="88583"/>
                  <a:pt x="56420" y="81915"/>
                </a:cubicBezTo>
                <a:cubicBezTo>
                  <a:pt x="48800" y="80010"/>
                  <a:pt x="41180" y="86678"/>
                  <a:pt x="41180" y="93345"/>
                </a:cubicBezTo>
                <a:cubicBezTo>
                  <a:pt x="42133" y="117158"/>
                  <a:pt x="51658" y="139065"/>
                  <a:pt x="63088" y="160020"/>
                </a:cubicBezTo>
                <a:cubicBezTo>
                  <a:pt x="58325" y="155258"/>
                  <a:pt x="53563" y="150495"/>
                  <a:pt x="49753" y="144780"/>
                </a:cubicBezTo>
                <a:cubicBezTo>
                  <a:pt x="49753" y="144780"/>
                  <a:pt x="48800" y="143828"/>
                  <a:pt x="48800" y="143828"/>
                </a:cubicBezTo>
                <a:close/>
                <a:moveTo>
                  <a:pt x="186913" y="74295"/>
                </a:moveTo>
                <a:cubicBezTo>
                  <a:pt x="186913" y="79058"/>
                  <a:pt x="186913" y="82868"/>
                  <a:pt x="185960" y="87630"/>
                </a:cubicBezTo>
                <a:cubicBezTo>
                  <a:pt x="185960" y="89535"/>
                  <a:pt x="185960" y="91440"/>
                  <a:pt x="185008" y="94298"/>
                </a:cubicBezTo>
                <a:cubicBezTo>
                  <a:pt x="185008" y="95250"/>
                  <a:pt x="185008" y="97155"/>
                  <a:pt x="185008" y="98108"/>
                </a:cubicBezTo>
                <a:cubicBezTo>
                  <a:pt x="185008" y="98108"/>
                  <a:pt x="185008" y="100965"/>
                  <a:pt x="185008" y="100965"/>
                </a:cubicBezTo>
                <a:cubicBezTo>
                  <a:pt x="184055" y="105728"/>
                  <a:pt x="183103" y="110490"/>
                  <a:pt x="183103" y="115253"/>
                </a:cubicBezTo>
                <a:cubicBezTo>
                  <a:pt x="183103" y="92393"/>
                  <a:pt x="181198" y="68580"/>
                  <a:pt x="182150" y="45720"/>
                </a:cubicBezTo>
                <a:cubicBezTo>
                  <a:pt x="182150" y="32385"/>
                  <a:pt x="166910" y="28575"/>
                  <a:pt x="158338" y="35243"/>
                </a:cubicBezTo>
                <a:cubicBezTo>
                  <a:pt x="158338" y="35243"/>
                  <a:pt x="158338" y="35243"/>
                  <a:pt x="158338" y="34290"/>
                </a:cubicBezTo>
                <a:cubicBezTo>
                  <a:pt x="158338" y="34290"/>
                  <a:pt x="159290" y="33338"/>
                  <a:pt x="159290" y="33338"/>
                </a:cubicBezTo>
                <a:cubicBezTo>
                  <a:pt x="159290" y="33338"/>
                  <a:pt x="159290" y="33338"/>
                  <a:pt x="159290" y="33338"/>
                </a:cubicBezTo>
                <a:cubicBezTo>
                  <a:pt x="160243" y="32385"/>
                  <a:pt x="161195" y="31433"/>
                  <a:pt x="161195" y="30480"/>
                </a:cubicBezTo>
                <a:cubicBezTo>
                  <a:pt x="161195" y="30480"/>
                  <a:pt x="161195" y="30480"/>
                  <a:pt x="161195" y="30480"/>
                </a:cubicBezTo>
                <a:cubicBezTo>
                  <a:pt x="161195" y="30480"/>
                  <a:pt x="161195" y="30480"/>
                  <a:pt x="161195" y="30480"/>
                </a:cubicBezTo>
                <a:cubicBezTo>
                  <a:pt x="161195" y="30480"/>
                  <a:pt x="161195" y="30480"/>
                  <a:pt x="162148" y="29528"/>
                </a:cubicBezTo>
                <a:cubicBezTo>
                  <a:pt x="163100" y="28575"/>
                  <a:pt x="163100" y="28575"/>
                  <a:pt x="162148" y="29528"/>
                </a:cubicBezTo>
                <a:cubicBezTo>
                  <a:pt x="163100" y="29528"/>
                  <a:pt x="163100" y="28575"/>
                  <a:pt x="163100" y="28575"/>
                </a:cubicBezTo>
                <a:cubicBezTo>
                  <a:pt x="163100" y="28575"/>
                  <a:pt x="163100" y="28575"/>
                  <a:pt x="163100" y="28575"/>
                </a:cubicBezTo>
                <a:cubicBezTo>
                  <a:pt x="163100" y="28575"/>
                  <a:pt x="163100" y="28575"/>
                  <a:pt x="164053" y="28575"/>
                </a:cubicBezTo>
                <a:cubicBezTo>
                  <a:pt x="164053" y="28575"/>
                  <a:pt x="165005" y="28575"/>
                  <a:pt x="165005" y="28575"/>
                </a:cubicBezTo>
                <a:cubicBezTo>
                  <a:pt x="165958" y="28575"/>
                  <a:pt x="166910" y="28575"/>
                  <a:pt x="167863" y="28575"/>
                </a:cubicBezTo>
                <a:cubicBezTo>
                  <a:pt x="167863" y="28575"/>
                  <a:pt x="167863" y="28575"/>
                  <a:pt x="167863" y="28575"/>
                </a:cubicBezTo>
                <a:cubicBezTo>
                  <a:pt x="167863" y="28575"/>
                  <a:pt x="167863" y="28575"/>
                  <a:pt x="167863" y="28575"/>
                </a:cubicBezTo>
                <a:cubicBezTo>
                  <a:pt x="169768" y="28575"/>
                  <a:pt x="170720" y="29528"/>
                  <a:pt x="172625" y="29528"/>
                </a:cubicBezTo>
                <a:cubicBezTo>
                  <a:pt x="172625" y="29528"/>
                  <a:pt x="173578" y="29528"/>
                  <a:pt x="173578" y="30480"/>
                </a:cubicBezTo>
                <a:cubicBezTo>
                  <a:pt x="174530" y="31433"/>
                  <a:pt x="178340" y="34290"/>
                  <a:pt x="175483" y="31433"/>
                </a:cubicBezTo>
                <a:cubicBezTo>
                  <a:pt x="176435" y="32385"/>
                  <a:pt x="177388" y="33338"/>
                  <a:pt x="178340" y="34290"/>
                </a:cubicBezTo>
                <a:cubicBezTo>
                  <a:pt x="179293" y="35243"/>
                  <a:pt x="179293" y="35243"/>
                  <a:pt x="180245" y="36195"/>
                </a:cubicBezTo>
                <a:cubicBezTo>
                  <a:pt x="180245" y="36195"/>
                  <a:pt x="179293" y="35243"/>
                  <a:pt x="179293" y="35243"/>
                </a:cubicBezTo>
                <a:cubicBezTo>
                  <a:pt x="179293" y="35243"/>
                  <a:pt x="180245" y="36195"/>
                  <a:pt x="180245" y="36195"/>
                </a:cubicBezTo>
                <a:cubicBezTo>
                  <a:pt x="180245" y="37148"/>
                  <a:pt x="181198" y="38100"/>
                  <a:pt x="181198" y="39053"/>
                </a:cubicBezTo>
                <a:cubicBezTo>
                  <a:pt x="181198" y="39053"/>
                  <a:pt x="181198" y="40005"/>
                  <a:pt x="182150" y="40005"/>
                </a:cubicBezTo>
                <a:cubicBezTo>
                  <a:pt x="182150" y="40005"/>
                  <a:pt x="182150" y="40958"/>
                  <a:pt x="182150" y="40958"/>
                </a:cubicBezTo>
                <a:cubicBezTo>
                  <a:pt x="183103" y="44768"/>
                  <a:pt x="184055" y="48578"/>
                  <a:pt x="185008" y="51435"/>
                </a:cubicBezTo>
                <a:cubicBezTo>
                  <a:pt x="185008" y="52388"/>
                  <a:pt x="185008" y="53340"/>
                  <a:pt x="185008" y="53340"/>
                </a:cubicBezTo>
                <a:cubicBezTo>
                  <a:pt x="185008" y="55245"/>
                  <a:pt x="185008" y="57150"/>
                  <a:pt x="185960" y="60008"/>
                </a:cubicBezTo>
                <a:cubicBezTo>
                  <a:pt x="186913" y="65723"/>
                  <a:pt x="186913" y="69533"/>
                  <a:pt x="186913" y="74295"/>
                </a:cubicBezTo>
                <a:close/>
              </a:path>
            </a:pathLst>
          </a:custGeom>
          <a:solidFill>
            <a:schemeClr val="accent1"/>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2CE5AAB0-231A-3BF6-654A-732C53D41869}"/>
              </a:ext>
            </a:extLst>
          </p:cNvPr>
          <p:cNvSpPr/>
          <p:nvPr/>
        </p:nvSpPr>
        <p:spPr>
          <a:xfrm>
            <a:off x="327660" y="323403"/>
            <a:ext cx="952" cy="952"/>
          </a:xfrm>
          <a:custGeom>
            <a:avLst/>
            <a:gdLst>
              <a:gd name="connsiteX0" fmla="*/ 953 w 952"/>
              <a:gd name="connsiteY0" fmla="*/ 0 h 952"/>
              <a:gd name="connsiteX1" fmla="*/ 953 w 952"/>
              <a:gd name="connsiteY1" fmla="*/ 0 h 952"/>
              <a:gd name="connsiteX2" fmla="*/ 953 w 952"/>
              <a:gd name="connsiteY2" fmla="*/ 0 h 952"/>
              <a:gd name="connsiteX3" fmla="*/ 0 w 952"/>
              <a:gd name="connsiteY3" fmla="*/ 953 h 952"/>
              <a:gd name="connsiteX4" fmla="*/ 953 w 952"/>
              <a:gd name="connsiteY4" fmla="*/ 0 h 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 h="952">
                <a:moveTo>
                  <a:pt x="953" y="0"/>
                </a:moveTo>
                <a:cubicBezTo>
                  <a:pt x="953" y="953"/>
                  <a:pt x="953" y="953"/>
                  <a:pt x="953" y="0"/>
                </a:cubicBezTo>
                <a:cubicBezTo>
                  <a:pt x="953" y="953"/>
                  <a:pt x="953" y="953"/>
                  <a:pt x="953" y="0"/>
                </a:cubicBezTo>
                <a:cubicBezTo>
                  <a:pt x="0" y="953"/>
                  <a:pt x="0" y="953"/>
                  <a:pt x="0" y="953"/>
                </a:cubicBezTo>
                <a:cubicBezTo>
                  <a:pt x="0" y="953"/>
                  <a:pt x="953" y="953"/>
                  <a:pt x="953" y="0"/>
                </a:cubicBezTo>
                <a:close/>
              </a:path>
            </a:pathLst>
          </a:custGeom>
          <a:solidFill>
            <a:srgbClr val="FA5773"/>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44CE2F69-086B-6A35-D832-AADA5B7A4551}"/>
              </a:ext>
            </a:extLst>
          </p:cNvPr>
          <p:cNvSpPr/>
          <p:nvPr/>
        </p:nvSpPr>
        <p:spPr>
          <a:xfrm>
            <a:off x="497124" y="306221"/>
            <a:ext cx="162825" cy="181788"/>
          </a:xfrm>
          <a:custGeom>
            <a:avLst/>
            <a:gdLst>
              <a:gd name="connsiteX0" fmla="*/ 160101 w 162825"/>
              <a:gd name="connsiteY0" fmla="*/ 71474 h 181788"/>
              <a:gd name="connsiteX1" fmla="*/ 150576 w 162825"/>
              <a:gd name="connsiteY1" fmla="*/ 30517 h 181788"/>
              <a:gd name="connsiteX2" fmla="*/ 130573 w 162825"/>
              <a:gd name="connsiteY2" fmla="*/ 1942 h 181788"/>
              <a:gd name="connsiteX3" fmla="*/ 110571 w 162825"/>
              <a:gd name="connsiteY3" fmla="*/ 6704 h 181788"/>
              <a:gd name="connsiteX4" fmla="*/ 81043 w 162825"/>
              <a:gd name="connsiteY4" fmla="*/ 74332 h 181788"/>
              <a:gd name="connsiteX5" fmla="*/ 61993 w 162825"/>
              <a:gd name="connsiteY5" fmla="*/ 48614 h 181788"/>
              <a:gd name="connsiteX6" fmla="*/ 14368 w 162825"/>
              <a:gd name="connsiteY6" fmla="*/ 28612 h 181788"/>
              <a:gd name="connsiteX7" fmla="*/ 81 w 162825"/>
              <a:gd name="connsiteY7" fmla="*/ 42899 h 181788"/>
              <a:gd name="connsiteX8" fmla="*/ 28656 w 162825"/>
              <a:gd name="connsiteY8" fmla="*/ 118147 h 181788"/>
              <a:gd name="connsiteX9" fmla="*/ 90568 w 162825"/>
              <a:gd name="connsiteY9" fmla="*/ 178154 h 181788"/>
              <a:gd name="connsiteX10" fmla="*/ 155338 w 162825"/>
              <a:gd name="connsiteY10" fmla="*/ 153389 h 181788"/>
              <a:gd name="connsiteX11" fmla="*/ 160101 w 162825"/>
              <a:gd name="connsiteY11" fmla="*/ 71474 h 181788"/>
              <a:gd name="connsiteX12" fmla="*/ 122953 w 162825"/>
              <a:gd name="connsiteY12" fmla="*/ 40042 h 181788"/>
              <a:gd name="connsiteX13" fmla="*/ 127716 w 162825"/>
              <a:gd name="connsiteY13" fmla="*/ 57187 h 181788"/>
              <a:gd name="connsiteX14" fmla="*/ 115333 w 162825"/>
              <a:gd name="connsiteY14" fmla="*/ 66712 h 181788"/>
              <a:gd name="connsiteX15" fmla="*/ 105808 w 162825"/>
              <a:gd name="connsiteY15" fmla="*/ 89572 h 181788"/>
              <a:gd name="connsiteX16" fmla="*/ 106761 w 162825"/>
              <a:gd name="connsiteY16" fmla="*/ 84809 h 181788"/>
              <a:gd name="connsiteX17" fmla="*/ 122953 w 162825"/>
              <a:gd name="connsiteY17" fmla="*/ 40042 h 181788"/>
              <a:gd name="connsiteX18" fmla="*/ 38181 w 162825"/>
              <a:gd name="connsiteY18" fmla="*/ 75284 h 181788"/>
              <a:gd name="connsiteX19" fmla="*/ 37228 w 162825"/>
              <a:gd name="connsiteY19" fmla="*/ 73379 h 181788"/>
              <a:gd name="connsiteX20" fmla="*/ 33418 w 162825"/>
              <a:gd name="connsiteY20" fmla="*/ 63854 h 181788"/>
              <a:gd name="connsiteX21" fmla="*/ 41038 w 162825"/>
              <a:gd name="connsiteY21" fmla="*/ 69569 h 181788"/>
              <a:gd name="connsiteX22" fmla="*/ 39133 w 162825"/>
              <a:gd name="connsiteY22" fmla="*/ 78142 h 181788"/>
              <a:gd name="connsiteX23" fmla="*/ 38181 w 162825"/>
              <a:gd name="connsiteY23" fmla="*/ 75284 h 181788"/>
              <a:gd name="connsiteX24" fmla="*/ 38181 w 162825"/>
              <a:gd name="connsiteY24" fmla="*/ 75284 h 181788"/>
              <a:gd name="connsiteX25" fmla="*/ 87711 w 162825"/>
              <a:gd name="connsiteY25" fmla="*/ 143864 h 181788"/>
              <a:gd name="connsiteX26" fmla="*/ 85806 w 162825"/>
              <a:gd name="connsiteY26" fmla="*/ 142912 h 181788"/>
              <a:gd name="connsiteX27" fmla="*/ 79138 w 162825"/>
              <a:gd name="connsiteY27" fmla="*/ 137197 h 181788"/>
              <a:gd name="connsiteX28" fmla="*/ 56278 w 162825"/>
              <a:gd name="connsiteY28" fmla="*/ 109574 h 181788"/>
              <a:gd name="connsiteX29" fmla="*/ 44848 w 162825"/>
              <a:gd name="connsiteY29" fmla="*/ 90524 h 181788"/>
              <a:gd name="connsiteX30" fmla="*/ 42943 w 162825"/>
              <a:gd name="connsiteY30" fmla="*/ 87667 h 181788"/>
              <a:gd name="connsiteX31" fmla="*/ 82948 w 162825"/>
              <a:gd name="connsiteY31" fmla="*/ 133387 h 181788"/>
              <a:gd name="connsiteX32" fmla="*/ 92473 w 162825"/>
              <a:gd name="connsiteY32" fmla="*/ 148627 h 181788"/>
              <a:gd name="connsiteX33" fmla="*/ 90568 w 162825"/>
              <a:gd name="connsiteY33" fmla="*/ 147674 h 181788"/>
              <a:gd name="connsiteX34" fmla="*/ 87711 w 162825"/>
              <a:gd name="connsiteY34" fmla="*/ 143864 h 18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2825" h="181788">
                <a:moveTo>
                  <a:pt x="160101" y="71474"/>
                </a:moveTo>
                <a:cubicBezTo>
                  <a:pt x="158196" y="57187"/>
                  <a:pt x="155338" y="43852"/>
                  <a:pt x="150576" y="30517"/>
                </a:cubicBezTo>
                <a:cubicBezTo>
                  <a:pt x="146766" y="20039"/>
                  <a:pt x="141051" y="7657"/>
                  <a:pt x="130573" y="1942"/>
                </a:cubicBezTo>
                <a:cubicBezTo>
                  <a:pt x="123906" y="-1868"/>
                  <a:pt x="115333" y="37"/>
                  <a:pt x="110571" y="6704"/>
                </a:cubicBezTo>
                <a:cubicBezTo>
                  <a:pt x="98188" y="25754"/>
                  <a:pt x="85806" y="50519"/>
                  <a:pt x="81043" y="74332"/>
                </a:cubicBezTo>
                <a:cubicBezTo>
                  <a:pt x="76281" y="64807"/>
                  <a:pt x="69613" y="56234"/>
                  <a:pt x="61993" y="48614"/>
                </a:cubicBezTo>
                <a:cubicBezTo>
                  <a:pt x="48658" y="36232"/>
                  <a:pt x="32466" y="29564"/>
                  <a:pt x="14368" y="28612"/>
                </a:cubicBezTo>
                <a:cubicBezTo>
                  <a:pt x="6748" y="27659"/>
                  <a:pt x="-872" y="35279"/>
                  <a:pt x="81" y="42899"/>
                </a:cubicBezTo>
                <a:cubicBezTo>
                  <a:pt x="2938" y="69569"/>
                  <a:pt x="14368" y="95287"/>
                  <a:pt x="28656" y="118147"/>
                </a:cubicBezTo>
                <a:cubicBezTo>
                  <a:pt x="42943" y="142912"/>
                  <a:pt x="62946" y="167677"/>
                  <a:pt x="90568" y="178154"/>
                </a:cubicBezTo>
                <a:cubicBezTo>
                  <a:pt x="114381" y="187679"/>
                  <a:pt x="143908" y="178154"/>
                  <a:pt x="155338" y="153389"/>
                </a:cubicBezTo>
                <a:cubicBezTo>
                  <a:pt x="164863" y="127672"/>
                  <a:pt x="163911" y="98144"/>
                  <a:pt x="160101" y="71474"/>
                </a:cubicBezTo>
                <a:close/>
                <a:moveTo>
                  <a:pt x="122953" y="40042"/>
                </a:moveTo>
                <a:cubicBezTo>
                  <a:pt x="124858" y="45757"/>
                  <a:pt x="126763" y="51472"/>
                  <a:pt x="127716" y="57187"/>
                </a:cubicBezTo>
                <a:cubicBezTo>
                  <a:pt x="122953" y="57187"/>
                  <a:pt x="118191" y="60997"/>
                  <a:pt x="115333" y="66712"/>
                </a:cubicBezTo>
                <a:cubicBezTo>
                  <a:pt x="112476" y="74332"/>
                  <a:pt x="108666" y="81952"/>
                  <a:pt x="105808" y="89572"/>
                </a:cubicBezTo>
                <a:cubicBezTo>
                  <a:pt x="105808" y="87667"/>
                  <a:pt x="105808" y="86714"/>
                  <a:pt x="106761" y="84809"/>
                </a:cubicBezTo>
                <a:cubicBezTo>
                  <a:pt x="110571" y="68617"/>
                  <a:pt x="116286" y="54329"/>
                  <a:pt x="122953" y="40042"/>
                </a:cubicBezTo>
                <a:close/>
                <a:moveTo>
                  <a:pt x="38181" y="75284"/>
                </a:moveTo>
                <a:cubicBezTo>
                  <a:pt x="38181" y="74332"/>
                  <a:pt x="37228" y="73379"/>
                  <a:pt x="37228" y="73379"/>
                </a:cubicBezTo>
                <a:cubicBezTo>
                  <a:pt x="36276" y="70522"/>
                  <a:pt x="34371" y="66712"/>
                  <a:pt x="33418" y="63854"/>
                </a:cubicBezTo>
                <a:cubicBezTo>
                  <a:pt x="36276" y="65759"/>
                  <a:pt x="38181" y="67664"/>
                  <a:pt x="41038" y="69569"/>
                </a:cubicBezTo>
                <a:cubicBezTo>
                  <a:pt x="39133" y="72427"/>
                  <a:pt x="39133" y="75284"/>
                  <a:pt x="39133" y="78142"/>
                </a:cubicBezTo>
                <a:cubicBezTo>
                  <a:pt x="39133" y="77189"/>
                  <a:pt x="38181" y="76237"/>
                  <a:pt x="38181" y="75284"/>
                </a:cubicBezTo>
                <a:cubicBezTo>
                  <a:pt x="38181" y="75284"/>
                  <a:pt x="38181" y="75284"/>
                  <a:pt x="38181" y="75284"/>
                </a:cubicBezTo>
                <a:close/>
                <a:moveTo>
                  <a:pt x="87711" y="143864"/>
                </a:moveTo>
                <a:cubicBezTo>
                  <a:pt x="86758" y="143864"/>
                  <a:pt x="86758" y="142912"/>
                  <a:pt x="85806" y="142912"/>
                </a:cubicBezTo>
                <a:cubicBezTo>
                  <a:pt x="82948" y="141007"/>
                  <a:pt x="81043" y="139102"/>
                  <a:pt x="79138" y="137197"/>
                </a:cubicBezTo>
                <a:cubicBezTo>
                  <a:pt x="69613" y="127672"/>
                  <a:pt x="63898" y="121004"/>
                  <a:pt x="56278" y="109574"/>
                </a:cubicBezTo>
                <a:cubicBezTo>
                  <a:pt x="52468" y="102907"/>
                  <a:pt x="48658" y="97192"/>
                  <a:pt x="44848" y="90524"/>
                </a:cubicBezTo>
                <a:cubicBezTo>
                  <a:pt x="43896" y="89572"/>
                  <a:pt x="43896" y="88619"/>
                  <a:pt x="42943" y="87667"/>
                </a:cubicBezTo>
                <a:cubicBezTo>
                  <a:pt x="53421" y="104812"/>
                  <a:pt x="66756" y="120052"/>
                  <a:pt x="82948" y="133387"/>
                </a:cubicBezTo>
                <a:cubicBezTo>
                  <a:pt x="84853" y="139102"/>
                  <a:pt x="88663" y="143864"/>
                  <a:pt x="92473" y="148627"/>
                </a:cubicBezTo>
                <a:cubicBezTo>
                  <a:pt x="91521" y="148627"/>
                  <a:pt x="90568" y="147674"/>
                  <a:pt x="90568" y="147674"/>
                </a:cubicBezTo>
                <a:cubicBezTo>
                  <a:pt x="89616" y="145769"/>
                  <a:pt x="88663" y="144817"/>
                  <a:pt x="87711" y="143864"/>
                </a:cubicBezTo>
                <a:close/>
              </a:path>
            </a:pathLst>
          </a:custGeom>
          <a:solidFill>
            <a:schemeClr val="accent6"/>
          </a:solidFill>
          <a:ln w="9525" cap="flat">
            <a:noFill/>
            <a:prstDash val="solid"/>
            <a:miter/>
          </a:ln>
        </p:spPr>
        <p:txBody>
          <a:bodyPr rtlCol="0" anchor="ctr"/>
          <a:lstStyle/>
          <a:p>
            <a:endParaRPr lang="zh-CN" altLang="en-US"/>
          </a:p>
        </p:txBody>
      </p:sp>
    </p:spTree>
    <p:extLst>
      <p:ext uri="{BB962C8B-B14F-4D97-AF65-F5344CB8AC3E}">
        <p14:creationId xmlns:p14="http://schemas.microsoft.com/office/powerpoint/2010/main" val="1560003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页">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3485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结尾页">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1D9E90C-BACA-3EFD-3FC2-B9AE9E31AF98}"/>
              </a:ext>
            </a:extLst>
          </p:cNvPr>
          <p:cNvSpPr/>
          <p:nvPr userDrawn="1"/>
        </p:nvSpPr>
        <p:spPr>
          <a:xfrm>
            <a:off x="0" y="0"/>
            <a:ext cx="12192000" cy="6858000"/>
          </a:xfrm>
          <a:prstGeom prst="rect">
            <a:avLst/>
          </a:prstGeom>
          <a:gradFill>
            <a:gsLst>
              <a:gs pos="0">
                <a:schemeClr val="accent6"/>
              </a:gs>
              <a:gs pos="100000">
                <a:schemeClr val="accent3"/>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1E8ED32-4F3C-691A-7F09-B9361402A627}"/>
              </a:ext>
            </a:extLst>
          </p:cNvPr>
          <p:cNvSpPr/>
          <p:nvPr userDrawn="1"/>
        </p:nvSpPr>
        <p:spPr>
          <a:xfrm>
            <a:off x="0" y="928992"/>
            <a:ext cx="12192000" cy="5000017"/>
          </a:xfrm>
          <a:prstGeom prst="rect">
            <a:avLst/>
          </a:prstGeom>
          <a:gradFill>
            <a:gsLst>
              <a:gs pos="0">
                <a:schemeClr val="bg1"/>
              </a:gs>
              <a:gs pos="95000">
                <a:schemeClr val="bg1">
                  <a:alpha val="0"/>
                </a:schemeClr>
              </a:gs>
            </a:gsLst>
            <a:lin ang="0" scaled="0"/>
          </a:gradFill>
          <a:ln>
            <a:noFill/>
          </a:ln>
          <a:effectLst>
            <a:outerShdw blurRad="127000" dist="38100" dir="5400000" algn="t"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DF32FBBB-4391-05C6-C51A-4F854945C866}"/>
              </a:ext>
            </a:extLst>
          </p:cNvPr>
          <p:cNvSpPr/>
          <p:nvPr userDrawn="1"/>
        </p:nvSpPr>
        <p:spPr>
          <a:xfrm>
            <a:off x="0" y="2317750"/>
            <a:ext cx="82009" cy="2222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9">
            <a:extLst>
              <a:ext uri="{FF2B5EF4-FFF2-40B4-BE49-F238E27FC236}">
                <a16:creationId xmlns:a16="http://schemas.microsoft.com/office/drawing/2014/main" id="{174D1529-539B-E905-6C4F-888E9A7E9E72}"/>
              </a:ext>
            </a:extLst>
          </p:cNvPr>
          <p:cNvSpPr/>
          <p:nvPr userDrawn="1"/>
        </p:nvSpPr>
        <p:spPr>
          <a:xfrm>
            <a:off x="761303" y="1858868"/>
            <a:ext cx="257872" cy="233350"/>
          </a:xfrm>
          <a:custGeom>
            <a:avLst/>
            <a:gdLst>
              <a:gd name="connsiteX0" fmla="*/ 1046480 w 2179320"/>
              <a:gd name="connsiteY0" fmla="*/ 330200 h 1940560"/>
              <a:gd name="connsiteX1" fmla="*/ 360680 w 2179320"/>
              <a:gd name="connsiteY1" fmla="*/ 213360 h 1940560"/>
              <a:gd name="connsiteX2" fmla="*/ 0 w 2179320"/>
              <a:gd name="connsiteY2" fmla="*/ 853440 h 1940560"/>
              <a:gd name="connsiteX3" fmla="*/ 1270000 w 2179320"/>
              <a:gd name="connsiteY3" fmla="*/ 1940560 h 1940560"/>
              <a:gd name="connsiteX4" fmla="*/ 2179320 w 2179320"/>
              <a:gd name="connsiteY4" fmla="*/ 756920 h 1940560"/>
              <a:gd name="connsiteX5" fmla="*/ 1686560 w 2179320"/>
              <a:gd name="connsiteY5" fmla="*/ 0 h 1940560"/>
              <a:gd name="connsiteX6" fmla="*/ 1046480 w 2179320"/>
              <a:gd name="connsiteY6" fmla="*/ 330200 h 1940560"/>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17505 h 1927865"/>
              <a:gd name="connsiteX1" fmla="*/ 360680 w 2179320"/>
              <a:gd name="connsiteY1" fmla="*/ 200665 h 1927865"/>
              <a:gd name="connsiteX2" fmla="*/ 0 w 2179320"/>
              <a:gd name="connsiteY2" fmla="*/ 840745 h 1927865"/>
              <a:gd name="connsiteX3" fmla="*/ 1270000 w 2179320"/>
              <a:gd name="connsiteY3" fmla="*/ 1927865 h 1927865"/>
              <a:gd name="connsiteX4" fmla="*/ 2179320 w 2179320"/>
              <a:gd name="connsiteY4" fmla="*/ 744225 h 1927865"/>
              <a:gd name="connsiteX5" fmla="*/ 1677035 w 2179320"/>
              <a:gd name="connsiteY5" fmla="*/ 5 h 1927865"/>
              <a:gd name="connsiteX6" fmla="*/ 1046480 w 2179320"/>
              <a:gd name="connsiteY6" fmla="*/ 317505 h 1927865"/>
              <a:gd name="connsiteX0" fmla="*/ 1046480 w 2179320"/>
              <a:gd name="connsiteY0" fmla="*/ 318407 h 1928767"/>
              <a:gd name="connsiteX1" fmla="*/ 360680 w 2179320"/>
              <a:gd name="connsiteY1" fmla="*/ 201567 h 1928767"/>
              <a:gd name="connsiteX2" fmla="*/ 0 w 2179320"/>
              <a:gd name="connsiteY2" fmla="*/ 841647 h 1928767"/>
              <a:gd name="connsiteX3" fmla="*/ 1270000 w 2179320"/>
              <a:gd name="connsiteY3" fmla="*/ 1928767 h 1928767"/>
              <a:gd name="connsiteX4" fmla="*/ 2179320 w 2179320"/>
              <a:gd name="connsiteY4" fmla="*/ 745127 h 1928767"/>
              <a:gd name="connsiteX5" fmla="*/ 1677035 w 2179320"/>
              <a:gd name="connsiteY5" fmla="*/ 907 h 1928767"/>
              <a:gd name="connsiteX6" fmla="*/ 1046480 w 217932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860"/>
              <a:gd name="connsiteX1" fmla="*/ 360680 w 2194122"/>
              <a:gd name="connsiteY1" fmla="*/ 201567 h 1979860"/>
              <a:gd name="connsiteX2" fmla="*/ 0 w 2194122"/>
              <a:gd name="connsiteY2" fmla="*/ 841647 h 1979860"/>
              <a:gd name="connsiteX3" fmla="*/ 1295400 w 2194122"/>
              <a:gd name="connsiteY3" fmla="*/ 1979567 h 1979860"/>
              <a:gd name="connsiteX4" fmla="*/ 2179320 w 2194122"/>
              <a:gd name="connsiteY4" fmla="*/ 745127 h 1979860"/>
              <a:gd name="connsiteX5" fmla="*/ 1677035 w 2194122"/>
              <a:gd name="connsiteY5" fmla="*/ 907 h 1979860"/>
              <a:gd name="connsiteX6" fmla="*/ 1046480 w 2194122"/>
              <a:gd name="connsiteY6" fmla="*/ 318407 h 1979860"/>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5757 w 2203399"/>
              <a:gd name="connsiteY0" fmla="*/ 318407 h 1979899"/>
              <a:gd name="connsiteX1" fmla="*/ 369957 w 2203399"/>
              <a:gd name="connsiteY1" fmla="*/ 201567 h 1979899"/>
              <a:gd name="connsiteX2" fmla="*/ 9277 w 2203399"/>
              <a:gd name="connsiteY2" fmla="*/ 841647 h 1979899"/>
              <a:gd name="connsiteX3" fmla="*/ 1304677 w 2203399"/>
              <a:gd name="connsiteY3" fmla="*/ 1979567 h 1979899"/>
              <a:gd name="connsiteX4" fmla="*/ 2188597 w 2203399"/>
              <a:gd name="connsiteY4" fmla="*/ 745127 h 1979899"/>
              <a:gd name="connsiteX5" fmla="*/ 1686312 w 2203399"/>
              <a:gd name="connsiteY5" fmla="*/ 907 h 1979899"/>
              <a:gd name="connsiteX6" fmla="*/ 1055757 w 2203399"/>
              <a:gd name="connsiteY6" fmla="*/ 318407 h 1979899"/>
              <a:gd name="connsiteX0" fmla="*/ 1048174 w 2195816"/>
              <a:gd name="connsiteY0" fmla="*/ 318407 h 1979839"/>
              <a:gd name="connsiteX1" fmla="*/ 362374 w 2195816"/>
              <a:gd name="connsiteY1" fmla="*/ 201567 h 1979839"/>
              <a:gd name="connsiteX2" fmla="*/ 1694 w 2195816"/>
              <a:gd name="connsiteY2" fmla="*/ 841647 h 1979839"/>
              <a:gd name="connsiteX3" fmla="*/ 1297094 w 2195816"/>
              <a:gd name="connsiteY3" fmla="*/ 1979567 h 1979839"/>
              <a:gd name="connsiteX4" fmla="*/ 2181014 w 2195816"/>
              <a:gd name="connsiteY4" fmla="*/ 745127 h 1979839"/>
              <a:gd name="connsiteX5" fmla="*/ 1678729 w 2195816"/>
              <a:gd name="connsiteY5" fmla="*/ 907 h 1979839"/>
              <a:gd name="connsiteX6" fmla="*/ 1048174 w 2195816"/>
              <a:gd name="connsiteY6" fmla="*/ 318407 h 1979839"/>
              <a:gd name="connsiteX0" fmla="*/ 1035496 w 2183138"/>
              <a:gd name="connsiteY0" fmla="*/ 318407 h 1979813"/>
              <a:gd name="connsiteX1" fmla="*/ 349696 w 2183138"/>
              <a:gd name="connsiteY1" fmla="*/ 201567 h 1979813"/>
              <a:gd name="connsiteX2" fmla="*/ 1716 w 2183138"/>
              <a:gd name="connsiteY2" fmla="*/ 752747 h 1979813"/>
              <a:gd name="connsiteX3" fmla="*/ 1284416 w 2183138"/>
              <a:gd name="connsiteY3" fmla="*/ 1979567 h 1979813"/>
              <a:gd name="connsiteX4" fmla="*/ 2168336 w 2183138"/>
              <a:gd name="connsiteY4" fmla="*/ 745127 h 1979813"/>
              <a:gd name="connsiteX5" fmla="*/ 1666051 w 2183138"/>
              <a:gd name="connsiteY5" fmla="*/ 907 h 1979813"/>
              <a:gd name="connsiteX6" fmla="*/ 1035496 w 2183138"/>
              <a:gd name="connsiteY6" fmla="*/ 318407 h 1979813"/>
              <a:gd name="connsiteX0" fmla="*/ 1052245 w 2199887"/>
              <a:gd name="connsiteY0" fmla="*/ 318407 h 1979833"/>
              <a:gd name="connsiteX1" fmla="*/ 366445 w 2199887"/>
              <a:gd name="connsiteY1" fmla="*/ 201567 h 1979833"/>
              <a:gd name="connsiteX2" fmla="*/ 18465 w 2199887"/>
              <a:gd name="connsiteY2" fmla="*/ 752747 h 1979833"/>
              <a:gd name="connsiteX3" fmla="*/ 1301165 w 2199887"/>
              <a:gd name="connsiteY3" fmla="*/ 1979567 h 1979833"/>
              <a:gd name="connsiteX4" fmla="*/ 2185085 w 2199887"/>
              <a:gd name="connsiteY4" fmla="*/ 745127 h 1979833"/>
              <a:gd name="connsiteX5" fmla="*/ 1682800 w 2199887"/>
              <a:gd name="connsiteY5" fmla="*/ 907 h 1979833"/>
              <a:gd name="connsiteX6" fmla="*/ 1052245 w 2199887"/>
              <a:gd name="connsiteY6" fmla="*/ 318407 h 1979833"/>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74135 w 2221777"/>
              <a:gd name="connsiteY0" fmla="*/ 318407 h 1979830"/>
              <a:gd name="connsiteX1" fmla="*/ 420085 w 2221777"/>
              <a:gd name="connsiteY1" fmla="*/ 204742 h 1979830"/>
              <a:gd name="connsiteX2" fmla="*/ 18130 w 2221777"/>
              <a:gd name="connsiteY2" fmla="*/ 743222 h 1979830"/>
              <a:gd name="connsiteX3" fmla="*/ 1323055 w 2221777"/>
              <a:gd name="connsiteY3" fmla="*/ 1979567 h 1979830"/>
              <a:gd name="connsiteX4" fmla="*/ 2206975 w 2221777"/>
              <a:gd name="connsiteY4" fmla="*/ 745127 h 1979830"/>
              <a:gd name="connsiteX5" fmla="*/ 1704690 w 2221777"/>
              <a:gd name="connsiteY5" fmla="*/ 907 h 1979830"/>
              <a:gd name="connsiteX6" fmla="*/ 1074135 w 2221777"/>
              <a:gd name="connsiteY6" fmla="*/ 318407 h 1979830"/>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3102"/>
              <a:gd name="connsiteY0" fmla="*/ 322918 h 1984375"/>
              <a:gd name="connsiteX1" fmla="*/ 405251 w 2203102"/>
              <a:gd name="connsiteY1" fmla="*/ 209253 h 1984375"/>
              <a:gd name="connsiteX2" fmla="*/ 121 w 2203102"/>
              <a:gd name="connsiteY2" fmla="*/ 868383 h 1984375"/>
              <a:gd name="connsiteX3" fmla="*/ 1308221 w 2203102"/>
              <a:gd name="connsiteY3" fmla="*/ 1984078 h 1984375"/>
              <a:gd name="connsiteX4" fmla="*/ 2192141 w 2203102"/>
              <a:gd name="connsiteY4" fmla="*/ 749638 h 1984375"/>
              <a:gd name="connsiteX5" fmla="*/ 1689856 w 2203102"/>
              <a:gd name="connsiteY5" fmla="*/ 5418 h 1984375"/>
              <a:gd name="connsiteX6" fmla="*/ 1059301 w 2203102"/>
              <a:gd name="connsiteY6" fmla="*/ 322918 h 1984375"/>
              <a:gd name="connsiteX0" fmla="*/ 1075176 w 2199240"/>
              <a:gd name="connsiteY0" fmla="*/ 340712 h 1989469"/>
              <a:gd name="connsiteX1" fmla="*/ 405251 w 2199240"/>
              <a:gd name="connsiteY1" fmla="*/ 214347 h 1989469"/>
              <a:gd name="connsiteX2" fmla="*/ 121 w 2199240"/>
              <a:gd name="connsiteY2" fmla="*/ 873477 h 1989469"/>
              <a:gd name="connsiteX3" fmla="*/ 1308221 w 2199240"/>
              <a:gd name="connsiteY3" fmla="*/ 1989172 h 1989469"/>
              <a:gd name="connsiteX4" fmla="*/ 2192141 w 2199240"/>
              <a:gd name="connsiteY4" fmla="*/ 754732 h 1989469"/>
              <a:gd name="connsiteX5" fmla="*/ 1689856 w 2199240"/>
              <a:gd name="connsiteY5" fmla="*/ 10512 h 1989469"/>
              <a:gd name="connsiteX6" fmla="*/ 1075176 w 2199240"/>
              <a:gd name="connsiteY6" fmla="*/ 340712 h 1989469"/>
              <a:gd name="connsiteX0" fmla="*/ 1075176 w 2201647"/>
              <a:gd name="connsiteY0" fmla="*/ 349513 h 1998270"/>
              <a:gd name="connsiteX1" fmla="*/ 405251 w 2201647"/>
              <a:gd name="connsiteY1" fmla="*/ 223148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75176 w 2201647"/>
              <a:gd name="connsiteY0" fmla="*/ 349513 h 1998270"/>
              <a:gd name="connsiteX1" fmla="*/ 405251 w 2201647"/>
              <a:gd name="connsiteY1" fmla="*/ 207273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38008 h 1986770"/>
              <a:gd name="connsiteX1" fmla="*/ 392553 w 2188949"/>
              <a:gd name="connsiteY1" fmla="*/ 195768 h 1986770"/>
              <a:gd name="connsiteX2" fmla="*/ 123 w 2188949"/>
              <a:gd name="connsiteY2" fmla="*/ 883473 h 1986770"/>
              <a:gd name="connsiteX3" fmla="*/ 1295523 w 2188949"/>
              <a:gd name="connsiteY3" fmla="*/ 1986468 h 1986770"/>
              <a:gd name="connsiteX4" fmla="*/ 2179443 w 2188949"/>
              <a:gd name="connsiteY4" fmla="*/ 752028 h 1986770"/>
              <a:gd name="connsiteX5" fmla="*/ 1677158 w 2188949"/>
              <a:gd name="connsiteY5" fmla="*/ 7808 h 1986770"/>
              <a:gd name="connsiteX6" fmla="*/ 1062478 w 2188949"/>
              <a:gd name="connsiteY6" fmla="*/ 338008 h 1986770"/>
              <a:gd name="connsiteX0" fmla="*/ 1105488 w 2186429"/>
              <a:gd name="connsiteY0" fmla="*/ 421825 h 1984563"/>
              <a:gd name="connsiteX1" fmla="*/ 392553 w 2186429"/>
              <a:gd name="connsiteY1" fmla="*/ 193561 h 1984563"/>
              <a:gd name="connsiteX2" fmla="*/ 123 w 2186429"/>
              <a:gd name="connsiteY2" fmla="*/ 881266 h 1984563"/>
              <a:gd name="connsiteX3" fmla="*/ 1295523 w 2186429"/>
              <a:gd name="connsiteY3" fmla="*/ 1984261 h 1984563"/>
              <a:gd name="connsiteX4" fmla="*/ 2179443 w 2186429"/>
              <a:gd name="connsiteY4" fmla="*/ 749821 h 1984563"/>
              <a:gd name="connsiteX5" fmla="*/ 1677158 w 2186429"/>
              <a:gd name="connsiteY5" fmla="*/ 5601 h 1984563"/>
              <a:gd name="connsiteX6" fmla="*/ 1105488 w 2186429"/>
              <a:gd name="connsiteY6" fmla="*/ 421825 h 1984563"/>
              <a:gd name="connsiteX0" fmla="*/ 1105488 w 2187387"/>
              <a:gd name="connsiteY0" fmla="*/ 416643 h 1979381"/>
              <a:gd name="connsiteX1" fmla="*/ 392553 w 2187387"/>
              <a:gd name="connsiteY1" fmla="*/ 188379 h 1979381"/>
              <a:gd name="connsiteX2" fmla="*/ 123 w 2187387"/>
              <a:gd name="connsiteY2" fmla="*/ 876084 h 1979381"/>
              <a:gd name="connsiteX3" fmla="*/ 1295523 w 2187387"/>
              <a:gd name="connsiteY3" fmla="*/ 1979079 h 1979381"/>
              <a:gd name="connsiteX4" fmla="*/ 2179443 w 2187387"/>
              <a:gd name="connsiteY4" fmla="*/ 744639 h 1979381"/>
              <a:gd name="connsiteX5" fmla="*/ 1677158 w 2187387"/>
              <a:gd name="connsiteY5" fmla="*/ 419 h 1979381"/>
              <a:gd name="connsiteX6" fmla="*/ 1105488 w 2187387"/>
              <a:gd name="connsiteY6" fmla="*/ 416643 h 19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7387" h="1979381">
                <a:moveTo>
                  <a:pt x="1105488" y="416643"/>
                </a:moveTo>
                <a:cubicBezTo>
                  <a:pt x="876888" y="377696"/>
                  <a:pt x="576781" y="111806"/>
                  <a:pt x="392553" y="188379"/>
                </a:cubicBezTo>
                <a:cubicBezTo>
                  <a:pt x="208326" y="264953"/>
                  <a:pt x="18750" y="545249"/>
                  <a:pt x="123" y="876084"/>
                </a:cubicBezTo>
                <a:cubicBezTo>
                  <a:pt x="-12154" y="1245019"/>
                  <a:pt x="904998" y="1996647"/>
                  <a:pt x="1295523" y="1979079"/>
                </a:cubicBezTo>
                <a:cubicBezTo>
                  <a:pt x="1665305" y="1943307"/>
                  <a:pt x="2115837" y="1074416"/>
                  <a:pt x="2179443" y="744639"/>
                </a:cubicBezTo>
                <a:cubicBezTo>
                  <a:pt x="2243049" y="414862"/>
                  <a:pt x="1910895" y="-15298"/>
                  <a:pt x="1677158" y="419"/>
                </a:cubicBezTo>
                <a:cubicBezTo>
                  <a:pt x="1443421" y="16136"/>
                  <a:pt x="1318848" y="306576"/>
                  <a:pt x="1105488" y="41664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F05953F-79B4-E054-0D92-BFBCF9B6959F}"/>
              </a:ext>
            </a:extLst>
          </p:cNvPr>
          <p:cNvSpPr/>
          <p:nvPr userDrawn="1"/>
        </p:nvSpPr>
        <p:spPr>
          <a:xfrm>
            <a:off x="634473" y="1801956"/>
            <a:ext cx="143976" cy="130285"/>
          </a:xfrm>
          <a:custGeom>
            <a:avLst/>
            <a:gdLst>
              <a:gd name="connsiteX0" fmla="*/ 1046480 w 2179320"/>
              <a:gd name="connsiteY0" fmla="*/ 330200 h 1940560"/>
              <a:gd name="connsiteX1" fmla="*/ 360680 w 2179320"/>
              <a:gd name="connsiteY1" fmla="*/ 213360 h 1940560"/>
              <a:gd name="connsiteX2" fmla="*/ 0 w 2179320"/>
              <a:gd name="connsiteY2" fmla="*/ 853440 h 1940560"/>
              <a:gd name="connsiteX3" fmla="*/ 1270000 w 2179320"/>
              <a:gd name="connsiteY3" fmla="*/ 1940560 h 1940560"/>
              <a:gd name="connsiteX4" fmla="*/ 2179320 w 2179320"/>
              <a:gd name="connsiteY4" fmla="*/ 756920 h 1940560"/>
              <a:gd name="connsiteX5" fmla="*/ 1686560 w 2179320"/>
              <a:gd name="connsiteY5" fmla="*/ 0 h 1940560"/>
              <a:gd name="connsiteX6" fmla="*/ 1046480 w 2179320"/>
              <a:gd name="connsiteY6" fmla="*/ 330200 h 1940560"/>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17505 h 1927865"/>
              <a:gd name="connsiteX1" fmla="*/ 360680 w 2179320"/>
              <a:gd name="connsiteY1" fmla="*/ 200665 h 1927865"/>
              <a:gd name="connsiteX2" fmla="*/ 0 w 2179320"/>
              <a:gd name="connsiteY2" fmla="*/ 840745 h 1927865"/>
              <a:gd name="connsiteX3" fmla="*/ 1270000 w 2179320"/>
              <a:gd name="connsiteY3" fmla="*/ 1927865 h 1927865"/>
              <a:gd name="connsiteX4" fmla="*/ 2179320 w 2179320"/>
              <a:gd name="connsiteY4" fmla="*/ 744225 h 1927865"/>
              <a:gd name="connsiteX5" fmla="*/ 1677035 w 2179320"/>
              <a:gd name="connsiteY5" fmla="*/ 5 h 1927865"/>
              <a:gd name="connsiteX6" fmla="*/ 1046480 w 2179320"/>
              <a:gd name="connsiteY6" fmla="*/ 317505 h 1927865"/>
              <a:gd name="connsiteX0" fmla="*/ 1046480 w 2179320"/>
              <a:gd name="connsiteY0" fmla="*/ 318407 h 1928767"/>
              <a:gd name="connsiteX1" fmla="*/ 360680 w 2179320"/>
              <a:gd name="connsiteY1" fmla="*/ 201567 h 1928767"/>
              <a:gd name="connsiteX2" fmla="*/ 0 w 2179320"/>
              <a:gd name="connsiteY2" fmla="*/ 841647 h 1928767"/>
              <a:gd name="connsiteX3" fmla="*/ 1270000 w 2179320"/>
              <a:gd name="connsiteY3" fmla="*/ 1928767 h 1928767"/>
              <a:gd name="connsiteX4" fmla="*/ 2179320 w 2179320"/>
              <a:gd name="connsiteY4" fmla="*/ 745127 h 1928767"/>
              <a:gd name="connsiteX5" fmla="*/ 1677035 w 2179320"/>
              <a:gd name="connsiteY5" fmla="*/ 907 h 1928767"/>
              <a:gd name="connsiteX6" fmla="*/ 1046480 w 217932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860"/>
              <a:gd name="connsiteX1" fmla="*/ 360680 w 2194122"/>
              <a:gd name="connsiteY1" fmla="*/ 201567 h 1979860"/>
              <a:gd name="connsiteX2" fmla="*/ 0 w 2194122"/>
              <a:gd name="connsiteY2" fmla="*/ 841647 h 1979860"/>
              <a:gd name="connsiteX3" fmla="*/ 1295400 w 2194122"/>
              <a:gd name="connsiteY3" fmla="*/ 1979567 h 1979860"/>
              <a:gd name="connsiteX4" fmla="*/ 2179320 w 2194122"/>
              <a:gd name="connsiteY4" fmla="*/ 745127 h 1979860"/>
              <a:gd name="connsiteX5" fmla="*/ 1677035 w 2194122"/>
              <a:gd name="connsiteY5" fmla="*/ 907 h 1979860"/>
              <a:gd name="connsiteX6" fmla="*/ 1046480 w 2194122"/>
              <a:gd name="connsiteY6" fmla="*/ 318407 h 1979860"/>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5757 w 2203399"/>
              <a:gd name="connsiteY0" fmla="*/ 318407 h 1979899"/>
              <a:gd name="connsiteX1" fmla="*/ 369957 w 2203399"/>
              <a:gd name="connsiteY1" fmla="*/ 201567 h 1979899"/>
              <a:gd name="connsiteX2" fmla="*/ 9277 w 2203399"/>
              <a:gd name="connsiteY2" fmla="*/ 841647 h 1979899"/>
              <a:gd name="connsiteX3" fmla="*/ 1304677 w 2203399"/>
              <a:gd name="connsiteY3" fmla="*/ 1979567 h 1979899"/>
              <a:gd name="connsiteX4" fmla="*/ 2188597 w 2203399"/>
              <a:gd name="connsiteY4" fmla="*/ 745127 h 1979899"/>
              <a:gd name="connsiteX5" fmla="*/ 1686312 w 2203399"/>
              <a:gd name="connsiteY5" fmla="*/ 907 h 1979899"/>
              <a:gd name="connsiteX6" fmla="*/ 1055757 w 2203399"/>
              <a:gd name="connsiteY6" fmla="*/ 318407 h 1979899"/>
              <a:gd name="connsiteX0" fmla="*/ 1048174 w 2195816"/>
              <a:gd name="connsiteY0" fmla="*/ 318407 h 1979839"/>
              <a:gd name="connsiteX1" fmla="*/ 362374 w 2195816"/>
              <a:gd name="connsiteY1" fmla="*/ 201567 h 1979839"/>
              <a:gd name="connsiteX2" fmla="*/ 1694 w 2195816"/>
              <a:gd name="connsiteY2" fmla="*/ 841647 h 1979839"/>
              <a:gd name="connsiteX3" fmla="*/ 1297094 w 2195816"/>
              <a:gd name="connsiteY3" fmla="*/ 1979567 h 1979839"/>
              <a:gd name="connsiteX4" fmla="*/ 2181014 w 2195816"/>
              <a:gd name="connsiteY4" fmla="*/ 745127 h 1979839"/>
              <a:gd name="connsiteX5" fmla="*/ 1678729 w 2195816"/>
              <a:gd name="connsiteY5" fmla="*/ 907 h 1979839"/>
              <a:gd name="connsiteX6" fmla="*/ 1048174 w 2195816"/>
              <a:gd name="connsiteY6" fmla="*/ 318407 h 1979839"/>
              <a:gd name="connsiteX0" fmla="*/ 1035496 w 2183138"/>
              <a:gd name="connsiteY0" fmla="*/ 318407 h 1979813"/>
              <a:gd name="connsiteX1" fmla="*/ 349696 w 2183138"/>
              <a:gd name="connsiteY1" fmla="*/ 201567 h 1979813"/>
              <a:gd name="connsiteX2" fmla="*/ 1716 w 2183138"/>
              <a:gd name="connsiteY2" fmla="*/ 752747 h 1979813"/>
              <a:gd name="connsiteX3" fmla="*/ 1284416 w 2183138"/>
              <a:gd name="connsiteY3" fmla="*/ 1979567 h 1979813"/>
              <a:gd name="connsiteX4" fmla="*/ 2168336 w 2183138"/>
              <a:gd name="connsiteY4" fmla="*/ 745127 h 1979813"/>
              <a:gd name="connsiteX5" fmla="*/ 1666051 w 2183138"/>
              <a:gd name="connsiteY5" fmla="*/ 907 h 1979813"/>
              <a:gd name="connsiteX6" fmla="*/ 1035496 w 2183138"/>
              <a:gd name="connsiteY6" fmla="*/ 318407 h 1979813"/>
              <a:gd name="connsiteX0" fmla="*/ 1052245 w 2199887"/>
              <a:gd name="connsiteY0" fmla="*/ 318407 h 1979833"/>
              <a:gd name="connsiteX1" fmla="*/ 366445 w 2199887"/>
              <a:gd name="connsiteY1" fmla="*/ 201567 h 1979833"/>
              <a:gd name="connsiteX2" fmla="*/ 18465 w 2199887"/>
              <a:gd name="connsiteY2" fmla="*/ 752747 h 1979833"/>
              <a:gd name="connsiteX3" fmla="*/ 1301165 w 2199887"/>
              <a:gd name="connsiteY3" fmla="*/ 1979567 h 1979833"/>
              <a:gd name="connsiteX4" fmla="*/ 2185085 w 2199887"/>
              <a:gd name="connsiteY4" fmla="*/ 745127 h 1979833"/>
              <a:gd name="connsiteX5" fmla="*/ 1682800 w 2199887"/>
              <a:gd name="connsiteY5" fmla="*/ 907 h 1979833"/>
              <a:gd name="connsiteX6" fmla="*/ 1052245 w 2199887"/>
              <a:gd name="connsiteY6" fmla="*/ 318407 h 1979833"/>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74135 w 2221777"/>
              <a:gd name="connsiteY0" fmla="*/ 318407 h 1979830"/>
              <a:gd name="connsiteX1" fmla="*/ 420085 w 2221777"/>
              <a:gd name="connsiteY1" fmla="*/ 204742 h 1979830"/>
              <a:gd name="connsiteX2" fmla="*/ 18130 w 2221777"/>
              <a:gd name="connsiteY2" fmla="*/ 743222 h 1979830"/>
              <a:gd name="connsiteX3" fmla="*/ 1323055 w 2221777"/>
              <a:gd name="connsiteY3" fmla="*/ 1979567 h 1979830"/>
              <a:gd name="connsiteX4" fmla="*/ 2206975 w 2221777"/>
              <a:gd name="connsiteY4" fmla="*/ 745127 h 1979830"/>
              <a:gd name="connsiteX5" fmla="*/ 1704690 w 2221777"/>
              <a:gd name="connsiteY5" fmla="*/ 907 h 1979830"/>
              <a:gd name="connsiteX6" fmla="*/ 1074135 w 2221777"/>
              <a:gd name="connsiteY6" fmla="*/ 318407 h 1979830"/>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3102"/>
              <a:gd name="connsiteY0" fmla="*/ 322918 h 1984375"/>
              <a:gd name="connsiteX1" fmla="*/ 405251 w 2203102"/>
              <a:gd name="connsiteY1" fmla="*/ 209253 h 1984375"/>
              <a:gd name="connsiteX2" fmla="*/ 121 w 2203102"/>
              <a:gd name="connsiteY2" fmla="*/ 868383 h 1984375"/>
              <a:gd name="connsiteX3" fmla="*/ 1308221 w 2203102"/>
              <a:gd name="connsiteY3" fmla="*/ 1984078 h 1984375"/>
              <a:gd name="connsiteX4" fmla="*/ 2192141 w 2203102"/>
              <a:gd name="connsiteY4" fmla="*/ 749638 h 1984375"/>
              <a:gd name="connsiteX5" fmla="*/ 1689856 w 2203102"/>
              <a:gd name="connsiteY5" fmla="*/ 5418 h 1984375"/>
              <a:gd name="connsiteX6" fmla="*/ 1059301 w 2203102"/>
              <a:gd name="connsiteY6" fmla="*/ 322918 h 1984375"/>
              <a:gd name="connsiteX0" fmla="*/ 1075176 w 2199240"/>
              <a:gd name="connsiteY0" fmla="*/ 340712 h 1989469"/>
              <a:gd name="connsiteX1" fmla="*/ 405251 w 2199240"/>
              <a:gd name="connsiteY1" fmla="*/ 214347 h 1989469"/>
              <a:gd name="connsiteX2" fmla="*/ 121 w 2199240"/>
              <a:gd name="connsiteY2" fmla="*/ 873477 h 1989469"/>
              <a:gd name="connsiteX3" fmla="*/ 1308221 w 2199240"/>
              <a:gd name="connsiteY3" fmla="*/ 1989172 h 1989469"/>
              <a:gd name="connsiteX4" fmla="*/ 2192141 w 2199240"/>
              <a:gd name="connsiteY4" fmla="*/ 754732 h 1989469"/>
              <a:gd name="connsiteX5" fmla="*/ 1689856 w 2199240"/>
              <a:gd name="connsiteY5" fmla="*/ 10512 h 1989469"/>
              <a:gd name="connsiteX6" fmla="*/ 1075176 w 2199240"/>
              <a:gd name="connsiteY6" fmla="*/ 340712 h 1989469"/>
              <a:gd name="connsiteX0" fmla="*/ 1075176 w 2201647"/>
              <a:gd name="connsiteY0" fmla="*/ 349513 h 1998270"/>
              <a:gd name="connsiteX1" fmla="*/ 405251 w 2201647"/>
              <a:gd name="connsiteY1" fmla="*/ 223148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75176 w 2201647"/>
              <a:gd name="connsiteY0" fmla="*/ 349513 h 1998270"/>
              <a:gd name="connsiteX1" fmla="*/ 405251 w 2201647"/>
              <a:gd name="connsiteY1" fmla="*/ 207273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38008 h 1986770"/>
              <a:gd name="connsiteX1" fmla="*/ 392553 w 2188949"/>
              <a:gd name="connsiteY1" fmla="*/ 195768 h 1986770"/>
              <a:gd name="connsiteX2" fmla="*/ 123 w 2188949"/>
              <a:gd name="connsiteY2" fmla="*/ 883473 h 1986770"/>
              <a:gd name="connsiteX3" fmla="*/ 1295523 w 2188949"/>
              <a:gd name="connsiteY3" fmla="*/ 1986468 h 1986770"/>
              <a:gd name="connsiteX4" fmla="*/ 2179443 w 2188949"/>
              <a:gd name="connsiteY4" fmla="*/ 752028 h 1986770"/>
              <a:gd name="connsiteX5" fmla="*/ 1677158 w 2188949"/>
              <a:gd name="connsiteY5" fmla="*/ 7808 h 1986770"/>
              <a:gd name="connsiteX6" fmla="*/ 1062478 w 2188949"/>
              <a:gd name="connsiteY6" fmla="*/ 338008 h 1986770"/>
              <a:gd name="connsiteX0" fmla="*/ 1105488 w 2186429"/>
              <a:gd name="connsiteY0" fmla="*/ 421825 h 1984563"/>
              <a:gd name="connsiteX1" fmla="*/ 392553 w 2186429"/>
              <a:gd name="connsiteY1" fmla="*/ 193561 h 1984563"/>
              <a:gd name="connsiteX2" fmla="*/ 123 w 2186429"/>
              <a:gd name="connsiteY2" fmla="*/ 881266 h 1984563"/>
              <a:gd name="connsiteX3" fmla="*/ 1295523 w 2186429"/>
              <a:gd name="connsiteY3" fmla="*/ 1984261 h 1984563"/>
              <a:gd name="connsiteX4" fmla="*/ 2179443 w 2186429"/>
              <a:gd name="connsiteY4" fmla="*/ 749821 h 1984563"/>
              <a:gd name="connsiteX5" fmla="*/ 1677158 w 2186429"/>
              <a:gd name="connsiteY5" fmla="*/ 5601 h 1984563"/>
              <a:gd name="connsiteX6" fmla="*/ 1105488 w 2186429"/>
              <a:gd name="connsiteY6" fmla="*/ 421825 h 1984563"/>
              <a:gd name="connsiteX0" fmla="*/ 1105488 w 2187387"/>
              <a:gd name="connsiteY0" fmla="*/ 416643 h 1979381"/>
              <a:gd name="connsiteX1" fmla="*/ 392553 w 2187387"/>
              <a:gd name="connsiteY1" fmla="*/ 188379 h 1979381"/>
              <a:gd name="connsiteX2" fmla="*/ 123 w 2187387"/>
              <a:gd name="connsiteY2" fmla="*/ 876084 h 1979381"/>
              <a:gd name="connsiteX3" fmla="*/ 1295523 w 2187387"/>
              <a:gd name="connsiteY3" fmla="*/ 1979079 h 1979381"/>
              <a:gd name="connsiteX4" fmla="*/ 2179443 w 2187387"/>
              <a:gd name="connsiteY4" fmla="*/ 744639 h 1979381"/>
              <a:gd name="connsiteX5" fmla="*/ 1677158 w 2187387"/>
              <a:gd name="connsiteY5" fmla="*/ 419 h 1979381"/>
              <a:gd name="connsiteX6" fmla="*/ 1105488 w 2187387"/>
              <a:gd name="connsiteY6" fmla="*/ 416643 h 19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7387" h="1979381">
                <a:moveTo>
                  <a:pt x="1105488" y="416643"/>
                </a:moveTo>
                <a:cubicBezTo>
                  <a:pt x="876888" y="377696"/>
                  <a:pt x="576781" y="111806"/>
                  <a:pt x="392553" y="188379"/>
                </a:cubicBezTo>
                <a:cubicBezTo>
                  <a:pt x="208326" y="264953"/>
                  <a:pt x="18750" y="545249"/>
                  <a:pt x="123" y="876084"/>
                </a:cubicBezTo>
                <a:cubicBezTo>
                  <a:pt x="-12154" y="1245019"/>
                  <a:pt x="904998" y="1996647"/>
                  <a:pt x="1295523" y="1979079"/>
                </a:cubicBezTo>
                <a:cubicBezTo>
                  <a:pt x="1665305" y="1943307"/>
                  <a:pt x="2115837" y="1074416"/>
                  <a:pt x="2179443" y="744639"/>
                </a:cubicBezTo>
                <a:cubicBezTo>
                  <a:pt x="2243049" y="414862"/>
                  <a:pt x="1910895" y="-15298"/>
                  <a:pt x="1677158" y="419"/>
                </a:cubicBezTo>
                <a:cubicBezTo>
                  <a:pt x="1443421" y="16136"/>
                  <a:pt x="1318848" y="306576"/>
                  <a:pt x="1105488" y="41664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75DE2544-9541-906F-266C-958CEC7720FC}"/>
              </a:ext>
            </a:extLst>
          </p:cNvPr>
          <p:cNvSpPr/>
          <p:nvPr/>
        </p:nvSpPr>
        <p:spPr>
          <a:xfrm flipH="1">
            <a:off x="4374992" y="3562350"/>
            <a:ext cx="257872" cy="233350"/>
          </a:xfrm>
          <a:custGeom>
            <a:avLst/>
            <a:gdLst>
              <a:gd name="connsiteX0" fmla="*/ 1046480 w 2179320"/>
              <a:gd name="connsiteY0" fmla="*/ 330200 h 1940560"/>
              <a:gd name="connsiteX1" fmla="*/ 360680 w 2179320"/>
              <a:gd name="connsiteY1" fmla="*/ 213360 h 1940560"/>
              <a:gd name="connsiteX2" fmla="*/ 0 w 2179320"/>
              <a:gd name="connsiteY2" fmla="*/ 853440 h 1940560"/>
              <a:gd name="connsiteX3" fmla="*/ 1270000 w 2179320"/>
              <a:gd name="connsiteY3" fmla="*/ 1940560 h 1940560"/>
              <a:gd name="connsiteX4" fmla="*/ 2179320 w 2179320"/>
              <a:gd name="connsiteY4" fmla="*/ 756920 h 1940560"/>
              <a:gd name="connsiteX5" fmla="*/ 1686560 w 2179320"/>
              <a:gd name="connsiteY5" fmla="*/ 0 h 1940560"/>
              <a:gd name="connsiteX6" fmla="*/ 1046480 w 2179320"/>
              <a:gd name="connsiteY6" fmla="*/ 330200 h 1940560"/>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17505 h 1927865"/>
              <a:gd name="connsiteX1" fmla="*/ 360680 w 2179320"/>
              <a:gd name="connsiteY1" fmla="*/ 200665 h 1927865"/>
              <a:gd name="connsiteX2" fmla="*/ 0 w 2179320"/>
              <a:gd name="connsiteY2" fmla="*/ 840745 h 1927865"/>
              <a:gd name="connsiteX3" fmla="*/ 1270000 w 2179320"/>
              <a:gd name="connsiteY3" fmla="*/ 1927865 h 1927865"/>
              <a:gd name="connsiteX4" fmla="*/ 2179320 w 2179320"/>
              <a:gd name="connsiteY4" fmla="*/ 744225 h 1927865"/>
              <a:gd name="connsiteX5" fmla="*/ 1677035 w 2179320"/>
              <a:gd name="connsiteY5" fmla="*/ 5 h 1927865"/>
              <a:gd name="connsiteX6" fmla="*/ 1046480 w 2179320"/>
              <a:gd name="connsiteY6" fmla="*/ 317505 h 1927865"/>
              <a:gd name="connsiteX0" fmla="*/ 1046480 w 2179320"/>
              <a:gd name="connsiteY0" fmla="*/ 318407 h 1928767"/>
              <a:gd name="connsiteX1" fmla="*/ 360680 w 2179320"/>
              <a:gd name="connsiteY1" fmla="*/ 201567 h 1928767"/>
              <a:gd name="connsiteX2" fmla="*/ 0 w 2179320"/>
              <a:gd name="connsiteY2" fmla="*/ 841647 h 1928767"/>
              <a:gd name="connsiteX3" fmla="*/ 1270000 w 2179320"/>
              <a:gd name="connsiteY3" fmla="*/ 1928767 h 1928767"/>
              <a:gd name="connsiteX4" fmla="*/ 2179320 w 2179320"/>
              <a:gd name="connsiteY4" fmla="*/ 745127 h 1928767"/>
              <a:gd name="connsiteX5" fmla="*/ 1677035 w 2179320"/>
              <a:gd name="connsiteY5" fmla="*/ 907 h 1928767"/>
              <a:gd name="connsiteX6" fmla="*/ 1046480 w 217932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860"/>
              <a:gd name="connsiteX1" fmla="*/ 360680 w 2194122"/>
              <a:gd name="connsiteY1" fmla="*/ 201567 h 1979860"/>
              <a:gd name="connsiteX2" fmla="*/ 0 w 2194122"/>
              <a:gd name="connsiteY2" fmla="*/ 841647 h 1979860"/>
              <a:gd name="connsiteX3" fmla="*/ 1295400 w 2194122"/>
              <a:gd name="connsiteY3" fmla="*/ 1979567 h 1979860"/>
              <a:gd name="connsiteX4" fmla="*/ 2179320 w 2194122"/>
              <a:gd name="connsiteY4" fmla="*/ 745127 h 1979860"/>
              <a:gd name="connsiteX5" fmla="*/ 1677035 w 2194122"/>
              <a:gd name="connsiteY5" fmla="*/ 907 h 1979860"/>
              <a:gd name="connsiteX6" fmla="*/ 1046480 w 2194122"/>
              <a:gd name="connsiteY6" fmla="*/ 318407 h 1979860"/>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5757 w 2203399"/>
              <a:gd name="connsiteY0" fmla="*/ 318407 h 1979899"/>
              <a:gd name="connsiteX1" fmla="*/ 369957 w 2203399"/>
              <a:gd name="connsiteY1" fmla="*/ 201567 h 1979899"/>
              <a:gd name="connsiteX2" fmla="*/ 9277 w 2203399"/>
              <a:gd name="connsiteY2" fmla="*/ 841647 h 1979899"/>
              <a:gd name="connsiteX3" fmla="*/ 1304677 w 2203399"/>
              <a:gd name="connsiteY3" fmla="*/ 1979567 h 1979899"/>
              <a:gd name="connsiteX4" fmla="*/ 2188597 w 2203399"/>
              <a:gd name="connsiteY4" fmla="*/ 745127 h 1979899"/>
              <a:gd name="connsiteX5" fmla="*/ 1686312 w 2203399"/>
              <a:gd name="connsiteY5" fmla="*/ 907 h 1979899"/>
              <a:gd name="connsiteX6" fmla="*/ 1055757 w 2203399"/>
              <a:gd name="connsiteY6" fmla="*/ 318407 h 1979899"/>
              <a:gd name="connsiteX0" fmla="*/ 1048174 w 2195816"/>
              <a:gd name="connsiteY0" fmla="*/ 318407 h 1979839"/>
              <a:gd name="connsiteX1" fmla="*/ 362374 w 2195816"/>
              <a:gd name="connsiteY1" fmla="*/ 201567 h 1979839"/>
              <a:gd name="connsiteX2" fmla="*/ 1694 w 2195816"/>
              <a:gd name="connsiteY2" fmla="*/ 841647 h 1979839"/>
              <a:gd name="connsiteX3" fmla="*/ 1297094 w 2195816"/>
              <a:gd name="connsiteY3" fmla="*/ 1979567 h 1979839"/>
              <a:gd name="connsiteX4" fmla="*/ 2181014 w 2195816"/>
              <a:gd name="connsiteY4" fmla="*/ 745127 h 1979839"/>
              <a:gd name="connsiteX5" fmla="*/ 1678729 w 2195816"/>
              <a:gd name="connsiteY5" fmla="*/ 907 h 1979839"/>
              <a:gd name="connsiteX6" fmla="*/ 1048174 w 2195816"/>
              <a:gd name="connsiteY6" fmla="*/ 318407 h 1979839"/>
              <a:gd name="connsiteX0" fmla="*/ 1035496 w 2183138"/>
              <a:gd name="connsiteY0" fmla="*/ 318407 h 1979813"/>
              <a:gd name="connsiteX1" fmla="*/ 349696 w 2183138"/>
              <a:gd name="connsiteY1" fmla="*/ 201567 h 1979813"/>
              <a:gd name="connsiteX2" fmla="*/ 1716 w 2183138"/>
              <a:gd name="connsiteY2" fmla="*/ 752747 h 1979813"/>
              <a:gd name="connsiteX3" fmla="*/ 1284416 w 2183138"/>
              <a:gd name="connsiteY3" fmla="*/ 1979567 h 1979813"/>
              <a:gd name="connsiteX4" fmla="*/ 2168336 w 2183138"/>
              <a:gd name="connsiteY4" fmla="*/ 745127 h 1979813"/>
              <a:gd name="connsiteX5" fmla="*/ 1666051 w 2183138"/>
              <a:gd name="connsiteY5" fmla="*/ 907 h 1979813"/>
              <a:gd name="connsiteX6" fmla="*/ 1035496 w 2183138"/>
              <a:gd name="connsiteY6" fmla="*/ 318407 h 1979813"/>
              <a:gd name="connsiteX0" fmla="*/ 1052245 w 2199887"/>
              <a:gd name="connsiteY0" fmla="*/ 318407 h 1979833"/>
              <a:gd name="connsiteX1" fmla="*/ 366445 w 2199887"/>
              <a:gd name="connsiteY1" fmla="*/ 201567 h 1979833"/>
              <a:gd name="connsiteX2" fmla="*/ 18465 w 2199887"/>
              <a:gd name="connsiteY2" fmla="*/ 752747 h 1979833"/>
              <a:gd name="connsiteX3" fmla="*/ 1301165 w 2199887"/>
              <a:gd name="connsiteY3" fmla="*/ 1979567 h 1979833"/>
              <a:gd name="connsiteX4" fmla="*/ 2185085 w 2199887"/>
              <a:gd name="connsiteY4" fmla="*/ 745127 h 1979833"/>
              <a:gd name="connsiteX5" fmla="*/ 1682800 w 2199887"/>
              <a:gd name="connsiteY5" fmla="*/ 907 h 1979833"/>
              <a:gd name="connsiteX6" fmla="*/ 1052245 w 2199887"/>
              <a:gd name="connsiteY6" fmla="*/ 318407 h 1979833"/>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74135 w 2221777"/>
              <a:gd name="connsiteY0" fmla="*/ 318407 h 1979830"/>
              <a:gd name="connsiteX1" fmla="*/ 420085 w 2221777"/>
              <a:gd name="connsiteY1" fmla="*/ 204742 h 1979830"/>
              <a:gd name="connsiteX2" fmla="*/ 18130 w 2221777"/>
              <a:gd name="connsiteY2" fmla="*/ 743222 h 1979830"/>
              <a:gd name="connsiteX3" fmla="*/ 1323055 w 2221777"/>
              <a:gd name="connsiteY3" fmla="*/ 1979567 h 1979830"/>
              <a:gd name="connsiteX4" fmla="*/ 2206975 w 2221777"/>
              <a:gd name="connsiteY4" fmla="*/ 745127 h 1979830"/>
              <a:gd name="connsiteX5" fmla="*/ 1704690 w 2221777"/>
              <a:gd name="connsiteY5" fmla="*/ 907 h 1979830"/>
              <a:gd name="connsiteX6" fmla="*/ 1074135 w 2221777"/>
              <a:gd name="connsiteY6" fmla="*/ 318407 h 1979830"/>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3102"/>
              <a:gd name="connsiteY0" fmla="*/ 322918 h 1984375"/>
              <a:gd name="connsiteX1" fmla="*/ 405251 w 2203102"/>
              <a:gd name="connsiteY1" fmla="*/ 209253 h 1984375"/>
              <a:gd name="connsiteX2" fmla="*/ 121 w 2203102"/>
              <a:gd name="connsiteY2" fmla="*/ 868383 h 1984375"/>
              <a:gd name="connsiteX3" fmla="*/ 1308221 w 2203102"/>
              <a:gd name="connsiteY3" fmla="*/ 1984078 h 1984375"/>
              <a:gd name="connsiteX4" fmla="*/ 2192141 w 2203102"/>
              <a:gd name="connsiteY4" fmla="*/ 749638 h 1984375"/>
              <a:gd name="connsiteX5" fmla="*/ 1689856 w 2203102"/>
              <a:gd name="connsiteY5" fmla="*/ 5418 h 1984375"/>
              <a:gd name="connsiteX6" fmla="*/ 1059301 w 2203102"/>
              <a:gd name="connsiteY6" fmla="*/ 322918 h 1984375"/>
              <a:gd name="connsiteX0" fmla="*/ 1075176 w 2199240"/>
              <a:gd name="connsiteY0" fmla="*/ 340712 h 1989469"/>
              <a:gd name="connsiteX1" fmla="*/ 405251 w 2199240"/>
              <a:gd name="connsiteY1" fmla="*/ 214347 h 1989469"/>
              <a:gd name="connsiteX2" fmla="*/ 121 w 2199240"/>
              <a:gd name="connsiteY2" fmla="*/ 873477 h 1989469"/>
              <a:gd name="connsiteX3" fmla="*/ 1308221 w 2199240"/>
              <a:gd name="connsiteY3" fmla="*/ 1989172 h 1989469"/>
              <a:gd name="connsiteX4" fmla="*/ 2192141 w 2199240"/>
              <a:gd name="connsiteY4" fmla="*/ 754732 h 1989469"/>
              <a:gd name="connsiteX5" fmla="*/ 1689856 w 2199240"/>
              <a:gd name="connsiteY5" fmla="*/ 10512 h 1989469"/>
              <a:gd name="connsiteX6" fmla="*/ 1075176 w 2199240"/>
              <a:gd name="connsiteY6" fmla="*/ 340712 h 1989469"/>
              <a:gd name="connsiteX0" fmla="*/ 1075176 w 2201647"/>
              <a:gd name="connsiteY0" fmla="*/ 349513 h 1998270"/>
              <a:gd name="connsiteX1" fmla="*/ 405251 w 2201647"/>
              <a:gd name="connsiteY1" fmla="*/ 223148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75176 w 2201647"/>
              <a:gd name="connsiteY0" fmla="*/ 349513 h 1998270"/>
              <a:gd name="connsiteX1" fmla="*/ 405251 w 2201647"/>
              <a:gd name="connsiteY1" fmla="*/ 207273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38008 h 1986770"/>
              <a:gd name="connsiteX1" fmla="*/ 392553 w 2188949"/>
              <a:gd name="connsiteY1" fmla="*/ 195768 h 1986770"/>
              <a:gd name="connsiteX2" fmla="*/ 123 w 2188949"/>
              <a:gd name="connsiteY2" fmla="*/ 883473 h 1986770"/>
              <a:gd name="connsiteX3" fmla="*/ 1295523 w 2188949"/>
              <a:gd name="connsiteY3" fmla="*/ 1986468 h 1986770"/>
              <a:gd name="connsiteX4" fmla="*/ 2179443 w 2188949"/>
              <a:gd name="connsiteY4" fmla="*/ 752028 h 1986770"/>
              <a:gd name="connsiteX5" fmla="*/ 1677158 w 2188949"/>
              <a:gd name="connsiteY5" fmla="*/ 7808 h 1986770"/>
              <a:gd name="connsiteX6" fmla="*/ 1062478 w 2188949"/>
              <a:gd name="connsiteY6" fmla="*/ 338008 h 1986770"/>
              <a:gd name="connsiteX0" fmla="*/ 1105488 w 2186429"/>
              <a:gd name="connsiteY0" fmla="*/ 421825 h 1984563"/>
              <a:gd name="connsiteX1" fmla="*/ 392553 w 2186429"/>
              <a:gd name="connsiteY1" fmla="*/ 193561 h 1984563"/>
              <a:gd name="connsiteX2" fmla="*/ 123 w 2186429"/>
              <a:gd name="connsiteY2" fmla="*/ 881266 h 1984563"/>
              <a:gd name="connsiteX3" fmla="*/ 1295523 w 2186429"/>
              <a:gd name="connsiteY3" fmla="*/ 1984261 h 1984563"/>
              <a:gd name="connsiteX4" fmla="*/ 2179443 w 2186429"/>
              <a:gd name="connsiteY4" fmla="*/ 749821 h 1984563"/>
              <a:gd name="connsiteX5" fmla="*/ 1677158 w 2186429"/>
              <a:gd name="connsiteY5" fmla="*/ 5601 h 1984563"/>
              <a:gd name="connsiteX6" fmla="*/ 1105488 w 2186429"/>
              <a:gd name="connsiteY6" fmla="*/ 421825 h 1984563"/>
              <a:gd name="connsiteX0" fmla="*/ 1105488 w 2187387"/>
              <a:gd name="connsiteY0" fmla="*/ 416643 h 1979381"/>
              <a:gd name="connsiteX1" fmla="*/ 392553 w 2187387"/>
              <a:gd name="connsiteY1" fmla="*/ 188379 h 1979381"/>
              <a:gd name="connsiteX2" fmla="*/ 123 w 2187387"/>
              <a:gd name="connsiteY2" fmla="*/ 876084 h 1979381"/>
              <a:gd name="connsiteX3" fmla="*/ 1295523 w 2187387"/>
              <a:gd name="connsiteY3" fmla="*/ 1979079 h 1979381"/>
              <a:gd name="connsiteX4" fmla="*/ 2179443 w 2187387"/>
              <a:gd name="connsiteY4" fmla="*/ 744639 h 1979381"/>
              <a:gd name="connsiteX5" fmla="*/ 1677158 w 2187387"/>
              <a:gd name="connsiteY5" fmla="*/ 419 h 1979381"/>
              <a:gd name="connsiteX6" fmla="*/ 1105488 w 2187387"/>
              <a:gd name="connsiteY6" fmla="*/ 416643 h 19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7387" h="1979381">
                <a:moveTo>
                  <a:pt x="1105488" y="416643"/>
                </a:moveTo>
                <a:cubicBezTo>
                  <a:pt x="876888" y="377696"/>
                  <a:pt x="576781" y="111806"/>
                  <a:pt x="392553" y="188379"/>
                </a:cubicBezTo>
                <a:cubicBezTo>
                  <a:pt x="208326" y="264953"/>
                  <a:pt x="18750" y="545249"/>
                  <a:pt x="123" y="876084"/>
                </a:cubicBezTo>
                <a:cubicBezTo>
                  <a:pt x="-12154" y="1245019"/>
                  <a:pt x="904998" y="1996647"/>
                  <a:pt x="1295523" y="1979079"/>
                </a:cubicBezTo>
                <a:cubicBezTo>
                  <a:pt x="1665305" y="1943307"/>
                  <a:pt x="2115837" y="1074416"/>
                  <a:pt x="2179443" y="744639"/>
                </a:cubicBezTo>
                <a:cubicBezTo>
                  <a:pt x="2243049" y="414862"/>
                  <a:pt x="1910895" y="-15298"/>
                  <a:pt x="1677158" y="419"/>
                </a:cubicBezTo>
                <a:cubicBezTo>
                  <a:pt x="1443421" y="16136"/>
                  <a:pt x="1318848" y="306576"/>
                  <a:pt x="1105488" y="41664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177657AC-7414-A1F6-312E-94C97FCF5323}"/>
              </a:ext>
            </a:extLst>
          </p:cNvPr>
          <p:cNvSpPr/>
          <p:nvPr/>
        </p:nvSpPr>
        <p:spPr>
          <a:xfrm flipH="1">
            <a:off x="4654717" y="3730557"/>
            <a:ext cx="143976" cy="130285"/>
          </a:xfrm>
          <a:custGeom>
            <a:avLst/>
            <a:gdLst>
              <a:gd name="connsiteX0" fmla="*/ 1046480 w 2179320"/>
              <a:gd name="connsiteY0" fmla="*/ 330200 h 1940560"/>
              <a:gd name="connsiteX1" fmla="*/ 360680 w 2179320"/>
              <a:gd name="connsiteY1" fmla="*/ 213360 h 1940560"/>
              <a:gd name="connsiteX2" fmla="*/ 0 w 2179320"/>
              <a:gd name="connsiteY2" fmla="*/ 853440 h 1940560"/>
              <a:gd name="connsiteX3" fmla="*/ 1270000 w 2179320"/>
              <a:gd name="connsiteY3" fmla="*/ 1940560 h 1940560"/>
              <a:gd name="connsiteX4" fmla="*/ 2179320 w 2179320"/>
              <a:gd name="connsiteY4" fmla="*/ 756920 h 1940560"/>
              <a:gd name="connsiteX5" fmla="*/ 1686560 w 2179320"/>
              <a:gd name="connsiteY5" fmla="*/ 0 h 1940560"/>
              <a:gd name="connsiteX6" fmla="*/ 1046480 w 2179320"/>
              <a:gd name="connsiteY6" fmla="*/ 330200 h 1940560"/>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30203 h 1940563"/>
              <a:gd name="connsiteX1" fmla="*/ 360680 w 2179320"/>
              <a:gd name="connsiteY1" fmla="*/ 213363 h 1940563"/>
              <a:gd name="connsiteX2" fmla="*/ 0 w 2179320"/>
              <a:gd name="connsiteY2" fmla="*/ 853443 h 1940563"/>
              <a:gd name="connsiteX3" fmla="*/ 1270000 w 2179320"/>
              <a:gd name="connsiteY3" fmla="*/ 1940563 h 1940563"/>
              <a:gd name="connsiteX4" fmla="*/ 2179320 w 2179320"/>
              <a:gd name="connsiteY4" fmla="*/ 756923 h 1940563"/>
              <a:gd name="connsiteX5" fmla="*/ 1686560 w 2179320"/>
              <a:gd name="connsiteY5" fmla="*/ 3 h 1940563"/>
              <a:gd name="connsiteX6" fmla="*/ 1046480 w 2179320"/>
              <a:gd name="connsiteY6" fmla="*/ 330203 h 1940563"/>
              <a:gd name="connsiteX0" fmla="*/ 1046480 w 2179320"/>
              <a:gd name="connsiteY0" fmla="*/ 317505 h 1927865"/>
              <a:gd name="connsiteX1" fmla="*/ 360680 w 2179320"/>
              <a:gd name="connsiteY1" fmla="*/ 200665 h 1927865"/>
              <a:gd name="connsiteX2" fmla="*/ 0 w 2179320"/>
              <a:gd name="connsiteY2" fmla="*/ 840745 h 1927865"/>
              <a:gd name="connsiteX3" fmla="*/ 1270000 w 2179320"/>
              <a:gd name="connsiteY3" fmla="*/ 1927865 h 1927865"/>
              <a:gd name="connsiteX4" fmla="*/ 2179320 w 2179320"/>
              <a:gd name="connsiteY4" fmla="*/ 744225 h 1927865"/>
              <a:gd name="connsiteX5" fmla="*/ 1677035 w 2179320"/>
              <a:gd name="connsiteY5" fmla="*/ 5 h 1927865"/>
              <a:gd name="connsiteX6" fmla="*/ 1046480 w 2179320"/>
              <a:gd name="connsiteY6" fmla="*/ 317505 h 1927865"/>
              <a:gd name="connsiteX0" fmla="*/ 1046480 w 2179320"/>
              <a:gd name="connsiteY0" fmla="*/ 318407 h 1928767"/>
              <a:gd name="connsiteX1" fmla="*/ 360680 w 2179320"/>
              <a:gd name="connsiteY1" fmla="*/ 201567 h 1928767"/>
              <a:gd name="connsiteX2" fmla="*/ 0 w 2179320"/>
              <a:gd name="connsiteY2" fmla="*/ 841647 h 1928767"/>
              <a:gd name="connsiteX3" fmla="*/ 1270000 w 2179320"/>
              <a:gd name="connsiteY3" fmla="*/ 1928767 h 1928767"/>
              <a:gd name="connsiteX4" fmla="*/ 2179320 w 2179320"/>
              <a:gd name="connsiteY4" fmla="*/ 745127 h 1928767"/>
              <a:gd name="connsiteX5" fmla="*/ 1677035 w 2179320"/>
              <a:gd name="connsiteY5" fmla="*/ 907 h 1928767"/>
              <a:gd name="connsiteX6" fmla="*/ 1046480 w 217932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82640"/>
              <a:gd name="connsiteY0" fmla="*/ 318407 h 1928767"/>
              <a:gd name="connsiteX1" fmla="*/ 360680 w 2182640"/>
              <a:gd name="connsiteY1" fmla="*/ 201567 h 1928767"/>
              <a:gd name="connsiteX2" fmla="*/ 0 w 2182640"/>
              <a:gd name="connsiteY2" fmla="*/ 841647 h 1928767"/>
              <a:gd name="connsiteX3" fmla="*/ 1270000 w 2182640"/>
              <a:gd name="connsiteY3" fmla="*/ 1928767 h 1928767"/>
              <a:gd name="connsiteX4" fmla="*/ 2179320 w 2182640"/>
              <a:gd name="connsiteY4" fmla="*/ 745127 h 1928767"/>
              <a:gd name="connsiteX5" fmla="*/ 1677035 w 2182640"/>
              <a:gd name="connsiteY5" fmla="*/ 907 h 1928767"/>
              <a:gd name="connsiteX6" fmla="*/ 1046480 w 2182640"/>
              <a:gd name="connsiteY6" fmla="*/ 318407 h 19287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567"/>
              <a:gd name="connsiteX1" fmla="*/ 360680 w 2194122"/>
              <a:gd name="connsiteY1" fmla="*/ 201567 h 1979567"/>
              <a:gd name="connsiteX2" fmla="*/ 0 w 2194122"/>
              <a:gd name="connsiteY2" fmla="*/ 841647 h 1979567"/>
              <a:gd name="connsiteX3" fmla="*/ 1295400 w 2194122"/>
              <a:gd name="connsiteY3" fmla="*/ 1979567 h 1979567"/>
              <a:gd name="connsiteX4" fmla="*/ 2179320 w 2194122"/>
              <a:gd name="connsiteY4" fmla="*/ 745127 h 1979567"/>
              <a:gd name="connsiteX5" fmla="*/ 1677035 w 2194122"/>
              <a:gd name="connsiteY5" fmla="*/ 907 h 1979567"/>
              <a:gd name="connsiteX6" fmla="*/ 1046480 w 2194122"/>
              <a:gd name="connsiteY6" fmla="*/ 318407 h 1979567"/>
              <a:gd name="connsiteX0" fmla="*/ 1046480 w 2194122"/>
              <a:gd name="connsiteY0" fmla="*/ 318407 h 1979860"/>
              <a:gd name="connsiteX1" fmla="*/ 360680 w 2194122"/>
              <a:gd name="connsiteY1" fmla="*/ 201567 h 1979860"/>
              <a:gd name="connsiteX2" fmla="*/ 0 w 2194122"/>
              <a:gd name="connsiteY2" fmla="*/ 841647 h 1979860"/>
              <a:gd name="connsiteX3" fmla="*/ 1295400 w 2194122"/>
              <a:gd name="connsiteY3" fmla="*/ 1979567 h 1979860"/>
              <a:gd name="connsiteX4" fmla="*/ 2179320 w 2194122"/>
              <a:gd name="connsiteY4" fmla="*/ 745127 h 1979860"/>
              <a:gd name="connsiteX5" fmla="*/ 1677035 w 2194122"/>
              <a:gd name="connsiteY5" fmla="*/ 907 h 1979860"/>
              <a:gd name="connsiteX6" fmla="*/ 1046480 w 2194122"/>
              <a:gd name="connsiteY6" fmla="*/ 318407 h 1979860"/>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2839 w 2200481"/>
              <a:gd name="connsiteY0" fmla="*/ 318407 h 1979829"/>
              <a:gd name="connsiteX1" fmla="*/ 367039 w 2200481"/>
              <a:gd name="connsiteY1" fmla="*/ 201567 h 1979829"/>
              <a:gd name="connsiteX2" fmla="*/ 6359 w 2200481"/>
              <a:gd name="connsiteY2" fmla="*/ 841647 h 1979829"/>
              <a:gd name="connsiteX3" fmla="*/ 1301759 w 2200481"/>
              <a:gd name="connsiteY3" fmla="*/ 1979567 h 1979829"/>
              <a:gd name="connsiteX4" fmla="*/ 2185679 w 2200481"/>
              <a:gd name="connsiteY4" fmla="*/ 745127 h 1979829"/>
              <a:gd name="connsiteX5" fmla="*/ 1683394 w 2200481"/>
              <a:gd name="connsiteY5" fmla="*/ 907 h 1979829"/>
              <a:gd name="connsiteX6" fmla="*/ 1052839 w 2200481"/>
              <a:gd name="connsiteY6" fmla="*/ 318407 h 1979829"/>
              <a:gd name="connsiteX0" fmla="*/ 1055757 w 2203399"/>
              <a:gd name="connsiteY0" fmla="*/ 318407 h 1979899"/>
              <a:gd name="connsiteX1" fmla="*/ 369957 w 2203399"/>
              <a:gd name="connsiteY1" fmla="*/ 201567 h 1979899"/>
              <a:gd name="connsiteX2" fmla="*/ 9277 w 2203399"/>
              <a:gd name="connsiteY2" fmla="*/ 841647 h 1979899"/>
              <a:gd name="connsiteX3" fmla="*/ 1304677 w 2203399"/>
              <a:gd name="connsiteY3" fmla="*/ 1979567 h 1979899"/>
              <a:gd name="connsiteX4" fmla="*/ 2188597 w 2203399"/>
              <a:gd name="connsiteY4" fmla="*/ 745127 h 1979899"/>
              <a:gd name="connsiteX5" fmla="*/ 1686312 w 2203399"/>
              <a:gd name="connsiteY5" fmla="*/ 907 h 1979899"/>
              <a:gd name="connsiteX6" fmla="*/ 1055757 w 2203399"/>
              <a:gd name="connsiteY6" fmla="*/ 318407 h 1979899"/>
              <a:gd name="connsiteX0" fmla="*/ 1048174 w 2195816"/>
              <a:gd name="connsiteY0" fmla="*/ 318407 h 1979839"/>
              <a:gd name="connsiteX1" fmla="*/ 362374 w 2195816"/>
              <a:gd name="connsiteY1" fmla="*/ 201567 h 1979839"/>
              <a:gd name="connsiteX2" fmla="*/ 1694 w 2195816"/>
              <a:gd name="connsiteY2" fmla="*/ 841647 h 1979839"/>
              <a:gd name="connsiteX3" fmla="*/ 1297094 w 2195816"/>
              <a:gd name="connsiteY3" fmla="*/ 1979567 h 1979839"/>
              <a:gd name="connsiteX4" fmla="*/ 2181014 w 2195816"/>
              <a:gd name="connsiteY4" fmla="*/ 745127 h 1979839"/>
              <a:gd name="connsiteX5" fmla="*/ 1678729 w 2195816"/>
              <a:gd name="connsiteY5" fmla="*/ 907 h 1979839"/>
              <a:gd name="connsiteX6" fmla="*/ 1048174 w 2195816"/>
              <a:gd name="connsiteY6" fmla="*/ 318407 h 1979839"/>
              <a:gd name="connsiteX0" fmla="*/ 1035496 w 2183138"/>
              <a:gd name="connsiteY0" fmla="*/ 318407 h 1979813"/>
              <a:gd name="connsiteX1" fmla="*/ 349696 w 2183138"/>
              <a:gd name="connsiteY1" fmla="*/ 201567 h 1979813"/>
              <a:gd name="connsiteX2" fmla="*/ 1716 w 2183138"/>
              <a:gd name="connsiteY2" fmla="*/ 752747 h 1979813"/>
              <a:gd name="connsiteX3" fmla="*/ 1284416 w 2183138"/>
              <a:gd name="connsiteY3" fmla="*/ 1979567 h 1979813"/>
              <a:gd name="connsiteX4" fmla="*/ 2168336 w 2183138"/>
              <a:gd name="connsiteY4" fmla="*/ 745127 h 1979813"/>
              <a:gd name="connsiteX5" fmla="*/ 1666051 w 2183138"/>
              <a:gd name="connsiteY5" fmla="*/ 907 h 1979813"/>
              <a:gd name="connsiteX6" fmla="*/ 1035496 w 2183138"/>
              <a:gd name="connsiteY6" fmla="*/ 318407 h 1979813"/>
              <a:gd name="connsiteX0" fmla="*/ 1052245 w 2199887"/>
              <a:gd name="connsiteY0" fmla="*/ 318407 h 1979833"/>
              <a:gd name="connsiteX1" fmla="*/ 366445 w 2199887"/>
              <a:gd name="connsiteY1" fmla="*/ 201567 h 1979833"/>
              <a:gd name="connsiteX2" fmla="*/ 18465 w 2199887"/>
              <a:gd name="connsiteY2" fmla="*/ 752747 h 1979833"/>
              <a:gd name="connsiteX3" fmla="*/ 1301165 w 2199887"/>
              <a:gd name="connsiteY3" fmla="*/ 1979567 h 1979833"/>
              <a:gd name="connsiteX4" fmla="*/ 2185085 w 2199887"/>
              <a:gd name="connsiteY4" fmla="*/ 745127 h 1979833"/>
              <a:gd name="connsiteX5" fmla="*/ 1682800 w 2199887"/>
              <a:gd name="connsiteY5" fmla="*/ 907 h 1979833"/>
              <a:gd name="connsiteX6" fmla="*/ 1052245 w 2199887"/>
              <a:gd name="connsiteY6" fmla="*/ 318407 h 1979833"/>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10235 w 2243677"/>
              <a:gd name="connsiteY1" fmla="*/ 201567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96035 w 2243677"/>
              <a:gd name="connsiteY0" fmla="*/ 318407 h 1979822"/>
              <a:gd name="connsiteX1" fmla="*/ 441985 w 2243677"/>
              <a:gd name="connsiteY1" fmla="*/ 204742 h 1979822"/>
              <a:gd name="connsiteX2" fmla="*/ 17805 w 2243677"/>
              <a:gd name="connsiteY2" fmla="*/ 717822 h 1979822"/>
              <a:gd name="connsiteX3" fmla="*/ 1344955 w 2243677"/>
              <a:gd name="connsiteY3" fmla="*/ 1979567 h 1979822"/>
              <a:gd name="connsiteX4" fmla="*/ 2228875 w 2243677"/>
              <a:gd name="connsiteY4" fmla="*/ 745127 h 1979822"/>
              <a:gd name="connsiteX5" fmla="*/ 1726590 w 2243677"/>
              <a:gd name="connsiteY5" fmla="*/ 907 h 1979822"/>
              <a:gd name="connsiteX6" fmla="*/ 1096035 w 2243677"/>
              <a:gd name="connsiteY6" fmla="*/ 318407 h 1979822"/>
              <a:gd name="connsiteX0" fmla="*/ 1074135 w 2221777"/>
              <a:gd name="connsiteY0" fmla="*/ 318407 h 1979830"/>
              <a:gd name="connsiteX1" fmla="*/ 420085 w 2221777"/>
              <a:gd name="connsiteY1" fmla="*/ 204742 h 1979830"/>
              <a:gd name="connsiteX2" fmla="*/ 18130 w 2221777"/>
              <a:gd name="connsiteY2" fmla="*/ 743222 h 1979830"/>
              <a:gd name="connsiteX3" fmla="*/ 1323055 w 2221777"/>
              <a:gd name="connsiteY3" fmla="*/ 1979567 h 1979830"/>
              <a:gd name="connsiteX4" fmla="*/ 2206975 w 2221777"/>
              <a:gd name="connsiteY4" fmla="*/ 745127 h 1979830"/>
              <a:gd name="connsiteX5" fmla="*/ 1704690 w 2221777"/>
              <a:gd name="connsiteY5" fmla="*/ 907 h 1979830"/>
              <a:gd name="connsiteX6" fmla="*/ 1074135 w 2221777"/>
              <a:gd name="connsiteY6" fmla="*/ 318407 h 1979830"/>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77262 w 2224904"/>
              <a:gd name="connsiteY0" fmla="*/ 318407 h 1979872"/>
              <a:gd name="connsiteX1" fmla="*/ 423212 w 2224904"/>
              <a:gd name="connsiteY1" fmla="*/ 204742 h 1979872"/>
              <a:gd name="connsiteX2" fmla="*/ 18082 w 2224904"/>
              <a:gd name="connsiteY2" fmla="*/ 863872 h 1979872"/>
              <a:gd name="connsiteX3" fmla="*/ 1326182 w 2224904"/>
              <a:gd name="connsiteY3" fmla="*/ 1979567 h 1979872"/>
              <a:gd name="connsiteX4" fmla="*/ 2210102 w 2224904"/>
              <a:gd name="connsiteY4" fmla="*/ 745127 h 1979872"/>
              <a:gd name="connsiteX5" fmla="*/ 1707817 w 2224904"/>
              <a:gd name="connsiteY5" fmla="*/ 907 h 1979872"/>
              <a:gd name="connsiteX6" fmla="*/ 1077262 w 2224904"/>
              <a:gd name="connsiteY6" fmla="*/ 318407 h 1979872"/>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6943"/>
              <a:gd name="connsiteY0" fmla="*/ 318407 h 1979864"/>
              <a:gd name="connsiteX1" fmla="*/ 405251 w 2206943"/>
              <a:gd name="connsiteY1" fmla="*/ 204742 h 1979864"/>
              <a:gd name="connsiteX2" fmla="*/ 121 w 2206943"/>
              <a:gd name="connsiteY2" fmla="*/ 863872 h 1979864"/>
              <a:gd name="connsiteX3" fmla="*/ 1308221 w 2206943"/>
              <a:gd name="connsiteY3" fmla="*/ 1979567 h 1979864"/>
              <a:gd name="connsiteX4" fmla="*/ 2192141 w 2206943"/>
              <a:gd name="connsiteY4" fmla="*/ 745127 h 1979864"/>
              <a:gd name="connsiteX5" fmla="*/ 1689856 w 2206943"/>
              <a:gd name="connsiteY5" fmla="*/ 907 h 1979864"/>
              <a:gd name="connsiteX6" fmla="*/ 1059301 w 2206943"/>
              <a:gd name="connsiteY6" fmla="*/ 318407 h 1979864"/>
              <a:gd name="connsiteX0" fmla="*/ 1059301 w 2203102"/>
              <a:gd name="connsiteY0" fmla="*/ 322918 h 1984375"/>
              <a:gd name="connsiteX1" fmla="*/ 405251 w 2203102"/>
              <a:gd name="connsiteY1" fmla="*/ 209253 h 1984375"/>
              <a:gd name="connsiteX2" fmla="*/ 121 w 2203102"/>
              <a:gd name="connsiteY2" fmla="*/ 868383 h 1984375"/>
              <a:gd name="connsiteX3" fmla="*/ 1308221 w 2203102"/>
              <a:gd name="connsiteY3" fmla="*/ 1984078 h 1984375"/>
              <a:gd name="connsiteX4" fmla="*/ 2192141 w 2203102"/>
              <a:gd name="connsiteY4" fmla="*/ 749638 h 1984375"/>
              <a:gd name="connsiteX5" fmla="*/ 1689856 w 2203102"/>
              <a:gd name="connsiteY5" fmla="*/ 5418 h 1984375"/>
              <a:gd name="connsiteX6" fmla="*/ 1059301 w 2203102"/>
              <a:gd name="connsiteY6" fmla="*/ 322918 h 1984375"/>
              <a:gd name="connsiteX0" fmla="*/ 1075176 w 2199240"/>
              <a:gd name="connsiteY0" fmla="*/ 340712 h 1989469"/>
              <a:gd name="connsiteX1" fmla="*/ 405251 w 2199240"/>
              <a:gd name="connsiteY1" fmla="*/ 214347 h 1989469"/>
              <a:gd name="connsiteX2" fmla="*/ 121 w 2199240"/>
              <a:gd name="connsiteY2" fmla="*/ 873477 h 1989469"/>
              <a:gd name="connsiteX3" fmla="*/ 1308221 w 2199240"/>
              <a:gd name="connsiteY3" fmla="*/ 1989172 h 1989469"/>
              <a:gd name="connsiteX4" fmla="*/ 2192141 w 2199240"/>
              <a:gd name="connsiteY4" fmla="*/ 754732 h 1989469"/>
              <a:gd name="connsiteX5" fmla="*/ 1689856 w 2199240"/>
              <a:gd name="connsiteY5" fmla="*/ 10512 h 1989469"/>
              <a:gd name="connsiteX6" fmla="*/ 1075176 w 2199240"/>
              <a:gd name="connsiteY6" fmla="*/ 340712 h 1989469"/>
              <a:gd name="connsiteX0" fmla="*/ 1075176 w 2201647"/>
              <a:gd name="connsiteY0" fmla="*/ 349513 h 1998270"/>
              <a:gd name="connsiteX1" fmla="*/ 405251 w 2201647"/>
              <a:gd name="connsiteY1" fmla="*/ 223148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75176 w 2201647"/>
              <a:gd name="connsiteY0" fmla="*/ 349513 h 1998270"/>
              <a:gd name="connsiteX1" fmla="*/ 405251 w 2201647"/>
              <a:gd name="connsiteY1" fmla="*/ 207273 h 1998270"/>
              <a:gd name="connsiteX2" fmla="*/ 121 w 2201647"/>
              <a:gd name="connsiteY2" fmla="*/ 882278 h 1998270"/>
              <a:gd name="connsiteX3" fmla="*/ 1308221 w 2201647"/>
              <a:gd name="connsiteY3" fmla="*/ 1997973 h 1998270"/>
              <a:gd name="connsiteX4" fmla="*/ 2192141 w 2201647"/>
              <a:gd name="connsiteY4" fmla="*/ 763533 h 1998270"/>
              <a:gd name="connsiteX5" fmla="*/ 1689856 w 2201647"/>
              <a:gd name="connsiteY5" fmla="*/ 19313 h 1998270"/>
              <a:gd name="connsiteX6" fmla="*/ 1075176 w 2201647"/>
              <a:gd name="connsiteY6" fmla="*/ 349513 h 1998270"/>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49513 h 1998275"/>
              <a:gd name="connsiteX1" fmla="*/ 392553 w 2188949"/>
              <a:gd name="connsiteY1" fmla="*/ 207273 h 1998275"/>
              <a:gd name="connsiteX2" fmla="*/ 123 w 2188949"/>
              <a:gd name="connsiteY2" fmla="*/ 894978 h 1998275"/>
              <a:gd name="connsiteX3" fmla="*/ 1295523 w 2188949"/>
              <a:gd name="connsiteY3" fmla="*/ 1997973 h 1998275"/>
              <a:gd name="connsiteX4" fmla="*/ 2179443 w 2188949"/>
              <a:gd name="connsiteY4" fmla="*/ 763533 h 1998275"/>
              <a:gd name="connsiteX5" fmla="*/ 1677158 w 2188949"/>
              <a:gd name="connsiteY5" fmla="*/ 19313 h 1998275"/>
              <a:gd name="connsiteX6" fmla="*/ 1062478 w 2188949"/>
              <a:gd name="connsiteY6" fmla="*/ 349513 h 1998275"/>
              <a:gd name="connsiteX0" fmla="*/ 1062478 w 2188949"/>
              <a:gd name="connsiteY0" fmla="*/ 338008 h 1986770"/>
              <a:gd name="connsiteX1" fmla="*/ 392553 w 2188949"/>
              <a:gd name="connsiteY1" fmla="*/ 195768 h 1986770"/>
              <a:gd name="connsiteX2" fmla="*/ 123 w 2188949"/>
              <a:gd name="connsiteY2" fmla="*/ 883473 h 1986770"/>
              <a:gd name="connsiteX3" fmla="*/ 1295523 w 2188949"/>
              <a:gd name="connsiteY3" fmla="*/ 1986468 h 1986770"/>
              <a:gd name="connsiteX4" fmla="*/ 2179443 w 2188949"/>
              <a:gd name="connsiteY4" fmla="*/ 752028 h 1986770"/>
              <a:gd name="connsiteX5" fmla="*/ 1677158 w 2188949"/>
              <a:gd name="connsiteY5" fmla="*/ 7808 h 1986770"/>
              <a:gd name="connsiteX6" fmla="*/ 1062478 w 2188949"/>
              <a:gd name="connsiteY6" fmla="*/ 338008 h 1986770"/>
              <a:gd name="connsiteX0" fmla="*/ 1105488 w 2186429"/>
              <a:gd name="connsiteY0" fmla="*/ 421825 h 1984563"/>
              <a:gd name="connsiteX1" fmla="*/ 392553 w 2186429"/>
              <a:gd name="connsiteY1" fmla="*/ 193561 h 1984563"/>
              <a:gd name="connsiteX2" fmla="*/ 123 w 2186429"/>
              <a:gd name="connsiteY2" fmla="*/ 881266 h 1984563"/>
              <a:gd name="connsiteX3" fmla="*/ 1295523 w 2186429"/>
              <a:gd name="connsiteY3" fmla="*/ 1984261 h 1984563"/>
              <a:gd name="connsiteX4" fmla="*/ 2179443 w 2186429"/>
              <a:gd name="connsiteY4" fmla="*/ 749821 h 1984563"/>
              <a:gd name="connsiteX5" fmla="*/ 1677158 w 2186429"/>
              <a:gd name="connsiteY5" fmla="*/ 5601 h 1984563"/>
              <a:gd name="connsiteX6" fmla="*/ 1105488 w 2186429"/>
              <a:gd name="connsiteY6" fmla="*/ 421825 h 1984563"/>
              <a:gd name="connsiteX0" fmla="*/ 1105488 w 2187387"/>
              <a:gd name="connsiteY0" fmla="*/ 416643 h 1979381"/>
              <a:gd name="connsiteX1" fmla="*/ 392553 w 2187387"/>
              <a:gd name="connsiteY1" fmla="*/ 188379 h 1979381"/>
              <a:gd name="connsiteX2" fmla="*/ 123 w 2187387"/>
              <a:gd name="connsiteY2" fmla="*/ 876084 h 1979381"/>
              <a:gd name="connsiteX3" fmla="*/ 1295523 w 2187387"/>
              <a:gd name="connsiteY3" fmla="*/ 1979079 h 1979381"/>
              <a:gd name="connsiteX4" fmla="*/ 2179443 w 2187387"/>
              <a:gd name="connsiteY4" fmla="*/ 744639 h 1979381"/>
              <a:gd name="connsiteX5" fmla="*/ 1677158 w 2187387"/>
              <a:gd name="connsiteY5" fmla="*/ 419 h 1979381"/>
              <a:gd name="connsiteX6" fmla="*/ 1105488 w 2187387"/>
              <a:gd name="connsiteY6" fmla="*/ 416643 h 19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7387" h="1979381">
                <a:moveTo>
                  <a:pt x="1105488" y="416643"/>
                </a:moveTo>
                <a:cubicBezTo>
                  <a:pt x="876888" y="377696"/>
                  <a:pt x="576781" y="111806"/>
                  <a:pt x="392553" y="188379"/>
                </a:cubicBezTo>
                <a:cubicBezTo>
                  <a:pt x="208326" y="264953"/>
                  <a:pt x="18750" y="545249"/>
                  <a:pt x="123" y="876084"/>
                </a:cubicBezTo>
                <a:cubicBezTo>
                  <a:pt x="-12154" y="1245019"/>
                  <a:pt x="904998" y="1996647"/>
                  <a:pt x="1295523" y="1979079"/>
                </a:cubicBezTo>
                <a:cubicBezTo>
                  <a:pt x="1665305" y="1943307"/>
                  <a:pt x="2115837" y="1074416"/>
                  <a:pt x="2179443" y="744639"/>
                </a:cubicBezTo>
                <a:cubicBezTo>
                  <a:pt x="2243049" y="414862"/>
                  <a:pt x="1910895" y="-15298"/>
                  <a:pt x="1677158" y="419"/>
                </a:cubicBezTo>
                <a:cubicBezTo>
                  <a:pt x="1443421" y="16136"/>
                  <a:pt x="1318848" y="306576"/>
                  <a:pt x="1105488" y="41664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3334BCF6-7CA6-85CC-38BB-55339F3395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93295" y="928991"/>
            <a:ext cx="3783198" cy="5852033"/>
          </a:xfrm>
          <a:prstGeom prst="rect">
            <a:avLst/>
          </a:prstGeom>
        </p:spPr>
      </p:pic>
      <p:sp>
        <p:nvSpPr>
          <p:cNvPr id="16" name="矩形: 圆角 15">
            <a:extLst>
              <a:ext uri="{FF2B5EF4-FFF2-40B4-BE49-F238E27FC236}">
                <a16:creationId xmlns:a16="http://schemas.microsoft.com/office/drawing/2014/main" id="{405FC6D4-B48A-4418-A3A4-BB8F4DC82033}"/>
              </a:ext>
            </a:extLst>
          </p:cNvPr>
          <p:cNvSpPr/>
          <p:nvPr userDrawn="1"/>
        </p:nvSpPr>
        <p:spPr>
          <a:xfrm>
            <a:off x="1019175" y="4540250"/>
            <a:ext cx="447475" cy="7096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0930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页面-上">
            <a:extLst>
              <a:ext uri="{FF2B5EF4-FFF2-40B4-BE49-F238E27FC236}">
                <a16:creationId xmlns:a16="http://schemas.microsoft.com/office/drawing/2014/main" id="{831830D4-CA4C-437D-47E2-9A6328359E1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C000A3CE-FE33-2427-DA08-49BC4C1C1D63}"/>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页面-上">
            <a:extLst>
              <a:ext uri="{FF2B5EF4-FFF2-40B4-BE49-F238E27FC236}">
                <a16:creationId xmlns:a16="http://schemas.microsoft.com/office/drawing/2014/main" id="{166BD67A-DED0-E265-3420-A2568F96263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页面-下">
            <a:extLst>
              <a:ext uri="{FF2B5EF4-FFF2-40B4-BE49-F238E27FC236}">
                <a16:creationId xmlns:a16="http://schemas.microsoft.com/office/drawing/2014/main" id="{E48D35D3-EA94-665F-18D0-4A6DED081CCE}"/>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页面-上">
            <a:extLst>
              <a:ext uri="{FF2B5EF4-FFF2-40B4-BE49-F238E27FC236}">
                <a16:creationId xmlns:a16="http://schemas.microsoft.com/office/drawing/2014/main" id="{DE5A9CEE-C4BC-964C-B39B-CE62CDE4A69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页面-下">
            <a:extLst>
              <a:ext uri="{FF2B5EF4-FFF2-40B4-BE49-F238E27FC236}">
                <a16:creationId xmlns:a16="http://schemas.microsoft.com/office/drawing/2014/main" id="{19702BD2-6DCF-849C-3B7A-842CD1196FD3}"/>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页面-上">
            <a:extLst>
              <a:ext uri="{FF2B5EF4-FFF2-40B4-BE49-F238E27FC236}">
                <a16:creationId xmlns:a16="http://schemas.microsoft.com/office/drawing/2014/main" id="{45A87D2B-0726-1EBE-675E-F6B844A252A9}"/>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页面-下">
            <a:extLst>
              <a:ext uri="{FF2B5EF4-FFF2-40B4-BE49-F238E27FC236}">
                <a16:creationId xmlns:a16="http://schemas.microsoft.com/office/drawing/2014/main" id="{931A322B-77FA-B98F-A594-4B3475D032FE}"/>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页面-上">
            <a:extLst>
              <a:ext uri="{FF2B5EF4-FFF2-40B4-BE49-F238E27FC236}">
                <a16:creationId xmlns:a16="http://schemas.microsoft.com/office/drawing/2014/main" id="{1334EB97-737D-F269-B014-7B5917B6EBF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页面-下">
            <a:extLst>
              <a:ext uri="{FF2B5EF4-FFF2-40B4-BE49-F238E27FC236}">
                <a16:creationId xmlns:a16="http://schemas.microsoft.com/office/drawing/2014/main" id="{F37D5790-F3A9-775D-66A4-8AF2F1923367}"/>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3975549"/>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9" r:id="rId3"/>
    <p:sldLayoutId id="2147483660" r:id="rId4"/>
    <p:sldLayoutId id="2147483662" r:id="rId5"/>
    <p:sldLayoutId id="2147483661" r:id="rId6"/>
    <p:sldLayoutId id="2147483663" r:id="rId7"/>
    <p:sldLayoutId id="2147483656" r:id="rId8"/>
    <p:sldLayoutId id="2147483658" r:id="rId9"/>
    <p:sldLayoutId id="214748366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image" Target="../media/image61.jpeg"/><Relationship Id="rId3" Type="http://schemas.openxmlformats.org/officeDocument/2006/relationships/image" Target="../media/image51.jpeg"/><Relationship Id="rId7" Type="http://schemas.openxmlformats.org/officeDocument/2006/relationships/image" Target="../media/image55.jpeg"/><Relationship Id="rId12" Type="http://schemas.openxmlformats.org/officeDocument/2006/relationships/image" Target="../media/image60.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53.jpeg"/><Relationship Id="rId15" Type="http://schemas.openxmlformats.org/officeDocument/2006/relationships/image" Target="../media/image6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 Id="rId14" Type="http://schemas.openxmlformats.org/officeDocument/2006/relationships/image" Target="../media/image6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1.png"/><Relationship Id="rId4" Type="http://schemas.openxmlformats.org/officeDocument/2006/relationships/image" Target="../media/image25.jpe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hart" Target="../charts/chart2.xml"/><Relationship Id="rId1" Type="http://schemas.openxmlformats.org/officeDocument/2006/relationships/slideLayout" Target="../slideLayouts/slideLayout7.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5400000" scaled="0"/>
        </a:gra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18EE496-EDA9-0FAE-EAD0-C2AA2BB48FAD}"/>
              </a:ext>
            </a:extLst>
          </p:cNvPr>
          <p:cNvSpPr txBox="1"/>
          <p:nvPr/>
        </p:nvSpPr>
        <p:spPr>
          <a:xfrm>
            <a:off x="870598" y="1649949"/>
            <a:ext cx="3210210" cy="923330"/>
          </a:xfrm>
          <a:prstGeom prst="rect">
            <a:avLst/>
          </a:prstGeom>
          <a:noFill/>
        </p:spPr>
        <p:txBody>
          <a:bodyPr wrap="square" rtlCol="0">
            <a:noAutofit/>
          </a:bodyPr>
          <a:lstStyle/>
          <a:p>
            <a:r>
              <a:rPr lang="zh-CN" altLang="en-US" sz="5400" dirty="0">
                <a:solidFill>
                  <a:schemeClr val="accent1"/>
                </a:solidFill>
                <a:effectLst>
                  <a:outerShdw blurRad="101600" dist="38100" dir="5400000" algn="t" rotWithShape="0">
                    <a:srgbClr val="96000E">
                      <a:alpha val="20000"/>
                    </a:srgbClr>
                  </a:outerShdw>
                </a:effectLst>
                <a:latin typeface="+mj-ea"/>
                <a:ea typeface="+mj-ea"/>
              </a:rPr>
              <a:t>粉色简约</a:t>
            </a:r>
          </a:p>
        </p:txBody>
      </p:sp>
      <p:sp>
        <p:nvSpPr>
          <p:cNvPr id="10" name="文本框 9">
            <a:extLst>
              <a:ext uri="{FF2B5EF4-FFF2-40B4-BE49-F238E27FC236}">
                <a16:creationId xmlns:a16="http://schemas.microsoft.com/office/drawing/2014/main" id="{C90D35B2-E6C1-FC6A-05AA-CF9CA3B049D5}"/>
              </a:ext>
            </a:extLst>
          </p:cNvPr>
          <p:cNvSpPr txBox="1"/>
          <p:nvPr/>
        </p:nvSpPr>
        <p:spPr>
          <a:xfrm>
            <a:off x="870597" y="2485728"/>
            <a:ext cx="5262739" cy="943272"/>
          </a:xfrm>
          <a:prstGeom prst="rect">
            <a:avLst/>
          </a:prstGeom>
          <a:noFill/>
        </p:spPr>
        <p:txBody>
          <a:bodyPr wrap="square" rtlCol="0">
            <a:noAutofit/>
          </a:bodyPr>
          <a:lstStyle/>
          <a:p>
            <a:pPr>
              <a:lnSpc>
                <a:spcPct val="110000"/>
              </a:lnSpc>
            </a:pPr>
            <a:r>
              <a:rPr lang="zh-CN" altLang="en-US" sz="5400" dirty="0">
                <a:solidFill>
                  <a:schemeClr val="accent1"/>
                </a:solidFill>
                <a:effectLst>
                  <a:outerShdw blurRad="76200" dist="38100" dir="5400000" algn="t" rotWithShape="0">
                    <a:srgbClr val="96000E">
                      <a:alpha val="22000"/>
                    </a:srgbClr>
                  </a:outerShdw>
                </a:effectLst>
                <a:latin typeface="+mj-ea"/>
                <a:ea typeface="+mj-ea"/>
              </a:rPr>
              <a:t>七夕节</a:t>
            </a:r>
            <a:r>
              <a:rPr lang="en-US" altLang="zh-CN" sz="5400" dirty="0">
                <a:solidFill>
                  <a:schemeClr val="accent1"/>
                </a:solidFill>
                <a:effectLst>
                  <a:outerShdw blurRad="76200" dist="38100" dir="5400000" algn="t" rotWithShape="0">
                    <a:srgbClr val="96000E">
                      <a:alpha val="22000"/>
                    </a:srgbClr>
                  </a:outerShdw>
                </a:effectLst>
                <a:latin typeface="+mj-ea"/>
                <a:ea typeface="+mj-ea"/>
              </a:rPr>
              <a:t>PPT</a:t>
            </a:r>
            <a:r>
              <a:rPr lang="zh-CN" altLang="en-US" sz="5400" dirty="0">
                <a:solidFill>
                  <a:schemeClr val="accent1"/>
                </a:solidFill>
                <a:effectLst>
                  <a:outerShdw blurRad="76200" dist="38100" dir="5400000" algn="t" rotWithShape="0">
                    <a:srgbClr val="96000E">
                      <a:alpha val="22000"/>
                    </a:srgbClr>
                  </a:outerShdw>
                </a:effectLst>
                <a:latin typeface="+mj-ea"/>
                <a:ea typeface="+mj-ea"/>
              </a:rPr>
              <a:t>模板</a:t>
            </a:r>
          </a:p>
        </p:txBody>
      </p:sp>
      <p:sp>
        <p:nvSpPr>
          <p:cNvPr id="12" name="文本框 11">
            <a:extLst>
              <a:ext uri="{FF2B5EF4-FFF2-40B4-BE49-F238E27FC236}">
                <a16:creationId xmlns:a16="http://schemas.microsoft.com/office/drawing/2014/main" id="{70DE8779-6A8D-EAB7-8947-AD0C82D5955A}"/>
              </a:ext>
            </a:extLst>
          </p:cNvPr>
          <p:cNvSpPr txBox="1"/>
          <p:nvPr/>
        </p:nvSpPr>
        <p:spPr>
          <a:xfrm>
            <a:off x="957943" y="3429000"/>
            <a:ext cx="4172857" cy="262883"/>
          </a:xfrm>
          <a:prstGeom prst="rect">
            <a:avLst/>
          </a:prstGeom>
          <a:noFill/>
        </p:spPr>
        <p:txBody>
          <a:bodyPr wrap="square" rtlCol="0">
            <a:noAutofit/>
          </a:bodyPr>
          <a:lstStyle/>
          <a:p>
            <a:pPr algn="dist">
              <a:lnSpc>
                <a:spcPct val="110000"/>
              </a:lnSpc>
            </a:pPr>
            <a:r>
              <a:rPr lang="en-US" altLang="zh-CN" sz="800" dirty="0">
                <a:solidFill>
                  <a:schemeClr val="accent1"/>
                </a:solidFill>
                <a:latin typeface="+mj-lt"/>
                <a:ea typeface="微软雅黑" panose="020B0503020204020204" pitchFamily="34" charset="-122"/>
              </a:rPr>
              <a:t>CHINESE VALENTINE'S DAY PPT TEMPLATE</a:t>
            </a:r>
            <a:endParaRPr lang="zh-CN" altLang="en-US" sz="800" dirty="0">
              <a:solidFill>
                <a:schemeClr val="accent1"/>
              </a:solidFill>
              <a:latin typeface="+mj-lt"/>
              <a:ea typeface="微软雅黑" panose="020B0503020204020204" pitchFamily="34" charset="-122"/>
            </a:endParaRPr>
          </a:p>
        </p:txBody>
      </p:sp>
      <p:sp>
        <p:nvSpPr>
          <p:cNvPr id="8" name="文本框 7">
            <a:extLst>
              <a:ext uri="{FF2B5EF4-FFF2-40B4-BE49-F238E27FC236}">
                <a16:creationId xmlns:a16="http://schemas.microsoft.com/office/drawing/2014/main" id="{37892AAA-8D8B-029B-ECAC-711E45D33F06}"/>
              </a:ext>
            </a:extLst>
          </p:cNvPr>
          <p:cNvSpPr txBox="1"/>
          <p:nvPr/>
        </p:nvSpPr>
        <p:spPr>
          <a:xfrm>
            <a:off x="928653" y="4365699"/>
            <a:ext cx="2662767" cy="369332"/>
          </a:xfrm>
          <a:prstGeom prst="rect">
            <a:avLst/>
          </a:prstGeom>
          <a:noFill/>
        </p:spPr>
        <p:txBody>
          <a:bodyPr wrap="square" rtlCol="0">
            <a:noAutofit/>
          </a:bodyPr>
          <a:lstStyle/>
          <a:p>
            <a:r>
              <a:rPr lang="zh-CN" altLang="en-US" dirty="0">
                <a:solidFill>
                  <a:schemeClr val="accent1"/>
                </a:solidFill>
                <a:latin typeface="+mj-ea"/>
                <a:ea typeface="+mj-ea"/>
              </a:rPr>
              <a:t>策划人：海之</a:t>
            </a:r>
          </a:p>
        </p:txBody>
      </p:sp>
    </p:spTree>
    <p:extLst>
      <p:ext uri="{BB962C8B-B14F-4D97-AF65-F5344CB8AC3E}">
        <p14:creationId xmlns:p14="http://schemas.microsoft.com/office/powerpoint/2010/main" val="2981292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id="{63D9108B-B9F4-75BE-7082-437A3D26CA7B}"/>
              </a:ext>
            </a:extLst>
          </p:cNvPr>
          <p:cNvGraphicFramePr/>
          <p:nvPr/>
        </p:nvGraphicFramePr>
        <p:xfrm>
          <a:off x="-224817" y="2145100"/>
          <a:ext cx="5575029" cy="3716686"/>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圆角 6">
            <a:extLst>
              <a:ext uri="{FF2B5EF4-FFF2-40B4-BE49-F238E27FC236}">
                <a16:creationId xmlns:a16="http://schemas.microsoft.com/office/drawing/2014/main" id="{A77CEA76-E40B-8004-689B-4C72D9B37143}"/>
              </a:ext>
            </a:extLst>
          </p:cNvPr>
          <p:cNvSpPr/>
          <p:nvPr/>
        </p:nvSpPr>
        <p:spPr>
          <a:xfrm>
            <a:off x="4746290" y="1581827"/>
            <a:ext cx="6417010" cy="1643370"/>
          </a:xfrm>
          <a:prstGeom prst="roundRect">
            <a:avLst>
              <a:gd name="adj" fmla="val 2508"/>
            </a:avLst>
          </a:prstGeom>
          <a:solidFill>
            <a:schemeClr val="bg1"/>
          </a:solidFill>
          <a:ln>
            <a:noFill/>
          </a:ln>
          <a:effectLst>
            <a:outerShdw blurRad="127000" dist="1016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A407E32D-A6ED-2933-26F8-E5BAAA8B2EFD}"/>
              </a:ext>
            </a:extLst>
          </p:cNvPr>
          <p:cNvSpPr txBox="1"/>
          <p:nvPr/>
        </p:nvSpPr>
        <p:spPr>
          <a:xfrm>
            <a:off x="4883271" y="1876670"/>
            <a:ext cx="1489034" cy="536860"/>
          </a:xfrm>
          <a:prstGeom prst="rect">
            <a:avLst/>
          </a:prstGeom>
          <a:noFill/>
        </p:spPr>
        <p:txBody>
          <a:bodyPr wrap="square" rtlCol="0">
            <a:noAutofit/>
          </a:bodyPr>
          <a:lstStyle/>
          <a:p>
            <a:pPr algn="l"/>
            <a:r>
              <a:rPr lang="zh-CN" altLang="en-US" sz="2800" dirty="0">
                <a:solidFill>
                  <a:schemeClr val="accent1"/>
                </a:solidFill>
                <a:latin typeface="+mn-ea"/>
              </a:rPr>
              <a:t>方案内容</a:t>
            </a:r>
          </a:p>
        </p:txBody>
      </p:sp>
      <p:sp>
        <p:nvSpPr>
          <p:cNvPr id="9" name="文本框 8">
            <a:extLst>
              <a:ext uri="{FF2B5EF4-FFF2-40B4-BE49-F238E27FC236}">
                <a16:creationId xmlns:a16="http://schemas.microsoft.com/office/drawing/2014/main" id="{C78DF05D-187A-4EF1-5A06-B5C962927283}"/>
              </a:ext>
            </a:extLst>
          </p:cNvPr>
          <p:cNvSpPr txBox="1"/>
          <p:nvPr/>
        </p:nvSpPr>
        <p:spPr>
          <a:xfrm>
            <a:off x="4922401" y="2371888"/>
            <a:ext cx="4986980" cy="628601"/>
          </a:xfrm>
          <a:prstGeom prst="rect">
            <a:avLst/>
          </a:prstGeom>
          <a:noFill/>
        </p:spPr>
        <p:txBody>
          <a:bodyPr wrap="square" rtlCol="0">
            <a:noAutofit/>
          </a:bodyPr>
          <a:lstStyle/>
          <a:p>
            <a:pPr algn="l">
              <a:lnSpc>
                <a:spcPct val="120000"/>
              </a:lnSpc>
            </a:pPr>
            <a:r>
              <a:rPr lang="en-US" altLang="zh-CN" sz="1600" dirty="0">
                <a:solidFill>
                  <a:schemeClr val="tx1">
                    <a:lumMod val="85000"/>
                    <a:lumOff val="15000"/>
                  </a:schemeClr>
                </a:solidFill>
                <a:latin typeface="+mn-ea"/>
              </a:rPr>
              <a:t>51PPT</a:t>
            </a:r>
            <a:r>
              <a:rPr lang="zh-CN" altLang="en-US" sz="1600" dirty="0">
                <a:solidFill>
                  <a:schemeClr val="tx1">
                    <a:lumMod val="85000"/>
                    <a:lumOff val="15000"/>
                  </a:schemeClr>
                </a:solidFill>
                <a:latin typeface="+mn-ea"/>
              </a:rPr>
              <a:t>模板网，幻灯片演示模板及素材免费下载！</a:t>
            </a:r>
          </a:p>
          <a:p>
            <a:pPr algn="l">
              <a:lnSpc>
                <a:spcPct val="120000"/>
              </a:lnSpc>
            </a:pPr>
            <a:r>
              <a:rPr lang="en-US" altLang="zh-CN" sz="1600" dirty="0">
                <a:solidFill>
                  <a:schemeClr val="tx1">
                    <a:lumMod val="85000"/>
                    <a:lumOff val="15000"/>
                  </a:schemeClr>
                </a:solidFill>
                <a:latin typeface="+mn-ea"/>
              </a:rPr>
              <a:t>51PPT</a:t>
            </a:r>
            <a:r>
              <a:rPr lang="zh-CN" altLang="en-US" sz="1600" dirty="0">
                <a:solidFill>
                  <a:schemeClr val="tx1">
                    <a:lumMod val="85000"/>
                    <a:lumOff val="15000"/>
                  </a:schemeClr>
                </a:solidFill>
                <a:latin typeface="+mn-ea"/>
              </a:rPr>
              <a:t>模板网 官网唯一网址：</a:t>
            </a:r>
            <a:r>
              <a:rPr lang="en-US" altLang="zh-CN" sz="1600" dirty="0">
                <a:solidFill>
                  <a:schemeClr val="tx1">
                    <a:lumMod val="85000"/>
                    <a:lumOff val="15000"/>
                  </a:schemeClr>
                </a:solidFill>
                <a:latin typeface="+mn-ea"/>
              </a:rPr>
              <a:t>www.51pptmoban.com</a:t>
            </a:r>
            <a:endParaRPr lang="zh-CN" altLang="en-US" sz="1600" dirty="0">
              <a:solidFill>
                <a:schemeClr val="tx1">
                  <a:lumMod val="85000"/>
                  <a:lumOff val="15000"/>
                </a:schemeClr>
              </a:solidFill>
              <a:latin typeface="+mn-ea"/>
            </a:endParaRPr>
          </a:p>
        </p:txBody>
      </p:sp>
      <p:sp>
        <p:nvSpPr>
          <p:cNvPr id="12" name="矩形: 圆角 11">
            <a:extLst>
              <a:ext uri="{FF2B5EF4-FFF2-40B4-BE49-F238E27FC236}">
                <a16:creationId xmlns:a16="http://schemas.microsoft.com/office/drawing/2014/main" id="{2CF909D1-7B04-733F-703C-427265081A04}"/>
              </a:ext>
            </a:extLst>
          </p:cNvPr>
          <p:cNvSpPr/>
          <p:nvPr/>
        </p:nvSpPr>
        <p:spPr>
          <a:xfrm>
            <a:off x="4746290" y="3705243"/>
            <a:ext cx="1870410" cy="2094373"/>
          </a:xfrm>
          <a:prstGeom prst="roundRect">
            <a:avLst>
              <a:gd name="adj" fmla="val 2508"/>
            </a:avLst>
          </a:prstGeom>
          <a:solidFill>
            <a:schemeClr val="bg1"/>
          </a:solidFill>
          <a:ln>
            <a:noFill/>
          </a:ln>
          <a:effectLst>
            <a:outerShdw blurRad="127000" dist="1016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1860487-D80F-D371-C112-497CD0244EED}"/>
              </a:ext>
            </a:extLst>
          </p:cNvPr>
          <p:cNvSpPr/>
          <p:nvPr/>
        </p:nvSpPr>
        <p:spPr>
          <a:xfrm>
            <a:off x="4922401" y="3929427"/>
            <a:ext cx="591544" cy="591544"/>
          </a:xfrm>
          <a:prstGeom prst="ellipse">
            <a:avLst/>
          </a:prstGeom>
          <a:solidFill>
            <a:schemeClr val="accent1"/>
          </a:solidFill>
          <a:ln>
            <a:noFill/>
          </a:ln>
          <a:effectLst>
            <a:outerShdw blurRad="127000" dist="508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上 12">
            <a:extLst>
              <a:ext uri="{FF2B5EF4-FFF2-40B4-BE49-F238E27FC236}">
                <a16:creationId xmlns:a16="http://schemas.microsoft.com/office/drawing/2014/main" id="{F13298B2-2726-0405-8F8E-C379051CD7ED}"/>
              </a:ext>
            </a:extLst>
          </p:cNvPr>
          <p:cNvSpPr/>
          <p:nvPr/>
        </p:nvSpPr>
        <p:spPr>
          <a:xfrm>
            <a:off x="5073564" y="4037276"/>
            <a:ext cx="289217" cy="399485"/>
          </a:xfrm>
          <a:prstGeom prst="upArrow">
            <a:avLst>
              <a:gd name="adj1" fmla="val 21795"/>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22E5C27-EE0B-9BA0-81F2-292E8B1FD848}"/>
              </a:ext>
            </a:extLst>
          </p:cNvPr>
          <p:cNvSpPr txBox="1"/>
          <p:nvPr/>
        </p:nvSpPr>
        <p:spPr>
          <a:xfrm>
            <a:off x="5526323" y="3988015"/>
            <a:ext cx="1048652" cy="478246"/>
          </a:xfrm>
          <a:prstGeom prst="rect">
            <a:avLst/>
          </a:prstGeom>
          <a:noFill/>
        </p:spPr>
        <p:txBody>
          <a:bodyPr wrap="square" rtlCol="0">
            <a:noAutofit/>
          </a:bodyPr>
          <a:lstStyle/>
          <a:p>
            <a:pPr algn="l"/>
            <a:r>
              <a:rPr lang="en-US" altLang="zh-CN" sz="3200" dirty="0">
                <a:solidFill>
                  <a:schemeClr val="accent1"/>
                </a:solidFill>
                <a:latin typeface="+mn-ea"/>
              </a:rPr>
              <a:t>60%</a:t>
            </a:r>
            <a:endParaRPr lang="zh-CN" altLang="en-US" sz="3200" dirty="0">
              <a:solidFill>
                <a:schemeClr val="accent1"/>
              </a:solidFill>
              <a:latin typeface="+mn-ea"/>
            </a:endParaRPr>
          </a:p>
        </p:txBody>
      </p:sp>
      <p:sp>
        <p:nvSpPr>
          <p:cNvPr id="15" name="文本框 14">
            <a:extLst>
              <a:ext uri="{FF2B5EF4-FFF2-40B4-BE49-F238E27FC236}">
                <a16:creationId xmlns:a16="http://schemas.microsoft.com/office/drawing/2014/main" id="{AAF39CF7-B95A-5E46-F6CA-413242871123}"/>
              </a:ext>
            </a:extLst>
          </p:cNvPr>
          <p:cNvSpPr txBox="1"/>
          <p:nvPr/>
        </p:nvSpPr>
        <p:spPr>
          <a:xfrm>
            <a:off x="4956543" y="4705191"/>
            <a:ext cx="1618432" cy="883639"/>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a:t>
            </a:r>
          </a:p>
        </p:txBody>
      </p:sp>
      <p:sp>
        <p:nvSpPr>
          <p:cNvPr id="18" name="矩形: 圆角 17">
            <a:extLst>
              <a:ext uri="{FF2B5EF4-FFF2-40B4-BE49-F238E27FC236}">
                <a16:creationId xmlns:a16="http://schemas.microsoft.com/office/drawing/2014/main" id="{74D8310B-E8BD-8825-69DC-2E9E1CEC5602}"/>
              </a:ext>
            </a:extLst>
          </p:cNvPr>
          <p:cNvSpPr/>
          <p:nvPr/>
        </p:nvSpPr>
        <p:spPr>
          <a:xfrm>
            <a:off x="7019590" y="3705243"/>
            <a:ext cx="1870410" cy="2094373"/>
          </a:xfrm>
          <a:prstGeom prst="roundRect">
            <a:avLst>
              <a:gd name="adj" fmla="val 2508"/>
            </a:avLst>
          </a:prstGeom>
          <a:solidFill>
            <a:schemeClr val="bg1"/>
          </a:solidFill>
          <a:ln>
            <a:noFill/>
          </a:ln>
          <a:effectLst>
            <a:outerShdw blurRad="127000" dist="1016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3250C880-16A7-2FD2-CA16-B5FE85F9C5B1}"/>
              </a:ext>
            </a:extLst>
          </p:cNvPr>
          <p:cNvSpPr/>
          <p:nvPr/>
        </p:nvSpPr>
        <p:spPr>
          <a:xfrm>
            <a:off x="7195701" y="3929427"/>
            <a:ext cx="591544" cy="591544"/>
          </a:xfrm>
          <a:prstGeom prst="ellipse">
            <a:avLst/>
          </a:prstGeom>
          <a:solidFill>
            <a:schemeClr val="accent2"/>
          </a:solidFill>
          <a:ln>
            <a:noFill/>
          </a:ln>
          <a:effectLst>
            <a:outerShdw blurRad="127000" dist="508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上 19">
            <a:extLst>
              <a:ext uri="{FF2B5EF4-FFF2-40B4-BE49-F238E27FC236}">
                <a16:creationId xmlns:a16="http://schemas.microsoft.com/office/drawing/2014/main" id="{173F8743-759C-79C5-0700-AB545B1CF2A4}"/>
              </a:ext>
            </a:extLst>
          </p:cNvPr>
          <p:cNvSpPr/>
          <p:nvPr/>
        </p:nvSpPr>
        <p:spPr>
          <a:xfrm>
            <a:off x="7346864" y="4037276"/>
            <a:ext cx="289217" cy="399485"/>
          </a:xfrm>
          <a:prstGeom prst="upArrow">
            <a:avLst>
              <a:gd name="adj1" fmla="val 21795"/>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BE4DACAD-DE9C-F755-7072-A29598E97575}"/>
              </a:ext>
            </a:extLst>
          </p:cNvPr>
          <p:cNvSpPr txBox="1"/>
          <p:nvPr/>
        </p:nvSpPr>
        <p:spPr>
          <a:xfrm>
            <a:off x="7799623" y="3988015"/>
            <a:ext cx="1048652" cy="478246"/>
          </a:xfrm>
          <a:prstGeom prst="rect">
            <a:avLst/>
          </a:prstGeom>
          <a:noFill/>
        </p:spPr>
        <p:txBody>
          <a:bodyPr wrap="square" rtlCol="0">
            <a:noAutofit/>
          </a:bodyPr>
          <a:lstStyle/>
          <a:p>
            <a:pPr algn="l"/>
            <a:r>
              <a:rPr lang="en-US" altLang="zh-CN" sz="3200" dirty="0">
                <a:solidFill>
                  <a:schemeClr val="accent1"/>
                </a:solidFill>
                <a:latin typeface="+mn-ea"/>
              </a:rPr>
              <a:t>30%</a:t>
            </a:r>
            <a:endParaRPr lang="zh-CN" altLang="en-US" sz="3200" dirty="0">
              <a:solidFill>
                <a:schemeClr val="accent1"/>
              </a:solidFill>
              <a:latin typeface="+mn-ea"/>
            </a:endParaRPr>
          </a:p>
        </p:txBody>
      </p:sp>
      <p:sp>
        <p:nvSpPr>
          <p:cNvPr id="22" name="文本框 21">
            <a:extLst>
              <a:ext uri="{FF2B5EF4-FFF2-40B4-BE49-F238E27FC236}">
                <a16:creationId xmlns:a16="http://schemas.microsoft.com/office/drawing/2014/main" id="{8CEB2DCE-4B59-F531-8867-52E6EFC1F690}"/>
              </a:ext>
            </a:extLst>
          </p:cNvPr>
          <p:cNvSpPr txBox="1"/>
          <p:nvPr/>
        </p:nvSpPr>
        <p:spPr>
          <a:xfrm>
            <a:off x="7229843" y="4705191"/>
            <a:ext cx="1618432" cy="883639"/>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a:t>
            </a:r>
          </a:p>
        </p:txBody>
      </p:sp>
      <p:sp>
        <p:nvSpPr>
          <p:cNvPr id="24" name="矩形: 圆角 23">
            <a:extLst>
              <a:ext uri="{FF2B5EF4-FFF2-40B4-BE49-F238E27FC236}">
                <a16:creationId xmlns:a16="http://schemas.microsoft.com/office/drawing/2014/main" id="{E3743F89-38F1-D04C-EDD2-CCBDD0EE4AB6}"/>
              </a:ext>
            </a:extLst>
          </p:cNvPr>
          <p:cNvSpPr/>
          <p:nvPr/>
        </p:nvSpPr>
        <p:spPr>
          <a:xfrm>
            <a:off x="9292890" y="3705243"/>
            <a:ext cx="1870410" cy="2094373"/>
          </a:xfrm>
          <a:prstGeom prst="roundRect">
            <a:avLst>
              <a:gd name="adj" fmla="val 2508"/>
            </a:avLst>
          </a:prstGeom>
          <a:solidFill>
            <a:schemeClr val="bg1"/>
          </a:solidFill>
          <a:ln>
            <a:noFill/>
          </a:ln>
          <a:effectLst>
            <a:outerShdw blurRad="127000" dist="1016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4ECBBA03-5F80-46D8-41C7-833A42C70978}"/>
              </a:ext>
            </a:extLst>
          </p:cNvPr>
          <p:cNvSpPr/>
          <p:nvPr/>
        </p:nvSpPr>
        <p:spPr>
          <a:xfrm>
            <a:off x="9469001" y="3929427"/>
            <a:ext cx="591544" cy="591544"/>
          </a:xfrm>
          <a:prstGeom prst="ellipse">
            <a:avLst/>
          </a:prstGeom>
          <a:solidFill>
            <a:schemeClr val="accent6"/>
          </a:solidFill>
          <a:ln>
            <a:noFill/>
          </a:ln>
          <a:effectLst>
            <a:outerShdw blurRad="127000" dist="508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箭头: 上 25">
            <a:extLst>
              <a:ext uri="{FF2B5EF4-FFF2-40B4-BE49-F238E27FC236}">
                <a16:creationId xmlns:a16="http://schemas.microsoft.com/office/drawing/2014/main" id="{F96F39C2-9F33-B464-52B2-E87F7D1350D2}"/>
              </a:ext>
            </a:extLst>
          </p:cNvPr>
          <p:cNvSpPr/>
          <p:nvPr/>
        </p:nvSpPr>
        <p:spPr>
          <a:xfrm>
            <a:off x="9620164" y="4037276"/>
            <a:ext cx="289217" cy="399485"/>
          </a:xfrm>
          <a:prstGeom prst="upArrow">
            <a:avLst>
              <a:gd name="adj1" fmla="val 21795"/>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933806A7-B23B-F8E6-EB31-8FF421C389B8}"/>
              </a:ext>
            </a:extLst>
          </p:cNvPr>
          <p:cNvSpPr txBox="1"/>
          <p:nvPr/>
        </p:nvSpPr>
        <p:spPr>
          <a:xfrm>
            <a:off x="10072923" y="3988015"/>
            <a:ext cx="1048652" cy="478246"/>
          </a:xfrm>
          <a:prstGeom prst="rect">
            <a:avLst/>
          </a:prstGeom>
          <a:noFill/>
        </p:spPr>
        <p:txBody>
          <a:bodyPr wrap="square" rtlCol="0">
            <a:noAutofit/>
          </a:bodyPr>
          <a:lstStyle/>
          <a:p>
            <a:pPr algn="l"/>
            <a:r>
              <a:rPr lang="en-US" altLang="zh-CN" sz="3200" dirty="0">
                <a:solidFill>
                  <a:schemeClr val="accent1"/>
                </a:solidFill>
                <a:latin typeface="+mn-ea"/>
              </a:rPr>
              <a:t>10%</a:t>
            </a:r>
            <a:endParaRPr lang="zh-CN" altLang="en-US" sz="3200" dirty="0">
              <a:solidFill>
                <a:schemeClr val="accent1"/>
              </a:solidFill>
              <a:latin typeface="+mn-ea"/>
            </a:endParaRPr>
          </a:p>
        </p:txBody>
      </p:sp>
      <p:sp>
        <p:nvSpPr>
          <p:cNvPr id="28" name="文本框 27">
            <a:extLst>
              <a:ext uri="{FF2B5EF4-FFF2-40B4-BE49-F238E27FC236}">
                <a16:creationId xmlns:a16="http://schemas.microsoft.com/office/drawing/2014/main" id="{0E205FC7-97A4-6AAC-C8D4-B6F71137BD99}"/>
              </a:ext>
            </a:extLst>
          </p:cNvPr>
          <p:cNvSpPr txBox="1"/>
          <p:nvPr/>
        </p:nvSpPr>
        <p:spPr>
          <a:xfrm>
            <a:off x="9503143" y="4705191"/>
            <a:ext cx="1618432" cy="883639"/>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a:t>
            </a:r>
          </a:p>
        </p:txBody>
      </p:sp>
      <p:pic>
        <p:nvPicPr>
          <p:cNvPr id="453" name="图片 452">
            <a:extLst>
              <a:ext uri="{FF2B5EF4-FFF2-40B4-BE49-F238E27FC236}">
                <a16:creationId xmlns:a16="http://schemas.microsoft.com/office/drawing/2014/main" id="{CD79BF09-5A68-7667-892A-10BFE64DD3A3}"/>
              </a:ext>
            </a:extLst>
          </p:cNvPr>
          <p:cNvPicPr>
            <a:picLocks noChangeAspect="1"/>
          </p:cNvPicPr>
          <p:nvPr/>
        </p:nvPicPr>
        <p:blipFill>
          <a:blip r:embed="rId3"/>
          <a:stretch>
            <a:fillRect/>
          </a:stretch>
        </p:blipFill>
        <p:spPr>
          <a:xfrm>
            <a:off x="9839692" y="1919059"/>
            <a:ext cx="963251" cy="1176630"/>
          </a:xfrm>
          <a:prstGeom prst="rect">
            <a:avLst/>
          </a:prstGeom>
        </p:spPr>
      </p:pic>
      <p:sp>
        <p:nvSpPr>
          <p:cNvPr id="454" name="文本框 453">
            <a:extLst>
              <a:ext uri="{FF2B5EF4-FFF2-40B4-BE49-F238E27FC236}">
                <a16:creationId xmlns:a16="http://schemas.microsoft.com/office/drawing/2014/main" id="{F6E57A5B-0363-DFD9-28C9-F10AD6C2E1A3}"/>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n-ea"/>
              </a:rPr>
              <a:t>活动方案</a:t>
            </a:r>
          </a:p>
        </p:txBody>
      </p:sp>
      <p:sp>
        <p:nvSpPr>
          <p:cNvPr id="455" name="文本框 454">
            <a:extLst>
              <a:ext uri="{FF2B5EF4-FFF2-40B4-BE49-F238E27FC236}">
                <a16:creationId xmlns:a16="http://schemas.microsoft.com/office/drawing/2014/main" id="{FCAE86A5-084C-AE03-D61E-98F20FB61911}"/>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PURPOSE</a:t>
            </a:r>
          </a:p>
        </p:txBody>
      </p:sp>
    </p:spTree>
    <p:extLst>
      <p:ext uri="{BB962C8B-B14F-4D97-AF65-F5344CB8AC3E}">
        <p14:creationId xmlns:p14="http://schemas.microsoft.com/office/powerpoint/2010/main" val="3030464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469AC31-1DDE-CE0E-7013-4606E5CAA64F}"/>
              </a:ext>
            </a:extLst>
          </p:cNvPr>
          <p:cNvSpPr txBox="1"/>
          <p:nvPr/>
        </p:nvSpPr>
        <p:spPr>
          <a:xfrm>
            <a:off x="903219" y="3812066"/>
            <a:ext cx="3732743" cy="845519"/>
          </a:xfrm>
          <a:prstGeom prst="rect">
            <a:avLst/>
          </a:prstGeom>
          <a:noFill/>
        </p:spPr>
        <p:txBody>
          <a:bodyPr wrap="square" rtlCol="0">
            <a:noAutofit/>
          </a:bodyPr>
          <a:lstStyle/>
          <a:p>
            <a:pPr algn="dist"/>
            <a:r>
              <a:rPr lang="zh-CN" altLang="en-US" sz="5400" dirty="0">
                <a:solidFill>
                  <a:schemeClr val="accent1"/>
                </a:solidFill>
                <a:latin typeface="+mj-ea"/>
                <a:ea typeface="+mj-ea"/>
              </a:rPr>
              <a:t>活动内容</a:t>
            </a:r>
          </a:p>
        </p:txBody>
      </p:sp>
      <p:sp>
        <p:nvSpPr>
          <p:cNvPr id="3" name="文本框 2">
            <a:extLst>
              <a:ext uri="{FF2B5EF4-FFF2-40B4-BE49-F238E27FC236}">
                <a16:creationId xmlns:a16="http://schemas.microsoft.com/office/drawing/2014/main" id="{E1C23441-B857-1C26-82F4-D066A0D2F5B9}"/>
              </a:ext>
            </a:extLst>
          </p:cNvPr>
          <p:cNvSpPr txBox="1"/>
          <p:nvPr/>
        </p:nvSpPr>
        <p:spPr>
          <a:xfrm>
            <a:off x="990001" y="4657585"/>
            <a:ext cx="3559177" cy="203539"/>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INFORMATION</a:t>
            </a:r>
          </a:p>
        </p:txBody>
      </p:sp>
    </p:spTree>
    <p:extLst>
      <p:ext uri="{BB962C8B-B14F-4D97-AF65-F5344CB8AC3E}">
        <p14:creationId xmlns:p14="http://schemas.microsoft.com/office/powerpoint/2010/main" val="4266553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98B14E4-AFB7-0208-ECAD-484207A6B99F}"/>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j-ea"/>
                <a:ea typeface="+mj-ea"/>
              </a:rPr>
              <a:t>活动内容</a:t>
            </a:r>
          </a:p>
        </p:txBody>
      </p:sp>
      <p:sp>
        <p:nvSpPr>
          <p:cNvPr id="3" name="文本框 2">
            <a:extLst>
              <a:ext uri="{FF2B5EF4-FFF2-40B4-BE49-F238E27FC236}">
                <a16:creationId xmlns:a16="http://schemas.microsoft.com/office/drawing/2014/main" id="{4BE3129F-3164-55B4-1208-3DFE1D238220}"/>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INFORMATION</a:t>
            </a:r>
          </a:p>
        </p:txBody>
      </p:sp>
      <p:pic>
        <p:nvPicPr>
          <p:cNvPr id="14" name="图片 13">
            <a:extLst>
              <a:ext uri="{FF2B5EF4-FFF2-40B4-BE49-F238E27FC236}">
                <a16:creationId xmlns:a16="http://schemas.microsoft.com/office/drawing/2014/main" id="{39F609EE-08E5-037E-F128-037BAFA2DFB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536295" y="1988744"/>
            <a:ext cx="2256817" cy="2101174"/>
          </a:xfrm>
          <a:custGeom>
            <a:avLst/>
            <a:gdLst>
              <a:gd name="connsiteX0" fmla="*/ 0 w 2256817"/>
              <a:gd name="connsiteY0" fmla="*/ 0 h 2101174"/>
              <a:gd name="connsiteX1" fmla="*/ 2256817 w 2256817"/>
              <a:gd name="connsiteY1" fmla="*/ 0 h 2101174"/>
              <a:gd name="connsiteX2" fmla="*/ 2256817 w 2256817"/>
              <a:gd name="connsiteY2" fmla="*/ 2101174 h 2101174"/>
              <a:gd name="connsiteX3" fmla="*/ 0 w 2256817"/>
              <a:gd name="connsiteY3" fmla="*/ 2101174 h 2101174"/>
            </a:gdLst>
            <a:ahLst/>
            <a:cxnLst>
              <a:cxn ang="0">
                <a:pos x="connsiteX0" y="connsiteY0"/>
              </a:cxn>
              <a:cxn ang="0">
                <a:pos x="connsiteX1" y="connsiteY1"/>
              </a:cxn>
              <a:cxn ang="0">
                <a:pos x="connsiteX2" y="connsiteY2"/>
              </a:cxn>
              <a:cxn ang="0">
                <a:pos x="connsiteX3" y="connsiteY3"/>
              </a:cxn>
            </a:cxnLst>
            <a:rect l="l" t="t" r="r" b="b"/>
            <a:pathLst>
              <a:path w="2256817" h="2101174">
                <a:moveTo>
                  <a:pt x="0" y="0"/>
                </a:moveTo>
                <a:lnTo>
                  <a:pt x="2256817" y="0"/>
                </a:lnTo>
                <a:lnTo>
                  <a:pt x="2256817" y="2101174"/>
                </a:lnTo>
                <a:lnTo>
                  <a:pt x="0" y="2101174"/>
                </a:lnTo>
                <a:close/>
              </a:path>
            </a:pathLst>
          </a:custGeom>
          <a:ln w="38100">
            <a:solidFill>
              <a:schemeClr val="accent6"/>
            </a:solidFill>
          </a:ln>
        </p:spPr>
      </p:pic>
      <p:pic>
        <p:nvPicPr>
          <p:cNvPr id="16" name="图片 15">
            <a:extLst>
              <a:ext uri="{FF2B5EF4-FFF2-40B4-BE49-F238E27FC236}">
                <a16:creationId xmlns:a16="http://schemas.microsoft.com/office/drawing/2014/main" id="{4B2DE18D-9DFF-C6F8-45AC-C3B2D24DA9C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398889" y="1988744"/>
            <a:ext cx="2256817" cy="2101174"/>
          </a:xfrm>
          <a:custGeom>
            <a:avLst/>
            <a:gdLst>
              <a:gd name="connsiteX0" fmla="*/ 0 w 2256817"/>
              <a:gd name="connsiteY0" fmla="*/ 0 h 2101174"/>
              <a:gd name="connsiteX1" fmla="*/ 2256817 w 2256817"/>
              <a:gd name="connsiteY1" fmla="*/ 0 h 2101174"/>
              <a:gd name="connsiteX2" fmla="*/ 2256817 w 2256817"/>
              <a:gd name="connsiteY2" fmla="*/ 2101174 h 2101174"/>
              <a:gd name="connsiteX3" fmla="*/ 0 w 2256817"/>
              <a:gd name="connsiteY3" fmla="*/ 2101174 h 2101174"/>
            </a:gdLst>
            <a:ahLst/>
            <a:cxnLst>
              <a:cxn ang="0">
                <a:pos x="connsiteX0" y="connsiteY0"/>
              </a:cxn>
              <a:cxn ang="0">
                <a:pos x="connsiteX1" y="connsiteY1"/>
              </a:cxn>
              <a:cxn ang="0">
                <a:pos x="connsiteX2" y="connsiteY2"/>
              </a:cxn>
              <a:cxn ang="0">
                <a:pos x="connsiteX3" y="connsiteY3"/>
              </a:cxn>
            </a:cxnLst>
            <a:rect l="l" t="t" r="r" b="b"/>
            <a:pathLst>
              <a:path w="2256817" h="2101174">
                <a:moveTo>
                  <a:pt x="0" y="0"/>
                </a:moveTo>
                <a:lnTo>
                  <a:pt x="2256817" y="0"/>
                </a:lnTo>
                <a:lnTo>
                  <a:pt x="2256817" y="2101174"/>
                </a:lnTo>
                <a:lnTo>
                  <a:pt x="0" y="2101174"/>
                </a:lnTo>
                <a:close/>
              </a:path>
            </a:pathLst>
          </a:custGeom>
          <a:ln w="38100">
            <a:solidFill>
              <a:schemeClr val="accent6"/>
            </a:solidFill>
          </a:ln>
        </p:spPr>
      </p:pic>
      <p:pic>
        <p:nvPicPr>
          <p:cNvPr id="15" name="图片 14">
            <a:extLst>
              <a:ext uri="{FF2B5EF4-FFF2-40B4-BE49-F238E27FC236}">
                <a16:creationId xmlns:a16="http://schemas.microsoft.com/office/drawing/2014/main" id="{A0D5BF6E-CF09-7E8A-7AD2-2E84261DB87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967592" y="1988744"/>
            <a:ext cx="2256817" cy="2101174"/>
          </a:xfrm>
          <a:custGeom>
            <a:avLst/>
            <a:gdLst>
              <a:gd name="connsiteX0" fmla="*/ 0 w 2256817"/>
              <a:gd name="connsiteY0" fmla="*/ 0 h 2101174"/>
              <a:gd name="connsiteX1" fmla="*/ 2256817 w 2256817"/>
              <a:gd name="connsiteY1" fmla="*/ 0 h 2101174"/>
              <a:gd name="connsiteX2" fmla="*/ 2256817 w 2256817"/>
              <a:gd name="connsiteY2" fmla="*/ 2101174 h 2101174"/>
              <a:gd name="connsiteX3" fmla="*/ 0 w 2256817"/>
              <a:gd name="connsiteY3" fmla="*/ 2101174 h 2101174"/>
            </a:gdLst>
            <a:ahLst/>
            <a:cxnLst>
              <a:cxn ang="0">
                <a:pos x="connsiteX0" y="connsiteY0"/>
              </a:cxn>
              <a:cxn ang="0">
                <a:pos x="connsiteX1" y="connsiteY1"/>
              </a:cxn>
              <a:cxn ang="0">
                <a:pos x="connsiteX2" y="connsiteY2"/>
              </a:cxn>
              <a:cxn ang="0">
                <a:pos x="connsiteX3" y="connsiteY3"/>
              </a:cxn>
            </a:cxnLst>
            <a:rect l="l" t="t" r="r" b="b"/>
            <a:pathLst>
              <a:path w="2256817" h="2101174">
                <a:moveTo>
                  <a:pt x="0" y="0"/>
                </a:moveTo>
                <a:lnTo>
                  <a:pt x="2256817" y="0"/>
                </a:lnTo>
                <a:lnTo>
                  <a:pt x="2256817" y="2101174"/>
                </a:lnTo>
                <a:lnTo>
                  <a:pt x="0" y="2101174"/>
                </a:lnTo>
                <a:close/>
              </a:path>
            </a:pathLst>
          </a:custGeom>
          <a:ln w="38100">
            <a:solidFill>
              <a:schemeClr val="accent6"/>
            </a:solidFill>
          </a:ln>
        </p:spPr>
      </p:pic>
      <p:sp>
        <p:nvSpPr>
          <p:cNvPr id="17" name="文本框 16">
            <a:extLst>
              <a:ext uri="{FF2B5EF4-FFF2-40B4-BE49-F238E27FC236}">
                <a16:creationId xmlns:a16="http://schemas.microsoft.com/office/drawing/2014/main" id="{7AB6A8CC-EBEE-84DB-7BE7-BA4B20CCF1E7}"/>
              </a:ext>
            </a:extLst>
          </p:cNvPr>
          <p:cNvSpPr txBox="1"/>
          <p:nvPr/>
        </p:nvSpPr>
        <p:spPr>
          <a:xfrm>
            <a:off x="1725431" y="4411314"/>
            <a:ext cx="1878545" cy="536860"/>
          </a:xfrm>
          <a:prstGeom prst="rect">
            <a:avLst/>
          </a:prstGeom>
          <a:noFill/>
        </p:spPr>
        <p:txBody>
          <a:bodyPr wrap="square" rtlCol="0">
            <a:noAutofit/>
          </a:bodyPr>
          <a:lstStyle/>
          <a:p>
            <a:pPr algn="l"/>
            <a:r>
              <a:rPr lang="zh-CN" altLang="en-US" sz="2800" dirty="0">
                <a:solidFill>
                  <a:schemeClr val="accent1"/>
                </a:solidFill>
                <a:latin typeface="+mj-ea"/>
                <a:ea typeface="+mj-ea"/>
              </a:rPr>
              <a:t>爱的初体验</a:t>
            </a:r>
          </a:p>
        </p:txBody>
      </p:sp>
      <p:sp>
        <p:nvSpPr>
          <p:cNvPr id="18" name="文本框 17">
            <a:extLst>
              <a:ext uri="{FF2B5EF4-FFF2-40B4-BE49-F238E27FC236}">
                <a16:creationId xmlns:a16="http://schemas.microsoft.com/office/drawing/2014/main" id="{F803789A-1F80-11E6-C382-EDB5E66376AF}"/>
              </a:ext>
            </a:extLst>
          </p:cNvPr>
          <p:cNvSpPr txBox="1"/>
          <p:nvPr/>
        </p:nvSpPr>
        <p:spPr>
          <a:xfrm>
            <a:off x="1757779" y="5255494"/>
            <a:ext cx="1645822" cy="1005929"/>
          </a:xfrm>
          <a:prstGeom prst="rect">
            <a:avLst/>
          </a:prstGeom>
          <a:noFill/>
        </p:spPr>
        <p:txBody>
          <a:bodyPr wrap="square" rtlCol="0">
            <a:noAutofit/>
          </a:bodyPr>
          <a:lstStyle/>
          <a:p>
            <a:pPr algn="ctr">
              <a:lnSpc>
                <a:spcPct val="120000"/>
              </a:lnSpc>
            </a:pPr>
            <a:r>
              <a:rPr lang="zh-CN" altLang="en-US" sz="1200" dirty="0">
                <a:solidFill>
                  <a:schemeClr val="tx1">
                    <a:lumMod val="85000"/>
                    <a:lumOff val="15000"/>
                  </a:schemeClr>
                </a:solidFill>
                <a:latin typeface="+mn-ea"/>
              </a:rPr>
              <a:t>点击此处可以输入您的文字内容。点击此处可以输入您的文字内容。</a:t>
            </a:r>
          </a:p>
        </p:txBody>
      </p:sp>
      <p:sp>
        <p:nvSpPr>
          <p:cNvPr id="19" name="文本框 18">
            <a:extLst>
              <a:ext uri="{FF2B5EF4-FFF2-40B4-BE49-F238E27FC236}">
                <a16:creationId xmlns:a16="http://schemas.microsoft.com/office/drawing/2014/main" id="{8D970242-757A-41A0-9AA8-8D8E601F5DFA}"/>
              </a:ext>
            </a:extLst>
          </p:cNvPr>
          <p:cNvSpPr txBox="1"/>
          <p:nvPr/>
        </p:nvSpPr>
        <p:spPr>
          <a:xfrm>
            <a:off x="5213692" y="4411314"/>
            <a:ext cx="1764616" cy="536860"/>
          </a:xfrm>
          <a:prstGeom prst="rect">
            <a:avLst/>
          </a:prstGeom>
          <a:noFill/>
        </p:spPr>
        <p:txBody>
          <a:bodyPr wrap="square" rtlCol="0">
            <a:noAutofit/>
          </a:bodyPr>
          <a:lstStyle/>
          <a:p>
            <a:pPr algn="l"/>
            <a:r>
              <a:rPr lang="zh-CN" altLang="en-US" sz="2800" dirty="0">
                <a:solidFill>
                  <a:schemeClr val="accent1"/>
                </a:solidFill>
                <a:latin typeface="+mj-ea"/>
                <a:ea typeface="+mj-ea"/>
              </a:rPr>
              <a:t>爱的小交换</a:t>
            </a:r>
          </a:p>
        </p:txBody>
      </p:sp>
      <p:sp>
        <p:nvSpPr>
          <p:cNvPr id="20" name="文本框 19">
            <a:extLst>
              <a:ext uri="{FF2B5EF4-FFF2-40B4-BE49-F238E27FC236}">
                <a16:creationId xmlns:a16="http://schemas.microsoft.com/office/drawing/2014/main" id="{1513C81C-312A-304A-5819-9CB80C283F46}"/>
              </a:ext>
            </a:extLst>
          </p:cNvPr>
          <p:cNvSpPr txBox="1"/>
          <p:nvPr/>
        </p:nvSpPr>
        <p:spPr>
          <a:xfrm>
            <a:off x="8644989" y="4411314"/>
            <a:ext cx="1764616" cy="536860"/>
          </a:xfrm>
          <a:prstGeom prst="rect">
            <a:avLst/>
          </a:prstGeom>
          <a:noFill/>
        </p:spPr>
        <p:txBody>
          <a:bodyPr wrap="square" rtlCol="0">
            <a:noAutofit/>
          </a:bodyPr>
          <a:lstStyle/>
          <a:p>
            <a:pPr algn="l"/>
            <a:r>
              <a:rPr lang="zh-CN" altLang="en-US" sz="2800" dirty="0">
                <a:solidFill>
                  <a:schemeClr val="accent1"/>
                </a:solidFill>
                <a:latin typeface="+mj-ea"/>
                <a:ea typeface="+mj-ea"/>
              </a:rPr>
              <a:t>爱的丘比特</a:t>
            </a:r>
          </a:p>
        </p:txBody>
      </p:sp>
      <p:sp>
        <p:nvSpPr>
          <p:cNvPr id="21" name="矩形: 圆角 20">
            <a:extLst>
              <a:ext uri="{FF2B5EF4-FFF2-40B4-BE49-F238E27FC236}">
                <a16:creationId xmlns:a16="http://schemas.microsoft.com/office/drawing/2014/main" id="{440D0CD9-470B-578A-F4BE-74EDC0F4B5B4}"/>
              </a:ext>
            </a:extLst>
          </p:cNvPr>
          <p:cNvSpPr/>
          <p:nvPr/>
        </p:nvSpPr>
        <p:spPr>
          <a:xfrm>
            <a:off x="2517242" y="4989516"/>
            <a:ext cx="210083" cy="36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6F8E2544-09E3-4F21-0FD0-870442756920}"/>
              </a:ext>
            </a:extLst>
          </p:cNvPr>
          <p:cNvSpPr txBox="1"/>
          <p:nvPr/>
        </p:nvSpPr>
        <p:spPr>
          <a:xfrm>
            <a:off x="5273089" y="5255494"/>
            <a:ext cx="1645822" cy="1158297"/>
          </a:xfrm>
          <a:prstGeom prst="rect">
            <a:avLst/>
          </a:prstGeom>
          <a:noFill/>
        </p:spPr>
        <p:txBody>
          <a:bodyPr wrap="square" rtlCol="0">
            <a:noAutofit/>
          </a:bodyPr>
          <a:lstStyle/>
          <a:p>
            <a:pPr algn="ctr">
              <a:lnSpc>
                <a:spcPct val="120000"/>
              </a:lnSpc>
            </a:pPr>
            <a:r>
              <a:rPr lang="zh-CN" altLang="en-US" sz="1200" dirty="0">
                <a:solidFill>
                  <a:schemeClr val="tx1">
                    <a:lumMod val="85000"/>
                    <a:lumOff val="15000"/>
                  </a:schemeClr>
                </a:solidFill>
                <a:latin typeface="+mn-ea"/>
              </a:rPr>
              <a:t>点击此处可以输入您的文字内容。点击此处可以输入您的文字内容。</a:t>
            </a:r>
          </a:p>
        </p:txBody>
      </p:sp>
      <p:sp>
        <p:nvSpPr>
          <p:cNvPr id="23" name="矩形: 圆角 22">
            <a:extLst>
              <a:ext uri="{FF2B5EF4-FFF2-40B4-BE49-F238E27FC236}">
                <a16:creationId xmlns:a16="http://schemas.microsoft.com/office/drawing/2014/main" id="{9A6A7ED9-0088-1CB8-1A6D-0AA6EFE66018}"/>
              </a:ext>
            </a:extLst>
          </p:cNvPr>
          <p:cNvSpPr/>
          <p:nvPr/>
        </p:nvSpPr>
        <p:spPr>
          <a:xfrm>
            <a:off x="6032552" y="4989516"/>
            <a:ext cx="210083" cy="36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434D03F8-86FF-A021-E020-2C05CF8E4E19}"/>
              </a:ext>
            </a:extLst>
          </p:cNvPr>
          <p:cNvSpPr txBox="1"/>
          <p:nvPr/>
        </p:nvSpPr>
        <p:spPr>
          <a:xfrm>
            <a:off x="8851847" y="5255494"/>
            <a:ext cx="1645822" cy="1158297"/>
          </a:xfrm>
          <a:prstGeom prst="rect">
            <a:avLst/>
          </a:prstGeom>
          <a:noFill/>
        </p:spPr>
        <p:txBody>
          <a:bodyPr wrap="square" rtlCol="0">
            <a:noAutofit/>
          </a:bodyPr>
          <a:lstStyle/>
          <a:p>
            <a:pPr algn="ctr">
              <a:lnSpc>
                <a:spcPct val="120000"/>
              </a:lnSpc>
            </a:pPr>
            <a:r>
              <a:rPr lang="zh-CN" altLang="en-US" sz="1200" dirty="0">
                <a:solidFill>
                  <a:schemeClr val="tx1">
                    <a:lumMod val="85000"/>
                    <a:lumOff val="15000"/>
                  </a:schemeClr>
                </a:solidFill>
                <a:latin typeface="+mn-ea"/>
              </a:rPr>
              <a:t>点击此处可以输入您的文字内容。点击此处可以输入您的文字内容。</a:t>
            </a:r>
          </a:p>
        </p:txBody>
      </p:sp>
      <p:sp>
        <p:nvSpPr>
          <p:cNvPr id="25" name="矩形: 圆角 24">
            <a:extLst>
              <a:ext uri="{FF2B5EF4-FFF2-40B4-BE49-F238E27FC236}">
                <a16:creationId xmlns:a16="http://schemas.microsoft.com/office/drawing/2014/main" id="{5F3A9B17-FF7D-09F4-A501-B8FF5D5459E8}"/>
              </a:ext>
            </a:extLst>
          </p:cNvPr>
          <p:cNvSpPr/>
          <p:nvPr/>
        </p:nvSpPr>
        <p:spPr>
          <a:xfrm>
            <a:off x="9611310" y="4989516"/>
            <a:ext cx="210083" cy="36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6425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CEAFF4F6-F87A-7C1A-3D1D-D7CA89D32F2A}"/>
              </a:ext>
            </a:extLst>
          </p:cNvPr>
          <p:cNvPicPr>
            <a:picLocks noChangeAspect="1"/>
          </p:cNvPicPr>
          <p:nvPr/>
        </p:nvPicPr>
        <p:blipFill>
          <a:blip r:embed="rId2"/>
          <a:stretch>
            <a:fillRect/>
          </a:stretch>
        </p:blipFill>
        <p:spPr>
          <a:xfrm>
            <a:off x="10547333" y="1405770"/>
            <a:ext cx="1658256" cy="1536325"/>
          </a:xfrm>
          <a:prstGeom prst="rect">
            <a:avLst/>
          </a:prstGeom>
        </p:spPr>
      </p:pic>
      <p:pic>
        <p:nvPicPr>
          <p:cNvPr id="27" name="图片 26">
            <a:extLst>
              <a:ext uri="{FF2B5EF4-FFF2-40B4-BE49-F238E27FC236}">
                <a16:creationId xmlns:a16="http://schemas.microsoft.com/office/drawing/2014/main" id="{D31A374E-CBB5-2E10-12A8-2575D8B72D54}"/>
              </a:ext>
            </a:extLst>
          </p:cNvPr>
          <p:cNvPicPr>
            <a:picLocks noChangeAspect="1"/>
          </p:cNvPicPr>
          <p:nvPr/>
        </p:nvPicPr>
        <p:blipFill>
          <a:blip r:embed="rId3"/>
          <a:stretch>
            <a:fillRect/>
          </a:stretch>
        </p:blipFill>
        <p:spPr>
          <a:xfrm>
            <a:off x="10047079" y="4737736"/>
            <a:ext cx="755970" cy="701101"/>
          </a:xfrm>
          <a:prstGeom prst="rect">
            <a:avLst/>
          </a:prstGeom>
        </p:spPr>
      </p:pic>
      <p:pic>
        <p:nvPicPr>
          <p:cNvPr id="5" name="图片 4">
            <a:extLst>
              <a:ext uri="{FF2B5EF4-FFF2-40B4-BE49-F238E27FC236}">
                <a16:creationId xmlns:a16="http://schemas.microsoft.com/office/drawing/2014/main" id="{131389B3-7226-5750-59B1-F6DDA1B6645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283230" y="1713965"/>
            <a:ext cx="5068983" cy="4302325"/>
          </a:xfrm>
          <a:custGeom>
            <a:avLst/>
            <a:gdLst>
              <a:gd name="connsiteX0" fmla="*/ 4179932 w 5691783"/>
              <a:gd name="connsiteY0" fmla="*/ 112 h 4830930"/>
              <a:gd name="connsiteX1" fmla="*/ 5682169 w 5691783"/>
              <a:gd name="connsiteY1" fmla="*/ 1299332 h 4830930"/>
              <a:gd name="connsiteX2" fmla="*/ 4878709 w 5691783"/>
              <a:gd name="connsiteY2" fmla="*/ 3200842 h 4830930"/>
              <a:gd name="connsiteX3" fmla="*/ 3013689 w 5691783"/>
              <a:gd name="connsiteY3" fmla="*/ 4830930 h 4830930"/>
              <a:gd name="connsiteX4" fmla="*/ 994327 w 5691783"/>
              <a:gd name="connsiteY4" fmla="*/ 3399993 h 4830930"/>
              <a:gd name="connsiteX5" fmla="*/ 15 w 5691783"/>
              <a:gd name="connsiteY5" fmla="*/ 1578969 h 4830930"/>
              <a:gd name="connsiteX6" fmla="*/ 1535524 w 5691783"/>
              <a:gd name="connsiteY6" fmla="*/ 130646 h 4830930"/>
              <a:gd name="connsiteX7" fmla="*/ 2816199 w 5691783"/>
              <a:gd name="connsiteY7" fmla="*/ 827028 h 4830930"/>
              <a:gd name="connsiteX8" fmla="*/ 4008914 w 5691783"/>
              <a:gd name="connsiteY8" fmla="*/ 10327 h 4830930"/>
              <a:gd name="connsiteX9" fmla="*/ 4179932 w 5691783"/>
              <a:gd name="connsiteY9" fmla="*/ 112 h 4830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1783" h="4830930">
                <a:moveTo>
                  <a:pt x="4179932" y="112"/>
                </a:moveTo>
                <a:cubicBezTo>
                  <a:pt x="5018253" y="-9427"/>
                  <a:pt x="5599696" y="592797"/>
                  <a:pt x="5682169" y="1299332"/>
                </a:cubicBezTo>
                <a:cubicBezTo>
                  <a:pt x="5766819" y="2038859"/>
                  <a:pt x="5275453" y="2735220"/>
                  <a:pt x="4878709" y="3200842"/>
                </a:cubicBezTo>
                <a:cubicBezTo>
                  <a:pt x="4331734" y="3850722"/>
                  <a:pt x="3506709" y="4521349"/>
                  <a:pt x="3013689" y="4830930"/>
                </a:cubicBezTo>
                <a:cubicBezTo>
                  <a:pt x="2489965" y="4566986"/>
                  <a:pt x="1594406" y="3988467"/>
                  <a:pt x="994327" y="3399993"/>
                </a:cubicBezTo>
                <a:cubicBezTo>
                  <a:pt x="550284" y="2968388"/>
                  <a:pt x="-3315" y="2324305"/>
                  <a:pt x="15" y="1578969"/>
                </a:cubicBezTo>
                <a:cubicBezTo>
                  <a:pt x="3344" y="833633"/>
                  <a:pt x="596799" y="128144"/>
                  <a:pt x="1535524" y="130646"/>
                </a:cubicBezTo>
                <a:cubicBezTo>
                  <a:pt x="2280861" y="133975"/>
                  <a:pt x="2816199" y="827028"/>
                  <a:pt x="2816199" y="827028"/>
                </a:cubicBezTo>
                <a:cubicBezTo>
                  <a:pt x="2816199" y="827028"/>
                  <a:pt x="3266067" y="80867"/>
                  <a:pt x="4008914" y="10327"/>
                </a:cubicBezTo>
                <a:cubicBezTo>
                  <a:pt x="4067014" y="4103"/>
                  <a:pt x="4124043" y="748"/>
                  <a:pt x="4179932" y="112"/>
                </a:cubicBezTo>
                <a:close/>
              </a:path>
            </a:pathLst>
          </a:custGeom>
          <a:ln w="63500">
            <a:solidFill>
              <a:schemeClr val="accent6"/>
            </a:solidFill>
          </a:ln>
        </p:spPr>
      </p:pic>
      <p:sp>
        <p:nvSpPr>
          <p:cNvPr id="13" name="矩形: 圆角 12">
            <a:extLst>
              <a:ext uri="{FF2B5EF4-FFF2-40B4-BE49-F238E27FC236}">
                <a16:creationId xmlns:a16="http://schemas.microsoft.com/office/drawing/2014/main" id="{D020611D-61DA-CC2E-7833-7962F44D5E1A}"/>
              </a:ext>
            </a:extLst>
          </p:cNvPr>
          <p:cNvSpPr/>
          <p:nvPr/>
        </p:nvSpPr>
        <p:spPr>
          <a:xfrm>
            <a:off x="843063" y="1556426"/>
            <a:ext cx="2013503" cy="4180231"/>
          </a:xfrm>
          <a:prstGeom prst="roundRect">
            <a:avLst>
              <a:gd name="adj" fmla="val 2508"/>
            </a:avLst>
          </a:prstGeom>
          <a:solidFill>
            <a:schemeClr val="bg1"/>
          </a:solidFill>
          <a:ln>
            <a:noFill/>
          </a:ln>
          <a:effectLst>
            <a:outerShdw blurRad="127000" dist="1016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C11D4AD4-9F27-7759-12D6-C74B87CF6B11}"/>
              </a:ext>
            </a:extLst>
          </p:cNvPr>
          <p:cNvSpPr txBox="1"/>
          <p:nvPr/>
        </p:nvSpPr>
        <p:spPr>
          <a:xfrm>
            <a:off x="1105297" y="1851270"/>
            <a:ext cx="1489034" cy="536860"/>
          </a:xfrm>
          <a:prstGeom prst="rect">
            <a:avLst/>
          </a:prstGeom>
          <a:noFill/>
        </p:spPr>
        <p:txBody>
          <a:bodyPr wrap="square" rtlCol="0">
            <a:noAutofit/>
          </a:bodyPr>
          <a:lstStyle/>
          <a:p>
            <a:pPr algn="l"/>
            <a:r>
              <a:rPr lang="zh-CN" altLang="en-US" sz="2800" dirty="0">
                <a:solidFill>
                  <a:schemeClr val="accent1"/>
                </a:solidFill>
                <a:latin typeface="+mj-ea"/>
                <a:ea typeface="+mj-ea"/>
              </a:rPr>
              <a:t>策划思路</a:t>
            </a:r>
          </a:p>
        </p:txBody>
      </p:sp>
      <p:sp>
        <p:nvSpPr>
          <p:cNvPr id="15" name="文本框 14">
            <a:extLst>
              <a:ext uri="{FF2B5EF4-FFF2-40B4-BE49-F238E27FC236}">
                <a16:creationId xmlns:a16="http://schemas.microsoft.com/office/drawing/2014/main" id="{F3C5380E-CA9A-1F9F-BB21-9E0E49CA53F2}"/>
              </a:ext>
            </a:extLst>
          </p:cNvPr>
          <p:cNvSpPr txBox="1"/>
          <p:nvPr/>
        </p:nvSpPr>
        <p:spPr>
          <a:xfrm>
            <a:off x="1087656" y="2402472"/>
            <a:ext cx="1610292" cy="1831242"/>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点击此处可以输入您的文字内容。点击此处可以输入您的文字内容。点击此处可以输入您的文字内容。点击此处可以输入您的文字内容。</a:t>
            </a:r>
          </a:p>
          <a:p>
            <a:pPr algn="l">
              <a:lnSpc>
                <a:spcPct val="120000"/>
              </a:lnSpc>
            </a:pPr>
            <a:endParaRPr lang="zh-CN" altLang="en-US" sz="1200" dirty="0">
              <a:solidFill>
                <a:schemeClr val="tx1">
                  <a:lumMod val="85000"/>
                  <a:lumOff val="15000"/>
                </a:schemeClr>
              </a:solidFill>
              <a:latin typeface="+mn-ea"/>
            </a:endParaRPr>
          </a:p>
        </p:txBody>
      </p:sp>
      <p:sp>
        <p:nvSpPr>
          <p:cNvPr id="17" name="矩形: 圆角 16">
            <a:extLst>
              <a:ext uri="{FF2B5EF4-FFF2-40B4-BE49-F238E27FC236}">
                <a16:creationId xmlns:a16="http://schemas.microsoft.com/office/drawing/2014/main" id="{098E7641-DFA3-1DBF-7B0F-4A3F6D7DFEBB}"/>
              </a:ext>
            </a:extLst>
          </p:cNvPr>
          <p:cNvSpPr/>
          <p:nvPr/>
        </p:nvSpPr>
        <p:spPr>
          <a:xfrm>
            <a:off x="3267693" y="1556426"/>
            <a:ext cx="2013503" cy="4180231"/>
          </a:xfrm>
          <a:prstGeom prst="roundRect">
            <a:avLst>
              <a:gd name="adj" fmla="val 2508"/>
            </a:avLst>
          </a:prstGeom>
          <a:solidFill>
            <a:schemeClr val="bg1"/>
          </a:solidFill>
          <a:ln>
            <a:noFill/>
          </a:ln>
          <a:effectLst>
            <a:outerShdw blurRad="127000" dist="1016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FCEBAE6E-5A13-F0CC-B1F5-6252FA47D1F0}"/>
              </a:ext>
            </a:extLst>
          </p:cNvPr>
          <p:cNvSpPr txBox="1"/>
          <p:nvPr/>
        </p:nvSpPr>
        <p:spPr>
          <a:xfrm>
            <a:off x="3529927" y="1851270"/>
            <a:ext cx="1489034" cy="536860"/>
          </a:xfrm>
          <a:prstGeom prst="rect">
            <a:avLst/>
          </a:prstGeom>
          <a:noFill/>
        </p:spPr>
        <p:txBody>
          <a:bodyPr wrap="square" rtlCol="0">
            <a:noAutofit/>
          </a:bodyPr>
          <a:lstStyle/>
          <a:p>
            <a:pPr algn="l"/>
            <a:r>
              <a:rPr lang="zh-CN" altLang="en-US" sz="2800" dirty="0">
                <a:solidFill>
                  <a:schemeClr val="accent1"/>
                </a:solidFill>
                <a:latin typeface="+mj-ea"/>
                <a:ea typeface="+mj-ea"/>
              </a:rPr>
              <a:t>策划目的</a:t>
            </a:r>
          </a:p>
        </p:txBody>
      </p:sp>
      <p:sp>
        <p:nvSpPr>
          <p:cNvPr id="21" name="文本框 20">
            <a:extLst>
              <a:ext uri="{FF2B5EF4-FFF2-40B4-BE49-F238E27FC236}">
                <a16:creationId xmlns:a16="http://schemas.microsoft.com/office/drawing/2014/main" id="{964B526B-F0AD-583A-DF7E-0B4EABE25394}"/>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j-ea"/>
                <a:ea typeface="+mj-ea"/>
              </a:rPr>
              <a:t>活动方案</a:t>
            </a:r>
          </a:p>
        </p:txBody>
      </p:sp>
      <p:sp>
        <p:nvSpPr>
          <p:cNvPr id="22" name="文本框 21">
            <a:extLst>
              <a:ext uri="{FF2B5EF4-FFF2-40B4-BE49-F238E27FC236}">
                <a16:creationId xmlns:a16="http://schemas.microsoft.com/office/drawing/2014/main" id="{73330F37-FE9B-D7E6-FA53-B7BF8398115B}"/>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PURPOSE</a:t>
            </a:r>
          </a:p>
        </p:txBody>
      </p:sp>
      <p:sp>
        <p:nvSpPr>
          <p:cNvPr id="23" name="文本框 22">
            <a:extLst>
              <a:ext uri="{FF2B5EF4-FFF2-40B4-BE49-F238E27FC236}">
                <a16:creationId xmlns:a16="http://schemas.microsoft.com/office/drawing/2014/main" id="{2B4D5DA8-9F1B-7F33-05F0-776F187B570A}"/>
              </a:ext>
            </a:extLst>
          </p:cNvPr>
          <p:cNvSpPr txBox="1"/>
          <p:nvPr/>
        </p:nvSpPr>
        <p:spPr>
          <a:xfrm>
            <a:off x="3469298" y="2402472"/>
            <a:ext cx="1610292" cy="1831242"/>
          </a:xfrm>
          <a:prstGeom prst="rect">
            <a:avLst/>
          </a:prstGeom>
          <a:noFill/>
        </p:spPr>
        <p:txBody>
          <a:bodyPr wrap="square" rtlCol="0">
            <a:noAutofit/>
          </a:bodyPr>
          <a:lstStyle/>
          <a:p>
            <a:pPr algn="l">
              <a:lnSpc>
                <a:spcPct val="120000"/>
              </a:lnSpc>
            </a:pPr>
            <a:r>
              <a:rPr lang="en-US" altLang="zh-CN" sz="1200" dirty="0">
                <a:solidFill>
                  <a:schemeClr val="tx1">
                    <a:lumMod val="85000"/>
                    <a:lumOff val="15000"/>
                  </a:schemeClr>
                </a:solidFill>
                <a:latin typeface="+mn-ea"/>
              </a:rPr>
              <a:t>51PPT</a:t>
            </a:r>
            <a:r>
              <a:rPr lang="zh-CN" altLang="en-US" sz="1200" dirty="0">
                <a:solidFill>
                  <a:schemeClr val="tx1">
                    <a:lumMod val="85000"/>
                    <a:lumOff val="15000"/>
                  </a:schemeClr>
                </a:solidFill>
                <a:latin typeface="+mn-ea"/>
              </a:rPr>
              <a:t>模板网，幻灯片演示模板及素材免费下载！</a:t>
            </a:r>
            <a:r>
              <a:rPr lang="en-US" altLang="zh-CN" sz="1200" dirty="0">
                <a:solidFill>
                  <a:schemeClr val="tx1">
                    <a:lumMod val="85000"/>
                    <a:lumOff val="15000"/>
                  </a:schemeClr>
                </a:solidFill>
                <a:latin typeface="+mn-ea"/>
              </a:rPr>
              <a:t>51PPT</a:t>
            </a:r>
            <a:r>
              <a:rPr lang="zh-CN" altLang="en-US" sz="1200" dirty="0">
                <a:solidFill>
                  <a:schemeClr val="tx1">
                    <a:lumMod val="85000"/>
                    <a:lumOff val="15000"/>
                  </a:schemeClr>
                </a:solidFill>
                <a:latin typeface="+mn-ea"/>
              </a:rPr>
              <a:t>模板网 官网唯一网址：</a:t>
            </a:r>
            <a:r>
              <a:rPr lang="en-US" altLang="zh-CN" sz="1200" dirty="0">
                <a:solidFill>
                  <a:schemeClr val="tx1">
                    <a:lumMod val="85000"/>
                    <a:lumOff val="15000"/>
                  </a:schemeClr>
                </a:solidFill>
                <a:latin typeface="+mn-ea"/>
              </a:rPr>
              <a:t>www.51pptmoban.com</a:t>
            </a:r>
            <a:endParaRPr lang="zh-CN" altLang="en-US" sz="1200" dirty="0">
              <a:solidFill>
                <a:schemeClr val="tx1">
                  <a:lumMod val="85000"/>
                  <a:lumOff val="15000"/>
                </a:schemeClr>
              </a:solidFill>
              <a:latin typeface="+mn-ea"/>
            </a:endParaRPr>
          </a:p>
        </p:txBody>
      </p:sp>
      <p:pic>
        <p:nvPicPr>
          <p:cNvPr id="25" name="图片 24">
            <a:extLst>
              <a:ext uri="{FF2B5EF4-FFF2-40B4-BE49-F238E27FC236}">
                <a16:creationId xmlns:a16="http://schemas.microsoft.com/office/drawing/2014/main" id="{30E37B8E-CC08-EC7F-BD11-C4FF18BE3BB8}"/>
              </a:ext>
            </a:extLst>
          </p:cNvPr>
          <p:cNvPicPr>
            <a:picLocks noChangeAspect="1"/>
          </p:cNvPicPr>
          <p:nvPr/>
        </p:nvPicPr>
        <p:blipFill>
          <a:blip r:embed="rId5"/>
          <a:stretch>
            <a:fillRect/>
          </a:stretch>
        </p:blipFill>
        <p:spPr>
          <a:xfrm>
            <a:off x="5986187" y="2098716"/>
            <a:ext cx="457240" cy="426757"/>
          </a:xfrm>
          <a:prstGeom prst="rect">
            <a:avLst/>
          </a:prstGeom>
        </p:spPr>
      </p:pic>
      <p:pic>
        <p:nvPicPr>
          <p:cNvPr id="26" name="图片 25">
            <a:extLst>
              <a:ext uri="{FF2B5EF4-FFF2-40B4-BE49-F238E27FC236}">
                <a16:creationId xmlns:a16="http://schemas.microsoft.com/office/drawing/2014/main" id="{2CBB0BFE-F88A-9ACF-5980-0E254AFEF341}"/>
              </a:ext>
            </a:extLst>
          </p:cNvPr>
          <p:cNvPicPr>
            <a:picLocks noChangeAspect="1"/>
          </p:cNvPicPr>
          <p:nvPr/>
        </p:nvPicPr>
        <p:blipFill>
          <a:blip r:embed="rId6"/>
          <a:stretch>
            <a:fillRect/>
          </a:stretch>
        </p:blipFill>
        <p:spPr>
          <a:xfrm>
            <a:off x="11077578" y="4232064"/>
            <a:ext cx="347502" cy="317019"/>
          </a:xfrm>
          <a:prstGeom prst="rect">
            <a:avLst/>
          </a:prstGeom>
        </p:spPr>
      </p:pic>
      <p:pic>
        <p:nvPicPr>
          <p:cNvPr id="28" name="图片 27">
            <a:extLst>
              <a:ext uri="{FF2B5EF4-FFF2-40B4-BE49-F238E27FC236}">
                <a16:creationId xmlns:a16="http://schemas.microsoft.com/office/drawing/2014/main" id="{733D3560-956D-6F37-69E4-8B1956B2D714}"/>
              </a:ext>
            </a:extLst>
          </p:cNvPr>
          <p:cNvPicPr>
            <a:picLocks noChangeAspect="1"/>
          </p:cNvPicPr>
          <p:nvPr/>
        </p:nvPicPr>
        <p:blipFill>
          <a:blip r:embed="rId7"/>
          <a:stretch>
            <a:fillRect/>
          </a:stretch>
        </p:blipFill>
        <p:spPr>
          <a:xfrm>
            <a:off x="6488641" y="4297290"/>
            <a:ext cx="1231499" cy="1140051"/>
          </a:xfrm>
          <a:prstGeom prst="rect">
            <a:avLst/>
          </a:prstGeom>
        </p:spPr>
      </p:pic>
      <p:pic>
        <p:nvPicPr>
          <p:cNvPr id="29" name="图片 28">
            <a:extLst>
              <a:ext uri="{FF2B5EF4-FFF2-40B4-BE49-F238E27FC236}">
                <a16:creationId xmlns:a16="http://schemas.microsoft.com/office/drawing/2014/main" id="{37100383-FBDD-AA99-4DBD-6D74F41B0058}"/>
              </a:ext>
            </a:extLst>
          </p:cNvPr>
          <p:cNvPicPr>
            <a:picLocks noChangeAspect="1"/>
          </p:cNvPicPr>
          <p:nvPr/>
        </p:nvPicPr>
        <p:blipFill>
          <a:blip r:embed="rId8"/>
          <a:stretch>
            <a:fillRect/>
          </a:stretch>
        </p:blipFill>
        <p:spPr>
          <a:xfrm>
            <a:off x="1391375" y="4499971"/>
            <a:ext cx="969348" cy="1176630"/>
          </a:xfrm>
          <a:prstGeom prst="rect">
            <a:avLst/>
          </a:prstGeom>
        </p:spPr>
      </p:pic>
      <p:pic>
        <p:nvPicPr>
          <p:cNvPr id="30" name="图片 29">
            <a:extLst>
              <a:ext uri="{FF2B5EF4-FFF2-40B4-BE49-F238E27FC236}">
                <a16:creationId xmlns:a16="http://schemas.microsoft.com/office/drawing/2014/main" id="{91973087-B2AB-E462-4B73-104AF2B272CB}"/>
              </a:ext>
            </a:extLst>
          </p:cNvPr>
          <p:cNvPicPr>
            <a:picLocks noChangeAspect="1"/>
          </p:cNvPicPr>
          <p:nvPr/>
        </p:nvPicPr>
        <p:blipFill>
          <a:blip r:embed="rId8"/>
          <a:stretch>
            <a:fillRect/>
          </a:stretch>
        </p:blipFill>
        <p:spPr>
          <a:xfrm>
            <a:off x="3816006" y="4499971"/>
            <a:ext cx="969348" cy="1176630"/>
          </a:xfrm>
          <a:prstGeom prst="rect">
            <a:avLst/>
          </a:prstGeom>
        </p:spPr>
      </p:pic>
    </p:spTree>
    <p:extLst>
      <p:ext uri="{BB962C8B-B14F-4D97-AF65-F5344CB8AC3E}">
        <p14:creationId xmlns:p14="http://schemas.microsoft.com/office/powerpoint/2010/main" val="2682953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2D96D176-F912-88DC-8A35-509A80B2D2E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405816" y="1665581"/>
            <a:ext cx="1322962" cy="778212"/>
          </a:xfrm>
          <a:custGeom>
            <a:avLst/>
            <a:gdLst>
              <a:gd name="connsiteX0" fmla="*/ 0 w 1322962"/>
              <a:gd name="connsiteY0" fmla="*/ 0 h 778212"/>
              <a:gd name="connsiteX1" fmla="*/ 1322962 w 1322962"/>
              <a:gd name="connsiteY1" fmla="*/ 0 h 778212"/>
              <a:gd name="connsiteX2" fmla="*/ 1322962 w 1322962"/>
              <a:gd name="connsiteY2" fmla="*/ 778212 h 778212"/>
              <a:gd name="connsiteX3" fmla="*/ 0 w 1322962"/>
              <a:gd name="connsiteY3" fmla="*/ 778212 h 778212"/>
            </a:gdLst>
            <a:ahLst/>
            <a:cxnLst>
              <a:cxn ang="0">
                <a:pos x="connsiteX0" y="connsiteY0"/>
              </a:cxn>
              <a:cxn ang="0">
                <a:pos x="connsiteX1" y="connsiteY1"/>
              </a:cxn>
              <a:cxn ang="0">
                <a:pos x="connsiteX2" y="connsiteY2"/>
              </a:cxn>
              <a:cxn ang="0">
                <a:pos x="connsiteX3" y="connsiteY3"/>
              </a:cxn>
            </a:cxnLst>
            <a:rect l="l" t="t" r="r" b="b"/>
            <a:pathLst>
              <a:path w="1322962" h="778212">
                <a:moveTo>
                  <a:pt x="0" y="0"/>
                </a:moveTo>
                <a:lnTo>
                  <a:pt x="1322962" y="0"/>
                </a:lnTo>
                <a:lnTo>
                  <a:pt x="1322962" y="778212"/>
                </a:lnTo>
                <a:lnTo>
                  <a:pt x="0" y="778212"/>
                </a:lnTo>
                <a:close/>
              </a:path>
            </a:pathLst>
          </a:custGeom>
        </p:spPr>
      </p:pic>
      <p:pic>
        <p:nvPicPr>
          <p:cNvPr id="56" name="图片 55">
            <a:extLst>
              <a:ext uri="{FF2B5EF4-FFF2-40B4-BE49-F238E27FC236}">
                <a16:creationId xmlns:a16="http://schemas.microsoft.com/office/drawing/2014/main" id="{CBDF1FFF-E591-FF98-CDD1-6285FFFF72C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690919" y="1646267"/>
            <a:ext cx="821234" cy="841922"/>
          </a:xfrm>
          <a:custGeom>
            <a:avLst/>
            <a:gdLst>
              <a:gd name="connsiteX0" fmla="*/ 0 w 821234"/>
              <a:gd name="connsiteY0" fmla="*/ 0 h 841922"/>
              <a:gd name="connsiteX1" fmla="*/ 821234 w 821234"/>
              <a:gd name="connsiteY1" fmla="*/ 0 h 841922"/>
              <a:gd name="connsiteX2" fmla="*/ 821234 w 821234"/>
              <a:gd name="connsiteY2" fmla="*/ 841922 h 841922"/>
              <a:gd name="connsiteX3" fmla="*/ 0 w 821234"/>
              <a:gd name="connsiteY3" fmla="*/ 841922 h 841922"/>
            </a:gdLst>
            <a:ahLst/>
            <a:cxnLst>
              <a:cxn ang="0">
                <a:pos x="connsiteX0" y="connsiteY0"/>
              </a:cxn>
              <a:cxn ang="0">
                <a:pos x="connsiteX1" y="connsiteY1"/>
              </a:cxn>
              <a:cxn ang="0">
                <a:pos x="connsiteX2" y="connsiteY2"/>
              </a:cxn>
              <a:cxn ang="0">
                <a:pos x="connsiteX3" y="connsiteY3"/>
              </a:cxn>
            </a:cxnLst>
            <a:rect l="l" t="t" r="r" b="b"/>
            <a:pathLst>
              <a:path w="821234" h="841922">
                <a:moveTo>
                  <a:pt x="0" y="0"/>
                </a:moveTo>
                <a:lnTo>
                  <a:pt x="821234" y="0"/>
                </a:lnTo>
                <a:lnTo>
                  <a:pt x="821234" y="841922"/>
                </a:lnTo>
                <a:lnTo>
                  <a:pt x="0" y="841922"/>
                </a:lnTo>
                <a:close/>
              </a:path>
            </a:pathLst>
          </a:custGeom>
        </p:spPr>
      </p:pic>
      <p:pic>
        <p:nvPicPr>
          <p:cNvPr id="55" name="图片 54">
            <a:extLst>
              <a:ext uri="{FF2B5EF4-FFF2-40B4-BE49-F238E27FC236}">
                <a16:creationId xmlns:a16="http://schemas.microsoft.com/office/drawing/2014/main" id="{C31FC6BE-617C-36C8-893E-BBD42D51326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023950" y="3034324"/>
            <a:ext cx="608000" cy="558518"/>
          </a:xfrm>
          <a:custGeom>
            <a:avLst/>
            <a:gdLst>
              <a:gd name="connsiteX0" fmla="*/ 0 w 608000"/>
              <a:gd name="connsiteY0" fmla="*/ 0 h 558518"/>
              <a:gd name="connsiteX1" fmla="*/ 608000 w 608000"/>
              <a:gd name="connsiteY1" fmla="*/ 0 h 558518"/>
              <a:gd name="connsiteX2" fmla="*/ 608000 w 608000"/>
              <a:gd name="connsiteY2" fmla="*/ 558518 h 558518"/>
              <a:gd name="connsiteX3" fmla="*/ 0 w 608000"/>
              <a:gd name="connsiteY3" fmla="*/ 558518 h 558518"/>
            </a:gdLst>
            <a:ahLst/>
            <a:cxnLst>
              <a:cxn ang="0">
                <a:pos x="connsiteX0" y="connsiteY0"/>
              </a:cxn>
              <a:cxn ang="0">
                <a:pos x="connsiteX1" y="connsiteY1"/>
              </a:cxn>
              <a:cxn ang="0">
                <a:pos x="connsiteX2" y="connsiteY2"/>
              </a:cxn>
              <a:cxn ang="0">
                <a:pos x="connsiteX3" y="connsiteY3"/>
              </a:cxn>
            </a:cxnLst>
            <a:rect l="l" t="t" r="r" b="b"/>
            <a:pathLst>
              <a:path w="608000" h="558518">
                <a:moveTo>
                  <a:pt x="0" y="0"/>
                </a:moveTo>
                <a:lnTo>
                  <a:pt x="608000" y="0"/>
                </a:lnTo>
                <a:lnTo>
                  <a:pt x="608000" y="558518"/>
                </a:lnTo>
                <a:lnTo>
                  <a:pt x="0" y="558518"/>
                </a:lnTo>
                <a:close/>
              </a:path>
            </a:pathLst>
          </a:custGeom>
        </p:spPr>
      </p:pic>
      <p:pic>
        <p:nvPicPr>
          <p:cNvPr id="53" name="图片 52">
            <a:extLst>
              <a:ext uri="{FF2B5EF4-FFF2-40B4-BE49-F238E27FC236}">
                <a16:creationId xmlns:a16="http://schemas.microsoft.com/office/drawing/2014/main" id="{2F8A0BC2-5E6B-2D4A-6D74-E7B3C2005776}"/>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919796" y="2903021"/>
            <a:ext cx="1096942" cy="1007666"/>
          </a:xfrm>
          <a:custGeom>
            <a:avLst/>
            <a:gdLst>
              <a:gd name="connsiteX0" fmla="*/ 0 w 1096942"/>
              <a:gd name="connsiteY0" fmla="*/ 0 h 1007666"/>
              <a:gd name="connsiteX1" fmla="*/ 1096942 w 1096942"/>
              <a:gd name="connsiteY1" fmla="*/ 0 h 1007666"/>
              <a:gd name="connsiteX2" fmla="*/ 1096942 w 1096942"/>
              <a:gd name="connsiteY2" fmla="*/ 1007666 h 1007666"/>
              <a:gd name="connsiteX3" fmla="*/ 0 w 1096942"/>
              <a:gd name="connsiteY3" fmla="*/ 1007666 h 1007666"/>
            </a:gdLst>
            <a:ahLst/>
            <a:cxnLst>
              <a:cxn ang="0">
                <a:pos x="connsiteX0" y="connsiteY0"/>
              </a:cxn>
              <a:cxn ang="0">
                <a:pos x="connsiteX1" y="connsiteY1"/>
              </a:cxn>
              <a:cxn ang="0">
                <a:pos x="connsiteX2" y="connsiteY2"/>
              </a:cxn>
              <a:cxn ang="0">
                <a:pos x="connsiteX3" y="connsiteY3"/>
              </a:cxn>
            </a:cxnLst>
            <a:rect l="l" t="t" r="r" b="b"/>
            <a:pathLst>
              <a:path w="1096942" h="1007666">
                <a:moveTo>
                  <a:pt x="0" y="0"/>
                </a:moveTo>
                <a:lnTo>
                  <a:pt x="1096942" y="0"/>
                </a:lnTo>
                <a:lnTo>
                  <a:pt x="1096942" y="1007666"/>
                </a:lnTo>
                <a:lnTo>
                  <a:pt x="0" y="1007666"/>
                </a:lnTo>
                <a:close/>
              </a:path>
            </a:pathLst>
          </a:custGeom>
        </p:spPr>
      </p:pic>
      <p:pic>
        <p:nvPicPr>
          <p:cNvPr id="52" name="图片 51">
            <a:extLst>
              <a:ext uri="{FF2B5EF4-FFF2-40B4-BE49-F238E27FC236}">
                <a16:creationId xmlns:a16="http://schemas.microsoft.com/office/drawing/2014/main" id="{50F866B8-0E93-B293-5AE2-A314FE927C84}"/>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347451" y="3539170"/>
            <a:ext cx="1050587" cy="941556"/>
          </a:xfrm>
          <a:custGeom>
            <a:avLst/>
            <a:gdLst>
              <a:gd name="connsiteX0" fmla="*/ 0 w 1050587"/>
              <a:gd name="connsiteY0" fmla="*/ 0 h 941556"/>
              <a:gd name="connsiteX1" fmla="*/ 1050587 w 1050587"/>
              <a:gd name="connsiteY1" fmla="*/ 0 h 941556"/>
              <a:gd name="connsiteX2" fmla="*/ 1050587 w 1050587"/>
              <a:gd name="connsiteY2" fmla="*/ 941556 h 941556"/>
              <a:gd name="connsiteX3" fmla="*/ 0 w 1050587"/>
              <a:gd name="connsiteY3" fmla="*/ 941556 h 941556"/>
            </a:gdLst>
            <a:ahLst/>
            <a:cxnLst>
              <a:cxn ang="0">
                <a:pos x="connsiteX0" y="connsiteY0"/>
              </a:cxn>
              <a:cxn ang="0">
                <a:pos x="connsiteX1" y="connsiteY1"/>
              </a:cxn>
              <a:cxn ang="0">
                <a:pos x="connsiteX2" y="connsiteY2"/>
              </a:cxn>
              <a:cxn ang="0">
                <a:pos x="connsiteX3" y="connsiteY3"/>
              </a:cxn>
            </a:cxnLst>
            <a:rect l="l" t="t" r="r" b="b"/>
            <a:pathLst>
              <a:path w="1050587" h="941556">
                <a:moveTo>
                  <a:pt x="0" y="0"/>
                </a:moveTo>
                <a:lnTo>
                  <a:pt x="1050587" y="0"/>
                </a:lnTo>
                <a:lnTo>
                  <a:pt x="1050587" y="941556"/>
                </a:lnTo>
                <a:lnTo>
                  <a:pt x="0" y="941556"/>
                </a:lnTo>
                <a:close/>
              </a:path>
            </a:pathLst>
          </a:custGeom>
        </p:spPr>
      </p:pic>
      <p:pic>
        <p:nvPicPr>
          <p:cNvPr id="51" name="图片 50">
            <a:extLst>
              <a:ext uri="{FF2B5EF4-FFF2-40B4-BE49-F238E27FC236}">
                <a16:creationId xmlns:a16="http://schemas.microsoft.com/office/drawing/2014/main" id="{5CF7DD60-C3D6-F85B-062B-B52C52C95876}"/>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8573673" y="1939931"/>
            <a:ext cx="1019089" cy="1044761"/>
          </a:xfrm>
          <a:custGeom>
            <a:avLst/>
            <a:gdLst>
              <a:gd name="connsiteX0" fmla="*/ 0 w 1019089"/>
              <a:gd name="connsiteY0" fmla="*/ 0 h 1044761"/>
              <a:gd name="connsiteX1" fmla="*/ 1019089 w 1019089"/>
              <a:gd name="connsiteY1" fmla="*/ 0 h 1044761"/>
              <a:gd name="connsiteX2" fmla="*/ 1019089 w 1019089"/>
              <a:gd name="connsiteY2" fmla="*/ 1044761 h 1044761"/>
              <a:gd name="connsiteX3" fmla="*/ 0 w 1019089"/>
              <a:gd name="connsiteY3" fmla="*/ 1044761 h 1044761"/>
            </a:gdLst>
            <a:ahLst/>
            <a:cxnLst>
              <a:cxn ang="0">
                <a:pos x="connsiteX0" y="connsiteY0"/>
              </a:cxn>
              <a:cxn ang="0">
                <a:pos x="connsiteX1" y="connsiteY1"/>
              </a:cxn>
              <a:cxn ang="0">
                <a:pos x="connsiteX2" y="connsiteY2"/>
              </a:cxn>
              <a:cxn ang="0">
                <a:pos x="connsiteX3" y="connsiteY3"/>
              </a:cxn>
            </a:cxnLst>
            <a:rect l="l" t="t" r="r" b="b"/>
            <a:pathLst>
              <a:path w="1019089" h="1044761">
                <a:moveTo>
                  <a:pt x="0" y="0"/>
                </a:moveTo>
                <a:lnTo>
                  <a:pt x="1019089" y="0"/>
                </a:lnTo>
                <a:lnTo>
                  <a:pt x="1019089" y="1044761"/>
                </a:lnTo>
                <a:lnTo>
                  <a:pt x="0" y="1044761"/>
                </a:lnTo>
                <a:close/>
              </a:path>
            </a:pathLst>
          </a:custGeom>
        </p:spPr>
      </p:pic>
      <p:pic>
        <p:nvPicPr>
          <p:cNvPr id="49" name="图片 48">
            <a:extLst>
              <a:ext uri="{FF2B5EF4-FFF2-40B4-BE49-F238E27FC236}">
                <a16:creationId xmlns:a16="http://schemas.microsoft.com/office/drawing/2014/main" id="{91A55380-5C97-6CEB-F02B-1A514E94E033}"/>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4067296" y="3747299"/>
            <a:ext cx="1517515" cy="1439693"/>
          </a:xfrm>
          <a:custGeom>
            <a:avLst/>
            <a:gdLst>
              <a:gd name="connsiteX0" fmla="*/ 0 w 1517515"/>
              <a:gd name="connsiteY0" fmla="*/ 0 h 1439693"/>
              <a:gd name="connsiteX1" fmla="*/ 1517515 w 1517515"/>
              <a:gd name="connsiteY1" fmla="*/ 0 h 1439693"/>
              <a:gd name="connsiteX2" fmla="*/ 1517515 w 1517515"/>
              <a:gd name="connsiteY2" fmla="*/ 1439693 h 1439693"/>
              <a:gd name="connsiteX3" fmla="*/ 0 w 1517515"/>
              <a:gd name="connsiteY3" fmla="*/ 1439693 h 1439693"/>
            </a:gdLst>
            <a:ahLst/>
            <a:cxnLst>
              <a:cxn ang="0">
                <a:pos x="connsiteX0" y="connsiteY0"/>
              </a:cxn>
              <a:cxn ang="0">
                <a:pos x="connsiteX1" y="connsiteY1"/>
              </a:cxn>
              <a:cxn ang="0">
                <a:pos x="connsiteX2" y="connsiteY2"/>
              </a:cxn>
              <a:cxn ang="0">
                <a:pos x="connsiteX3" y="connsiteY3"/>
              </a:cxn>
            </a:cxnLst>
            <a:rect l="l" t="t" r="r" b="b"/>
            <a:pathLst>
              <a:path w="1517515" h="1439693">
                <a:moveTo>
                  <a:pt x="0" y="0"/>
                </a:moveTo>
                <a:lnTo>
                  <a:pt x="1517515" y="0"/>
                </a:lnTo>
                <a:lnTo>
                  <a:pt x="1517515" y="1439693"/>
                </a:lnTo>
                <a:lnTo>
                  <a:pt x="0" y="1439693"/>
                </a:lnTo>
                <a:close/>
              </a:path>
            </a:pathLst>
          </a:custGeom>
        </p:spPr>
      </p:pic>
      <p:pic>
        <p:nvPicPr>
          <p:cNvPr id="48" name="图片 47">
            <a:extLst>
              <a:ext uri="{FF2B5EF4-FFF2-40B4-BE49-F238E27FC236}">
                <a16:creationId xmlns:a16="http://schemas.microsoft.com/office/drawing/2014/main" id="{65441223-3DF0-24A4-D5C8-8C6CB11AD2E0}"/>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6107583" y="5704363"/>
            <a:ext cx="612677" cy="578974"/>
          </a:xfrm>
          <a:custGeom>
            <a:avLst/>
            <a:gdLst>
              <a:gd name="connsiteX0" fmla="*/ 0 w 612677"/>
              <a:gd name="connsiteY0" fmla="*/ 0 h 578974"/>
              <a:gd name="connsiteX1" fmla="*/ 612677 w 612677"/>
              <a:gd name="connsiteY1" fmla="*/ 0 h 578974"/>
              <a:gd name="connsiteX2" fmla="*/ 612677 w 612677"/>
              <a:gd name="connsiteY2" fmla="*/ 578974 h 578974"/>
              <a:gd name="connsiteX3" fmla="*/ 0 w 612677"/>
              <a:gd name="connsiteY3" fmla="*/ 578974 h 578974"/>
            </a:gdLst>
            <a:ahLst/>
            <a:cxnLst>
              <a:cxn ang="0">
                <a:pos x="connsiteX0" y="connsiteY0"/>
              </a:cxn>
              <a:cxn ang="0">
                <a:pos x="connsiteX1" y="connsiteY1"/>
              </a:cxn>
              <a:cxn ang="0">
                <a:pos x="connsiteX2" y="connsiteY2"/>
              </a:cxn>
              <a:cxn ang="0">
                <a:pos x="connsiteX3" y="connsiteY3"/>
              </a:cxn>
            </a:cxnLst>
            <a:rect l="l" t="t" r="r" b="b"/>
            <a:pathLst>
              <a:path w="612677" h="578974">
                <a:moveTo>
                  <a:pt x="0" y="0"/>
                </a:moveTo>
                <a:lnTo>
                  <a:pt x="612677" y="0"/>
                </a:lnTo>
                <a:lnTo>
                  <a:pt x="612677" y="578974"/>
                </a:lnTo>
                <a:lnTo>
                  <a:pt x="0" y="578974"/>
                </a:lnTo>
                <a:close/>
              </a:path>
            </a:pathLst>
          </a:custGeom>
        </p:spPr>
      </p:pic>
      <p:pic>
        <p:nvPicPr>
          <p:cNvPr id="47" name="图片 46">
            <a:extLst>
              <a:ext uri="{FF2B5EF4-FFF2-40B4-BE49-F238E27FC236}">
                <a16:creationId xmlns:a16="http://schemas.microsoft.com/office/drawing/2014/main" id="{1E5C49C6-AB16-3EF3-ACF5-F1E5F34CFC1E}"/>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6149917" y="4467146"/>
            <a:ext cx="1298313" cy="1192649"/>
          </a:xfrm>
          <a:custGeom>
            <a:avLst/>
            <a:gdLst>
              <a:gd name="connsiteX0" fmla="*/ 0 w 1298313"/>
              <a:gd name="connsiteY0" fmla="*/ 0 h 1192649"/>
              <a:gd name="connsiteX1" fmla="*/ 1298313 w 1298313"/>
              <a:gd name="connsiteY1" fmla="*/ 0 h 1192649"/>
              <a:gd name="connsiteX2" fmla="*/ 1298313 w 1298313"/>
              <a:gd name="connsiteY2" fmla="*/ 1192649 h 1192649"/>
              <a:gd name="connsiteX3" fmla="*/ 0 w 1298313"/>
              <a:gd name="connsiteY3" fmla="*/ 1192649 h 1192649"/>
            </a:gdLst>
            <a:ahLst/>
            <a:cxnLst>
              <a:cxn ang="0">
                <a:pos x="connsiteX0" y="connsiteY0"/>
              </a:cxn>
              <a:cxn ang="0">
                <a:pos x="connsiteX1" y="connsiteY1"/>
              </a:cxn>
              <a:cxn ang="0">
                <a:pos x="connsiteX2" y="connsiteY2"/>
              </a:cxn>
              <a:cxn ang="0">
                <a:pos x="connsiteX3" y="connsiteY3"/>
              </a:cxn>
            </a:cxnLst>
            <a:rect l="l" t="t" r="r" b="b"/>
            <a:pathLst>
              <a:path w="1298313" h="1192649">
                <a:moveTo>
                  <a:pt x="0" y="0"/>
                </a:moveTo>
                <a:lnTo>
                  <a:pt x="1298313" y="0"/>
                </a:lnTo>
                <a:lnTo>
                  <a:pt x="1298313" y="1192649"/>
                </a:lnTo>
                <a:lnTo>
                  <a:pt x="0" y="1192649"/>
                </a:lnTo>
                <a:close/>
              </a:path>
            </a:pathLst>
          </a:custGeom>
        </p:spPr>
      </p:pic>
      <p:pic>
        <p:nvPicPr>
          <p:cNvPr id="46" name="图片 45">
            <a:extLst>
              <a:ext uri="{FF2B5EF4-FFF2-40B4-BE49-F238E27FC236}">
                <a16:creationId xmlns:a16="http://schemas.microsoft.com/office/drawing/2014/main" id="{7C54F253-A9D0-D9C3-0164-DE79E75228D4}"/>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4320216" y="2513914"/>
            <a:ext cx="1050587" cy="941556"/>
          </a:xfrm>
          <a:custGeom>
            <a:avLst/>
            <a:gdLst>
              <a:gd name="connsiteX0" fmla="*/ 0 w 1050587"/>
              <a:gd name="connsiteY0" fmla="*/ 0 h 941556"/>
              <a:gd name="connsiteX1" fmla="*/ 1050587 w 1050587"/>
              <a:gd name="connsiteY1" fmla="*/ 0 h 941556"/>
              <a:gd name="connsiteX2" fmla="*/ 1050587 w 1050587"/>
              <a:gd name="connsiteY2" fmla="*/ 941556 h 941556"/>
              <a:gd name="connsiteX3" fmla="*/ 0 w 1050587"/>
              <a:gd name="connsiteY3" fmla="*/ 941556 h 941556"/>
            </a:gdLst>
            <a:ahLst/>
            <a:cxnLst>
              <a:cxn ang="0">
                <a:pos x="connsiteX0" y="connsiteY0"/>
              </a:cxn>
              <a:cxn ang="0">
                <a:pos x="connsiteX1" y="connsiteY1"/>
              </a:cxn>
              <a:cxn ang="0">
                <a:pos x="connsiteX2" y="connsiteY2"/>
              </a:cxn>
              <a:cxn ang="0">
                <a:pos x="connsiteX3" y="connsiteY3"/>
              </a:cxn>
            </a:cxnLst>
            <a:rect l="l" t="t" r="r" b="b"/>
            <a:pathLst>
              <a:path w="1050587" h="941556">
                <a:moveTo>
                  <a:pt x="0" y="0"/>
                </a:moveTo>
                <a:lnTo>
                  <a:pt x="1050587" y="0"/>
                </a:lnTo>
                <a:lnTo>
                  <a:pt x="1050587" y="941556"/>
                </a:lnTo>
                <a:lnTo>
                  <a:pt x="0" y="941556"/>
                </a:lnTo>
                <a:close/>
              </a:path>
            </a:pathLst>
          </a:custGeom>
        </p:spPr>
      </p:pic>
      <p:pic>
        <p:nvPicPr>
          <p:cNvPr id="45" name="图片 44">
            <a:extLst>
              <a:ext uri="{FF2B5EF4-FFF2-40B4-BE49-F238E27FC236}">
                <a16:creationId xmlns:a16="http://schemas.microsoft.com/office/drawing/2014/main" id="{8590FEF0-11E2-0CBE-4153-3119B1B8CD48}"/>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7106571" y="3662668"/>
            <a:ext cx="1298313" cy="1192649"/>
          </a:xfrm>
          <a:custGeom>
            <a:avLst/>
            <a:gdLst>
              <a:gd name="connsiteX0" fmla="*/ 0 w 1298313"/>
              <a:gd name="connsiteY0" fmla="*/ 0 h 1192649"/>
              <a:gd name="connsiteX1" fmla="*/ 1298313 w 1298313"/>
              <a:gd name="connsiteY1" fmla="*/ 0 h 1192649"/>
              <a:gd name="connsiteX2" fmla="*/ 1298313 w 1298313"/>
              <a:gd name="connsiteY2" fmla="*/ 1192649 h 1192649"/>
              <a:gd name="connsiteX3" fmla="*/ 0 w 1298313"/>
              <a:gd name="connsiteY3" fmla="*/ 1192649 h 1192649"/>
            </a:gdLst>
            <a:ahLst/>
            <a:cxnLst>
              <a:cxn ang="0">
                <a:pos x="connsiteX0" y="connsiteY0"/>
              </a:cxn>
              <a:cxn ang="0">
                <a:pos x="connsiteX1" y="connsiteY1"/>
              </a:cxn>
              <a:cxn ang="0">
                <a:pos x="connsiteX2" y="connsiteY2"/>
              </a:cxn>
              <a:cxn ang="0">
                <a:pos x="connsiteX3" y="connsiteY3"/>
              </a:cxn>
            </a:cxnLst>
            <a:rect l="l" t="t" r="r" b="b"/>
            <a:pathLst>
              <a:path w="1298313" h="1192649">
                <a:moveTo>
                  <a:pt x="0" y="0"/>
                </a:moveTo>
                <a:lnTo>
                  <a:pt x="1298313" y="0"/>
                </a:lnTo>
                <a:lnTo>
                  <a:pt x="1298313" y="1192649"/>
                </a:lnTo>
                <a:lnTo>
                  <a:pt x="0" y="1192649"/>
                </a:lnTo>
                <a:close/>
              </a:path>
            </a:pathLst>
          </a:custGeom>
        </p:spPr>
      </p:pic>
      <p:pic>
        <p:nvPicPr>
          <p:cNvPr id="43" name="图片 42">
            <a:extLst>
              <a:ext uri="{FF2B5EF4-FFF2-40B4-BE49-F238E27FC236}">
                <a16:creationId xmlns:a16="http://schemas.microsoft.com/office/drawing/2014/main" id="{CD516895-5D7A-97CF-571D-CD0E959CBAA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2560051" y="2513914"/>
            <a:ext cx="1507247" cy="941556"/>
          </a:xfrm>
          <a:custGeom>
            <a:avLst/>
            <a:gdLst>
              <a:gd name="connsiteX0" fmla="*/ 0 w 1507247"/>
              <a:gd name="connsiteY0" fmla="*/ 0 h 941556"/>
              <a:gd name="connsiteX1" fmla="*/ 1507247 w 1507247"/>
              <a:gd name="connsiteY1" fmla="*/ 0 h 941556"/>
              <a:gd name="connsiteX2" fmla="*/ 1507247 w 1507247"/>
              <a:gd name="connsiteY2" fmla="*/ 941556 h 941556"/>
              <a:gd name="connsiteX3" fmla="*/ 0 w 1507247"/>
              <a:gd name="connsiteY3" fmla="*/ 941556 h 941556"/>
            </a:gdLst>
            <a:ahLst/>
            <a:cxnLst>
              <a:cxn ang="0">
                <a:pos x="connsiteX0" y="connsiteY0"/>
              </a:cxn>
              <a:cxn ang="0">
                <a:pos x="connsiteX1" y="connsiteY1"/>
              </a:cxn>
              <a:cxn ang="0">
                <a:pos x="connsiteX2" y="connsiteY2"/>
              </a:cxn>
              <a:cxn ang="0">
                <a:pos x="connsiteX3" y="connsiteY3"/>
              </a:cxn>
            </a:cxnLst>
            <a:rect l="l" t="t" r="r" b="b"/>
            <a:pathLst>
              <a:path w="1507247" h="941556">
                <a:moveTo>
                  <a:pt x="0" y="0"/>
                </a:moveTo>
                <a:lnTo>
                  <a:pt x="1507247" y="0"/>
                </a:lnTo>
                <a:lnTo>
                  <a:pt x="1507247" y="941556"/>
                </a:lnTo>
                <a:lnTo>
                  <a:pt x="0" y="941556"/>
                </a:lnTo>
                <a:close/>
              </a:path>
            </a:pathLst>
          </a:custGeom>
        </p:spPr>
      </p:pic>
      <p:pic>
        <p:nvPicPr>
          <p:cNvPr id="42" name="图片 41">
            <a:extLst>
              <a:ext uri="{FF2B5EF4-FFF2-40B4-BE49-F238E27FC236}">
                <a16:creationId xmlns:a16="http://schemas.microsoft.com/office/drawing/2014/main" id="{1D590B21-A9E2-1A9E-28EF-21E410DDB0F7}"/>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7629400" y="2669914"/>
            <a:ext cx="1350701" cy="1201467"/>
          </a:xfrm>
          <a:custGeom>
            <a:avLst/>
            <a:gdLst>
              <a:gd name="connsiteX0" fmla="*/ 0 w 1350701"/>
              <a:gd name="connsiteY0" fmla="*/ 0 h 1201467"/>
              <a:gd name="connsiteX1" fmla="*/ 1350701 w 1350701"/>
              <a:gd name="connsiteY1" fmla="*/ 0 h 1201467"/>
              <a:gd name="connsiteX2" fmla="*/ 1350701 w 1350701"/>
              <a:gd name="connsiteY2" fmla="*/ 1201467 h 1201467"/>
              <a:gd name="connsiteX3" fmla="*/ 0 w 1350701"/>
              <a:gd name="connsiteY3" fmla="*/ 1201467 h 1201467"/>
            </a:gdLst>
            <a:ahLst/>
            <a:cxnLst>
              <a:cxn ang="0">
                <a:pos x="connsiteX0" y="connsiteY0"/>
              </a:cxn>
              <a:cxn ang="0">
                <a:pos x="connsiteX1" y="connsiteY1"/>
              </a:cxn>
              <a:cxn ang="0">
                <a:pos x="connsiteX2" y="connsiteY2"/>
              </a:cxn>
              <a:cxn ang="0">
                <a:pos x="connsiteX3" y="connsiteY3"/>
              </a:cxn>
            </a:cxnLst>
            <a:rect l="l" t="t" r="r" b="b"/>
            <a:pathLst>
              <a:path w="1350701" h="1201467">
                <a:moveTo>
                  <a:pt x="0" y="0"/>
                </a:moveTo>
                <a:lnTo>
                  <a:pt x="1350701" y="0"/>
                </a:lnTo>
                <a:lnTo>
                  <a:pt x="1350701" y="1201467"/>
                </a:lnTo>
                <a:lnTo>
                  <a:pt x="0" y="1201467"/>
                </a:lnTo>
                <a:close/>
              </a:path>
            </a:pathLst>
          </a:custGeom>
        </p:spPr>
      </p:pic>
      <p:pic>
        <p:nvPicPr>
          <p:cNvPr id="40" name="图片 39">
            <a:extLst>
              <a:ext uri="{FF2B5EF4-FFF2-40B4-BE49-F238E27FC236}">
                <a16:creationId xmlns:a16="http://schemas.microsoft.com/office/drawing/2014/main" id="{F4637DD7-6F40-B91B-E34C-FA6E77C60280}"/>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4845510" y="4475737"/>
            <a:ext cx="1262074" cy="1184057"/>
          </a:xfrm>
          <a:custGeom>
            <a:avLst/>
            <a:gdLst>
              <a:gd name="connsiteX0" fmla="*/ 0 w 1262074"/>
              <a:gd name="connsiteY0" fmla="*/ 0 h 1184057"/>
              <a:gd name="connsiteX1" fmla="*/ 1262074 w 1262074"/>
              <a:gd name="connsiteY1" fmla="*/ 0 h 1184057"/>
              <a:gd name="connsiteX2" fmla="*/ 1262074 w 1262074"/>
              <a:gd name="connsiteY2" fmla="*/ 1184057 h 1184057"/>
              <a:gd name="connsiteX3" fmla="*/ 0 w 1262074"/>
              <a:gd name="connsiteY3" fmla="*/ 1184057 h 1184057"/>
            </a:gdLst>
            <a:ahLst/>
            <a:cxnLst>
              <a:cxn ang="0">
                <a:pos x="connsiteX0" y="connsiteY0"/>
              </a:cxn>
              <a:cxn ang="0">
                <a:pos x="connsiteX1" y="connsiteY1"/>
              </a:cxn>
              <a:cxn ang="0">
                <a:pos x="connsiteX2" y="connsiteY2"/>
              </a:cxn>
              <a:cxn ang="0">
                <a:pos x="connsiteX3" y="connsiteY3"/>
              </a:cxn>
            </a:cxnLst>
            <a:rect l="l" t="t" r="r" b="b"/>
            <a:pathLst>
              <a:path w="1262074" h="1184057">
                <a:moveTo>
                  <a:pt x="0" y="0"/>
                </a:moveTo>
                <a:lnTo>
                  <a:pt x="1262074" y="0"/>
                </a:lnTo>
                <a:lnTo>
                  <a:pt x="1262074" y="1184057"/>
                </a:lnTo>
                <a:lnTo>
                  <a:pt x="0" y="1184057"/>
                </a:lnTo>
                <a:close/>
              </a:path>
            </a:pathLst>
          </a:custGeom>
        </p:spPr>
      </p:pic>
      <p:sp>
        <p:nvSpPr>
          <p:cNvPr id="58" name="文本框 57">
            <a:extLst>
              <a:ext uri="{FF2B5EF4-FFF2-40B4-BE49-F238E27FC236}">
                <a16:creationId xmlns:a16="http://schemas.microsoft.com/office/drawing/2014/main" id="{8333D955-FB3B-741D-AFA7-C2C0AF15FE0D}"/>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n-ea"/>
              </a:rPr>
              <a:t>活动方案</a:t>
            </a:r>
          </a:p>
        </p:txBody>
      </p:sp>
      <p:sp>
        <p:nvSpPr>
          <p:cNvPr id="59" name="文本框 58">
            <a:extLst>
              <a:ext uri="{FF2B5EF4-FFF2-40B4-BE49-F238E27FC236}">
                <a16:creationId xmlns:a16="http://schemas.microsoft.com/office/drawing/2014/main" id="{A45B283D-58C7-3832-6676-E21DFD705846}"/>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PURPOSE</a:t>
            </a:r>
          </a:p>
        </p:txBody>
      </p:sp>
      <p:sp>
        <p:nvSpPr>
          <p:cNvPr id="60" name="文本框 59">
            <a:extLst>
              <a:ext uri="{FF2B5EF4-FFF2-40B4-BE49-F238E27FC236}">
                <a16:creationId xmlns:a16="http://schemas.microsoft.com/office/drawing/2014/main" id="{CA75BCF2-0272-54F0-C7BE-F6B71815C175}"/>
              </a:ext>
            </a:extLst>
          </p:cNvPr>
          <p:cNvSpPr txBox="1"/>
          <p:nvPr/>
        </p:nvSpPr>
        <p:spPr>
          <a:xfrm>
            <a:off x="5267325" y="1819793"/>
            <a:ext cx="1657350" cy="533802"/>
          </a:xfrm>
          <a:prstGeom prst="rect">
            <a:avLst/>
          </a:prstGeom>
        </p:spPr>
        <p:txBody>
          <a:bodyPr wrap="square" rtlCol="0">
            <a:noAutofit/>
          </a:bodyPr>
          <a:lstStyle/>
          <a:p>
            <a:pPr algn="dist"/>
            <a:r>
              <a:rPr lang="zh-CN" altLang="en-US" sz="3200" dirty="0">
                <a:solidFill>
                  <a:schemeClr val="accent4">
                    <a:lumMod val="60000"/>
                    <a:lumOff val="40000"/>
                  </a:schemeClr>
                </a:solidFill>
                <a:latin typeface="+mn-ea"/>
              </a:rPr>
              <a:t>照片集</a:t>
            </a:r>
          </a:p>
        </p:txBody>
      </p:sp>
    </p:spTree>
    <p:extLst>
      <p:ext uri="{BB962C8B-B14F-4D97-AF65-F5344CB8AC3E}">
        <p14:creationId xmlns:p14="http://schemas.microsoft.com/office/powerpoint/2010/main" val="610446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75AFC84-4F26-C118-3164-4E4192E75D12}"/>
              </a:ext>
            </a:extLst>
          </p:cNvPr>
          <p:cNvSpPr txBox="1"/>
          <p:nvPr/>
        </p:nvSpPr>
        <p:spPr>
          <a:xfrm>
            <a:off x="928653" y="2014092"/>
            <a:ext cx="3313147" cy="943272"/>
          </a:xfrm>
          <a:prstGeom prst="rect">
            <a:avLst/>
          </a:prstGeom>
          <a:noFill/>
        </p:spPr>
        <p:txBody>
          <a:bodyPr wrap="square" rtlCol="0">
            <a:noAutofit/>
          </a:bodyPr>
          <a:lstStyle/>
          <a:p>
            <a:pPr algn="dist">
              <a:lnSpc>
                <a:spcPct val="110000"/>
              </a:lnSpc>
            </a:pPr>
            <a:r>
              <a:rPr lang="zh-CN" altLang="en-US" sz="6000" dirty="0">
                <a:solidFill>
                  <a:schemeClr val="accent1"/>
                </a:solidFill>
                <a:effectLst>
                  <a:outerShdw blurRad="76200" dist="38100" dir="5400000" algn="t" rotWithShape="0">
                    <a:srgbClr val="96000E">
                      <a:alpha val="22000"/>
                    </a:srgbClr>
                  </a:outerShdw>
                </a:effectLst>
                <a:latin typeface="+mj-ea"/>
                <a:ea typeface="+mj-ea"/>
              </a:rPr>
              <a:t>谢谢观看</a:t>
            </a:r>
          </a:p>
        </p:txBody>
      </p:sp>
      <p:sp>
        <p:nvSpPr>
          <p:cNvPr id="3" name="文本框 2">
            <a:extLst>
              <a:ext uri="{FF2B5EF4-FFF2-40B4-BE49-F238E27FC236}">
                <a16:creationId xmlns:a16="http://schemas.microsoft.com/office/drawing/2014/main" id="{8CFCD99E-5AAC-43C7-951D-4F76308569A3}"/>
              </a:ext>
            </a:extLst>
          </p:cNvPr>
          <p:cNvSpPr txBox="1"/>
          <p:nvPr/>
        </p:nvSpPr>
        <p:spPr>
          <a:xfrm>
            <a:off x="928653" y="2921002"/>
            <a:ext cx="3221707" cy="943272"/>
          </a:xfrm>
          <a:prstGeom prst="rect">
            <a:avLst/>
          </a:prstGeom>
          <a:noFill/>
        </p:spPr>
        <p:txBody>
          <a:bodyPr wrap="square" rtlCol="0">
            <a:noAutofit/>
          </a:bodyPr>
          <a:lstStyle/>
          <a:p>
            <a:pPr algn="dist">
              <a:lnSpc>
                <a:spcPct val="110000"/>
              </a:lnSpc>
            </a:pPr>
            <a:r>
              <a:rPr lang="en-US" altLang="zh-CN" sz="6000" dirty="0">
                <a:solidFill>
                  <a:schemeClr val="accent1"/>
                </a:solidFill>
                <a:effectLst>
                  <a:outerShdw blurRad="76200" dist="38100" dir="5400000" algn="t" rotWithShape="0">
                    <a:srgbClr val="96000E">
                      <a:alpha val="22000"/>
                    </a:srgbClr>
                  </a:outerShdw>
                </a:effectLst>
                <a:latin typeface="+mj-ea"/>
                <a:ea typeface="+mj-ea"/>
              </a:rPr>
              <a:t>THANKS</a:t>
            </a:r>
            <a:endParaRPr lang="zh-CN" altLang="en-US" sz="6000" dirty="0">
              <a:solidFill>
                <a:schemeClr val="accent1"/>
              </a:solidFill>
              <a:effectLst>
                <a:outerShdw blurRad="76200" dist="38100" dir="5400000" algn="t" rotWithShape="0">
                  <a:srgbClr val="96000E">
                    <a:alpha val="22000"/>
                  </a:srgbClr>
                </a:outerShdw>
              </a:effectLst>
              <a:latin typeface="+mj-ea"/>
              <a:ea typeface="+mj-ea"/>
            </a:endParaRPr>
          </a:p>
        </p:txBody>
      </p:sp>
    </p:spTree>
    <p:extLst>
      <p:ext uri="{BB962C8B-B14F-4D97-AF65-F5344CB8AC3E}">
        <p14:creationId xmlns:p14="http://schemas.microsoft.com/office/powerpoint/2010/main" val="624884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B4E8E3D-62FF-654F-152C-435FA0E23750}"/>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09141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CACD1BE-D675-142F-2DB6-3950D66B0205}"/>
              </a:ext>
            </a:extLst>
          </p:cNvPr>
          <p:cNvSpPr/>
          <p:nvPr/>
        </p:nvSpPr>
        <p:spPr>
          <a:xfrm>
            <a:off x="658813" y="3568382"/>
            <a:ext cx="3900620"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海之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0C8881D-F023-4856-18C0-23892DAEA0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280160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8EB955-B100-FC9F-BEA2-46F2FBB850D0}"/>
              </a:ext>
            </a:extLst>
          </p:cNvPr>
          <p:cNvSpPr txBox="1"/>
          <p:nvPr/>
        </p:nvSpPr>
        <p:spPr>
          <a:xfrm>
            <a:off x="7269829" y="1182814"/>
            <a:ext cx="1558925" cy="533802"/>
          </a:xfrm>
          <a:prstGeom prst="rect">
            <a:avLst/>
          </a:prstGeom>
        </p:spPr>
        <p:txBody>
          <a:bodyPr wrap="square" rtlCol="0">
            <a:noAutofit/>
          </a:bodyPr>
          <a:lstStyle/>
          <a:p>
            <a:pPr algn="dist"/>
            <a:r>
              <a:rPr lang="zh-CN" altLang="en-US" sz="2800" dirty="0">
                <a:solidFill>
                  <a:schemeClr val="accent1"/>
                </a:solidFill>
                <a:latin typeface="+mj-ea"/>
                <a:ea typeface="+mj-ea"/>
              </a:rPr>
              <a:t>活动背景</a:t>
            </a:r>
          </a:p>
        </p:txBody>
      </p:sp>
      <p:sp>
        <p:nvSpPr>
          <p:cNvPr id="14" name="文本框 13">
            <a:extLst>
              <a:ext uri="{FF2B5EF4-FFF2-40B4-BE49-F238E27FC236}">
                <a16:creationId xmlns:a16="http://schemas.microsoft.com/office/drawing/2014/main" id="{60E47F99-E736-07E0-D290-ADCD895C2DD8}"/>
              </a:ext>
            </a:extLst>
          </p:cNvPr>
          <p:cNvSpPr txBox="1"/>
          <p:nvPr/>
        </p:nvSpPr>
        <p:spPr>
          <a:xfrm>
            <a:off x="8828754" y="1424137"/>
            <a:ext cx="1712246" cy="205496"/>
          </a:xfrm>
          <a:prstGeom prst="rect">
            <a:avLst/>
          </a:prstGeom>
          <a:noFill/>
        </p:spPr>
        <p:txBody>
          <a:bodyPr wrap="square" rtlCol="0">
            <a:noAutofit/>
          </a:bodyPr>
          <a:lstStyle/>
          <a:p>
            <a:pPr algn="l"/>
            <a:r>
              <a:rPr lang="en-US" altLang="zh-CN" sz="1000" dirty="0">
                <a:solidFill>
                  <a:schemeClr val="tx1">
                    <a:lumMod val="85000"/>
                    <a:lumOff val="15000"/>
                  </a:schemeClr>
                </a:solidFill>
                <a:ea typeface="思源黑体 CN Light" panose="020B0300000000000000" pitchFamily="34" charset="-122"/>
              </a:rPr>
              <a:t>ACTIVITY BACKGROUND</a:t>
            </a:r>
            <a:endParaRPr lang="zh-CN" altLang="en-US" sz="1000" dirty="0">
              <a:solidFill>
                <a:schemeClr val="tx1">
                  <a:lumMod val="85000"/>
                  <a:lumOff val="15000"/>
                </a:schemeClr>
              </a:solidFill>
              <a:ea typeface="思源黑体 CN Light" panose="020B0300000000000000" pitchFamily="34" charset="-122"/>
            </a:endParaRPr>
          </a:p>
        </p:txBody>
      </p:sp>
      <p:sp>
        <p:nvSpPr>
          <p:cNvPr id="16" name="文本框 15">
            <a:extLst>
              <a:ext uri="{FF2B5EF4-FFF2-40B4-BE49-F238E27FC236}">
                <a16:creationId xmlns:a16="http://schemas.microsoft.com/office/drawing/2014/main" id="{131D409E-EFD6-4896-C8EA-E3E37DCBA171}"/>
              </a:ext>
            </a:extLst>
          </p:cNvPr>
          <p:cNvSpPr txBox="1"/>
          <p:nvPr/>
        </p:nvSpPr>
        <p:spPr>
          <a:xfrm>
            <a:off x="7269829" y="2511442"/>
            <a:ext cx="1558925" cy="533802"/>
          </a:xfrm>
          <a:prstGeom prst="rect">
            <a:avLst/>
          </a:prstGeom>
          <a:noFill/>
        </p:spPr>
        <p:txBody>
          <a:bodyPr wrap="square" rtlCol="0">
            <a:noAutofit/>
          </a:bodyPr>
          <a:lstStyle/>
          <a:p>
            <a:pPr algn="dist"/>
            <a:r>
              <a:rPr lang="zh-CN" altLang="en-US" sz="2800" dirty="0">
                <a:solidFill>
                  <a:schemeClr val="accent1"/>
                </a:solidFill>
                <a:latin typeface="+mj-ea"/>
                <a:ea typeface="+mj-ea"/>
              </a:rPr>
              <a:t>活动目的</a:t>
            </a:r>
          </a:p>
        </p:txBody>
      </p:sp>
      <p:sp>
        <p:nvSpPr>
          <p:cNvPr id="18" name="文本框 17">
            <a:extLst>
              <a:ext uri="{FF2B5EF4-FFF2-40B4-BE49-F238E27FC236}">
                <a16:creationId xmlns:a16="http://schemas.microsoft.com/office/drawing/2014/main" id="{70851991-177F-51B4-AFF1-FB7E1EEC04C3}"/>
              </a:ext>
            </a:extLst>
          </p:cNvPr>
          <p:cNvSpPr txBox="1"/>
          <p:nvPr/>
        </p:nvSpPr>
        <p:spPr>
          <a:xfrm>
            <a:off x="8828754" y="2752765"/>
            <a:ext cx="1470277" cy="205496"/>
          </a:xfrm>
          <a:prstGeom prst="rect">
            <a:avLst/>
          </a:prstGeom>
          <a:noFill/>
        </p:spPr>
        <p:txBody>
          <a:bodyPr wrap="square" rtlCol="0">
            <a:noAutofit/>
          </a:bodyPr>
          <a:lstStyle/>
          <a:p>
            <a:r>
              <a:rPr lang="en-US" altLang="zh-CN" sz="1000" dirty="0">
                <a:solidFill>
                  <a:schemeClr val="tx1">
                    <a:lumMod val="85000"/>
                    <a:lumOff val="15000"/>
                  </a:schemeClr>
                </a:solidFill>
                <a:ea typeface="思源黑体 CN Light" panose="020B0300000000000000" pitchFamily="34" charset="-122"/>
              </a:rPr>
              <a:t>ACTIVITY PURPOSE</a:t>
            </a:r>
          </a:p>
        </p:txBody>
      </p:sp>
      <p:sp>
        <p:nvSpPr>
          <p:cNvPr id="21" name="文本框 20">
            <a:extLst>
              <a:ext uri="{FF2B5EF4-FFF2-40B4-BE49-F238E27FC236}">
                <a16:creationId xmlns:a16="http://schemas.microsoft.com/office/drawing/2014/main" id="{ED8A152A-5D8D-D859-7FF2-14A05D5819A5}"/>
              </a:ext>
            </a:extLst>
          </p:cNvPr>
          <p:cNvSpPr txBox="1"/>
          <p:nvPr/>
        </p:nvSpPr>
        <p:spPr>
          <a:xfrm>
            <a:off x="7269829" y="3840070"/>
            <a:ext cx="1612875" cy="533802"/>
          </a:xfrm>
          <a:prstGeom prst="rect">
            <a:avLst/>
          </a:prstGeom>
          <a:noFill/>
        </p:spPr>
        <p:txBody>
          <a:bodyPr wrap="square" rtlCol="0">
            <a:noAutofit/>
          </a:bodyPr>
          <a:lstStyle/>
          <a:p>
            <a:pPr algn="dist"/>
            <a:r>
              <a:rPr lang="zh-CN" altLang="en-US" sz="2800" dirty="0">
                <a:solidFill>
                  <a:schemeClr val="accent1"/>
                </a:solidFill>
                <a:latin typeface="+mj-ea"/>
                <a:ea typeface="+mj-ea"/>
              </a:rPr>
              <a:t>活动内容</a:t>
            </a:r>
          </a:p>
        </p:txBody>
      </p:sp>
      <p:sp>
        <p:nvSpPr>
          <p:cNvPr id="23" name="文本框 22">
            <a:extLst>
              <a:ext uri="{FF2B5EF4-FFF2-40B4-BE49-F238E27FC236}">
                <a16:creationId xmlns:a16="http://schemas.microsoft.com/office/drawing/2014/main" id="{0CBB55DE-C0AD-84D9-1A57-2B1D48C374CB}"/>
              </a:ext>
            </a:extLst>
          </p:cNvPr>
          <p:cNvSpPr txBox="1"/>
          <p:nvPr/>
        </p:nvSpPr>
        <p:spPr>
          <a:xfrm>
            <a:off x="8828755" y="4081393"/>
            <a:ext cx="1712246" cy="205496"/>
          </a:xfrm>
          <a:prstGeom prst="rect">
            <a:avLst/>
          </a:prstGeom>
          <a:noFill/>
        </p:spPr>
        <p:txBody>
          <a:bodyPr wrap="square" rtlCol="0">
            <a:noAutofit/>
          </a:bodyPr>
          <a:lstStyle/>
          <a:p>
            <a:pPr algn="l"/>
            <a:r>
              <a:rPr lang="en-US" altLang="zh-CN" sz="1000" dirty="0">
                <a:solidFill>
                  <a:schemeClr val="tx1">
                    <a:lumMod val="85000"/>
                    <a:lumOff val="15000"/>
                  </a:schemeClr>
                </a:solidFill>
                <a:ea typeface="思源黑体 CN Light" panose="020B0300000000000000" pitchFamily="34" charset="-122"/>
              </a:rPr>
              <a:t>ACTIVITY INFORMATION</a:t>
            </a:r>
          </a:p>
        </p:txBody>
      </p:sp>
      <p:sp>
        <p:nvSpPr>
          <p:cNvPr id="26" name="文本框 25">
            <a:extLst>
              <a:ext uri="{FF2B5EF4-FFF2-40B4-BE49-F238E27FC236}">
                <a16:creationId xmlns:a16="http://schemas.microsoft.com/office/drawing/2014/main" id="{2550573C-1309-669F-0F93-E20E9E0269C6}"/>
              </a:ext>
            </a:extLst>
          </p:cNvPr>
          <p:cNvSpPr txBox="1"/>
          <p:nvPr/>
        </p:nvSpPr>
        <p:spPr>
          <a:xfrm>
            <a:off x="7269829" y="5168698"/>
            <a:ext cx="1612875" cy="533802"/>
          </a:xfrm>
          <a:prstGeom prst="rect">
            <a:avLst/>
          </a:prstGeom>
          <a:noFill/>
        </p:spPr>
        <p:txBody>
          <a:bodyPr wrap="square" rtlCol="0">
            <a:noAutofit/>
          </a:bodyPr>
          <a:lstStyle/>
          <a:p>
            <a:pPr algn="dist"/>
            <a:r>
              <a:rPr lang="zh-CN" altLang="en-US" sz="2800" dirty="0">
                <a:solidFill>
                  <a:schemeClr val="accent1"/>
                </a:solidFill>
                <a:latin typeface="+mj-ea"/>
                <a:ea typeface="+mj-ea"/>
              </a:rPr>
              <a:t>活动方案</a:t>
            </a:r>
          </a:p>
        </p:txBody>
      </p:sp>
      <p:sp>
        <p:nvSpPr>
          <p:cNvPr id="28" name="文本框 27">
            <a:extLst>
              <a:ext uri="{FF2B5EF4-FFF2-40B4-BE49-F238E27FC236}">
                <a16:creationId xmlns:a16="http://schemas.microsoft.com/office/drawing/2014/main" id="{B38AD629-96D8-1DE0-A38B-AE7D5D5EECD1}"/>
              </a:ext>
            </a:extLst>
          </p:cNvPr>
          <p:cNvSpPr txBox="1"/>
          <p:nvPr/>
        </p:nvSpPr>
        <p:spPr>
          <a:xfrm>
            <a:off x="8828754" y="5410021"/>
            <a:ext cx="1612875" cy="205496"/>
          </a:xfrm>
          <a:prstGeom prst="rect">
            <a:avLst/>
          </a:prstGeom>
          <a:noFill/>
        </p:spPr>
        <p:txBody>
          <a:bodyPr wrap="square" rtlCol="0">
            <a:noAutofit/>
          </a:bodyPr>
          <a:lstStyle/>
          <a:p>
            <a:pPr algn="l"/>
            <a:r>
              <a:rPr lang="en-US" altLang="zh-CN" sz="1000" dirty="0">
                <a:solidFill>
                  <a:schemeClr val="tx1">
                    <a:lumMod val="85000"/>
                    <a:lumOff val="15000"/>
                  </a:schemeClr>
                </a:solidFill>
                <a:ea typeface="思源黑体 CN Light" panose="020B0300000000000000" pitchFamily="34" charset="-122"/>
              </a:rPr>
              <a:t>ACTIVITY PLAN</a:t>
            </a:r>
          </a:p>
        </p:txBody>
      </p:sp>
    </p:spTree>
    <p:extLst>
      <p:ext uri="{BB962C8B-B14F-4D97-AF65-F5344CB8AC3E}">
        <p14:creationId xmlns:p14="http://schemas.microsoft.com/office/powerpoint/2010/main" val="1925650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000"/>
          </a:schemeClr>
        </a:solidFill>
        <a:effectLst/>
      </p:bgPr>
    </p:bg>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BCE54C71-7C51-0928-18F8-49DB61F09984}"/>
              </a:ext>
            </a:extLst>
          </p:cNvPr>
          <p:cNvSpPr txBox="1"/>
          <p:nvPr/>
        </p:nvSpPr>
        <p:spPr>
          <a:xfrm>
            <a:off x="903219" y="3812066"/>
            <a:ext cx="3732743" cy="1117600"/>
          </a:xfrm>
          <a:prstGeom prst="rect">
            <a:avLst/>
          </a:prstGeom>
          <a:noFill/>
        </p:spPr>
        <p:txBody>
          <a:bodyPr wrap="square" rtlCol="0">
            <a:noAutofit/>
          </a:bodyPr>
          <a:lstStyle/>
          <a:p>
            <a:pPr algn="dist"/>
            <a:r>
              <a:rPr lang="zh-CN" altLang="en-US" sz="5400" dirty="0">
                <a:solidFill>
                  <a:schemeClr val="accent1"/>
                </a:solidFill>
                <a:latin typeface="优设好身体" panose="00020600040101010101" pitchFamily="18" charset="-122"/>
                <a:ea typeface="优设好身体" panose="00020600040101010101" pitchFamily="18" charset="-122"/>
              </a:rPr>
              <a:t>活动背景</a:t>
            </a:r>
          </a:p>
        </p:txBody>
      </p:sp>
      <p:sp>
        <p:nvSpPr>
          <p:cNvPr id="14" name="文本框 13">
            <a:extLst>
              <a:ext uri="{FF2B5EF4-FFF2-40B4-BE49-F238E27FC236}">
                <a16:creationId xmlns:a16="http://schemas.microsoft.com/office/drawing/2014/main" id="{B50C458B-91D6-177B-A082-424181D4C7C3}"/>
              </a:ext>
            </a:extLst>
          </p:cNvPr>
          <p:cNvSpPr txBox="1"/>
          <p:nvPr/>
        </p:nvSpPr>
        <p:spPr>
          <a:xfrm>
            <a:off x="990001" y="4657585"/>
            <a:ext cx="3559177" cy="203539"/>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BACKGROUND</a:t>
            </a:r>
            <a:endParaRPr lang="zh-CN" altLang="en-US" sz="1000" dirty="0">
              <a:solidFill>
                <a:schemeClr val="tx1">
                  <a:lumMod val="85000"/>
                  <a:lumOff val="15000"/>
                </a:schemeClr>
              </a:solidFill>
              <a:ea typeface="思源黑体 CN Light" panose="020B0300000000000000" pitchFamily="34" charset="-122"/>
            </a:endParaRPr>
          </a:p>
        </p:txBody>
      </p:sp>
    </p:spTree>
    <p:extLst>
      <p:ext uri="{BB962C8B-B14F-4D97-AF65-F5344CB8AC3E}">
        <p14:creationId xmlns:p14="http://schemas.microsoft.com/office/powerpoint/2010/main" val="1714442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id="{6337F637-839C-9816-9D88-528449E0AEBD}"/>
              </a:ext>
            </a:extLst>
          </p:cNvPr>
          <p:cNvGraphicFramePr/>
          <p:nvPr/>
        </p:nvGraphicFramePr>
        <p:xfrm>
          <a:off x="839788" y="1638299"/>
          <a:ext cx="5738812" cy="4343401"/>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圆角 4">
            <a:extLst>
              <a:ext uri="{FF2B5EF4-FFF2-40B4-BE49-F238E27FC236}">
                <a16:creationId xmlns:a16="http://schemas.microsoft.com/office/drawing/2014/main" id="{2AEC9599-98A4-5E34-0863-97C524EF413D}"/>
              </a:ext>
            </a:extLst>
          </p:cNvPr>
          <p:cNvSpPr/>
          <p:nvPr/>
        </p:nvSpPr>
        <p:spPr>
          <a:xfrm>
            <a:off x="6862864" y="1556426"/>
            <a:ext cx="4191000" cy="1973263"/>
          </a:xfrm>
          <a:prstGeom prst="roundRect">
            <a:avLst>
              <a:gd name="adj" fmla="val 2508"/>
            </a:avLst>
          </a:prstGeom>
          <a:solidFill>
            <a:schemeClr val="bg1"/>
          </a:solidFill>
          <a:ln>
            <a:noFill/>
          </a:ln>
          <a:effectLst>
            <a:outerShdw blurRad="127000" dist="1016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3EAFB21-C7AB-8CDB-CA5A-EB67FE1EC8BD}"/>
              </a:ext>
            </a:extLst>
          </p:cNvPr>
          <p:cNvSpPr txBox="1"/>
          <p:nvPr/>
        </p:nvSpPr>
        <p:spPr>
          <a:xfrm>
            <a:off x="6999845" y="1851270"/>
            <a:ext cx="1788020" cy="536860"/>
          </a:xfrm>
          <a:prstGeom prst="rect">
            <a:avLst/>
          </a:prstGeom>
          <a:noFill/>
        </p:spPr>
        <p:txBody>
          <a:bodyPr wrap="square" rtlCol="0">
            <a:noAutofit/>
          </a:bodyPr>
          <a:lstStyle/>
          <a:p>
            <a:pPr algn="l"/>
            <a:r>
              <a:rPr lang="zh-CN" altLang="en-US" sz="2800" dirty="0">
                <a:solidFill>
                  <a:schemeClr val="accent1"/>
                </a:solidFill>
                <a:latin typeface="+mn-ea"/>
              </a:rPr>
              <a:t>国学灯谜区</a:t>
            </a:r>
          </a:p>
        </p:txBody>
      </p:sp>
      <p:sp>
        <p:nvSpPr>
          <p:cNvPr id="7" name="文本框 6">
            <a:extLst>
              <a:ext uri="{FF2B5EF4-FFF2-40B4-BE49-F238E27FC236}">
                <a16:creationId xmlns:a16="http://schemas.microsoft.com/office/drawing/2014/main" id="{50365DBB-CA5D-B7BC-684E-9A5668A84601}"/>
              </a:ext>
            </a:extLst>
          </p:cNvPr>
          <p:cNvSpPr txBox="1"/>
          <p:nvPr/>
        </p:nvSpPr>
        <p:spPr>
          <a:xfrm>
            <a:off x="7038975" y="2402472"/>
            <a:ext cx="2472623" cy="797324"/>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j-ea"/>
                <a:ea typeface="+mj-ea"/>
              </a:rPr>
              <a:t>活动场地设七夕灯谜区，来宾可结伴在这个区域猜灯谜互动，谜面与七夕主题相关，猜中的来宾有相应的小礼品赠送。</a:t>
            </a:r>
          </a:p>
        </p:txBody>
      </p:sp>
      <p:sp>
        <p:nvSpPr>
          <p:cNvPr id="8" name="矩形: 圆角 7">
            <a:extLst>
              <a:ext uri="{FF2B5EF4-FFF2-40B4-BE49-F238E27FC236}">
                <a16:creationId xmlns:a16="http://schemas.microsoft.com/office/drawing/2014/main" id="{AEABB465-CAE3-63E7-1A88-DBEB437B227E}"/>
              </a:ext>
            </a:extLst>
          </p:cNvPr>
          <p:cNvSpPr/>
          <p:nvPr/>
        </p:nvSpPr>
        <p:spPr>
          <a:xfrm>
            <a:off x="6862864" y="4075425"/>
            <a:ext cx="4191000" cy="1973263"/>
          </a:xfrm>
          <a:prstGeom prst="roundRect">
            <a:avLst>
              <a:gd name="adj" fmla="val 2508"/>
            </a:avLst>
          </a:prstGeom>
          <a:solidFill>
            <a:schemeClr val="bg1"/>
          </a:solidFill>
          <a:ln>
            <a:noFill/>
          </a:ln>
          <a:effectLst>
            <a:outerShdw blurRad="127000" dist="1016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DD37B4-B12B-C133-BDE9-3433F74A6D28}"/>
              </a:ext>
            </a:extLst>
          </p:cNvPr>
          <p:cNvSpPr txBox="1"/>
          <p:nvPr/>
        </p:nvSpPr>
        <p:spPr>
          <a:xfrm>
            <a:off x="6999844" y="4370269"/>
            <a:ext cx="1855397" cy="536860"/>
          </a:xfrm>
          <a:prstGeom prst="rect">
            <a:avLst/>
          </a:prstGeom>
          <a:noFill/>
        </p:spPr>
        <p:txBody>
          <a:bodyPr wrap="square" rtlCol="0">
            <a:noAutofit/>
          </a:bodyPr>
          <a:lstStyle/>
          <a:p>
            <a:pPr algn="l"/>
            <a:r>
              <a:rPr lang="zh-CN" altLang="en-US" sz="2800" dirty="0">
                <a:solidFill>
                  <a:schemeClr val="accent1"/>
                </a:solidFill>
                <a:latin typeface="+mn-ea"/>
              </a:rPr>
              <a:t>心理游戏区</a:t>
            </a:r>
          </a:p>
        </p:txBody>
      </p:sp>
      <p:sp>
        <p:nvSpPr>
          <p:cNvPr id="10" name="文本框 9">
            <a:extLst>
              <a:ext uri="{FF2B5EF4-FFF2-40B4-BE49-F238E27FC236}">
                <a16:creationId xmlns:a16="http://schemas.microsoft.com/office/drawing/2014/main" id="{E0D5994C-F284-443D-B44F-2218F0E66675}"/>
              </a:ext>
            </a:extLst>
          </p:cNvPr>
          <p:cNvSpPr txBox="1"/>
          <p:nvPr/>
        </p:nvSpPr>
        <p:spPr>
          <a:xfrm>
            <a:off x="7038975" y="4921471"/>
            <a:ext cx="2472623" cy="1060229"/>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j-ea"/>
                <a:ea typeface="+mj-ea"/>
              </a:rPr>
              <a:t>活动场地设心理测试区，安排心理专家为来宾做简单心理小测试，并为其做测试解析，同时专家可与来宾沟通，缓解工作等方面压力。</a:t>
            </a:r>
          </a:p>
        </p:txBody>
      </p:sp>
      <p:sp>
        <p:nvSpPr>
          <p:cNvPr id="13" name="文本框 12">
            <a:extLst>
              <a:ext uri="{FF2B5EF4-FFF2-40B4-BE49-F238E27FC236}">
                <a16:creationId xmlns:a16="http://schemas.microsoft.com/office/drawing/2014/main" id="{B767111C-1C50-32C2-5CE0-C66EC74145DA}"/>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n-ea"/>
              </a:rPr>
              <a:t>活动内容</a:t>
            </a:r>
          </a:p>
        </p:txBody>
      </p:sp>
      <p:sp>
        <p:nvSpPr>
          <p:cNvPr id="14" name="文本框 13">
            <a:extLst>
              <a:ext uri="{FF2B5EF4-FFF2-40B4-BE49-F238E27FC236}">
                <a16:creationId xmlns:a16="http://schemas.microsoft.com/office/drawing/2014/main" id="{7C518BCD-8B58-1EEA-C8CF-4AD615E84E3B}"/>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INFORMATION</a:t>
            </a:r>
          </a:p>
        </p:txBody>
      </p:sp>
      <p:pic>
        <p:nvPicPr>
          <p:cNvPr id="15" name="图片 14">
            <a:extLst>
              <a:ext uri="{FF2B5EF4-FFF2-40B4-BE49-F238E27FC236}">
                <a16:creationId xmlns:a16="http://schemas.microsoft.com/office/drawing/2014/main" id="{AC8BC46B-E456-F329-0CD1-090D19F600B5}"/>
              </a:ext>
            </a:extLst>
          </p:cNvPr>
          <p:cNvPicPr>
            <a:picLocks noChangeAspect="1"/>
          </p:cNvPicPr>
          <p:nvPr/>
        </p:nvPicPr>
        <p:blipFill>
          <a:blip r:embed="rId3"/>
          <a:stretch>
            <a:fillRect/>
          </a:stretch>
        </p:blipFill>
        <p:spPr>
          <a:xfrm>
            <a:off x="9855428" y="2024408"/>
            <a:ext cx="969348" cy="1176630"/>
          </a:xfrm>
          <a:prstGeom prst="rect">
            <a:avLst/>
          </a:prstGeom>
        </p:spPr>
      </p:pic>
      <p:pic>
        <p:nvPicPr>
          <p:cNvPr id="16" name="图片 15">
            <a:extLst>
              <a:ext uri="{FF2B5EF4-FFF2-40B4-BE49-F238E27FC236}">
                <a16:creationId xmlns:a16="http://schemas.microsoft.com/office/drawing/2014/main" id="{F5DCEF57-5350-F264-226D-0561937C5D08}"/>
              </a:ext>
            </a:extLst>
          </p:cNvPr>
          <p:cNvPicPr>
            <a:picLocks noChangeAspect="1"/>
          </p:cNvPicPr>
          <p:nvPr/>
        </p:nvPicPr>
        <p:blipFill>
          <a:blip r:embed="rId4"/>
          <a:stretch>
            <a:fillRect/>
          </a:stretch>
        </p:blipFill>
        <p:spPr>
          <a:xfrm>
            <a:off x="9967342" y="4464607"/>
            <a:ext cx="920576" cy="1359526"/>
          </a:xfrm>
          <a:prstGeom prst="rect">
            <a:avLst/>
          </a:prstGeom>
        </p:spPr>
      </p:pic>
    </p:spTree>
    <p:extLst>
      <p:ext uri="{BB962C8B-B14F-4D97-AF65-F5344CB8AC3E}">
        <p14:creationId xmlns:p14="http://schemas.microsoft.com/office/powerpoint/2010/main" val="2779456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0CFF0857-0F8C-D2AA-12F7-DC94C52840D3}"/>
              </a:ext>
            </a:extLst>
          </p:cNvPr>
          <p:cNvSpPr/>
          <p:nvPr/>
        </p:nvSpPr>
        <p:spPr>
          <a:xfrm>
            <a:off x="843064" y="1556426"/>
            <a:ext cx="4191000" cy="1973263"/>
          </a:xfrm>
          <a:prstGeom prst="roundRect">
            <a:avLst>
              <a:gd name="adj" fmla="val 2508"/>
            </a:avLst>
          </a:prstGeom>
          <a:solidFill>
            <a:schemeClr val="bg1"/>
          </a:solidFill>
          <a:ln>
            <a:noFill/>
          </a:ln>
          <a:effectLst>
            <a:outerShdw blurRad="127000" dist="1016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9518F5AE-5BC8-9D8E-206B-73B52F9D321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68651" y="1556426"/>
            <a:ext cx="2062264" cy="4844374"/>
          </a:xfrm>
          <a:custGeom>
            <a:avLst/>
            <a:gdLst>
              <a:gd name="connsiteX0" fmla="*/ 0 w 2062264"/>
              <a:gd name="connsiteY0" fmla="*/ 0 h 4844374"/>
              <a:gd name="connsiteX1" fmla="*/ 2062264 w 2062264"/>
              <a:gd name="connsiteY1" fmla="*/ 0 h 4844374"/>
              <a:gd name="connsiteX2" fmla="*/ 2062264 w 2062264"/>
              <a:gd name="connsiteY2" fmla="*/ 4844374 h 4844374"/>
              <a:gd name="connsiteX3" fmla="*/ 0 w 2062264"/>
              <a:gd name="connsiteY3" fmla="*/ 4844374 h 4844374"/>
            </a:gdLst>
            <a:ahLst/>
            <a:cxnLst>
              <a:cxn ang="0">
                <a:pos x="connsiteX0" y="connsiteY0"/>
              </a:cxn>
              <a:cxn ang="0">
                <a:pos x="connsiteX1" y="connsiteY1"/>
              </a:cxn>
              <a:cxn ang="0">
                <a:pos x="connsiteX2" y="connsiteY2"/>
              </a:cxn>
              <a:cxn ang="0">
                <a:pos x="connsiteX3" y="connsiteY3"/>
              </a:cxn>
            </a:cxnLst>
            <a:rect l="l" t="t" r="r" b="b"/>
            <a:pathLst>
              <a:path w="2062264" h="4844374">
                <a:moveTo>
                  <a:pt x="0" y="0"/>
                </a:moveTo>
                <a:lnTo>
                  <a:pt x="2062264" y="0"/>
                </a:lnTo>
                <a:lnTo>
                  <a:pt x="2062264" y="4844374"/>
                </a:lnTo>
                <a:lnTo>
                  <a:pt x="0" y="4844374"/>
                </a:lnTo>
                <a:close/>
              </a:path>
            </a:pathLst>
          </a:custGeom>
          <a:ln w="38100">
            <a:solidFill>
              <a:schemeClr val="accent6"/>
            </a:solidFill>
          </a:ln>
        </p:spPr>
      </p:pic>
      <p:pic>
        <p:nvPicPr>
          <p:cNvPr id="14" name="图片 13">
            <a:extLst>
              <a:ext uri="{FF2B5EF4-FFF2-40B4-BE49-F238E27FC236}">
                <a16:creationId xmlns:a16="http://schemas.microsoft.com/office/drawing/2014/main" id="{2EAEB09D-EB9D-B2DC-AD9D-8E3B99C674B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84756" y="1556426"/>
            <a:ext cx="2062264" cy="4844373"/>
          </a:xfrm>
          <a:custGeom>
            <a:avLst/>
            <a:gdLst>
              <a:gd name="connsiteX0" fmla="*/ 0 w 2062264"/>
              <a:gd name="connsiteY0" fmla="*/ 0 h 4844373"/>
              <a:gd name="connsiteX1" fmla="*/ 2062264 w 2062264"/>
              <a:gd name="connsiteY1" fmla="*/ 0 h 4844373"/>
              <a:gd name="connsiteX2" fmla="*/ 2062264 w 2062264"/>
              <a:gd name="connsiteY2" fmla="*/ 4844373 h 4844373"/>
              <a:gd name="connsiteX3" fmla="*/ 0 w 2062264"/>
              <a:gd name="connsiteY3" fmla="*/ 4844373 h 4844373"/>
            </a:gdLst>
            <a:ahLst/>
            <a:cxnLst>
              <a:cxn ang="0">
                <a:pos x="connsiteX0" y="connsiteY0"/>
              </a:cxn>
              <a:cxn ang="0">
                <a:pos x="connsiteX1" y="connsiteY1"/>
              </a:cxn>
              <a:cxn ang="0">
                <a:pos x="connsiteX2" y="connsiteY2"/>
              </a:cxn>
              <a:cxn ang="0">
                <a:pos x="connsiteX3" y="connsiteY3"/>
              </a:cxn>
            </a:cxnLst>
            <a:rect l="l" t="t" r="r" b="b"/>
            <a:pathLst>
              <a:path w="2062264" h="4844373">
                <a:moveTo>
                  <a:pt x="0" y="0"/>
                </a:moveTo>
                <a:lnTo>
                  <a:pt x="2062264" y="0"/>
                </a:lnTo>
                <a:lnTo>
                  <a:pt x="2062264" y="4844373"/>
                </a:lnTo>
                <a:lnTo>
                  <a:pt x="0" y="4844373"/>
                </a:lnTo>
                <a:close/>
              </a:path>
            </a:pathLst>
          </a:custGeom>
          <a:ln w="38100">
            <a:solidFill>
              <a:schemeClr val="accent6"/>
            </a:solidFill>
          </a:ln>
        </p:spPr>
      </p:pic>
      <p:pic>
        <p:nvPicPr>
          <p:cNvPr id="15" name="图片 14">
            <a:extLst>
              <a:ext uri="{FF2B5EF4-FFF2-40B4-BE49-F238E27FC236}">
                <a16:creationId xmlns:a16="http://schemas.microsoft.com/office/drawing/2014/main" id="{B04AE8A3-4D9A-3907-8E42-5CE3CBD371C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100861" y="1556426"/>
            <a:ext cx="2062264" cy="4844372"/>
          </a:xfrm>
          <a:custGeom>
            <a:avLst/>
            <a:gdLst>
              <a:gd name="connsiteX0" fmla="*/ 0 w 2062264"/>
              <a:gd name="connsiteY0" fmla="*/ 0 h 4844372"/>
              <a:gd name="connsiteX1" fmla="*/ 2062264 w 2062264"/>
              <a:gd name="connsiteY1" fmla="*/ 0 h 4844372"/>
              <a:gd name="connsiteX2" fmla="*/ 2062264 w 2062264"/>
              <a:gd name="connsiteY2" fmla="*/ 4844372 h 4844372"/>
              <a:gd name="connsiteX3" fmla="*/ 0 w 2062264"/>
              <a:gd name="connsiteY3" fmla="*/ 4844372 h 4844372"/>
            </a:gdLst>
            <a:ahLst/>
            <a:cxnLst>
              <a:cxn ang="0">
                <a:pos x="connsiteX0" y="connsiteY0"/>
              </a:cxn>
              <a:cxn ang="0">
                <a:pos x="connsiteX1" y="connsiteY1"/>
              </a:cxn>
              <a:cxn ang="0">
                <a:pos x="connsiteX2" y="connsiteY2"/>
              </a:cxn>
              <a:cxn ang="0">
                <a:pos x="connsiteX3" y="connsiteY3"/>
              </a:cxn>
            </a:cxnLst>
            <a:rect l="l" t="t" r="r" b="b"/>
            <a:pathLst>
              <a:path w="2062264" h="4844372">
                <a:moveTo>
                  <a:pt x="0" y="0"/>
                </a:moveTo>
                <a:lnTo>
                  <a:pt x="2062264" y="0"/>
                </a:lnTo>
                <a:lnTo>
                  <a:pt x="2062264" y="4844372"/>
                </a:lnTo>
                <a:lnTo>
                  <a:pt x="0" y="4844372"/>
                </a:lnTo>
                <a:close/>
              </a:path>
            </a:pathLst>
          </a:custGeom>
          <a:ln w="38100">
            <a:solidFill>
              <a:schemeClr val="accent6"/>
            </a:solidFill>
          </a:ln>
        </p:spPr>
      </p:pic>
      <p:sp>
        <p:nvSpPr>
          <p:cNvPr id="16" name="文本框 15">
            <a:extLst>
              <a:ext uri="{FF2B5EF4-FFF2-40B4-BE49-F238E27FC236}">
                <a16:creationId xmlns:a16="http://schemas.microsoft.com/office/drawing/2014/main" id="{E8D841EA-E17E-F161-7D44-3CFC5026EE6D}"/>
              </a:ext>
            </a:extLst>
          </p:cNvPr>
          <p:cNvSpPr txBox="1"/>
          <p:nvPr/>
        </p:nvSpPr>
        <p:spPr>
          <a:xfrm>
            <a:off x="980045" y="1851270"/>
            <a:ext cx="1489034" cy="536860"/>
          </a:xfrm>
          <a:prstGeom prst="rect">
            <a:avLst/>
          </a:prstGeom>
          <a:noFill/>
        </p:spPr>
        <p:txBody>
          <a:bodyPr wrap="square" rtlCol="0">
            <a:noAutofit/>
          </a:bodyPr>
          <a:lstStyle/>
          <a:p>
            <a:pPr algn="l"/>
            <a:r>
              <a:rPr lang="zh-CN" altLang="en-US" sz="2800" dirty="0">
                <a:solidFill>
                  <a:schemeClr val="accent1"/>
                </a:solidFill>
                <a:latin typeface="+mj-ea"/>
                <a:ea typeface="+mj-ea"/>
              </a:rPr>
              <a:t>概况流程</a:t>
            </a:r>
          </a:p>
        </p:txBody>
      </p:sp>
      <p:sp>
        <p:nvSpPr>
          <p:cNvPr id="17" name="文本框 16">
            <a:extLst>
              <a:ext uri="{FF2B5EF4-FFF2-40B4-BE49-F238E27FC236}">
                <a16:creationId xmlns:a16="http://schemas.microsoft.com/office/drawing/2014/main" id="{FD287328-5BFE-7795-3249-462AEBF84B58}"/>
              </a:ext>
            </a:extLst>
          </p:cNvPr>
          <p:cNvSpPr txBox="1"/>
          <p:nvPr/>
        </p:nvSpPr>
        <p:spPr>
          <a:xfrm>
            <a:off x="1019175" y="2402472"/>
            <a:ext cx="2472623" cy="628601"/>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点击此处可以输入您的文字内容点击此处可以输入您的文字内容点击此处可以输入您的文字内容</a:t>
            </a:r>
          </a:p>
        </p:txBody>
      </p:sp>
      <p:sp>
        <p:nvSpPr>
          <p:cNvPr id="19" name="矩形: 圆角 18">
            <a:extLst>
              <a:ext uri="{FF2B5EF4-FFF2-40B4-BE49-F238E27FC236}">
                <a16:creationId xmlns:a16="http://schemas.microsoft.com/office/drawing/2014/main" id="{E2607FE3-33D3-F34F-3029-8004FD9F6A1E}"/>
              </a:ext>
            </a:extLst>
          </p:cNvPr>
          <p:cNvSpPr/>
          <p:nvPr/>
        </p:nvSpPr>
        <p:spPr>
          <a:xfrm>
            <a:off x="843064" y="4075425"/>
            <a:ext cx="4191000" cy="1973263"/>
          </a:xfrm>
          <a:prstGeom prst="roundRect">
            <a:avLst>
              <a:gd name="adj" fmla="val 2508"/>
            </a:avLst>
          </a:prstGeom>
          <a:solidFill>
            <a:schemeClr val="bg1"/>
          </a:solidFill>
          <a:ln>
            <a:noFill/>
          </a:ln>
          <a:effectLst>
            <a:outerShdw blurRad="127000" dist="101600" dir="27000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EF451D47-D1F7-CB3C-0FF0-B447022FDA95}"/>
              </a:ext>
            </a:extLst>
          </p:cNvPr>
          <p:cNvSpPr txBox="1"/>
          <p:nvPr/>
        </p:nvSpPr>
        <p:spPr>
          <a:xfrm>
            <a:off x="980045" y="4370269"/>
            <a:ext cx="1489034" cy="536860"/>
          </a:xfrm>
          <a:prstGeom prst="rect">
            <a:avLst/>
          </a:prstGeom>
          <a:noFill/>
        </p:spPr>
        <p:txBody>
          <a:bodyPr wrap="square" rtlCol="0">
            <a:noAutofit/>
          </a:bodyPr>
          <a:lstStyle/>
          <a:p>
            <a:pPr algn="l"/>
            <a:r>
              <a:rPr lang="zh-CN" altLang="en-US" sz="2800" dirty="0">
                <a:solidFill>
                  <a:schemeClr val="accent1"/>
                </a:solidFill>
                <a:latin typeface="+mj-ea"/>
                <a:ea typeface="+mj-ea"/>
              </a:rPr>
              <a:t>您的标题</a:t>
            </a:r>
          </a:p>
        </p:txBody>
      </p:sp>
      <p:sp>
        <p:nvSpPr>
          <p:cNvPr id="21" name="文本框 20">
            <a:extLst>
              <a:ext uri="{FF2B5EF4-FFF2-40B4-BE49-F238E27FC236}">
                <a16:creationId xmlns:a16="http://schemas.microsoft.com/office/drawing/2014/main" id="{C8CD99AC-57FA-5119-372B-4143FE364B32}"/>
              </a:ext>
            </a:extLst>
          </p:cNvPr>
          <p:cNvSpPr txBox="1"/>
          <p:nvPr/>
        </p:nvSpPr>
        <p:spPr>
          <a:xfrm>
            <a:off x="1019175" y="4907129"/>
            <a:ext cx="2472623" cy="733275"/>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点击此处可以输入您的文字内容点击此处可以输入您的文字内容点击此处可以输入您的文字内容</a:t>
            </a:r>
          </a:p>
        </p:txBody>
      </p:sp>
      <p:sp>
        <p:nvSpPr>
          <p:cNvPr id="22" name="文本框 21">
            <a:extLst>
              <a:ext uri="{FF2B5EF4-FFF2-40B4-BE49-F238E27FC236}">
                <a16:creationId xmlns:a16="http://schemas.microsoft.com/office/drawing/2014/main" id="{F6061BC9-6C2C-01C0-F38B-9FBEB1CE6451}"/>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j-ea"/>
                <a:ea typeface="+mj-ea"/>
              </a:rPr>
              <a:t>活动背景</a:t>
            </a:r>
          </a:p>
        </p:txBody>
      </p:sp>
      <p:sp>
        <p:nvSpPr>
          <p:cNvPr id="24" name="文本框 23">
            <a:extLst>
              <a:ext uri="{FF2B5EF4-FFF2-40B4-BE49-F238E27FC236}">
                <a16:creationId xmlns:a16="http://schemas.microsoft.com/office/drawing/2014/main" id="{1E2E2325-3F75-8BED-0512-27A8240D3813}"/>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BACKGROUND</a:t>
            </a:r>
            <a:endParaRPr lang="zh-CN" altLang="en-US" sz="1000" dirty="0">
              <a:solidFill>
                <a:schemeClr val="tx1">
                  <a:lumMod val="85000"/>
                  <a:lumOff val="15000"/>
                </a:schemeClr>
              </a:solidFill>
              <a:ea typeface="思源黑体 CN Light" panose="020B0300000000000000" pitchFamily="34" charset="-122"/>
            </a:endParaRPr>
          </a:p>
        </p:txBody>
      </p:sp>
      <p:pic>
        <p:nvPicPr>
          <p:cNvPr id="2" name="图片 1">
            <a:extLst>
              <a:ext uri="{FF2B5EF4-FFF2-40B4-BE49-F238E27FC236}">
                <a16:creationId xmlns:a16="http://schemas.microsoft.com/office/drawing/2014/main" id="{50A567B9-6139-6297-966F-C074CBBA0101}"/>
              </a:ext>
            </a:extLst>
          </p:cNvPr>
          <p:cNvPicPr>
            <a:picLocks noChangeAspect="1"/>
          </p:cNvPicPr>
          <p:nvPr/>
        </p:nvPicPr>
        <p:blipFill>
          <a:blip r:embed="rId5"/>
          <a:stretch>
            <a:fillRect/>
          </a:stretch>
        </p:blipFill>
        <p:spPr>
          <a:xfrm>
            <a:off x="3835629" y="2024408"/>
            <a:ext cx="969348" cy="1176630"/>
          </a:xfrm>
          <a:prstGeom prst="rect">
            <a:avLst/>
          </a:prstGeom>
        </p:spPr>
      </p:pic>
      <p:pic>
        <p:nvPicPr>
          <p:cNvPr id="4" name="图片 3">
            <a:extLst>
              <a:ext uri="{FF2B5EF4-FFF2-40B4-BE49-F238E27FC236}">
                <a16:creationId xmlns:a16="http://schemas.microsoft.com/office/drawing/2014/main" id="{E8B843E5-E4D9-1E28-BE4B-AAC232E5C723}"/>
              </a:ext>
            </a:extLst>
          </p:cNvPr>
          <p:cNvPicPr>
            <a:picLocks noChangeAspect="1"/>
          </p:cNvPicPr>
          <p:nvPr/>
        </p:nvPicPr>
        <p:blipFill>
          <a:blip r:embed="rId6"/>
          <a:stretch>
            <a:fillRect/>
          </a:stretch>
        </p:blipFill>
        <p:spPr>
          <a:xfrm>
            <a:off x="3950590" y="4464607"/>
            <a:ext cx="914479" cy="1359526"/>
          </a:xfrm>
          <a:prstGeom prst="rect">
            <a:avLst/>
          </a:prstGeom>
        </p:spPr>
      </p:pic>
    </p:spTree>
    <p:extLst>
      <p:ext uri="{BB962C8B-B14F-4D97-AF65-F5344CB8AC3E}">
        <p14:creationId xmlns:p14="http://schemas.microsoft.com/office/powerpoint/2010/main" val="592937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212DAB16-2BD6-E871-7310-C67E4A5F75E0}"/>
              </a:ext>
            </a:extLst>
          </p:cNvPr>
          <p:cNvSpPr/>
          <p:nvPr/>
        </p:nvSpPr>
        <p:spPr>
          <a:xfrm>
            <a:off x="1074919" y="1820091"/>
            <a:ext cx="2565263" cy="3796937"/>
          </a:xfrm>
          <a:prstGeom prst="roundRect">
            <a:avLst>
              <a:gd name="adj" fmla="val 2508"/>
            </a:avLst>
          </a:prstGeom>
          <a:solidFill>
            <a:schemeClr val="bg1"/>
          </a:solidFill>
          <a:ln>
            <a:noFill/>
          </a:ln>
          <a:effectLst>
            <a:outerShdw blurRad="127000" dist="1016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DB41E144-8073-5A62-4457-88C3E26CC510}"/>
              </a:ext>
            </a:extLst>
          </p:cNvPr>
          <p:cNvSpPr txBox="1"/>
          <p:nvPr/>
        </p:nvSpPr>
        <p:spPr>
          <a:xfrm>
            <a:off x="1211900" y="2114936"/>
            <a:ext cx="1848934" cy="536860"/>
          </a:xfrm>
          <a:prstGeom prst="rect">
            <a:avLst/>
          </a:prstGeom>
          <a:noFill/>
        </p:spPr>
        <p:txBody>
          <a:bodyPr wrap="square" rtlCol="0">
            <a:noAutofit/>
          </a:bodyPr>
          <a:lstStyle/>
          <a:p>
            <a:pPr algn="l"/>
            <a:r>
              <a:rPr lang="zh-CN" altLang="en-US" sz="2800" dirty="0">
                <a:solidFill>
                  <a:schemeClr val="accent1"/>
                </a:solidFill>
                <a:latin typeface="+mj-ea"/>
                <a:ea typeface="+mj-ea"/>
              </a:rPr>
              <a:t>爱的初体验</a:t>
            </a:r>
          </a:p>
        </p:txBody>
      </p:sp>
      <p:sp>
        <p:nvSpPr>
          <p:cNvPr id="42" name="文本框 41">
            <a:extLst>
              <a:ext uri="{FF2B5EF4-FFF2-40B4-BE49-F238E27FC236}">
                <a16:creationId xmlns:a16="http://schemas.microsoft.com/office/drawing/2014/main" id="{42DE2F52-78F7-613A-0E34-9A8409D76B62}"/>
              </a:ext>
            </a:extLst>
          </p:cNvPr>
          <p:cNvSpPr txBox="1"/>
          <p:nvPr/>
        </p:nvSpPr>
        <p:spPr>
          <a:xfrm>
            <a:off x="1251031" y="2666138"/>
            <a:ext cx="2223689" cy="1232094"/>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点击此处可以输入您的文字内容。点击此处可以输入您的文字内容。点击此处可以输入您的文字内容。点击此处可以输入您的文字内容。</a:t>
            </a:r>
          </a:p>
          <a:p>
            <a:pPr algn="l">
              <a:lnSpc>
                <a:spcPct val="120000"/>
              </a:lnSpc>
            </a:pPr>
            <a:endParaRPr lang="zh-CN" altLang="en-US" sz="1200" dirty="0">
              <a:solidFill>
                <a:schemeClr val="tx1">
                  <a:lumMod val="85000"/>
                  <a:lumOff val="15000"/>
                </a:schemeClr>
              </a:solidFill>
              <a:latin typeface="+mn-ea"/>
            </a:endParaRPr>
          </a:p>
        </p:txBody>
      </p:sp>
      <p:sp>
        <p:nvSpPr>
          <p:cNvPr id="44" name="矩形: 圆角 43">
            <a:extLst>
              <a:ext uri="{FF2B5EF4-FFF2-40B4-BE49-F238E27FC236}">
                <a16:creationId xmlns:a16="http://schemas.microsoft.com/office/drawing/2014/main" id="{F50E92F5-F691-1130-2023-662B0170061C}"/>
              </a:ext>
            </a:extLst>
          </p:cNvPr>
          <p:cNvSpPr/>
          <p:nvPr/>
        </p:nvSpPr>
        <p:spPr>
          <a:xfrm>
            <a:off x="8551818" y="1820091"/>
            <a:ext cx="2565263" cy="3796937"/>
          </a:xfrm>
          <a:prstGeom prst="roundRect">
            <a:avLst>
              <a:gd name="adj" fmla="val 2508"/>
            </a:avLst>
          </a:prstGeom>
          <a:solidFill>
            <a:schemeClr val="bg1"/>
          </a:solidFill>
          <a:ln>
            <a:noFill/>
          </a:ln>
          <a:effectLst>
            <a:outerShdw blurRad="127000" dist="1016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4422A534-00AB-E78D-32AA-ACC8B87FADD8}"/>
              </a:ext>
            </a:extLst>
          </p:cNvPr>
          <p:cNvSpPr txBox="1"/>
          <p:nvPr/>
        </p:nvSpPr>
        <p:spPr>
          <a:xfrm>
            <a:off x="8688799" y="2114936"/>
            <a:ext cx="1956742" cy="536860"/>
          </a:xfrm>
          <a:prstGeom prst="rect">
            <a:avLst/>
          </a:prstGeom>
          <a:noFill/>
        </p:spPr>
        <p:txBody>
          <a:bodyPr wrap="square" rtlCol="0">
            <a:noAutofit/>
          </a:bodyPr>
          <a:lstStyle/>
          <a:p>
            <a:pPr algn="l"/>
            <a:r>
              <a:rPr lang="zh-CN" altLang="en-US" sz="2800" dirty="0">
                <a:solidFill>
                  <a:schemeClr val="accent1"/>
                </a:solidFill>
                <a:latin typeface="+mj-ea"/>
                <a:ea typeface="+mj-ea"/>
              </a:rPr>
              <a:t>爱的小交换</a:t>
            </a:r>
          </a:p>
        </p:txBody>
      </p:sp>
      <p:sp>
        <p:nvSpPr>
          <p:cNvPr id="61" name="文本框 60">
            <a:extLst>
              <a:ext uri="{FF2B5EF4-FFF2-40B4-BE49-F238E27FC236}">
                <a16:creationId xmlns:a16="http://schemas.microsoft.com/office/drawing/2014/main" id="{C45CF85A-D1A3-8C77-A093-09C1E7E34671}"/>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j-ea"/>
                <a:ea typeface="+mj-ea"/>
              </a:rPr>
              <a:t>活动目的</a:t>
            </a:r>
          </a:p>
        </p:txBody>
      </p:sp>
      <p:sp>
        <p:nvSpPr>
          <p:cNvPr id="62" name="文本框 61">
            <a:extLst>
              <a:ext uri="{FF2B5EF4-FFF2-40B4-BE49-F238E27FC236}">
                <a16:creationId xmlns:a16="http://schemas.microsoft.com/office/drawing/2014/main" id="{6B3183A4-D77E-7D6E-218C-06502556B9C9}"/>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PURPOSE</a:t>
            </a:r>
          </a:p>
        </p:txBody>
      </p:sp>
      <p:pic>
        <p:nvPicPr>
          <p:cNvPr id="63" name="图片 62">
            <a:extLst>
              <a:ext uri="{FF2B5EF4-FFF2-40B4-BE49-F238E27FC236}">
                <a16:creationId xmlns:a16="http://schemas.microsoft.com/office/drawing/2014/main" id="{631533A2-FA8C-8D61-E13B-B62C2E9FF09A}"/>
              </a:ext>
            </a:extLst>
          </p:cNvPr>
          <p:cNvPicPr>
            <a:picLocks noChangeAspect="1"/>
          </p:cNvPicPr>
          <p:nvPr/>
        </p:nvPicPr>
        <p:blipFill>
          <a:blip r:embed="rId2"/>
          <a:stretch>
            <a:fillRect/>
          </a:stretch>
        </p:blipFill>
        <p:spPr>
          <a:xfrm>
            <a:off x="4267041" y="1820095"/>
            <a:ext cx="3657917" cy="4133446"/>
          </a:xfrm>
          <a:prstGeom prst="rect">
            <a:avLst/>
          </a:prstGeom>
        </p:spPr>
      </p:pic>
      <p:pic>
        <p:nvPicPr>
          <p:cNvPr id="64" name="图片 63">
            <a:extLst>
              <a:ext uri="{FF2B5EF4-FFF2-40B4-BE49-F238E27FC236}">
                <a16:creationId xmlns:a16="http://schemas.microsoft.com/office/drawing/2014/main" id="{E5CDB521-8BFE-48F3-9516-08397DE33B3D}"/>
              </a:ext>
            </a:extLst>
          </p:cNvPr>
          <p:cNvPicPr>
            <a:picLocks noChangeAspect="1"/>
          </p:cNvPicPr>
          <p:nvPr/>
        </p:nvPicPr>
        <p:blipFill>
          <a:blip r:embed="rId3"/>
          <a:stretch>
            <a:fillRect/>
          </a:stretch>
        </p:blipFill>
        <p:spPr>
          <a:xfrm>
            <a:off x="1915552" y="4436230"/>
            <a:ext cx="883997" cy="1072989"/>
          </a:xfrm>
          <a:prstGeom prst="rect">
            <a:avLst/>
          </a:prstGeom>
        </p:spPr>
      </p:pic>
      <p:pic>
        <p:nvPicPr>
          <p:cNvPr id="65" name="图片 64">
            <a:extLst>
              <a:ext uri="{FF2B5EF4-FFF2-40B4-BE49-F238E27FC236}">
                <a16:creationId xmlns:a16="http://schemas.microsoft.com/office/drawing/2014/main" id="{7C12BEC6-04B8-E42F-BEE4-F94F56092DF3}"/>
              </a:ext>
            </a:extLst>
          </p:cNvPr>
          <p:cNvPicPr>
            <a:picLocks noChangeAspect="1"/>
          </p:cNvPicPr>
          <p:nvPr/>
        </p:nvPicPr>
        <p:blipFill>
          <a:blip r:embed="rId4"/>
          <a:stretch>
            <a:fillRect/>
          </a:stretch>
        </p:blipFill>
        <p:spPr>
          <a:xfrm>
            <a:off x="9258433" y="4735847"/>
            <a:ext cx="1036410" cy="774259"/>
          </a:xfrm>
          <a:prstGeom prst="rect">
            <a:avLst/>
          </a:prstGeom>
        </p:spPr>
      </p:pic>
      <p:sp>
        <p:nvSpPr>
          <p:cNvPr id="67" name="文本框 66">
            <a:extLst>
              <a:ext uri="{FF2B5EF4-FFF2-40B4-BE49-F238E27FC236}">
                <a16:creationId xmlns:a16="http://schemas.microsoft.com/office/drawing/2014/main" id="{E8410EEB-E304-AB7B-74E9-7ABB1A631B4D}"/>
              </a:ext>
            </a:extLst>
          </p:cNvPr>
          <p:cNvSpPr txBox="1"/>
          <p:nvPr/>
        </p:nvSpPr>
        <p:spPr>
          <a:xfrm>
            <a:off x="8688799" y="2666138"/>
            <a:ext cx="2223689" cy="1232094"/>
          </a:xfrm>
          <a:prstGeom prst="rect">
            <a:avLst/>
          </a:prstGeom>
          <a:noFill/>
        </p:spPr>
        <p:txBody>
          <a:bodyPr wrap="square" rtlCol="0">
            <a:noAutofit/>
          </a:bodyPr>
          <a:lstStyle/>
          <a:p>
            <a:pPr algn="l">
              <a:lnSpc>
                <a:spcPct val="120000"/>
              </a:lnSpc>
            </a:pPr>
            <a:r>
              <a:rPr lang="en-US" altLang="zh-CN" sz="1200" dirty="0">
                <a:solidFill>
                  <a:schemeClr val="tx1">
                    <a:lumMod val="85000"/>
                    <a:lumOff val="15000"/>
                  </a:schemeClr>
                </a:solidFill>
                <a:latin typeface="+mn-ea"/>
              </a:rPr>
              <a:t>51PPT</a:t>
            </a:r>
            <a:r>
              <a:rPr lang="zh-CN" altLang="en-US" sz="1200" dirty="0">
                <a:solidFill>
                  <a:schemeClr val="tx1">
                    <a:lumMod val="85000"/>
                    <a:lumOff val="15000"/>
                  </a:schemeClr>
                </a:solidFill>
                <a:latin typeface="+mn-ea"/>
              </a:rPr>
              <a:t>模板网，幻灯片演示模板及素材免费下载！</a:t>
            </a:r>
          </a:p>
          <a:p>
            <a:pPr algn="l">
              <a:lnSpc>
                <a:spcPct val="120000"/>
              </a:lnSpc>
            </a:pPr>
            <a:r>
              <a:rPr lang="en-US" altLang="zh-CN" sz="1200" dirty="0">
                <a:solidFill>
                  <a:schemeClr val="tx1">
                    <a:lumMod val="85000"/>
                    <a:lumOff val="15000"/>
                  </a:schemeClr>
                </a:solidFill>
                <a:latin typeface="+mn-ea"/>
              </a:rPr>
              <a:t>51PPT</a:t>
            </a:r>
            <a:r>
              <a:rPr lang="zh-CN" altLang="en-US" sz="1200" dirty="0">
                <a:solidFill>
                  <a:schemeClr val="tx1">
                    <a:lumMod val="85000"/>
                    <a:lumOff val="15000"/>
                  </a:schemeClr>
                </a:solidFill>
                <a:latin typeface="+mn-ea"/>
              </a:rPr>
              <a:t>模板网 官网唯一网址：</a:t>
            </a:r>
            <a:r>
              <a:rPr lang="en-US" altLang="zh-CN" sz="1200" dirty="0">
                <a:solidFill>
                  <a:schemeClr val="tx1">
                    <a:lumMod val="85000"/>
                    <a:lumOff val="15000"/>
                  </a:schemeClr>
                </a:solidFill>
                <a:latin typeface="+mn-ea"/>
              </a:rPr>
              <a:t>www.51pptmoban.com</a:t>
            </a:r>
            <a:endParaRPr lang="zh-CN" altLang="en-US" sz="1200" dirty="0">
              <a:solidFill>
                <a:schemeClr val="tx1">
                  <a:lumMod val="85000"/>
                  <a:lumOff val="15000"/>
                </a:schemeClr>
              </a:solidFill>
              <a:latin typeface="+mn-ea"/>
            </a:endParaRPr>
          </a:p>
        </p:txBody>
      </p:sp>
    </p:spTree>
    <p:extLst>
      <p:ext uri="{BB962C8B-B14F-4D97-AF65-F5344CB8AC3E}">
        <p14:creationId xmlns:p14="http://schemas.microsoft.com/office/powerpoint/2010/main" val="1389308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B215BDB-E492-A9EE-DF1A-9D11A90C0214}"/>
              </a:ext>
            </a:extLst>
          </p:cNvPr>
          <p:cNvSpPr txBox="1"/>
          <p:nvPr/>
        </p:nvSpPr>
        <p:spPr>
          <a:xfrm>
            <a:off x="7481819" y="3812066"/>
            <a:ext cx="3732743" cy="845519"/>
          </a:xfrm>
          <a:prstGeom prst="rect">
            <a:avLst/>
          </a:prstGeom>
          <a:noFill/>
        </p:spPr>
        <p:txBody>
          <a:bodyPr wrap="square" rtlCol="0">
            <a:noAutofit/>
          </a:bodyPr>
          <a:lstStyle/>
          <a:p>
            <a:pPr algn="dist"/>
            <a:r>
              <a:rPr lang="zh-CN" altLang="en-US" sz="5400" dirty="0">
                <a:solidFill>
                  <a:schemeClr val="accent1"/>
                </a:solidFill>
                <a:latin typeface="+mj-ea"/>
                <a:ea typeface="+mj-ea"/>
              </a:rPr>
              <a:t>活动目的</a:t>
            </a:r>
          </a:p>
        </p:txBody>
      </p:sp>
      <p:sp>
        <p:nvSpPr>
          <p:cNvPr id="3" name="文本框 2">
            <a:extLst>
              <a:ext uri="{FF2B5EF4-FFF2-40B4-BE49-F238E27FC236}">
                <a16:creationId xmlns:a16="http://schemas.microsoft.com/office/drawing/2014/main" id="{BB33516B-1E45-588F-257D-A6FBF78DB329}"/>
              </a:ext>
            </a:extLst>
          </p:cNvPr>
          <p:cNvSpPr txBox="1"/>
          <p:nvPr/>
        </p:nvSpPr>
        <p:spPr>
          <a:xfrm>
            <a:off x="7568601" y="4657585"/>
            <a:ext cx="3559177" cy="203539"/>
          </a:xfrm>
          <a:prstGeom prst="rect">
            <a:avLst/>
          </a:prstGeom>
          <a:noFill/>
        </p:spPr>
        <p:txBody>
          <a:bodyPr wrap="square" rtlCol="0">
            <a:noAutofit/>
          </a:bodyPr>
          <a:lstStyle/>
          <a:p>
            <a:pPr algn="dist"/>
            <a:r>
              <a:rPr lang="en-US" altLang="zh-CN" sz="1000" dirty="0">
                <a:solidFill>
                  <a:schemeClr val="tx1">
                    <a:lumMod val="85000"/>
                    <a:lumOff val="15000"/>
                  </a:schemeClr>
                </a:solidFill>
                <a:ea typeface="思源黑体 CN Light" panose="020B0300000000000000" pitchFamily="34" charset="-122"/>
              </a:rPr>
              <a:t>ACTIVITY PURPOSE</a:t>
            </a:r>
          </a:p>
        </p:txBody>
      </p:sp>
    </p:spTree>
    <p:extLst>
      <p:ext uri="{BB962C8B-B14F-4D97-AF65-F5344CB8AC3E}">
        <p14:creationId xmlns:p14="http://schemas.microsoft.com/office/powerpoint/2010/main" val="1003131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21BF471-2522-0D7D-2274-1323E2DCA3CC}"/>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j-ea"/>
                <a:ea typeface="+mj-ea"/>
              </a:rPr>
              <a:t>活动目的</a:t>
            </a:r>
          </a:p>
        </p:txBody>
      </p:sp>
      <p:sp>
        <p:nvSpPr>
          <p:cNvPr id="3" name="文本框 2">
            <a:extLst>
              <a:ext uri="{FF2B5EF4-FFF2-40B4-BE49-F238E27FC236}">
                <a16:creationId xmlns:a16="http://schemas.microsoft.com/office/drawing/2014/main" id="{CC31B160-0A6A-B1A2-875A-C0319AB0C9C1}"/>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latin typeface="+mj-lt"/>
                <a:ea typeface="思源黑体 CN Light" panose="020B0300000000000000" pitchFamily="34" charset="-122"/>
              </a:rPr>
              <a:t>ACTIVITY PURPOSE</a:t>
            </a:r>
          </a:p>
        </p:txBody>
      </p:sp>
      <p:pic>
        <p:nvPicPr>
          <p:cNvPr id="9" name="图片 8">
            <a:extLst>
              <a:ext uri="{FF2B5EF4-FFF2-40B4-BE49-F238E27FC236}">
                <a16:creationId xmlns:a16="http://schemas.microsoft.com/office/drawing/2014/main" id="{B721E010-5CC9-5EFA-5DA4-600CDEC567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136050">
            <a:off x="4458575" y="3292441"/>
            <a:ext cx="3298436" cy="2198957"/>
          </a:xfrm>
          <a:prstGeom prst="rect">
            <a:avLst/>
          </a:prstGeom>
          <a:ln w="38100">
            <a:solidFill>
              <a:schemeClr val="accent6"/>
            </a:solidFill>
          </a:ln>
          <a:effectLst>
            <a:outerShdw blurRad="127000" dist="63500" dir="2700000" algn="tl" rotWithShape="0">
              <a:schemeClr val="accent4">
                <a:alpha val="20000"/>
              </a:schemeClr>
            </a:outerShdw>
          </a:effectLst>
        </p:spPr>
      </p:pic>
      <p:pic>
        <p:nvPicPr>
          <p:cNvPr id="15" name="图片 14">
            <a:extLst>
              <a:ext uri="{FF2B5EF4-FFF2-40B4-BE49-F238E27FC236}">
                <a16:creationId xmlns:a16="http://schemas.microsoft.com/office/drawing/2014/main" id="{01CCDC97-AF8D-CB98-4156-760D3095ED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44326">
            <a:off x="630919" y="3505838"/>
            <a:ext cx="3312569" cy="2208379"/>
          </a:xfrm>
          <a:prstGeom prst="rect">
            <a:avLst/>
          </a:prstGeom>
          <a:ln w="38100">
            <a:solidFill>
              <a:schemeClr val="accent6"/>
            </a:solidFill>
          </a:ln>
          <a:effectLst>
            <a:outerShdw blurRad="127000" dist="63500" dir="2700000" algn="tl" rotWithShape="0">
              <a:schemeClr val="accent4">
                <a:alpha val="20000"/>
              </a:schemeClr>
            </a:outerShdw>
          </a:effectLst>
        </p:spPr>
      </p:pic>
      <p:pic>
        <p:nvPicPr>
          <p:cNvPr id="17" name="图片 16">
            <a:extLst>
              <a:ext uri="{FF2B5EF4-FFF2-40B4-BE49-F238E27FC236}">
                <a16:creationId xmlns:a16="http://schemas.microsoft.com/office/drawing/2014/main" id="{732866DB-4FCD-ACCA-686D-1C0A1AF4C7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128184">
            <a:off x="8262646" y="3501953"/>
            <a:ext cx="3298436" cy="2201347"/>
          </a:xfrm>
          <a:prstGeom prst="rect">
            <a:avLst/>
          </a:prstGeom>
          <a:ln w="38100">
            <a:solidFill>
              <a:schemeClr val="accent6"/>
            </a:solidFill>
          </a:ln>
          <a:effectLst>
            <a:outerShdw blurRad="127000" dist="63500" dir="2700000" algn="tl" rotWithShape="0">
              <a:schemeClr val="accent4">
                <a:alpha val="20000"/>
              </a:schemeClr>
            </a:outerShdw>
          </a:effectLst>
        </p:spPr>
      </p:pic>
      <p:sp>
        <p:nvSpPr>
          <p:cNvPr id="19" name="文本框 18">
            <a:extLst>
              <a:ext uri="{FF2B5EF4-FFF2-40B4-BE49-F238E27FC236}">
                <a16:creationId xmlns:a16="http://schemas.microsoft.com/office/drawing/2014/main" id="{F03EAF00-45A2-4292-B332-6F53D222CA2A}"/>
              </a:ext>
            </a:extLst>
          </p:cNvPr>
          <p:cNvSpPr txBox="1"/>
          <p:nvPr/>
        </p:nvSpPr>
        <p:spPr>
          <a:xfrm>
            <a:off x="5351483" y="1573266"/>
            <a:ext cx="1489034" cy="536860"/>
          </a:xfrm>
          <a:prstGeom prst="rect">
            <a:avLst/>
          </a:prstGeom>
          <a:noFill/>
        </p:spPr>
        <p:txBody>
          <a:bodyPr wrap="square" rtlCol="0">
            <a:noAutofit/>
          </a:bodyPr>
          <a:lstStyle/>
          <a:p>
            <a:pPr algn="l"/>
            <a:r>
              <a:rPr lang="zh-CN" altLang="en-US" sz="2800" dirty="0">
                <a:solidFill>
                  <a:schemeClr val="accent1"/>
                </a:solidFill>
                <a:latin typeface="+mj-ea"/>
                <a:ea typeface="+mj-ea"/>
              </a:rPr>
              <a:t>节日氛围</a:t>
            </a:r>
          </a:p>
        </p:txBody>
      </p:sp>
      <p:sp>
        <p:nvSpPr>
          <p:cNvPr id="20" name="文本框 19">
            <a:extLst>
              <a:ext uri="{FF2B5EF4-FFF2-40B4-BE49-F238E27FC236}">
                <a16:creationId xmlns:a16="http://schemas.microsoft.com/office/drawing/2014/main" id="{5D1EDE0D-325C-C62D-53CB-BDDEFF398F0A}"/>
              </a:ext>
            </a:extLst>
          </p:cNvPr>
          <p:cNvSpPr txBox="1"/>
          <p:nvPr/>
        </p:nvSpPr>
        <p:spPr>
          <a:xfrm>
            <a:off x="2032000" y="2199267"/>
            <a:ext cx="8128000" cy="533802"/>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在传统佳节来临之际，本活动将配合主办方营造浓郁的节日氛围，为参加活动的来宾创造温馨、欢快的交友体验。渲染七夕节气氛，提升主办方亲和力，通过活动促成来宾互动、携手，从而良好的发展。</a:t>
            </a:r>
          </a:p>
        </p:txBody>
      </p:sp>
      <p:pic>
        <p:nvPicPr>
          <p:cNvPr id="4" name="图片 3">
            <a:extLst>
              <a:ext uri="{FF2B5EF4-FFF2-40B4-BE49-F238E27FC236}">
                <a16:creationId xmlns:a16="http://schemas.microsoft.com/office/drawing/2014/main" id="{9CA1AC45-938A-3633-3B48-C64D83BA1913}"/>
              </a:ext>
            </a:extLst>
          </p:cNvPr>
          <p:cNvPicPr>
            <a:picLocks noChangeAspect="1"/>
          </p:cNvPicPr>
          <p:nvPr/>
        </p:nvPicPr>
        <p:blipFill>
          <a:blip r:embed="rId5"/>
          <a:stretch>
            <a:fillRect/>
          </a:stretch>
        </p:blipFill>
        <p:spPr>
          <a:xfrm>
            <a:off x="96925" y="3429734"/>
            <a:ext cx="920576" cy="646232"/>
          </a:xfrm>
          <a:prstGeom prst="rect">
            <a:avLst/>
          </a:prstGeom>
        </p:spPr>
      </p:pic>
      <p:pic>
        <p:nvPicPr>
          <p:cNvPr id="5" name="图片 4">
            <a:extLst>
              <a:ext uri="{FF2B5EF4-FFF2-40B4-BE49-F238E27FC236}">
                <a16:creationId xmlns:a16="http://schemas.microsoft.com/office/drawing/2014/main" id="{9D48439E-E33D-5D48-7616-3F9DF77660A3}"/>
              </a:ext>
            </a:extLst>
          </p:cNvPr>
          <p:cNvPicPr>
            <a:picLocks noChangeAspect="1"/>
          </p:cNvPicPr>
          <p:nvPr/>
        </p:nvPicPr>
        <p:blipFill>
          <a:blip r:embed="rId6"/>
          <a:stretch>
            <a:fillRect/>
          </a:stretch>
        </p:blipFill>
        <p:spPr>
          <a:xfrm>
            <a:off x="4165727" y="2998637"/>
            <a:ext cx="512108" cy="1018120"/>
          </a:xfrm>
          <a:prstGeom prst="rect">
            <a:avLst/>
          </a:prstGeom>
        </p:spPr>
      </p:pic>
      <p:pic>
        <p:nvPicPr>
          <p:cNvPr id="6" name="图片 5">
            <a:extLst>
              <a:ext uri="{FF2B5EF4-FFF2-40B4-BE49-F238E27FC236}">
                <a16:creationId xmlns:a16="http://schemas.microsoft.com/office/drawing/2014/main" id="{CB68BE9F-04BB-1EB1-67DE-98AEF5D56409}"/>
              </a:ext>
            </a:extLst>
          </p:cNvPr>
          <p:cNvPicPr>
            <a:picLocks noChangeAspect="1"/>
          </p:cNvPicPr>
          <p:nvPr/>
        </p:nvPicPr>
        <p:blipFill>
          <a:blip r:embed="rId7"/>
          <a:stretch>
            <a:fillRect/>
          </a:stretch>
        </p:blipFill>
        <p:spPr>
          <a:xfrm>
            <a:off x="7832819" y="3382336"/>
            <a:ext cx="615749" cy="542591"/>
          </a:xfrm>
          <a:prstGeom prst="rect">
            <a:avLst/>
          </a:prstGeom>
        </p:spPr>
      </p:pic>
    </p:spTree>
    <p:extLst>
      <p:ext uri="{BB962C8B-B14F-4D97-AF65-F5344CB8AC3E}">
        <p14:creationId xmlns:p14="http://schemas.microsoft.com/office/powerpoint/2010/main" val="3944376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id="{A945F29A-4F10-A5C4-B812-740E9B2E3215}"/>
              </a:ext>
            </a:extLst>
          </p:cNvPr>
          <p:cNvGraphicFramePr/>
          <p:nvPr/>
        </p:nvGraphicFramePr>
        <p:xfrm>
          <a:off x="839788" y="1626670"/>
          <a:ext cx="5387756" cy="4593641"/>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a:extLst>
              <a:ext uri="{FF2B5EF4-FFF2-40B4-BE49-F238E27FC236}">
                <a16:creationId xmlns:a16="http://schemas.microsoft.com/office/drawing/2014/main" id="{F3BC425C-46AB-CE73-2675-E3035F9577B3}"/>
              </a:ext>
            </a:extLst>
          </p:cNvPr>
          <p:cNvSpPr txBox="1"/>
          <p:nvPr/>
        </p:nvSpPr>
        <p:spPr>
          <a:xfrm>
            <a:off x="4876729" y="380714"/>
            <a:ext cx="2547271" cy="533802"/>
          </a:xfrm>
          <a:prstGeom prst="rect">
            <a:avLst/>
          </a:prstGeom>
        </p:spPr>
        <p:txBody>
          <a:bodyPr wrap="square" rtlCol="0">
            <a:noAutofit/>
          </a:bodyPr>
          <a:lstStyle/>
          <a:p>
            <a:pPr algn="dist"/>
            <a:r>
              <a:rPr lang="zh-CN" altLang="en-US" sz="4000" dirty="0">
                <a:solidFill>
                  <a:schemeClr val="accent1"/>
                </a:solidFill>
                <a:latin typeface="+mj-ea"/>
                <a:ea typeface="+mj-ea"/>
              </a:rPr>
              <a:t>活动目的</a:t>
            </a:r>
          </a:p>
        </p:txBody>
      </p:sp>
      <p:sp>
        <p:nvSpPr>
          <p:cNvPr id="18" name="文本框 17">
            <a:extLst>
              <a:ext uri="{FF2B5EF4-FFF2-40B4-BE49-F238E27FC236}">
                <a16:creationId xmlns:a16="http://schemas.microsoft.com/office/drawing/2014/main" id="{99EC1950-1DE7-11C4-D29F-A7027E035A73}"/>
              </a:ext>
            </a:extLst>
          </p:cNvPr>
          <p:cNvSpPr txBox="1"/>
          <p:nvPr/>
        </p:nvSpPr>
        <p:spPr>
          <a:xfrm>
            <a:off x="4923524" y="1023357"/>
            <a:ext cx="2425720" cy="205496"/>
          </a:xfrm>
          <a:prstGeom prst="rect">
            <a:avLst/>
          </a:prstGeom>
          <a:noFill/>
        </p:spPr>
        <p:txBody>
          <a:bodyPr wrap="square" rtlCol="0">
            <a:noAutofit/>
          </a:bodyPr>
          <a:lstStyle/>
          <a:p>
            <a:pPr algn="dist"/>
            <a:r>
              <a:rPr lang="en-US" altLang="zh-CN" sz="1000" dirty="0">
                <a:solidFill>
                  <a:schemeClr val="tx1">
                    <a:lumMod val="85000"/>
                    <a:lumOff val="15000"/>
                  </a:schemeClr>
                </a:solidFill>
                <a:latin typeface="+mj-lt"/>
                <a:ea typeface="思源黑体 CN Light" panose="020B0300000000000000" pitchFamily="34" charset="-122"/>
              </a:rPr>
              <a:t>ACTIVITY PURPOSE</a:t>
            </a:r>
          </a:p>
        </p:txBody>
      </p:sp>
      <p:grpSp>
        <p:nvGrpSpPr>
          <p:cNvPr id="2" name="组合 1">
            <a:extLst>
              <a:ext uri="{FF2B5EF4-FFF2-40B4-BE49-F238E27FC236}">
                <a16:creationId xmlns:a16="http://schemas.microsoft.com/office/drawing/2014/main" id="{2132393F-033C-C340-ADE1-D2B700A3E362}"/>
              </a:ext>
            </a:extLst>
          </p:cNvPr>
          <p:cNvGrpSpPr/>
          <p:nvPr/>
        </p:nvGrpSpPr>
        <p:grpSpPr>
          <a:xfrm>
            <a:off x="6849228" y="1556426"/>
            <a:ext cx="4191000" cy="1973263"/>
            <a:chOff x="6849228" y="1556426"/>
            <a:chExt cx="4191000" cy="1973263"/>
          </a:xfrm>
        </p:grpSpPr>
        <p:sp>
          <p:nvSpPr>
            <p:cNvPr id="9" name="矩形: 圆角 8">
              <a:extLst>
                <a:ext uri="{FF2B5EF4-FFF2-40B4-BE49-F238E27FC236}">
                  <a16:creationId xmlns:a16="http://schemas.microsoft.com/office/drawing/2014/main" id="{8B5D21D5-4BE6-25B0-45A9-056F0DB4A05F}"/>
                </a:ext>
              </a:extLst>
            </p:cNvPr>
            <p:cNvSpPr/>
            <p:nvPr/>
          </p:nvSpPr>
          <p:spPr>
            <a:xfrm>
              <a:off x="6849228" y="1556426"/>
              <a:ext cx="4191000" cy="1973263"/>
            </a:xfrm>
            <a:prstGeom prst="roundRect">
              <a:avLst>
                <a:gd name="adj" fmla="val 2508"/>
              </a:avLst>
            </a:prstGeom>
            <a:solidFill>
              <a:schemeClr val="bg1"/>
            </a:solidFill>
            <a:ln>
              <a:noFill/>
            </a:ln>
            <a:effectLst>
              <a:outerShdw blurRad="127000" dist="101600" sx="102000" sy="102000" algn="ctr"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3049B89-DA3E-9640-D31E-9D492F450B5C}"/>
                </a:ext>
              </a:extLst>
            </p:cNvPr>
            <p:cNvSpPr txBox="1"/>
            <p:nvPr/>
          </p:nvSpPr>
          <p:spPr>
            <a:xfrm>
              <a:off x="6986209" y="1851270"/>
              <a:ext cx="1489034" cy="536860"/>
            </a:xfrm>
            <a:prstGeom prst="rect">
              <a:avLst/>
            </a:prstGeom>
            <a:noFill/>
          </p:spPr>
          <p:txBody>
            <a:bodyPr wrap="square" rtlCol="0">
              <a:noAutofit/>
            </a:bodyPr>
            <a:lstStyle/>
            <a:p>
              <a:pPr algn="l"/>
              <a:r>
                <a:rPr lang="zh-CN" altLang="en-US" sz="2800" dirty="0">
                  <a:solidFill>
                    <a:schemeClr val="accent1"/>
                  </a:solidFill>
                  <a:latin typeface="+mj-ea"/>
                  <a:ea typeface="+mj-ea"/>
                </a:rPr>
                <a:t>渲染氛围</a:t>
              </a:r>
            </a:p>
          </p:txBody>
        </p:sp>
        <p:sp>
          <p:nvSpPr>
            <p:cNvPr id="11" name="文本框 10">
              <a:extLst>
                <a:ext uri="{FF2B5EF4-FFF2-40B4-BE49-F238E27FC236}">
                  <a16:creationId xmlns:a16="http://schemas.microsoft.com/office/drawing/2014/main" id="{8BCE1C2B-C917-DD11-6814-1DE3961CAEEC}"/>
                </a:ext>
              </a:extLst>
            </p:cNvPr>
            <p:cNvSpPr txBox="1"/>
            <p:nvPr/>
          </p:nvSpPr>
          <p:spPr>
            <a:xfrm>
              <a:off x="7025339" y="2402472"/>
              <a:ext cx="2587366" cy="1026528"/>
            </a:xfrm>
            <a:prstGeom prst="rect">
              <a:avLst/>
            </a:prstGeom>
            <a:noFill/>
          </p:spPr>
          <p:txBody>
            <a:bodyPr wrap="square" rtlCol="0">
              <a:noAutofit/>
            </a:bodyPr>
            <a:lstStyle/>
            <a:p>
              <a:pPr>
                <a:lnSpc>
                  <a:spcPct val="120000"/>
                </a:lnSpc>
              </a:pPr>
              <a:r>
                <a:rPr lang="zh-CN" altLang="en-US" sz="1200" dirty="0">
                  <a:solidFill>
                    <a:schemeClr val="tx1">
                      <a:lumMod val="85000"/>
                      <a:lumOff val="15000"/>
                    </a:schemeClr>
                  </a:solidFill>
                  <a:latin typeface="+mj-ea"/>
                  <a:ea typeface="+mj-ea"/>
                </a:rPr>
                <a:t>点击此处可以输入您的文字内容。点击此处可以输入您的文字内容。</a:t>
              </a:r>
            </a:p>
            <a:p>
              <a:pPr>
                <a:lnSpc>
                  <a:spcPct val="120000"/>
                </a:lnSpc>
              </a:pPr>
              <a:r>
                <a:rPr lang="zh-CN" altLang="en-US" sz="1200" dirty="0">
                  <a:solidFill>
                    <a:schemeClr val="tx1">
                      <a:lumMod val="85000"/>
                      <a:lumOff val="15000"/>
                    </a:schemeClr>
                  </a:solidFill>
                  <a:latin typeface="+mj-ea"/>
                  <a:ea typeface="+mj-ea"/>
                </a:rPr>
                <a:t>点击此处可以输入您的文字内容。</a:t>
              </a:r>
            </a:p>
            <a:p>
              <a:pPr>
                <a:lnSpc>
                  <a:spcPct val="120000"/>
                </a:lnSpc>
              </a:pPr>
              <a:r>
                <a:rPr lang="zh-CN" altLang="en-US" sz="1200" dirty="0">
                  <a:solidFill>
                    <a:schemeClr val="tx1">
                      <a:lumMod val="85000"/>
                      <a:lumOff val="15000"/>
                    </a:schemeClr>
                  </a:solidFill>
                  <a:latin typeface="+mj-ea"/>
                  <a:ea typeface="+mj-ea"/>
                </a:rPr>
                <a:t>点击此处可以输入您的文字内容。</a:t>
              </a:r>
            </a:p>
            <a:p>
              <a:pPr algn="l">
                <a:lnSpc>
                  <a:spcPct val="120000"/>
                </a:lnSpc>
              </a:pPr>
              <a:endParaRPr lang="zh-CN" altLang="en-US" sz="1200" dirty="0">
                <a:solidFill>
                  <a:schemeClr val="tx1">
                    <a:lumMod val="85000"/>
                    <a:lumOff val="15000"/>
                  </a:schemeClr>
                </a:solidFill>
                <a:latin typeface="+mj-ea"/>
                <a:ea typeface="+mj-ea"/>
              </a:endParaRPr>
            </a:p>
          </p:txBody>
        </p:sp>
        <p:pic>
          <p:nvPicPr>
            <p:cNvPr id="19" name="图片 18">
              <a:extLst>
                <a:ext uri="{FF2B5EF4-FFF2-40B4-BE49-F238E27FC236}">
                  <a16:creationId xmlns:a16="http://schemas.microsoft.com/office/drawing/2014/main" id="{30B59AD9-CA1C-B31E-0BD0-7E660160107F}"/>
                </a:ext>
              </a:extLst>
            </p:cNvPr>
            <p:cNvPicPr>
              <a:picLocks noChangeAspect="1"/>
            </p:cNvPicPr>
            <p:nvPr/>
          </p:nvPicPr>
          <p:blipFill>
            <a:blip r:embed="rId3"/>
            <a:stretch>
              <a:fillRect/>
            </a:stretch>
          </p:blipFill>
          <p:spPr>
            <a:xfrm>
              <a:off x="9844841" y="2024408"/>
              <a:ext cx="963251" cy="1176630"/>
            </a:xfrm>
            <a:prstGeom prst="rect">
              <a:avLst/>
            </a:prstGeom>
          </p:spPr>
        </p:pic>
      </p:grpSp>
      <p:grpSp>
        <p:nvGrpSpPr>
          <p:cNvPr id="3" name="组合 2">
            <a:extLst>
              <a:ext uri="{FF2B5EF4-FFF2-40B4-BE49-F238E27FC236}">
                <a16:creationId xmlns:a16="http://schemas.microsoft.com/office/drawing/2014/main" id="{610A912F-9D66-475F-DCF7-EC2F7AD8F0D7}"/>
              </a:ext>
            </a:extLst>
          </p:cNvPr>
          <p:cNvGrpSpPr/>
          <p:nvPr/>
        </p:nvGrpSpPr>
        <p:grpSpPr>
          <a:xfrm>
            <a:off x="6849228" y="4075425"/>
            <a:ext cx="4191000" cy="1973263"/>
            <a:chOff x="6849228" y="4075425"/>
            <a:chExt cx="4191000" cy="1973263"/>
          </a:xfrm>
        </p:grpSpPr>
        <p:sp>
          <p:nvSpPr>
            <p:cNvPr id="12" name="矩形: 圆角 11">
              <a:extLst>
                <a:ext uri="{FF2B5EF4-FFF2-40B4-BE49-F238E27FC236}">
                  <a16:creationId xmlns:a16="http://schemas.microsoft.com/office/drawing/2014/main" id="{657A272F-FBB8-56FF-78B5-A4A4FA962FAE}"/>
                </a:ext>
              </a:extLst>
            </p:cNvPr>
            <p:cNvSpPr/>
            <p:nvPr/>
          </p:nvSpPr>
          <p:spPr>
            <a:xfrm>
              <a:off x="6849228" y="4075425"/>
              <a:ext cx="4191000" cy="1973263"/>
            </a:xfrm>
            <a:prstGeom prst="roundRect">
              <a:avLst>
                <a:gd name="adj" fmla="val 2508"/>
              </a:avLst>
            </a:prstGeom>
            <a:solidFill>
              <a:schemeClr val="bg1"/>
            </a:solidFill>
            <a:ln>
              <a:noFill/>
            </a:ln>
            <a:effectLst>
              <a:outerShdw blurRad="127000" dist="101600" algn="tl" rotWithShape="0">
                <a:schemeClr val="accent4">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459F4ED-B9F2-EBFD-0B58-64659AEDD927}"/>
                </a:ext>
              </a:extLst>
            </p:cNvPr>
            <p:cNvSpPr txBox="1"/>
            <p:nvPr/>
          </p:nvSpPr>
          <p:spPr>
            <a:xfrm>
              <a:off x="6986208" y="4370269"/>
              <a:ext cx="1820907" cy="536860"/>
            </a:xfrm>
            <a:prstGeom prst="rect">
              <a:avLst/>
            </a:prstGeom>
            <a:noFill/>
          </p:spPr>
          <p:txBody>
            <a:bodyPr wrap="square" rtlCol="0">
              <a:noAutofit/>
            </a:bodyPr>
            <a:lstStyle/>
            <a:p>
              <a:pPr algn="l"/>
              <a:r>
                <a:rPr lang="zh-CN" altLang="en-US" sz="2800" dirty="0">
                  <a:solidFill>
                    <a:schemeClr val="accent1"/>
                  </a:solidFill>
                  <a:latin typeface="+mj-ea"/>
                  <a:ea typeface="+mj-ea"/>
                </a:rPr>
                <a:t>提升亲和力</a:t>
              </a:r>
            </a:p>
          </p:txBody>
        </p:sp>
        <p:sp>
          <p:nvSpPr>
            <p:cNvPr id="14" name="文本框 13">
              <a:extLst>
                <a:ext uri="{FF2B5EF4-FFF2-40B4-BE49-F238E27FC236}">
                  <a16:creationId xmlns:a16="http://schemas.microsoft.com/office/drawing/2014/main" id="{20C79F61-1708-2089-8FCD-92808B9E991D}"/>
                </a:ext>
              </a:extLst>
            </p:cNvPr>
            <p:cNvSpPr txBox="1"/>
            <p:nvPr/>
          </p:nvSpPr>
          <p:spPr>
            <a:xfrm>
              <a:off x="7025339" y="4921471"/>
              <a:ext cx="2472623" cy="1055817"/>
            </a:xfrm>
            <a:prstGeom prst="rect">
              <a:avLst/>
            </a:prstGeom>
            <a:noFill/>
          </p:spPr>
          <p:txBody>
            <a:bodyPr wrap="square" rtlCol="0">
              <a:noAutofit/>
            </a:bodyPr>
            <a:lstStyle/>
            <a:p>
              <a:pPr algn="l">
                <a:lnSpc>
                  <a:spcPct val="120000"/>
                </a:lnSpc>
              </a:pPr>
              <a:r>
                <a:rPr lang="zh-CN" altLang="en-US" sz="1200" dirty="0">
                  <a:solidFill>
                    <a:schemeClr val="tx1">
                      <a:lumMod val="85000"/>
                      <a:lumOff val="15000"/>
                    </a:schemeClr>
                  </a:solidFill>
                  <a:latin typeface="+mn-ea"/>
                </a:rPr>
                <a:t>点击此处可以输入您的文字内容。点击此处可以输入您的文字内容。</a:t>
              </a:r>
            </a:p>
            <a:p>
              <a:pPr algn="l">
                <a:lnSpc>
                  <a:spcPct val="120000"/>
                </a:lnSpc>
              </a:pPr>
              <a:r>
                <a:rPr lang="zh-CN" altLang="en-US" sz="1200" dirty="0">
                  <a:solidFill>
                    <a:schemeClr val="tx1">
                      <a:lumMod val="85000"/>
                      <a:lumOff val="15000"/>
                    </a:schemeClr>
                  </a:solidFill>
                  <a:latin typeface="+mn-ea"/>
                </a:rPr>
                <a:t>点击此处可以输入您的文字内容。</a:t>
              </a:r>
            </a:p>
            <a:p>
              <a:pPr algn="l">
                <a:lnSpc>
                  <a:spcPct val="120000"/>
                </a:lnSpc>
              </a:pPr>
              <a:r>
                <a:rPr lang="zh-CN" altLang="en-US" sz="1200" dirty="0">
                  <a:solidFill>
                    <a:schemeClr val="tx1">
                      <a:lumMod val="85000"/>
                      <a:lumOff val="15000"/>
                    </a:schemeClr>
                  </a:solidFill>
                  <a:latin typeface="+mn-ea"/>
                </a:rPr>
                <a:t>点击此处可以输入您的文字内容。</a:t>
              </a:r>
            </a:p>
            <a:p>
              <a:pPr algn="l">
                <a:lnSpc>
                  <a:spcPct val="120000"/>
                </a:lnSpc>
              </a:pPr>
              <a:endParaRPr lang="zh-CN" altLang="en-US" sz="1200" dirty="0">
                <a:solidFill>
                  <a:schemeClr val="tx1">
                    <a:lumMod val="85000"/>
                    <a:lumOff val="15000"/>
                  </a:schemeClr>
                </a:solidFill>
                <a:latin typeface="+mn-ea"/>
              </a:endParaRPr>
            </a:p>
          </p:txBody>
        </p:sp>
        <p:pic>
          <p:nvPicPr>
            <p:cNvPr id="20" name="图片 19">
              <a:extLst>
                <a:ext uri="{FF2B5EF4-FFF2-40B4-BE49-F238E27FC236}">
                  <a16:creationId xmlns:a16="http://schemas.microsoft.com/office/drawing/2014/main" id="{C60060A2-C128-1564-0720-1793F035E0F0}"/>
                </a:ext>
              </a:extLst>
            </p:cNvPr>
            <p:cNvPicPr>
              <a:picLocks noChangeAspect="1"/>
            </p:cNvPicPr>
            <p:nvPr/>
          </p:nvPicPr>
          <p:blipFill>
            <a:blip r:embed="rId4"/>
            <a:stretch>
              <a:fillRect/>
            </a:stretch>
          </p:blipFill>
          <p:spPr>
            <a:xfrm>
              <a:off x="9953706" y="4464607"/>
              <a:ext cx="920576" cy="1359526"/>
            </a:xfrm>
            <a:prstGeom prst="rect">
              <a:avLst/>
            </a:prstGeom>
          </p:spPr>
        </p:pic>
      </p:grpSp>
    </p:spTree>
    <p:extLst>
      <p:ext uri="{BB962C8B-B14F-4D97-AF65-F5344CB8AC3E}">
        <p14:creationId xmlns:p14="http://schemas.microsoft.com/office/powerpoint/2010/main" val="26312725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七夕模板">
      <a:dk1>
        <a:sysClr val="windowText" lastClr="000000"/>
      </a:dk1>
      <a:lt1>
        <a:sysClr val="window" lastClr="FFFFFF"/>
      </a:lt1>
      <a:dk2>
        <a:srgbClr val="44546A"/>
      </a:dk2>
      <a:lt2>
        <a:srgbClr val="E7E6E6"/>
      </a:lt2>
      <a:accent1>
        <a:srgbClr val="FD2379"/>
      </a:accent1>
      <a:accent2>
        <a:srgbClr val="FFB3BC"/>
      </a:accent2>
      <a:accent3>
        <a:srgbClr val="FFCDD3"/>
      </a:accent3>
      <a:accent4>
        <a:srgbClr val="96000E"/>
      </a:accent4>
      <a:accent5>
        <a:srgbClr val="FF94C8"/>
      </a:accent5>
      <a:accent6>
        <a:srgbClr val="FFDCE0"/>
      </a:accent6>
      <a:hlink>
        <a:srgbClr val="0563C1"/>
      </a:hlink>
      <a:folHlink>
        <a:srgbClr val="954F72"/>
      </a:folHlink>
    </a:clrScheme>
    <a:fontScheme name="婚礼模板">
      <a:majorFont>
        <a:latin typeface="微软雅黑 Light"/>
        <a:ea typeface="优设好身体"/>
        <a:cs typeface=""/>
      </a:majorFont>
      <a:minorFont>
        <a:latin typeface="微软雅黑 Light"/>
        <a:ea typeface="优设好身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lgn="l">
          <a:defRPr sz="5400" dirty="0" smtClean="0">
            <a:solidFill>
              <a:schemeClr val="accent1"/>
            </a:solidFill>
            <a:latin typeface="优设好身体" panose="00020600040101010101" pitchFamily="18" charset="-122"/>
            <a:ea typeface="优设好身体"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957</TotalTime>
  <Words>662</Words>
  <Application>Microsoft Office PowerPoint</Application>
  <PresentationFormat>宽屏</PresentationFormat>
  <Paragraphs>88</Paragraphs>
  <Slides>17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优设好身体</vt:lpstr>
      <vt:lpstr>Arial</vt:lpstr>
      <vt:lpstr>OPPOSans H</vt:lpstr>
      <vt:lpstr>汉仪雅酷黑 45W</vt:lpstr>
      <vt:lpstr>阿里巴巴普惠体 2.0 115 Black</vt:lpstr>
      <vt:lpstr>微软雅黑 Light</vt:lpstr>
      <vt:lpstr>MiSans Heavy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粉色简约七夕情人节ppt模板</dc:title>
  <dc:creator>海之</dc:creator>
  <cp:keywords>P界达人</cp:keywords>
  <dc:description>粉色简约七夕情人节ppt模板</dc:description>
  <cp:lastModifiedBy>Power user</cp:lastModifiedBy>
  <cp:revision>39</cp:revision>
  <dcterms:created xsi:type="dcterms:W3CDTF">2022-07-31T06:06:23Z</dcterms:created>
  <dcterms:modified xsi:type="dcterms:W3CDTF">2023-03-07T08:49:49Z</dcterms:modified>
</cp:coreProperties>
</file>