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11090225" r:id="rId2"/>
    <p:sldId id="280" r:id="rId3"/>
    <p:sldId id="11090230" r:id="rId4"/>
    <p:sldId id="11090227" r:id="rId5"/>
    <p:sldId id="256" r:id="rId6"/>
    <p:sldId id="11089653" r:id="rId7"/>
    <p:sldId id="11090228" r:id="rId8"/>
    <p:sldId id="11089656" r:id="rId9"/>
    <p:sldId id="11089657" r:id="rId10"/>
    <p:sldId id="11089654" r:id="rId11"/>
    <p:sldId id="11089658" r:id="rId12"/>
    <p:sldId id="11090229" r:id="rId13"/>
    <p:sldId id="11089662" r:id="rId14"/>
    <p:sldId id="11089663" r:id="rId15"/>
    <p:sldId id="11090194" r:id="rId16"/>
    <p:sldId id="11089659" r:id="rId17"/>
    <p:sldId id="11090226" r:id="rId18"/>
    <p:sldId id="11090231" r:id="rId19"/>
    <p:sldId id="11090232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7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  <p15:guide id="4" orient="horz" pos="4320">
          <p15:clr>
            <a:srgbClr val="A4A3A4"/>
          </p15:clr>
        </p15:guide>
        <p15:guide id="5" pos="7333" userDrawn="1">
          <p15:clr>
            <a:srgbClr val="A4A3A4"/>
          </p15:clr>
        </p15:guide>
        <p15:guide id="6" orient="horz" pos="326">
          <p15:clr>
            <a:srgbClr val="A4A3A4"/>
          </p15:clr>
        </p15:guide>
        <p15:guide id="7" pos="3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0000"/>
    <a:srgbClr val="FF3F3F"/>
    <a:srgbClr val="E80000"/>
    <a:srgbClr val="FCE2EC"/>
    <a:srgbClr val="AE1149"/>
    <a:srgbClr val="D11557"/>
    <a:srgbClr val="820D34"/>
    <a:srgbClr val="BA124A"/>
    <a:srgbClr val="FACE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44" autoAdjust="0"/>
    <p:restoredTop sz="93656" autoAdjust="0"/>
  </p:normalViewPr>
  <p:slideViewPr>
    <p:cSldViewPr snapToGrid="0" showGuides="1">
      <p:cViewPr varScale="1">
        <p:scale>
          <a:sx n="80" d="100"/>
          <a:sy n="80" d="100"/>
        </p:scale>
        <p:origin x="708" y="66"/>
      </p:cViewPr>
      <p:guideLst>
        <p:guide orient="horz" pos="4171"/>
        <p:guide pos="3840"/>
        <p:guide orient="horz" pos="2160"/>
        <p:guide orient="horz" pos="4320"/>
        <p:guide pos="7333"/>
        <p:guide orient="horz" pos="326"/>
        <p:guide pos="347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100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第一年</c:v>
                </c:pt>
                <c:pt idx="1">
                  <c:v>第二年</c:v>
                </c:pt>
                <c:pt idx="2">
                  <c:v>第三年</c:v>
                </c:pt>
                <c:pt idx="3">
                  <c:v>第四年</c:v>
                </c:pt>
                <c:pt idx="4">
                  <c:v>第五年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2.5</c:v>
                </c:pt>
                <c:pt idx="1">
                  <c:v>3.5</c:v>
                </c:pt>
                <c:pt idx="2">
                  <c:v>4.5</c:v>
                </c:pt>
                <c:pt idx="3">
                  <c:v>4.5</c:v>
                </c:pt>
                <c:pt idx="4">
                  <c:v>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26-4692-B12B-F3B0C3C643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35522199"/>
        <c:axId val="635519903"/>
      </c:barChart>
      <c:catAx>
        <c:axId val="6355221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35519903"/>
        <c:crosses val="autoZero"/>
        <c:auto val="1"/>
        <c:lblAlgn val="ctr"/>
        <c:lblOffset val="100"/>
        <c:noMultiLvlLbl val="0"/>
      </c:catAx>
      <c:valAx>
        <c:axId val="63551990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3552219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6361411262687899E-2"/>
          <c:y val="0"/>
          <c:w val="0.94095471201051695"/>
          <c:h val="0.7085173017782050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6361411262687899E-2"/>
                  <c:y val="-7.688333911808149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400-4A73-980C-1785EFEAE0FB}"/>
                </c:ext>
              </c:extLst>
            </c:dLbl>
            <c:dLbl>
              <c:idx val="1"/>
              <c:layout>
                <c:manualLayout>
                  <c:x val="-2.6838767267947099E-3"/>
                  <c:y val="5.41030904905017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400-4A73-980C-1785EFEAE0FB}"/>
                </c:ext>
              </c:extLst>
            </c:dLbl>
            <c:dLbl>
              <c:idx val="2"/>
              <c:layout>
                <c:manualLayout>
                  <c:x val="-5.3677534535893296E-3"/>
                  <c:y val="5.1255559412054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400-4A73-980C-1785EFEAE0FB}"/>
                </c:ext>
              </c:extLst>
            </c:dLbl>
            <c:dLbl>
              <c:idx val="3"/>
              <c:layout>
                <c:manualLayout>
                  <c:x val="8.0516301803839896E-3"/>
                  <c:y val="1.4237655392237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400-4A73-980C-1785EFEAE0F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第一年</c:v>
                </c:pt>
                <c:pt idx="1">
                  <c:v>第二年</c:v>
                </c:pt>
                <c:pt idx="2">
                  <c:v>第三年</c:v>
                </c:pt>
                <c:pt idx="3">
                  <c:v>第四年</c:v>
                </c:pt>
                <c:pt idx="4">
                  <c:v>第五年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2.5</c:v>
                </c:pt>
                <c:pt idx="1">
                  <c:v>3.5</c:v>
                </c:pt>
                <c:pt idx="2">
                  <c:v>4.5</c:v>
                </c:pt>
                <c:pt idx="3">
                  <c:v>4.5</c:v>
                </c:pt>
                <c:pt idx="4">
                  <c:v>5.5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A400-4A73-980C-1785EFEAE0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820D34">
                  <a:alpha val="13000"/>
                </a:srgbClr>
              </a:solidFill>
              <a:round/>
            </a:ln>
            <a:effectLst/>
          </c:spPr>
        </c:dropLines>
        <c:smooth val="0"/>
        <c:axId val="635522199"/>
        <c:axId val="635519903"/>
      </c:lineChart>
      <c:catAx>
        <c:axId val="6355221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35519903"/>
        <c:crosses val="autoZero"/>
        <c:auto val="1"/>
        <c:lblAlgn val="ctr"/>
        <c:lblOffset val="100"/>
        <c:noMultiLvlLbl val="0"/>
      </c:catAx>
      <c:valAx>
        <c:axId val="63551990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3552219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100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第一年</c:v>
                </c:pt>
                <c:pt idx="1">
                  <c:v>第二年</c:v>
                </c:pt>
                <c:pt idx="2">
                  <c:v>第三年</c:v>
                </c:pt>
                <c:pt idx="3">
                  <c:v>第四年</c:v>
                </c:pt>
                <c:pt idx="4">
                  <c:v>第五年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2.5</c:v>
                </c:pt>
                <c:pt idx="1">
                  <c:v>3.5</c:v>
                </c:pt>
                <c:pt idx="2">
                  <c:v>4.5</c:v>
                </c:pt>
                <c:pt idx="3">
                  <c:v>4.5</c:v>
                </c:pt>
                <c:pt idx="4">
                  <c:v>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85-4098-860D-CDFB2632EB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635522199"/>
        <c:axId val="635519903"/>
      </c:barChart>
      <c:catAx>
        <c:axId val="635522199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35519903"/>
        <c:crosses val="autoZero"/>
        <c:auto val="1"/>
        <c:lblAlgn val="ctr"/>
        <c:lblOffset val="100"/>
        <c:noMultiLvlLbl val="0"/>
      </c:catAx>
      <c:valAx>
        <c:axId val="635519903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3552219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ea typeface="HarmonyOS Sans SC Light" panose="00000400000000000000" pitchFamily="2" charset="-122"/>
              </a:rPr>
              <a:t>2023/3/7</a:t>
            </a:fld>
            <a:endParaRPr lang="zh-CN" altLang="en-US">
              <a:ea typeface="HarmonyOS Sans SC Light" panose="00000400000000000000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ea typeface="HarmonyOS Sans SC Light" panose="00000400000000000000" pitchFamily="2" charset="-122"/>
              </a:rPr>
              <a:t>‹#›</a:t>
            </a:fld>
            <a:endParaRPr lang="zh-CN" altLang="en-US">
              <a:ea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HarmonyOS Sans SC Light" panose="00000400000000000000" pitchFamily="2" charset="-122"/>
                <a:ea typeface="HarmonyOS Sans SC Light" panose="000004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HarmonyOS Sans SC Light" panose="00000400000000000000" pitchFamily="2" charset="-122"/>
                <a:ea typeface="HarmonyOS Sans SC Light" panose="00000400000000000000" pitchFamily="2" charset="-122"/>
              </a:defRPr>
            </a:lvl1pPr>
          </a:lstStyle>
          <a:p>
            <a:fld id="{E8B4C62D-DF92-4648-A3CD-0746C70BB09F}" type="datetimeFigureOut">
              <a:rPr lang="zh-CN" altLang="en-US" smtClean="0"/>
              <a:t>2023/3/7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HarmonyOS Sans SC Light" panose="00000400000000000000" pitchFamily="2" charset="-122"/>
                <a:ea typeface="HarmonyOS Sans SC Light" panose="000004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HarmonyOS Sans SC Light" panose="00000400000000000000" pitchFamily="2" charset="-122"/>
                <a:ea typeface="HarmonyOS Sans SC Light" panose="00000400000000000000" pitchFamily="2" charset="-122"/>
              </a:defRPr>
            </a:lvl1pPr>
          </a:lstStyle>
          <a:p>
            <a:fld id="{69F9B416-E017-4A1A-A9B5-1F03A4D495AD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HarmonyOS Sans SC Light" panose="00000400000000000000" pitchFamily="2" charset="-122"/>
        <a:ea typeface="HarmonyOS Sans SC Light" panose="000004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HarmonyOS Sans SC Light" panose="00000400000000000000" pitchFamily="2" charset="-122"/>
        <a:ea typeface="HarmonyOS Sans SC Light" panose="000004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HarmonyOS Sans SC Light" panose="00000400000000000000" pitchFamily="2" charset="-122"/>
        <a:ea typeface="HarmonyOS Sans SC Light" panose="000004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HarmonyOS Sans SC Light" panose="00000400000000000000" pitchFamily="2" charset="-122"/>
        <a:ea typeface="HarmonyOS Sans SC Light" panose="000004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HarmonyOS Sans SC Light" panose="00000400000000000000" pitchFamily="2" charset="-122"/>
        <a:ea typeface="HarmonyOS Sans SC Light" panose="000004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 w.5 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F9B416-E017-4A1A-A9B5-1F03A4D495AD}" type="slidenum">
              <a:rPr lang="zh-CN" altLang="en-US" smtClean="0"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5246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4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F68BE06B-DBEE-43FE-98AF-FAA7758F96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1195757" cy="685595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BB25FB8-06D8-439F-9886-BEBD3FEA2E9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任意多边形 15">
            <a:extLst>
              <a:ext uri="{FF2B5EF4-FFF2-40B4-BE49-F238E27FC236}">
                <a16:creationId xmlns:a16="http://schemas.microsoft.com/office/drawing/2014/main" id="{121185A2-76ED-42AF-8F75-AD3365213326}"/>
              </a:ext>
            </a:extLst>
          </p:cNvPr>
          <p:cNvSpPr/>
          <p:nvPr userDrawn="1"/>
        </p:nvSpPr>
        <p:spPr>
          <a:xfrm>
            <a:off x="7877247" y="2050"/>
            <a:ext cx="4057650" cy="68580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cd4">
                <a:pos x="hc" y="t"/>
              </a:cxn>
              <a:cxn ang="3cd4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cd4">
                <a:pos x="ir" y="it"/>
              </a:cxn>
            </a:cxnLst>
            <a:rect l="l" t="t" r="r" b="b"/>
            <a:pathLst>
              <a:path w="6390" h="10800">
                <a:moveTo>
                  <a:pt x="1585" y="0"/>
                </a:moveTo>
                <a:lnTo>
                  <a:pt x="6390" y="0"/>
                </a:lnTo>
                <a:lnTo>
                  <a:pt x="6390" y="10800"/>
                </a:lnTo>
                <a:lnTo>
                  <a:pt x="1585" y="10800"/>
                </a:lnTo>
                <a:lnTo>
                  <a:pt x="1573" y="10781"/>
                </a:lnTo>
                <a:cubicBezTo>
                  <a:pt x="577" y="9228"/>
                  <a:pt x="0" y="7382"/>
                  <a:pt x="0" y="5400"/>
                </a:cubicBezTo>
                <a:cubicBezTo>
                  <a:pt x="0" y="3418"/>
                  <a:pt x="577" y="1572"/>
                  <a:pt x="1573" y="19"/>
                </a:cubicBezTo>
                <a:lnTo>
                  <a:pt x="1585" y="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40000"/>
                </a:schemeClr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Light" panose="00000400000000000000" pitchFamily="2" charset="-122"/>
              <a:ea typeface="HarmonyOS Sans SC Light" panose="00000400000000000000" pitchFamily="2" charset="-122"/>
              <a:sym typeface="+mn-ea"/>
            </a:endParaRPr>
          </a:p>
        </p:txBody>
      </p:sp>
      <p:sp>
        <p:nvSpPr>
          <p:cNvPr id="9" name="任意多边形 15">
            <a:extLst>
              <a:ext uri="{FF2B5EF4-FFF2-40B4-BE49-F238E27FC236}">
                <a16:creationId xmlns:a16="http://schemas.microsoft.com/office/drawing/2014/main" id="{90E3B341-7D42-4EC7-AFEA-F9F9CAC41728}"/>
              </a:ext>
            </a:extLst>
          </p:cNvPr>
          <p:cNvSpPr/>
          <p:nvPr userDrawn="1"/>
        </p:nvSpPr>
        <p:spPr>
          <a:xfrm>
            <a:off x="8134350" y="0"/>
            <a:ext cx="4057650" cy="68580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cd4">
                <a:pos x="hc" y="t"/>
              </a:cxn>
              <a:cxn ang="3cd4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cd4">
                <a:pos x="ir" y="it"/>
              </a:cxn>
            </a:cxnLst>
            <a:rect l="l" t="t" r="r" b="b"/>
            <a:pathLst>
              <a:path w="6390" h="10800">
                <a:moveTo>
                  <a:pt x="1585" y="0"/>
                </a:moveTo>
                <a:lnTo>
                  <a:pt x="6390" y="0"/>
                </a:lnTo>
                <a:lnTo>
                  <a:pt x="6390" y="10800"/>
                </a:lnTo>
                <a:lnTo>
                  <a:pt x="1585" y="10800"/>
                </a:lnTo>
                <a:lnTo>
                  <a:pt x="1573" y="10781"/>
                </a:lnTo>
                <a:cubicBezTo>
                  <a:pt x="577" y="9228"/>
                  <a:pt x="0" y="7382"/>
                  <a:pt x="0" y="5400"/>
                </a:cubicBezTo>
                <a:cubicBezTo>
                  <a:pt x="0" y="3418"/>
                  <a:pt x="577" y="1572"/>
                  <a:pt x="1573" y="19"/>
                </a:cubicBezTo>
                <a:lnTo>
                  <a:pt x="1585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Light" panose="00000400000000000000" pitchFamily="2" charset="-122"/>
              <a:ea typeface="HarmonyOS Sans SC Light" panose="00000400000000000000" pitchFamily="2" charset="-122"/>
              <a:sym typeface="+mn-ea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99A4BDC-F6AA-4EE6-B707-9D1ECDA4D1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4350" y="0"/>
            <a:ext cx="4057650" cy="685800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90" h="10800">
                <a:moveTo>
                  <a:pt x="1585" y="0"/>
                </a:moveTo>
                <a:lnTo>
                  <a:pt x="6390" y="0"/>
                </a:lnTo>
                <a:lnTo>
                  <a:pt x="6390" y="10800"/>
                </a:lnTo>
                <a:lnTo>
                  <a:pt x="1585" y="10800"/>
                </a:lnTo>
                <a:lnTo>
                  <a:pt x="1573" y="10781"/>
                </a:lnTo>
                <a:cubicBezTo>
                  <a:pt x="577" y="9228"/>
                  <a:pt x="0" y="7382"/>
                  <a:pt x="0" y="5400"/>
                </a:cubicBezTo>
                <a:cubicBezTo>
                  <a:pt x="0" y="3418"/>
                  <a:pt x="577" y="1572"/>
                  <a:pt x="1573" y="19"/>
                </a:cubicBezTo>
                <a:lnTo>
                  <a:pt x="1585" y="0"/>
                </a:lnTo>
                <a:close/>
              </a:path>
            </a:pathLst>
          </a:cu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6AF8354C-467B-4469-AF43-E44968CD04AA}"/>
              </a:ext>
            </a:extLst>
          </p:cNvPr>
          <p:cNvGrpSpPr/>
          <p:nvPr userDrawn="1"/>
        </p:nvGrpSpPr>
        <p:grpSpPr>
          <a:xfrm>
            <a:off x="636519" y="4097965"/>
            <a:ext cx="5287380" cy="126926"/>
            <a:chOff x="729125" y="4028510"/>
            <a:chExt cx="5287380" cy="126926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5DB2AB5C-76C7-406F-997A-847D90CDCD93}"/>
                </a:ext>
              </a:extLst>
            </p:cNvPr>
            <p:cNvCxnSpPr>
              <a:cxnSpLocks/>
            </p:cNvCxnSpPr>
            <p:nvPr/>
          </p:nvCxnSpPr>
          <p:spPr>
            <a:xfrm>
              <a:off x="729125" y="4091973"/>
              <a:ext cx="4932373" cy="0"/>
            </a:xfrm>
            <a:prstGeom prst="line">
              <a:avLst/>
            </a:prstGeom>
            <a:ln w="19050" cap="rnd">
              <a:gradFill>
                <a:gsLst>
                  <a:gs pos="11000">
                    <a:schemeClr val="accent1">
                      <a:alpha val="1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D395BA1-9819-4512-B3AA-D330739594AC}"/>
                </a:ext>
              </a:extLst>
            </p:cNvPr>
            <p:cNvGrpSpPr/>
            <p:nvPr/>
          </p:nvGrpSpPr>
          <p:grpSpPr>
            <a:xfrm>
              <a:off x="5684641" y="4028510"/>
              <a:ext cx="331864" cy="126926"/>
              <a:chOff x="5352820" y="1260012"/>
              <a:chExt cx="1061678" cy="406056"/>
            </a:xfrm>
          </p:grpSpPr>
          <p:sp>
            <p:nvSpPr>
              <p:cNvPr id="16" name="箭头: V 形 15">
                <a:extLst>
                  <a:ext uri="{FF2B5EF4-FFF2-40B4-BE49-F238E27FC236}">
                    <a16:creationId xmlns:a16="http://schemas.microsoft.com/office/drawing/2014/main" id="{EC1BFCE3-153C-4E57-89B9-B6A2EBF0294A}"/>
                  </a:ext>
                </a:extLst>
              </p:cNvPr>
              <p:cNvSpPr/>
              <p:nvPr/>
            </p:nvSpPr>
            <p:spPr>
              <a:xfrm>
                <a:off x="5352820" y="1260012"/>
                <a:ext cx="406056" cy="406056"/>
              </a:xfrm>
              <a:prstGeom prst="chevron">
                <a:avLst/>
              </a:prstGeom>
              <a:gradFill>
                <a:gsLst>
                  <a:gs pos="100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箭头: V 形 16">
                <a:extLst>
                  <a:ext uri="{FF2B5EF4-FFF2-40B4-BE49-F238E27FC236}">
                    <a16:creationId xmlns:a16="http://schemas.microsoft.com/office/drawing/2014/main" id="{596BC41A-CA2B-46D7-AD59-B8B9828D9CF0}"/>
                  </a:ext>
                </a:extLst>
              </p:cNvPr>
              <p:cNvSpPr/>
              <p:nvPr/>
            </p:nvSpPr>
            <p:spPr>
              <a:xfrm>
                <a:off x="5680631" y="1260012"/>
                <a:ext cx="406056" cy="406056"/>
              </a:xfrm>
              <a:prstGeom prst="chevron">
                <a:avLst/>
              </a:prstGeom>
              <a:gradFill>
                <a:gsLst>
                  <a:gs pos="100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箭头: V 形 17">
                <a:extLst>
                  <a:ext uri="{FF2B5EF4-FFF2-40B4-BE49-F238E27FC236}">
                    <a16:creationId xmlns:a16="http://schemas.microsoft.com/office/drawing/2014/main" id="{2201CF2C-52D0-422A-A950-8D81C504C99D}"/>
                  </a:ext>
                </a:extLst>
              </p:cNvPr>
              <p:cNvSpPr/>
              <p:nvPr/>
            </p:nvSpPr>
            <p:spPr>
              <a:xfrm>
                <a:off x="6008442" y="1260012"/>
                <a:ext cx="406056" cy="406056"/>
              </a:xfrm>
              <a:prstGeom prst="chevron">
                <a:avLst/>
              </a:prstGeom>
              <a:gradFill>
                <a:gsLst>
                  <a:gs pos="100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D4A562A-AF20-4918-B567-3E24CB766565}"/>
              </a:ext>
            </a:extLst>
          </p:cNvPr>
          <p:cNvGrpSpPr/>
          <p:nvPr userDrawn="1"/>
        </p:nvGrpSpPr>
        <p:grpSpPr>
          <a:xfrm>
            <a:off x="11295905" y="543060"/>
            <a:ext cx="345233" cy="88130"/>
            <a:chOff x="9991186" y="1355860"/>
            <a:chExt cx="345233" cy="88130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D392A2E8-98B5-4D9E-845D-DFC5C2603784}"/>
                </a:ext>
              </a:extLst>
            </p:cNvPr>
            <p:cNvSpPr/>
            <p:nvPr/>
          </p:nvSpPr>
          <p:spPr>
            <a:xfrm>
              <a:off x="9991186" y="1355860"/>
              <a:ext cx="88130" cy="88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73CEFC1B-1A76-49D9-894A-DF7AC1D40E75}"/>
                </a:ext>
              </a:extLst>
            </p:cNvPr>
            <p:cNvSpPr/>
            <p:nvPr/>
          </p:nvSpPr>
          <p:spPr>
            <a:xfrm>
              <a:off x="10119737" y="1355860"/>
              <a:ext cx="88130" cy="88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C99D4ED2-2D04-4651-8970-6F753DD611A8}"/>
                </a:ext>
              </a:extLst>
            </p:cNvPr>
            <p:cNvSpPr/>
            <p:nvPr/>
          </p:nvSpPr>
          <p:spPr>
            <a:xfrm>
              <a:off x="10248289" y="1355860"/>
              <a:ext cx="88130" cy="88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椭圆 23">
            <a:extLst>
              <a:ext uri="{FF2B5EF4-FFF2-40B4-BE49-F238E27FC236}">
                <a16:creationId xmlns:a16="http://schemas.microsoft.com/office/drawing/2014/main" id="{2315FB03-91BD-4B75-9185-C4D1EBF865F9}"/>
              </a:ext>
            </a:extLst>
          </p:cNvPr>
          <p:cNvSpPr/>
          <p:nvPr userDrawn="1"/>
        </p:nvSpPr>
        <p:spPr>
          <a:xfrm>
            <a:off x="6117664" y="1962110"/>
            <a:ext cx="1565818" cy="1565818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9000">
                <a:schemeClr val="accent1">
                  <a:alpha val="17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30E4C572-CDC5-4728-AF13-934928FC5230}"/>
              </a:ext>
            </a:extLst>
          </p:cNvPr>
          <p:cNvCxnSpPr>
            <a:cxnSpLocks/>
          </p:cNvCxnSpPr>
          <p:nvPr userDrawn="1"/>
        </p:nvCxnSpPr>
        <p:spPr>
          <a:xfrm>
            <a:off x="700527" y="1533255"/>
            <a:ext cx="694441" cy="0"/>
          </a:xfrm>
          <a:prstGeom prst="line">
            <a:avLst/>
          </a:prstGeom>
          <a:ln w="50800" cap="rnd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878C936A-0AD7-4652-AEB1-B3EFDA9677F3}"/>
              </a:ext>
            </a:extLst>
          </p:cNvPr>
          <p:cNvSpPr txBox="1"/>
          <p:nvPr userDrawn="1"/>
        </p:nvSpPr>
        <p:spPr>
          <a:xfrm>
            <a:off x="521795" y="6255494"/>
            <a:ext cx="5572618" cy="460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000" dirty="0"/>
              <a:t>Pellentesque habitant morbi tristique senectus et netus et malesuada fames ac turpis egestas. Proin pharetra nonummy pede. Mauris et orci.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E91376FF-A7B1-40D3-8376-F589B249D0B0}"/>
              </a:ext>
            </a:extLst>
          </p:cNvPr>
          <p:cNvCxnSpPr>
            <a:cxnSpLocks/>
          </p:cNvCxnSpPr>
          <p:nvPr userDrawn="1"/>
        </p:nvCxnSpPr>
        <p:spPr>
          <a:xfrm>
            <a:off x="11452860" y="6596698"/>
            <a:ext cx="163513" cy="0"/>
          </a:xfrm>
          <a:prstGeom prst="line">
            <a:avLst/>
          </a:prstGeom>
          <a:ln w="508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占位符 29">
            <a:extLst>
              <a:ext uri="{FF2B5EF4-FFF2-40B4-BE49-F238E27FC236}">
                <a16:creationId xmlns:a16="http://schemas.microsoft.com/office/drawing/2014/main" id="{2D62BD4B-C433-4175-987C-04C0558E659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2938" y="355054"/>
            <a:ext cx="7317911" cy="107408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Tx/>
              <a:buNone/>
              <a:defRPr sz="6000">
                <a:gradFill>
                  <a:gsLst>
                    <a:gs pos="0">
                      <a:schemeClr val="accent1">
                        <a:alpha val="27000"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SILENT SENTINEL</a:t>
            </a:r>
          </a:p>
        </p:txBody>
      </p:sp>
      <p:sp>
        <p:nvSpPr>
          <p:cNvPr id="31" name="文本占位符 29">
            <a:extLst>
              <a:ext uri="{FF2B5EF4-FFF2-40B4-BE49-F238E27FC236}">
                <a16:creationId xmlns:a16="http://schemas.microsoft.com/office/drawing/2014/main" id="{435387B6-1470-435E-80A4-E9E22625FD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4780" y="1827957"/>
            <a:ext cx="6623327" cy="2212974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Tx/>
              <a:buNone/>
              <a:defRPr sz="60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effectLst>
                  <a:outerShdw blurRad="50800" dist="38100" dir="8100000" algn="tr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此处输入</a:t>
            </a:r>
            <a:endParaRPr lang="en-US" altLang="zh-CN" dirty="0"/>
          </a:p>
          <a:p>
            <a:pPr lvl="0"/>
            <a:r>
              <a:rPr lang="zh-CN" altLang="en-US" dirty="0"/>
              <a:t>你的大标题</a:t>
            </a:r>
            <a:endParaRPr lang="en-US" altLang="zh-CN" dirty="0"/>
          </a:p>
        </p:txBody>
      </p:sp>
      <p:sp>
        <p:nvSpPr>
          <p:cNvPr id="34" name="文本占位符 33">
            <a:extLst>
              <a:ext uri="{FF2B5EF4-FFF2-40B4-BE49-F238E27FC236}">
                <a16:creationId xmlns:a16="http://schemas.microsoft.com/office/drawing/2014/main" id="{E814A317-4FBD-4A37-8EB5-E0D7A43D83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2766" y="4441384"/>
            <a:ext cx="3317875" cy="959594"/>
          </a:xfrm>
        </p:spPr>
        <p:txBody>
          <a:bodyPr>
            <a:normAutofit/>
          </a:bodyPr>
          <a:lstStyle>
            <a:lvl1pPr marL="0" indent="0">
              <a:lnSpc>
                <a:spcPct val="125000"/>
              </a:lnSpc>
              <a:buFontTx/>
              <a:buNone/>
              <a:defRPr sz="1800"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7022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454B5C68-662B-4754-BB3B-B92BA43BD9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5220399" y="-71592"/>
            <a:ext cx="1737463" cy="12178261"/>
          </a:xfrm>
          <a:prstGeom prst="rect">
            <a:avLst/>
          </a:prstGeom>
        </p:spPr>
      </p:pic>
      <p:sp>
        <p:nvSpPr>
          <p:cNvPr id="27" name="任意多边形: 形状 3">
            <a:extLst>
              <a:ext uri="{FF2B5EF4-FFF2-40B4-BE49-F238E27FC236}">
                <a16:creationId xmlns:a16="http://schemas.microsoft.com/office/drawing/2014/main" id="{0827BE4A-E0CF-41DF-9483-92A95E703D2D}"/>
              </a:ext>
            </a:extLst>
          </p:cNvPr>
          <p:cNvSpPr/>
          <p:nvPr userDrawn="1"/>
        </p:nvSpPr>
        <p:spPr>
          <a:xfrm flipV="1">
            <a:off x="1" y="0"/>
            <a:ext cx="12191999" cy="2226636"/>
          </a:xfrm>
          <a:custGeom>
            <a:avLst/>
            <a:gdLst>
              <a:gd name="connsiteX0" fmla="*/ 6096001 w 12191999"/>
              <a:gd name="connsiteY0" fmla="*/ 0 h 5978523"/>
              <a:gd name="connsiteX1" fmla="*/ 11879794 w 12191999"/>
              <a:gd name="connsiteY1" fmla="*/ 234911 h 5978523"/>
              <a:gd name="connsiteX2" fmla="*/ 12191999 w 12191999"/>
              <a:gd name="connsiteY2" fmla="*/ 263306 h 5978523"/>
              <a:gd name="connsiteX3" fmla="*/ 12191999 w 12191999"/>
              <a:gd name="connsiteY3" fmla="*/ 5715217 h 5978523"/>
              <a:gd name="connsiteX4" fmla="*/ 11879794 w 12191999"/>
              <a:gd name="connsiteY4" fmla="*/ 5743612 h 5978523"/>
              <a:gd name="connsiteX5" fmla="*/ 6096001 w 12191999"/>
              <a:gd name="connsiteY5" fmla="*/ 5978523 h 5978523"/>
              <a:gd name="connsiteX6" fmla="*/ 312207 w 12191999"/>
              <a:gd name="connsiteY6" fmla="*/ 5743612 h 5978523"/>
              <a:gd name="connsiteX7" fmla="*/ 0 w 12191999"/>
              <a:gd name="connsiteY7" fmla="*/ 5715217 h 5978523"/>
              <a:gd name="connsiteX8" fmla="*/ 0 w 12191999"/>
              <a:gd name="connsiteY8" fmla="*/ 263306 h 5978523"/>
              <a:gd name="connsiteX9" fmla="*/ 312207 w 12191999"/>
              <a:gd name="connsiteY9" fmla="*/ 234911 h 5978523"/>
              <a:gd name="connsiteX10" fmla="*/ 6096001 w 12191999"/>
              <a:gd name="connsiteY10" fmla="*/ 0 h 597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200" h="3507">
                <a:moveTo>
                  <a:pt x="9600" y="0"/>
                </a:moveTo>
                <a:cubicBezTo>
                  <a:pt x="12831" y="0"/>
                  <a:pt x="15909" y="132"/>
                  <a:pt x="18708" y="370"/>
                </a:cubicBezTo>
                <a:lnTo>
                  <a:pt x="19200" y="415"/>
                </a:lnTo>
                <a:lnTo>
                  <a:pt x="19200" y="3507"/>
                </a:lnTo>
                <a:lnTo>
                  <a:pt x="0" y="3507"/>
                </a:lnTo>
                <a:lnTo>
                  <a:pt x="0" y="415"/>
                </a:lnTo>
                <a:lnTo>
                  <a:pt x="492" y="370"/>
                </a:lnTo>
                <a:cubicBezTo>
                  <a:pt x="3291" y="132"/>
                  <a:pt x="6369" y="0"/>
                  <a:pt x="96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Light" panose="00000400000000000000" pitchFamily="2" charset="-122"/>
              <a:ea typeface="HarmonyOS Sans SC Light" panose="00000400000000000000" pitchFamily="2" charset="-122"/>
              <a:cs typeface="+mn-cs"/>
            </a:endParaRPr>
          </a:p>
        </p:txBody>
      </p:sp>
      <p:sp>
        <p:nvSpPr>
          <p:cNvPr id="28" name="任意多边形: 形状 2">
            <a:extLst>
              <a:ext uri="{FF2B5EF4-FFF2-40B4-BE49-F238E27FC236}">
                <a16:creationId xmlns:a16="http://schemas.microsoft.com/office/drawing/2014/main" id="{4D6F84C2-8658-4BC5-BFAC-AEB8E9EB50B3}"/>
              </a:ext>
            </a:extLst>
          </p:cNvPr>
          <p:cNvSpPr/>
          <p:nvPr userDrawn="1"/>
        </p:nvSpPr>
        <p:spPr>
          <a:xfrm flipV="1">
            <a:off x="1" y="16751"/>
            <a:ext cx="12191999" cy="2265689"/>
          </a:xfrm>
          <a:custGeom>
            <a:avLst/>
            <a:gdLst>
              <a:gd name="connsiteX0" fmla="*/ 6096001 w 12191999"/>
              <a:gd name="connsiteY0" fmla="*/ 0 h 5978523"/>
              <a:gd name="connsiteX1" fmla="*/ 11963602 w 12191999"/>
              <a:gd name="connsiteY1" fmla="*/ 432765 h 5978523"/>
              <a:gd name="connsiteX2" fmla="*/ 12191999 w 12191999"/>
              <a:gd name="connsiteY2" fmla="*/ 471445 h 5978523"/>
              <a:gd name="connsiteX3" fmla="*/ 12191999 w 12191999"/>
              <a:gd name="connsiteY3" fmla="*/ 5507078 h 5978523"/>
              <a:gd name="connsiteX4" fmla="*/ 11963602 w 12191999"/>
              <a:gd name="connsiteY4" fmla="*/ 5545758 h 5978523"/>
              <a:gd name="connsiteX5" fmla="*/ 6096001 w 12191999"/>
              <a:gd name="connsiteY5" fmla="*/ 5978523 h 5978523"/>
              <a:gd name="connsiteX6" fmla="*/ 228398 w 12191999"/>
              <a:gd name="connsiteY6" fmla="*/ 5545758 h 5978523"/>
              <a:gd name="connsiteX7" fmla="*/ 0 w 12191999"/>
              <a:gd name="connsiteY7" fmla="*/ 5507077 h 5978523"/>
              <a:gd name="connsiteX8" fmla="*/ 0 w 12191999"/>
              <a:gd name="connsiteY8" fmla="*/ 471445 h 5978523"/>
              <a:gd name="connsiteX9" fmla="*/ 228398 w 12191999"/>
              <a:gd name="connsiteY9" fmla="*/ 432765 h 5978523"/>
              <a:gd name="connsiteX10" fmla="*/ 6096001 w 12191999"/>
              <a:gd name="connsiteY10" fmla="*/ 0 h 597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200" h="3568">
                <a:moveTo>
                  <a:pt x="9600" y="0"/>
                </a:moveTo>
                <a:cubicBezTo>
                  <a:pt x="12983" y="0"/>
                  <a:pt x="16146" y="249"/>
                  <a:pt x="18840" y="682"/>
                </a:cubicBezTo>
                <a:lnTo>
                  <a:pt x="19200" y="742"/>
                </a:lnTo>
                <a:lnTo>
                  <a:pt x="19200" y="3568"/>
                </a:lnTo>
                <a:lnTo>
                  <a:pt x="0" y="3568"/>
                </a:lnTo>
                <a:lnTo>
                  <a:pt x="0" y="742"/>
                </a:lnTo>
                <a:lnTo>
                  <a:pt x="360" y="682"/>
                </a:lnTo>
                <a:cubicBezTo>
                  <a:pt x="3054" y="249"/>
                  <a:pt x="6217" y="0"/>
                  <a:pt x="96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63500" dir="5400000" algn="t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Light" panose="00000400000000000000" pitchFamily="2" charset="-122"/>
              <a:ea typeface="HarmonyOS Sans SC Light" panose="00000400000000000000" pitchFamily="2" charset="-122"/>
              <a:cs typeface="+mn-cs"/>
            </a:endParaRPr>
          </a:p>
        </p:txBody>
      </p:sp>
      <p:sp>
        <p:nvSpPr>
          <p:cNvPr id="29" name="任意多边形: 形状 1">
            <a:extLst>
              <a:ext uri="{FF2B5EF4-FFF2-40B4-BE49-F238E27FC236}">
                <a16:creationId xmlns:a16="http://schemas.microsoft.com/office/drawing/2014/main" id="{9A838EFA-62CB-4A0A-A49E-2D1AA38020D9}"/>
              </a:ext>
            </a:extLst>
          </p:cNvPr>
          <p:cNvSpPr/>
          <p:nvPr userDrawn="1"/>
        </p:nvSpPr>
        <p:spPr>
          <a:xfrm flipV="1">
            <a:off x="1" y="0"/>
            <a:ext cx="12191999" cy="2291375"/>
          </a:xfrm>
          <a:custGeom>
            <a:avLst/>
            <a:gdLst>
              <a:gd name="connsiteX0" fmla="*/ 6096001 w 12191999"/>
              <a:gd name="connsiteY0" fmla="*/ 0 h 5978523"/>
              <a:gd name="connsiteX1" fmla="*/ 12180175 w 12191999"/>
              <a:gd name="connsiteY1" fmla="*/ 776555 h 5978523"/>
              <a:gd name="connsiteX2" fmla="*/ 12191999 w 12191999"/>
              <a:gd name="connsiteY2" fmla="*/ 780279 h 5978523"/>
              <a:gd name="connsiteX3" fmla="*/ 12191999 w 12191999"/>
              <a:gd name="connsiteY3" fmla="*/ 5198243 h 5978523"/>
              <a:gd name="connsiteX4" fmla="*/ 12180175 w 12191999"/>
              <a:gd name="connsiteY4" fmla="*/ 5201967 h 5978523"/>
              <a:gd name="connsiteX5" fmla="*/ 6096001 w 12191999"/>
              <a:gd name="connsiteY5" fmla="*/ 5978523 h 5978523"/>
              <a:gd name="connsiteX6" fmla="*/ 11825 w 12191999"/>
              <a:gd name="connsiteY6" fmla="*/ 5201967 h 5978523"/>
              <a:gd name="connsiteX7" fmla="*/ 0 w 12191999"/>
              <a:gd name="connsiteY7" fmla="*/ 5198243 h 5978523"/>
              <a:gd name="connsiteX8" fmla="*/ 0 w 12191999"/>
              <a:gd name="connsiteY8" fmla="*/ 780280 h 5978523"/>
              <a:gd name="connsiteX9" fmla="*/ 11825 w 12191999"/>
              <a:gd name="connsiteY9" fmla="*/ 776555 h 5978523"/>
              <a:gd name="connsiteX10" fmla="*/ 6096001 w 12191999"/>
              <a:gd name="connsiteY10" fmla="*/ 0 h 597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200" h="3608">
                <a:moveTo>
                  <a:pt x="9600" y="0"/>
                </a:moveTo>
                <a:cubicBezTo>
                  <a:pt x="13289" y="0"/>
                  <a:pt x="16651" y="463"/>
                  <a:pt x="19181" y="1223"/>
                </a:cubicBezTo>
                <a:lnTo>
                  <a:pt x="19200" y="1229"/>
                </a:lnTo>
                <a:lnTo>
                  <a:pt x="19200" y="3608"/>
                </a:lnTo>
                <a:lnTo>
                  <a:pt x="0" y="3608"/>
                </a:lnTo>
                <a:lnTo>
                  <a:pt x="0" y="1229"/>
                </a:lnTo>
                <a:lnTo>
                  <a:pt x="19" y="1223"/>
                </a:lnTo>
                <a:cubicBezTo>
                  <a:pt x="2549" y="463"/>
                  <a:pt x="5911" y="0"/>
                  <a:pt x="9600" y="0"/>
                </a:cubicBezTo>
                <a:close/>
              </a:path>
            </a:pathLst>
          </a:cu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  <a:effectLst>
            <a:outerShdw blurRad="304800" dist="63500" dir="5400000" rotWithShape="0">
              <a:srgbClr val="820D34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solidFill>
                <a:srgbClr val="FFFFFF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sym typeface="+mn-ea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F2EFEFB8-3F3A-418B-AD11-D0003C78DF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9" cy="2291375"/>
          </a:xfrm>
          <a:custGeom>
            <a:avLst/>
            <a:gdLst>
              <a:gd name="connsiteX0" fmla="*/ 0 w 12191999"/>
              <a:gd name="connsiteY0" fmla="*/ 0 h 2291375"/>
              <a:gd name="connsiteX1" fmla="*/ 12191999 w 12191999"/>
              <a:gd name="connsiteY1" fmla="*/ 0 h 2291375"/>
              <a:gd name="connsiteX2" fmla="*/ 12191999 w 12191999"/>
              <a:gd name="connsiteY2" fmla="*/ 1510860 h 2291375"/>
              <a:gd name="connsiteX3" fmla="*/ 12179934 w 12191999"/>
              <a:gd name="connsiteY3" fmla="*/ 1514670 h 2291375"/>
              <a:gd name="connsiteX4" fmla="*/ 6096000 w 12191999"/>
              <a:gd name="connsiteY4" fmla="*/ 2291375 h 2291375"/>
              <a:gd name="connsiteX5" fmla="*/ 12065 w 12191999"/>
              <a:gd name="connsiteY5" fmla="*/ 1514670 h 2291375"/>
              <a:gd name="connsiteX6" fmla="*/ 0 w 12191999"/>
              <a:gd name="connsiteY6" fmla="*/ 1510860 h 229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9" h="2291375">
                <a:moveTo>
                  <a:pt x="0" y="0"/>
                </a:moveTo>
                <a:lnTo>
                  <a:pt x="12191999" y="0"/>
                </a:lnTo>
                <a:lnTo>
                  <a:pt x="12191999" y="1510860"/>
                </a:lnTo>
                <a:lnTo>
                  <a:pt x="12179934" y="1514670"/>
                </a:lnTo>
                <a:cubicBezTo>
                  <a:pt x="10573384" y="1997332"/>
                  <a:pt x="8438514" y="2291375"/>
                  <a:pt x="6096000" y="2291375"/>
                </a:cubicBezTo>
                <a:cubicBezTo>
                  <a:pt x="3753485" y="2291375"/>
                  <a:pt x="1618615" y="1997332"/>
                  <a:pt x="12065" y="1514670"/>
                </a:cubicBezTo>
                <a:lnTo>
                  <a:pt x="0" y="1510860"/>
                </a:lnTo>
                <a:close/>
              </a:path>
            </a:pathLst>
          </a:cu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4C597287-A063-42FA-909B-5EE67836BC6C}"/>
              </a:ext>
            </a:extLst>
          </p:cNvPr>
          <p:cNvSpPr txBox="1"/>
          <p:nvPr userDrawn="1"/>
        </p:nvSpPr>
        <p:spPr>
          <a:xfrm>
            <a:off x="603885" y="208338"/>
            <a:ext cx="1098423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3800" dirty="0">
                <a:solidFill>
                  <a:schemeClr val="bg1">
                    <a:alpha val="10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20000"/>
                    </a:prstClr>
                  </a:outerShdw>
                </a:effectLst>
                <a:latin typeface="HarmonyOS Sans SC Black" panose="00000A00000000000000" charset="-122"/>
                <a:ea typeface="HarmonyOS Sans SC Black" panose="00000A00000000000000" charset="-122"/>
              </a:rPr>
              <a:t>CONTENTS</a:t>
            </a: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0E6DE3EB-1C45-44CE-8FCC-BEEB9D73CEFC}"/>
              </a:ext>
            </a:extLst>
          </p:cNvPr>
          <p:cNvSpPr/>
          <p:nvPr userDrawn="1"/>
        </p:nvSpPr>
        <p:spPr>
          <a:xfrm>
            <a:off x="6538456" y="748945"/>
            <a:ext cx="469470" cy="46947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62EB973-4B31-4402-A986-68FBC0D2091B}"/>
              </a:ext>
            </a:extLst>
          </p:cNvPr>
          <p:cNvSpPr txBox="1"/>
          <p:nvPr userDrawn="1"/>
        </p:nvSpPr>
        <p:spPr>
          <a:xfrm>
            <a:off x="5105400" y="888595"/>
            <a:ext cx="1981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gradFill>
                  <a:gsLst>
                    <a:gs pos="1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2700000" scaled="0"/>
                </a:gradFill>
                <a:effectLst>
                  <a:outerShdw blurRad="50800" dist="38100" dir="8100000" algn="tr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目录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8BAD1D8-B263-451F-88B3-7D4B662059AD}"/>
              </a:ext>
            </a:extLst>
          </p:cNvPr>
          <p:cNvGrpSpPr/>
          <p:nvPr userDrawn="1"/>
        </p:nvGrpSpPr>
        <p:grpSpPr>
          <a:xfrm rot="16200000" flipH="1" flipV="1">
            <a:off x="5890903" y="6315932"/>
            <a:ext cx="410918" cy="243212"/>
            <a:chOff x="10856595" y="3216275"/>
            <a:chExt cx="718820" cy="425450"/>
          </a:xfrm>
        </p:grpSpPr>
        <p:sp>
          <p:nvSpPr>
            <p:cNvPr id="39" name="半闭框 38">
              <a:extLst>
                <a:ext uri="{FF2B5EF4-FFF2-40B4-BE49-F238E27FC236}">
                  <a16:creationId xmlns:a16="http://schemas.microsoft.com/office/drawing/2014/main" id="{E30D9146-7658-4AA6-AF31-10EB6FB04EF3}"/>
                </a:ext>
              </a:extLst>
            </p:cNvPr>
            <p:cNvSpPr/>
            <p:nvPr/>
          </p:nvSpPr>
          <p:spPr>
            <a:xfrm rot="8100000">
              <a:off x="10856595" y="3216275"/>
              <a:ext cx="425450" cy="425450"/>
            </a:xfrm>
            <a:prstGeom prst="halfFrame">
              <a:avLst/>
            </a:prstGeom>
            <a:gradFill>
              <a:gsLst>
                <a:gs pos="100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  <a:effectLst>
              <a:outerShdw blurRad="304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40" name="半闭框 39">
              <a:extLst>
                <a:ext uri="{FF2B5EF4-FFF2-40B4-BE49-F238E27FC236}">
                  <a16:creationId xmlns:a16="http://schemas.microsoft.com/office/drawing/2014/main" id="{8AF8F4EA-2F8F-41D0-AFE1-3F7E42D426D1}"/>
                </a:ext>
              </a:extLst>
            </p:cNvPr>
            <p:cNvSpPr/>
            <p:nvPr/>
          </p:nvSpPr>
          <p:spPr>
            <a:xfrm rot="8100000">
              <a:off x="11149965" y="3216275"/>
              <a:ext cx="425450" cy="425450"/>
            </a:xfrm>
            <a:prstGeom prst="halfFrame">
              <a:avLst/>
            </a:prstGeom>
            <a:gradFill>
              <a:gsLst>
                <a:gs pos="100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  <a:effectLst>
              <a:outerShdw blurRad="304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848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1">
            <a:extLst>
              <a:ext uri="{FF2B5EF4-FFF2-40B4-BE49-F238E27FC236}">
                <a16:creationId xmlns:a16="http://schemas.microsoft.com/office/drawing/2014/main" id="{DF5EC32E-D754-47E7-A582-3A727316213E}"/>
              </a:ext>
            </a:extLst>
          </p:cNvPr>
          <p:cNvSpPr/>
          <p:nvPr userDrawn="1"/>
        </p:nvSpPr>
        <p:spPr>
          <a:xfrm rot="19712092">
            <a:off x="5741288" y="590020"/>
            <a:ext cx="878856" cy="878856"/>
          </a:xfrm>
          <a:prstGeom prst="ellipse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Light" panose="00000400000000000000" pitchFamily="2" charset="-122"/>
              <a:ea typeface="HarmonyOS Sans SC Light" panose="00000400000000000000" pitchFamily="2" charset="-122"/>
              <a:cs typeface="+mn-cs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670A1E0A-FEA6-4B5C-AC86-3C74904676C7}"/>
              </a:ext>
            </a:extLst>
          </p:cNvPr>
          <p:cNvSpPr/>
          <p:nvPr userDrawn="1"/>
        </p:nvSpPr>
        <p:spPr>
          <a:xfrm>
            <a:off x="2709545" y="1994535"/>
            <a:ext cx="9482455" cy="318643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ea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7D73FAE-D2E1-490F-B910-69B1244AB344}"/>
              </a:ext>
            </a:extLst>
          </p:cNvPr>
          <p:cNvSpPr/>
          <p:nvPr/>
        </p:nvSpPr>
        <p:spPr>
          <a:xfrm>
            <a:off x="4518660" y="3096115"/>
            <a:ext cx="960120" cy="960120"/>
          </a:xfrm>
          <a:prstGeom prst="ellipse">
            <a:avLst/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E96454EC-C2A7-46C4-99F2-36B4A564D2FF}"/>
              </a:ext>
            </a:extLst>
          </p:cNvPr>
          <p:cNvCxnSpPr/>
          <p:nvPr userDrawn="1"/>
        </p:nvCxnSpPr>
        <p:spPr>
          <a:xfrm>
            <a:off x="6012815" y="4370070"/>
            <a:ext cx="995680" cy="0"/>
          </a:xfrm>
          <a:prstGeom prst="line">
            <a:avLst/>
          </a:prstGeom>
          <a:ln w="508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C1A60249-0529-4188-A4D7-78E700362867}"/>
              </a:ext>
            </a:extLst>
          </p:cNvPr>
          <p:cNvSpPr txBox="1"/>
          <p:nvPr userDrawn="1"/>
        </p:nvSpPr>
        <p:spPr>
          <a:xfrm>
            <a:off x="11191240" y="6291580"/>
            <a:ext cx="537845" cy="276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US" altLang="zh-CN" sz="1050" dirty="0"/>
              <a:t>PART</a:t>
            </a:r>
          </a:p>
        </p:txBody>
      </p:sp>
      <p:sp>
        <p:nvSpPr>
          <p:cNvPr id="15" name="任意多边形: 形状 3">
            <a:extLst>
              <a:ext uri="{FF2B5EF4-FFF2-40B4-BE49-F238E27FC236}">
                <a16:creationId xmlns:a16="http://schemas.microsoft.com/office/drawing/2014/main" id="{69BAB1C1-DB8D-4AC2-87F7-E922C75A1528}"/>
              </a:ext>
            </a:extLst>
          </p:cNvPr>
          <p:cNvSpPr/>
          <p:nvPr userDrawn="1"/>
        </p:nvSpPr>
        <p:spPr>
          <a:xfrm rot="5400000" flipV="1">
            <a:off x="-1834991" y="1834991"/>
            <a:ext cx="6870383" cy="3200400"/>
          </a:xfrm>
          <a:custGeom>
            <a:avLst/>
            <a:gdLst>
              <a:gd name="connsiteX0" fmla="*/ 6096001 w 12191999"/>
              <a:gd name="connsiteY0" fmla="*/ 0 h 5978523"/>
              <a:gd name="connsiteX1" fmla="*/ 11879794 w 12191999"/>
              <a:gd name="connsiteY1" fmla="*/ 234911 h 5978523"/>
              <a:gd name="connsiteX2" fmla="*/ 12191999 w 12191999"/>
              <a:gd name="connsiteY2" fmla="*/ 263306 h 5978523"/>
              <a:gd name="connsiteX3" fmla="*/ 12191999 w 12191999"/>
              <a:gd name="connsiteY3" fmla="*/ 5715217 h 5978523"/>
              <a:gd name="connsiteX4" fmla="*/ 11879794 w 12191999"/>
              <a:gd name="connsiteY4" fmla="*/ 5743612 h 5978523"/>
              <a:gd name="connsiteX5" fmla="*/ 6096001 w 12191999"/>
              <a:gd name="connsiteY5" fmla="*/ 5978523 h 5978523"/>
              <a:gd name="connsiteX6" fmla="*/ 312207 w 12191999"/>
              <a:gd name="connsiteY6" fmla="*/ 5743612 h 5978523"/>
              <a:gd name="connsiteX7" fmla="*/ 0 w 12191999"/>
              <a:gd name="connsiteY7" fmla="*/ 5715217 h 5978523"/>
              <a:gd name="connsiteX8" fmla="*/ 0 w 12191999"/>
              <a:gd name="connsiteY8" fmla="*/ 263306 h 5978523"/>
              <a:gd name="connsiteX9" fmla="*/ 312207 w 12191999"/>
              <a:gd name="connsiteY9" fmla="*/ 234911 h 5978523"/>
              <a:gd name="connsiteX10" fmla="*/ 6096001 w 12191999"/>
              <a:gd name="connsiteY10" fmla="*/ 0 h 597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820" h="5040">
                <a:moveTo>
                  <a:pt x="0" y="0"/>
                </a:moveTo>
                <a:lnTo>
                  <a:pt x="10820" y="0"/>
                </a:lnTo>
                <a:lnTo>
                  <a:pt x="10820" y="4700"/>
                </a:lnTo>
                <a:lnTo>
                  <a:pt x="10813" y="4701"/>
                </a:lnTo>
                <a:cubicBezTo>
                  <a:pt x="9299" y="4921"/>
                  <a:pt x="7670" y="5040"/>
                  <a:pt x="5974" y="5040"/>
                </a:cubicBezTo>
                <a:cubicBezTo>
                  <a:pt x="3963" y="5040"/>
                  <a:pt x="2048" y="4872"/>
                  <a:pt x="306" y="4569"/>
                </a:cubicBezTo>
                <a:lnTo>
                  <a:pt x="0" y="451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solidFill>
                <a:srgbClr val="FFFFFF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sym typeface="+mn-ea"/>
            </a:endParaRPr>
          </a:p>
        </p:txBody>
      </p:sp>
      <p:sp>
        <p:nvSpPr>
          <p:cNvPr id="16" name="任意多边形: 形状 2">
            <a:extLst>
              <a:ext uri="{FF2B5EF4-FFF2-40B4-BE49-F238E27FC236}">
                <a16:creationId xmlns:a16="http://schemas.microsoft.com/office/drawing/2014/main" id="{266B87E6-B094-4E30-8610-6D7BF2A1DFA9}"/>
              </a:ext>
            </a:extLst>
          </p:cNvPr>
          <p:cNvSpPr/>
          <p:nvPr userDrawn="1"/>
        </p:nvSpPr>
        <p:spPr>
          <a:xfrm rot="5400000" flipV="1">
            <a:off x="-1814512" y="1814513"/>
            <a:ext cx="6858000" cy="3228975"/>
          </a:xfrm>
          <a:custGeom>
            <a:avLst/>
            <a:gdLst>
              <a:gd name="connsiteX0" fmla="*/ 6096001 w 12191999"/>
              <a:gd name="connsiteY0" fmla="*/ 0 h 5978523"/>
              <a:gd name="connsiteX1" fmla="*/ 11963602 w 12191999"/>
              <a:gd name="connsiteY1" fmla="*/ 432765 h 5978523"/>
              <a:gd name="connsiteX2" fmla="*/ 12191999 w 12191999"/>
              <a:gd name="connsiteY2" fmla="*/ 471445 h 5978523"/>
              <a:gd name="connsiteX3" fmla="*/ 12191999 w 12191999"/>
              <a:gd name="connsiteY3" fmla="*/ 5507078 h 5978523"/>
              <a:gd name="connsiteX4" fmla="*/ 11963602 w 12191999"/>
              <a:gd name="connsiteY4" fmla="*/ 5545758 h 5978523"/>
              <a:gd name="connsiteX5" fmla="*/ 6096001 w 12191999"/>
              <a:gd name="connsiteY5" fmla="*/ 5978523 h 5978523"/>
              <a:gd name="connsiteX6" fmla="*/ 228398 w 12191999"/>
              <a:gd name="connsiteY6" fmla="*/ 5545758 h 5978523"/>
              <a:gd name="connsiteX7" fmla="*/ 0 w 12191999"/>
              <a:gd name="connsiteY7" fmla="*/ 5507077 h 5978523"/>
              <a:gd name="connsiteX8" fmla="*/ 0 w 12191999"/>
              <a:gd name="connsiteY8" fmla="*/ 471445 h 5978523"/>
              <a:gd name="connsiteX9" fmla="*/ 228398 w 12191999"/>
              <a:gd name="connsiteY9" fmla="*/ 432765 h 5978523"/>
              <a:gd name="connsiteX10" fmla="*/ 6096001 w 12191999"/>
              <a:gd name="connsiteY10" fmla="*/ 0 h 597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800" h="5085">
                <a:moveTo>
                  <a:pt x="0" y="0"/>
                </a:moveTo>
                <a:lnTo>
                  <a:pt x="10800" y="0"/>
                </a:lnTo>
                <a:lnTo>
                  <a:pt x="10800" y="4489"/>
                </a:lnTo>
                <a:lnTo>
                  <a:pt x="10751" y="4502"/>
                </a:lnTo>
                <a:cubicBezTo>
                  <a:pt x="9305" y="4876"/>
                  <a:pt x="7685" y="5085"/>
                  <a:pt x="5974" y="5085"/>
                </a:cubicBezTo>
                <a:cubicBezTo>
                  <a:pt x="3869" y="5085"/>
                  <a:pt x="1900" y="4768"/>
                  <a:pt x="224" y="4218"/>
                </a:cubicBezTo>
                <a:lnTo>
                  <a:pt x="0" y="414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solidFill>
                <a:srgbClr val="FFFFFF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sym typeface="+mn-ea"/>
            </a:endParaRPr>
          </a:p>
        </p:txBody>
      </p:sp>
      <p:sp>
        <p:nvSpPr>
          <p:cNvPr id="18" name="任意多边形: 形状 1">
            <a:extLst>
              <a:ext uri="{FF2B5EF4-FFF2-40B4-BE49-F238E27FC236}">
                <a16:creationId xmlns:a16="http://schemas.microsoft.com/office/drawing/2014/main" id="{89CED4AD-1378-424E-88AC-D622EF7B6676}"/>
              </a:ext>
            </a:extLst>
          </p:cNvPr>
          <p:cNvSpPr/>
          <p:nvPr userDrawn="1"/>
        </p:nvSpPr>
        <p:spPr>
          <a:xfrm rot="5400000" flipV="1">
            <a:off x="-1820862" y="1820863"/>
            <a:ext cx="6858000" cy="3216275"/>
          </a:xfrm>
          <a:custGeom>
            <a:avLst/>
            <a:gdLst>
              <a:gd name="connsiteX0" fmla="*/ 6096001 w 12191999"/>
              <a:gd name="connsiteY0" fmla="*/ 0 h 5978523"/>
              <a:gd name="connsiteX1" fmla="*/ 12180175 w 12191999"/>
              <a:gd name="connsiteY1" fmla="*/ 776555 h 5978523"/>
              <a:gd name="connsiteX2" fmla="*/ 12191999 w 12191999"/>
              <a:gd name="connsiteY2" fmla="*/ 780279 h 5978523"/>
              <a:gd name="connsiteX3" fmla="*/ 12191999 w 12191999"/>
              <a:gd name="connsiteY3" fmla="*/ 5198243 h 5978523"/>
              <a:gd name="connsiteX4" fmla="*/ 12180175 w 12191999"/>
              <a:gd name="connsiteY4" fmla="*/ 5201967 h 5978523"/>
              <a:gd name="connsiteX5" fmla="*/ 6096001 w 12191999"/>
              <a:gd name="connsiteY5" fmla="*/ 5978523 h 5978523"/>
              <a:gd name="connsiteX6" fmla="*/ 11825 w 12191999"/>
              <a:gd name="connsiteY6" fmla="*/ 5201967 h 5978523"/>
              <a:gd name="connsiteX7" fmla="*/ 0 w 12191999"/>
              <a:gd name="connsiteY7" fmla="*/ 5198243 h 5978523"/>
              <a:gd name="connsiteX8" fmla="*/ 0 w 12191999"/>
              <a:gd name="connsiteY8" fmla="*/ 780280 h 5978523"/>
              <a:gd name="connsiteX9" fmla="*/ 11825 w 12191999"/>
              <a:gd name="connsiteY9" fmla="*/ 776555 h 5978523"/>
              <a:gd name="connsiteX10" fmla="*/ 6096001 w 12191999"/>
              <a:gd name="connsiteY10" fmla="*/ 0 h 597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800" h="5065">
                <a:moveTo>
                  <a:pt x="0" y="0"/>
                </a:moveTo>
                <a:lnTo>
                  <a:pt x="10800" y="0"/>
                </a:lnTo>
                <a:lnTo>
                  <a:pt x="10800" y="4101"/>
                </a:lnTo>
                <a:lnTo>
                  <a:pt x="10748" y="4124"/>
                </a:lnTo>
                <a:cubicBezTo>
                  <a:pt x="9370" y="4720"/>
                  <a:pt x="7732" y="5065"/>
                  <a:pt x="5974" y="5065"/>
                </a:cubicBezTo>
                <a:cubicBezTo>
                  <a:pt x="3678" y="5065"/>
                  <a:pt x="1586" y="4476"/>
                  <a:pt x="12" y="3509"/>
                </a:cubicBezTo>
                <a:lnTo>
                  <a:pt x="0" y="350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solidFill>
                <a:srgbClr val="FFFFFF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sym typeface="+mn-ea"/>
            </a:endParaRPr>
          </a:p>
        </p:txBody>
      </p:sp>
      <p:sp>
        <p:nvSpPr>
          <p:cNvPr id="19" name="椭圆 1">
            <a:extLst>
              <a:ext uri="{FF2B5EF4-FFF2-40B4-BE49-F238E27FC236}">
                <a16:creationId xmlns:a16="http://schemas.microsoft.com/office/drawing/2014/main" id="{26C6AB58-A607-4972-B611-742D9120D745}"/>
              </a:ext>
            </a:extLst>
          </p:cNvPr>
          <p:cNvSpPr/>
          <p:nvPr userDrawn="1"/>
        </p:nvSpPr>
        <p:spPr>
          <a:xfrm rot="19712092">
            <a:off x="10035074" y="5805347"/>
            <a:ext cx="428270" cy="428270"/>
          </a:xfrm>
          <a:prstGeom prst="ellipse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Light" panose="00000400000000000000" pitchFamily="2" charset="-122"/>
              <a:ea typeface="HarmonyOS Sans SC Light" panose="00000400000000000000" pitchFamily="2" charset="-122"/>
              <a:cs typeface="+mn-cs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72D01B9-D884-469A-B522-402ADB2E712A}"/>
              </a:ext>
            </a:extLst>
          </p:cNvPr>
          <p:cNvGrpSpPr/>
          <p:nvPr userDrawn="1"/>
        </p:nvGrpSpPr>
        <p:grpSpPr>
          <a:xfrm>
            <a:off x="10856595" y="3216275"/>
            <a:ext cx="718820" cy="425450"/>
            <a:chOff x="10856595" y="3216275"/>
            <a:chExt cx="718820" cy="425450"/>
          </a:xfrm>
        </p:grpSpPr>
        <p:sp>
          <p:nvSpPr>
            <p:cNvPr id="21" name="半闭框 20">
              <a:extLst>
                <a:ext uri="{FF2B5EF4-FFF2-40B4-BE49-F238E27FC236}">
                  <a16:creationId xmlns:a16="http://schemas.microsoft.com/office/drawing/2014/main" id="{6BABA4DC-4375-4013-BB4C-50B5AC13F0BC}"/>
                </a:ext>
              </a:extLst>
            </p:cNvPr>
            <p:cNvSpPr/>
            <p:nvPr/>
          </p:nvSpPr>
          <p:spPr>
            <a:xfrm rot="8100000">
              <a:off x="10856595" y="3216275"/>
              <a:ext cx="425450" cy="425450"/>
            </a:xfrm>
            <a:prstGeom prst="halfFrame">
              <a:avLst/>
            </a:prstGeom>
            <a:gradFill>
              <a:gsLst>
                <a:gs pos="100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  <a:effectLst>
              <a:outerShdw blurRad="304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22" name="半闭框 21">
              <a:extLst>
                <a:ext uri="{FF2B5EF4-FFF2-40B4-BE49-F238E27FC236}">
                  <a16:creationId xmlns:a16="http://schemas.microsoft.com/office/drawing/2014/main" id="{D20F2927-3094-4E41-AE5D-7253C48579F9}"/>
                </a:ext>
              </a:extLst>
            </p:cNvPr>
            <p:cNvSpPr/>
            <p:nvPr/>
          </p:nvSpPr>
          <p:spPr>
            <a:xfrm rot="8100000">
              <a:off x="11149965" y="3216275"/>
              <a:ext cx="425450" cy="425450"/>
            </a:xfrm>
            <a:prstGeom prst="halfFrame">
              <a:avLst/>
            </a:prstGeom>
            <a:gradFill>
              <a:gsLst>
                <a:gs pos="100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  <a:effectLst>
              <a:outerShdw blurRad="304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CD2BE18-4654-4B42-92CA-0B07FB5DB92C}"/>
              </a:ext>
            </a:extLst>
          </p:cNvPr>
          <p:cNvGrpSpPr/>
          <p:nvPr userDrawn="1"/>
        </p:nvGrpSpPr>
        <p:grpSpPr>
          <a:xfrm>
            <a:off x="2422984" y="2282856"/>
            <a:ext cx="7466965" cy="340360"/>
            <a:chOff x="4203700" y="645795"/>
            <a:chExt cx="7466965" cy="340360"/>
          </a:xfrm>
        </p:grpSpPr>
        <p:sp>
          <p:nvSpPr>
            <p:cNvPr id="24" name="矩形: 圆角 6">
              <a:extLst>
                <a:ext uri="{FF2B5EF4-FFF2-40B4-BE49-F238E27FC236}">
                  <a16:creationId xmlns:a16="http://schemas.microsoft.com/office/drawing/2014/main" id="{1067F06E-6CF5-498C-9BE5-BF085DAFC6EF}"/>
                </a:ext>
              </a:extLst>
            </p:cNvPr>
            <p:cNvSpPr/>
            <p:nvPr/>
          </p:nvSpPr>
          <p:spPr>
            <a:xfrm>
              <a:off x="4203700" y="645795"/>
              <a:ext cx="7466965" cy="340360"/>
            </a:xfrm>
            <a:prstGeom prst="roundRect">
              <a:avLst>
                <a:gd name="adj" fmla="val 50000"/>
              </a:avLst>
            </a:prstGeom>
            <a:gradFill>
              <a:gsLst>
                <a:gs pos="100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  <a:effectLst>
              <a:outerShdw blurRad="304800" dist="63500" dir="5400000" rotWithShape="0">
                <a:srgbClr val="820D34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dirty="0">
                <a:solidFill>
                  <a:srgbClr val="FFFFFF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sym typeface="+mn-ea"/>
              </a:endParaRPr>
            </a:p>
          </p:txBody>
        </p:sp>
        <p:cxnSp>
          <p:nvCxnSpPr>
            <p:cNvPr id="25" name="直接箭头连接符 24">
              <a:extLst>
                <a:ext uri="{FF2B5EF4-FFF2-40B4-BE49-F238E27FC236}">
                  <a16:creationId xmlns:a16="http://schemas.microsoft.com/office/drawing/2014/main" id="{A163CA70-AA13-4A9D-984B-4AD62CF2D06A}"/>
                </a:ext>
              </a:extLst>
            </p:cNvPr>
            <p:cNvCxnSpPr/>
            <p:nvPr/>
          </p:nvCxnSpPr>
          <p:spPr>
            <a:xfrm>
              <a:off x="4497070" y="815975"/>
              <a:ext cx="6837680" cy="0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" name="图片 1">
            <a:extLst>
              <a:ext uri="{FF2B5EF4-FFF2-40B4-BE49-F238E27FC236}">
                <a16:creationId xmlns:a16="http://schemas.microsoft.com/office/drawing/2014/main" id="{3BC9EE1B-A017-4776-855E-3D9B5E39EE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-1829276" y="1829276"/>
            <a:ext cx="6858000" cy="3199448"/>
          </a:xfrm>
          <a:custGeom>
            <a:avLst/>
            <a:gdLst>
              <a:gd name="connsiteX0" fmla="*/ 6096000 w 12192000"/>
              <a:gd name="connsiteY0" fmla="*/ 0 h 5867469"/>
              <a:gd name="connsiteX1" fmla="*/ 11851845 w 12192000"/>
              <a:gd name="connsiteY1" fmla="*/ 682602 h 5867469"/>
              <a:gd name="connsiteX2" fmla="*/ 12192000 w 12192000"/>
              <a:gd name="connsiteY2" fmla="*/ 784731 h 5867469"/>
              <a:gd name="connsiteX3" fmla="*/ 12192000 w 12192000"/>
              <a:gd name="connsiteY3" fmla="*/ 5193793 h 5867469"/>
              <a:gd name="connsiteX4" fmla="*/ 11851845 w 12192000"/>
              <a:gd name="connsiteY4" fmla="*/ 5295922 h 5867469"/>
              <a:gd name="connsiteX5" fmla="*/ 8786822 w 12192000"/>
              <a:gd name="connsiteY5" fmla="*/ 5844133 h 5867469"/>
              <a:gd name="connsiteX6" fmla="*/ 8512089 w 12192000"/>
              <a:gd name="connsiteY6" fmla="*/ 5867469 h 5867469"/>
              <a:gd name="connsiteX7" fmla="*/ 3679911 w 12192000"/>
              <a:gd name="connsiteY7" fmla="*/ 5867469 h 5867469"/>
              <a:gd name="connsiteX8" fmla="*/ 3405179 w 12192000"/>
              <a:gd name="connsiteY8" fmla="*/ 5844133 h 5867469"/>
              <a:gd name="connsiteX9" fmla="*/ 340155 w 12192000"/>
              <a:gd name="connsiteY9" fmla="*/ 5295922 h 5867469"/>
              <a:gd name="connsiteX10" fmla="*/ 0 w 12192000"/>
              <a:gd name="connsiteY10" fmla="*/ 5193793 h 5867469"/>
              <a:gd name="connsiteX11" fmla="*/ 0 w 12192000"/>
              <a:gd name="connsiteY11" fmla="*/ 784731 h 5867469"/>
              <a:gd name="connsiteX12" fmla="*/ 340155 w 12192000"/>
              <a:gd name="connsiteY12" fmla="*/ 682602 h 5867469"/>
              <a:gd name="connsiteX13" fmla="*/ 6096000 w 12192000"/>
              <a:gd name="connsiteY13" fmla="*/ 0 h 5867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800" h="5039">
                <a:moveTo>
                  <a:pt x="5974" y="0"/>
                </a:moveTo>
                <a:cubicBezTo>
                  <a:pt x="7748" y="0"/>
                  <a:pt x="9401" y="352"/>
                  <a:pt x="10787" y="958"/>
                </a:cubicBezTo>
                <a:lnTo>
                  <a:pt x="10800" y="964"/>
                </a:lnTo>
                <a:lnTo>
                  <a:pt x="10800" y="5039"/>
                </a:lnTo>
                <a:lnTo>
                  <a:pt x="0" y="5039"/>
                </a:lnTo>
                <a:lnTo>
                  <a:pt x="0" y="1572"/>
                </a:lnTo>
                <a:lnTo>
                  <a:pt x="333" y="1368"/>
                </a:lnTo>
                <a:cubicBezTo>
                  <a:pt x="1866" y="513"/>
                  <a:pt x="3831" y="0"/>
                  <a:pt x="5974" y="0"/>
                </a:cubicBezTo>
                <a:close/>
              </a:path>
            </a:pathLst>
          </a:custGeom>
          <a:noFill/>
          <a:ln>
            <a:noFill/>
          </a:ln>
          <a:effectLst/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CC3F2F9E-86B9-464C-9625-DB1EEE0E5A7C}"/>
              </a:ext>
            </a:extLst>
          </p:cNvPr>
          <p:cNvSpPr txBox="1"/>
          <p:nvPr userDrawn="1"/>
        </p:nvSpPr>
        <p:spPr>
          <a:xfrm rot="5400000">
            <a:off x="-2060578" y="2105978"/>
            <a:ext cx="6699885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>
                <a:solidFill>
                  <a:schemeClr val="bg1">
                    <a:alpha val="21000"/>
                  </a:schemeClr>
                </a:solidFill>
                <a:latin typeface="+mj-ea"/>
                <a:ea typeface="+mj-ea"/>
              </a:rPr>
              <a:t>PART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C3B2051-241A-45A2-A1C9-C181965B5BAD}"/>
              </a:ext>
            </a:extLst>
          </p:cNvPr>
          <p:cNvGrpSpPr/>
          <p:nvPr userDrawn="1"/>
        </p:nvGrpSpPr>
        <p:grpSpPr>
          <a:xfrm>
            <a:off x="11292095" y="6532244"/>
            <a:ext cx="345233" cy="88130"/>
            <a:chOff x="9991186" y="1355860"/>
            <a:chExt cx="345233" cy="88130"/>
          </a:xfrm>
          <a:solidFill>
            <a:schemeClr val="accent1"/>
          </a:solidFill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35CF59F-E046-4961-8524-4D4C52315140}"/>
                </a:ext>
              </a:extLst>
            </p:cNvPr>
            <p:cNvSpPr/>
            <p:nvPr/>
          </p:nvSpPr>
          <p:spPr>
            <a:xfrm>
              <a:off x="9991186" y="1355860"/>
              <a:ext cx="88130" cy="8813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2654E53F-80F2-4B54-847B-179248621E19}"/>
                </a:ext>
              </a:extLst>
            </p:cNvPr>
            <p:cNvSpPr/>
            <p:nvPr/>
          </p:nvSpPr>
          <p:spPr>
            <a:xfrm>
              <a:off x="10119737" y="1355860"/>
              <a:ext cx="88130" cy="8813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CF861E1A-FA8F-4054-A006-09DEA750A6CC}"/>
                </a:ext>
              </a:extLst>
            </p:cNvPr>
            <p:cNvSpPr/>
            <p:nvPr/>
          </p:nvSpPr>
          <p:spPr>
            <a:xfrm>
              <a:off x="10248289" y="1355860"/>
              <a:ext cx="88130" cy="8813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AAC06339-4390-4F0E-8BEE-3479CBA38500}"/>
              </a:ext>
            </a:extLst>
          </p:cNvPr>
          <p:cNvSpPr txBox="1"/>
          <p:nvPr userDrawn="1"/>
        </p:nvSpPr>
        <p:spPr>
          <a:xfrm>
            <a:off x="6156467" y="578795"/>
            <a:ext cx="5572618" cy="460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US" altLang="zh-CN" sz="1000" dirty="0"/>
              <a:t>Pellentesque habitant morbi tristique senectus et netus et malesuada fames ac turpis egestas. Proin pharetra nonummy pede. Mauris et orci.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47ECB18E-4EEF-4CC3-83B2-18C6B7E6641C}"/>
              </a:ext>
            </a:extLst>
          </p:cNvPr>
          <p:cNvCxnSpPr>
            <a:cxnSpLocks/>
          </p:cNvCxnSpPr>
          <p:nvPr userDrawn="1"/>
        </p:nvCxnSpPr>
        <p:spPr>
          <a:xfrm>
            <a:off x="11380225" y="1189990"/>
            <a:ext cx="246094" cy="0"/>
          </a:xfrm>
          <a:prstGeom prst="line">
            <a:avLst/>
          </a:prstGeom>
          <a:ln w="508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占位符 33">
            <a:extLst>
              <a:ext uri="{FF2B5EF4-FFF2-40B4-BE49-F238E27FC236}">
                <a16:creationId xmlns:a16="http://schemas.microsoft.com/office/drawing/2014/main" id="{8DF44AB1-BE68-45C2-8E7F-7588029B8D53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870335" y="2797230"/>
            <a:ext cx="5300253" cy="10324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6000"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输入标题</a:t>
            </a:r>
          </a:p>
        </p:txBody>
      </p:sp>
      <p:sp>
        <p:nvSpPr>
          <p:cNvPr id="35" name="文本占位符 33">
            <a:extLst>
              <a:ext uri="{FF2B5EF4-FFF2-40B4-BE49-F238E27FC236}">
                <a16:creationId xmlns:a16="http://schemas.microsoft.com/office/drawing/2014/main" id="{767DCCB9-F9C6-4480-9324-8EF8E10DA0C8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5876639" y="3692153"/>
            <a:ext cx="3317875" cy="327134"/>
          </a:xfrm>
        </p:spPr>
        <p:txBody>
          <a:bodyPr>
            <a:normAutofit/>
          </a:bodyPr>
          <a:lstStyle>
            <a:lvl1pPr marL="0" indent="0">
              <a:lnSpc>
                <a:spcPct val="125000"/>
              </a:lnSpc>
              <a:buFontTx/>
              <a:buNone/>
              <a:defRPr sz="1100">
                <a:latin typeface="+mn-ea"/>
                <a:ea typeface="+mn-ea"/>
              </a:defRPr>
            </a:lvl1pPr>
          </a:lstStyle>
          <a:p>
            <a:pPr lvl="0"/>
            <a:r>
              <a:rPr lang="en-US" altLang="zh-CN" dirty="0"/>
              <a:t>PROJECT OVERVIEW</a:t>
            </a:r>
          </a:p>
        </p:txBody>
      </p:sp>
      <p:sp>
        <p:nvSpPr>
          <p:cNvPr id="36" name="文本占位符 33">
            <a:extLst>
              <a:ext uri="{FF2B5EF4-FFF2-40B4-BE49-F238E27FC236}">
                <a16:creationId xmlns:a16="http://schemas.microsoft.com/office/drawing/2014/main" id="{52191ED7-A2EE-4184-BE8C-08E7581BD2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64827" y="3297906"/>
            <a:ext cx="1067787" cy="66626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32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0601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 userDrawn="1"/>
        </p:nvGrpSpPr>
        <p:grpSpPr>
          <a:xfrm>
            <a:off x="553451" y="508796"/>
            <a:ext cx="240165" cy="567387"/>
            <a:chOff x="248651" y="620528"/>
            <a:chExt cx="240165" cy="567387"/>
          </a:xfrm>
        </p:grpSpPr>
        <p:sp>
          <p:nvSpPr>
            <p:cNvPr id="13" name="椭圆 12"/>
            <p:cNvSpPr/>
            <p:nvPr/>
          </p:nvSpPr>
          <p:spPr>
            <a:xfrm>
              <a:off x="248651" y="1027003"/>
              <a:ext cx="160912" cy="160912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68000">
                  <a:schemeClr val="accent2"/>
                </a:gs>
                <a:gs pos="98000">
                  <a:schemeClr val="accent2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zh-CN" altLang="en-US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HarmonyOS Sans SC Light" panose="00000400000000000000" pitchFamily="2" charset="-122"/>
                <a:sym typeface="+mn-ea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413816" y="745233"/>
              <a:ext cx="75000" cy="7500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68000">
                  <a:schemeClr val="accent2"/>
                </a:gs>
                <a:gs pos="98000">
                  <a:schemeClr val="accent2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endParaRPr lang="zh-CN" altLang="en-US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HarmonyOS Sans SC Light" panose="00000400000000000000" pitchFamily="2" charset="-122"/>
                <a:sym typeface="+mn-ea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255001" y="620528"/>
              <a:ext cx="128497" cy="128497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68000">
                  <a:schemeClr val="accent2"/>
                </a:gs>
                <a:gs pos="98000">
                  <a:schemeClr val="accent2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endParaRPr lang="zh-CN" altLang="en-US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HarmonyOS Sans SC Light" panose="00000400000000000000" pitchFamily="2" charset="-122"/>
              </a:endParaRPr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10354172" y="528771"/>
            <a:ext cx="1284790" cy="527436"/>
            <a:chOff x="10266542" y="545411"/>
            <a:chExt cx="1284790" cy="527436"/>
          </a:xfrm>
        </p:grpSpPr>
        <p:sp>
          <p:nvSpPr>
            <p:cNvPr id="22" name="矩形: 圆角 21"/>
            <p:cNvSpPr/>
            <p:nvPr/>
          </p:nvSpPr>
          <p:spPr>
            <a:xfrm>
              <a:off x="10266542" y="545411"/>
              <a:ext cx="1284790" cy="527436"/>
            </a:xfrm>
            <a:prstGeom prst="roundRect">
              <a:avLst>
                <a:gd name="adj" fmla="val 10956"/>
              </a:avLst>
            </a:prstGeom>
            <a:gradFill>
              <a:gsLst>
                <a:gs pos="100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  <a:effectLst>
              <a:outerShdw blurRad="304800" dist="63500" dir="5400000" rotWithShape="0">
                <a:srgbClr val="820D34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dirty="0">
                <a:solidFill>
                  <a:srgbClr val="FFFFFF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sym typeface="+mn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295402" y="655241"/>
              <a:ext cx="12270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</a:rPr>
                <a:t>YOUR LOGO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6D068890-F504-4608-A36A-B9AD35042CCF}"/>
              </a:ext>
            </a:extLst>
          </p:cNvPr>
          <p:cNvSpPr/>
          <p:nvPr userDrawn="1"/>
        </p:nvSpPr>
        <p:spPr>
          <a:xfrm>
            <a:off x="0" y="6697088"/>
            <a:ext cx="12192000" cy="160912"/>
          </a:xfrm>
          <a:prstGeom prst="roundRect">
            <a:avLst>
              <a:gd name="adj" fmla="val 0"/>
            </a:avLst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  <a:effectLst>
            <a:outerShdw blurRad="304800" dist="63500" dir="5400000" rotWithShape="0">
              <a:srgbClr val="820D34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solidFill>
                <a:srgbClr val="FFFFFF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2366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F68BE06B-DBEE-43FE-98AF-FAA7758F96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195757" cy="6867525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BB25FB8-06D8-439F-9886-BEBD3FEA2E9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任意多边形 15">
            <a:extLst>
              <a:ext uri="{FF2B5EF4-FFF2-40B4-BE49-F238E27FC236}">
                <a16:creationId xmlns:a16="http://schemas.microsoft.com/office/drawing/2014/main" id="{121185A2-76ED-42AF-8F75-AD3365213326}"/>
              </a:ext>
            </a:extLst>
          </p:cNvPr>
          <p:cNvSpPr/>
          <p:nvPr userDrawn="1"/>
        </p:nvSpPr>
        <p:spPr>
          <a:xfrm>
            <a:off x="7877247" y="2050"/>
            <a:ext cx="4057650" cy="68580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cd4">
                <a:pos x="hc" y="t"/>
              </a:cxn>
              <a:cxn ang="3cd4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cd4">
                <a:pos x="ir" y="it"/>
              </a:cxn>
            </a:cxnLst>
            <a:rect l="l" t="t" r="r" b="b"/>
            <a:pathLst>
              <a:path w="6390" h="10800">
                <a:moveTo>
                  <a:pt x="1585" y="0"/>
                </a:moveTo>
                <a:lnTo>
                  <a:pt x="6390" y="0"/>
                </a:lnTo>
                <a:lnTo>
                  <a:pt x="6390" y="10800"/>
                </a:lnTo>
                <a:lnTo>
                  <a:pt x="1585" y="10800"/>
                </a:lnTo>
                <a:lnTo>
                  <a:pt x="1573" y="10781"/>
                </a:lnTo>
                <a:cubicBezTo>
                  <a:pt x="577" y="9228"/>
                  <a:pt x="0" y="7382"/>
                  <a:pt x="0" y="5400"/>
                </a:cubicBezTo>
                <a:cubicBezTo>
                  <a:pt x="0" y="3418"/>
                  <a:pt x="577" y="1572"/>
                  <a:pt x="1573" y="19"/>
                </a:cubicBezTo>
                <a:lnTo>
                  <a:pt x="1585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40000"/>
                </a:schemeClr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Light" panose="00000400000000000000" pitchFamily="2" charset="-122"/>
              <a:ea typeface="HarmonyOS Sans SC Light" panose="00000400000000000000" pitchFamily="2" charset="-122"/>
              <a:sym typeface="+mn-ea"/>
            </a:endParaRPr>
          </a:p>
        </p:txBody>
      </p:sp>
      <p:sp>
        <p:nvSpPr>
          <p:cNvPr id="9" name="任意多边形 15">
            <a:extLst>
              <a:ext uri="{FF2B5EF4-FFF2-40B4-BE49-F238E27FC236}">
                <a16:creationId xmlns:a16="http://schemas.microsoft.com/office/drawing/2014/main" id="{90E3B341-7D42-4EC7-AFEA-F9F9CAC41728}"/>
              </a:ext>
            </a:extLst>
          </p:cNvPr>
          <p:cNvSpPr/>
          <p:nvPr userDrawn="1"/>
        </p:nvSpPr>
        <p:spPr>
          <a:xfrm>
            <a:off x="8134350" y="0"/>
            <a:ext cx="4057650" cy="68580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cd4">
                <a:pos x="hc" y="t"/>
              </a:cxn>
              <a:cxn ang="3cd4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cd4">
                <a:pos x="ir" y="it"/>
              </a:cxn>
            </a:cxnLst>
            <a:rect l="l" t="t" r="r" b="b"/>
            <a:pathLst>
              <a:path w="6390" h="10800">
                <a:moveTo>
                  <a:pt x="1585" y="0"/>
                </a:moveTo>
                <a:lnTo>
                  <a:pt x="6390" y="0"/>
                </a:lnTo>
                <a:lnTo>
                  <a:pt x="6390" y="10800"/>
                </a:lnTo>
                <a:lnTo>
                  <a:pt x="1585" y="10800"/>
                </a:lnTo>
                <a:lnTo>
                  <a:pt x="1573" y="10781"/>
                </a:lnTo>
                <a:cubicBezTo>
                  <a:pt x="577" y="9228"/>
                  <a:pt x="0" y="7382"/>
                  <a:pt x="0" y="5400"/>
                </a:cubicBezTo>
                <a:cubicBezTo>
                  <a:pt x="0" y="3418"/>
                  <a:pt x="577" y="1572"/>
                  <a:pt x="1573" y="19"/>
                </a:cubicBezTo>
                <a:lnTo>
                  <a:pt x="1585" y="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Light" panose="00000400000000000000" pitchFamily="2" charset="-122"/>
              <a:ea typeface="HarmonyOS Sans SC Light" panose="00000400000000000000" pitchFamily="2" charset="-122"/>
              <a:sym typeface="+mn-ea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99A4BDC-F6AA-4EE6-B707-9D1ECDA4D1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4350" y="0"/>
            <a:ext cx="4057650" cy="685800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90" h="10800">
                <a:moveTo>
                  <a:pt x="1585" y="0"/>
                </a:moveTo>
                <a:lnTo>
                  <a:pt x="6390" y="0"/>
                </a:lnTo>
                <a:lnTo>
                  <a:pt x="6390" y="10800"/>
                </a:lnTo>
                <a:lnTo>
                  <a:pt x="1585" y="10800"/>
                </a:lnTo>
                <a:lnTo>
                  <a:pt x="1573" y="10781"/>
                </a:lnTo>
                <a:cubicBezTo>
                  <a:pt x="577" y="9228"/>
                  <a:pt x="0" y="7382"/>
                  <a:pt x="0" y="5400"/>
                </a:cubicBezTo>
                <a:cubicBezTo>
                  <a:pt x="0" y="3418"/>
                  <a:pt x="577" y="1572"/>
                  <a:pt x="1573" y="19"/>
                </a:cubicBezTo>
                <a:lnTo>
                  <a:pt x="1585" y="0"/>
                </a:lnTo>
                <a:close/>
              </a:path>
            </a:pathLst>
          </a:cu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6AF8354C-467B-4469-AF43-E44968CD04AA}"/>
              </a:ext>
            </a:extLst>
          </p:cNvPr>
          <p:cNvGrpSpPr/>
          <p:nvPr userDrawn="1"/>
        </p:nvGrpSpPr>
        <p:grpSpPr>
          <a:xfrm>
            <a:off x="636519" y="4097965"/>
            <a:ext cx="5287380" cy="126926"/>
            <a:chOff x="729125" y="4028510"/>
            <a:chExt cx="5287380" cy="126926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5DB2AB5C-76C7-406F-997A-847D90CDCD93}"/>
                </a:ext>
              </a:extLst>
            </p:cNvPr>
            <p:cNvCxnSpPr>
              <a:cxnSpLocks/>
            </p:cNvCxnSpPr>
            <p:nvPr/>
          </p:nvCxnSpPr>
          <p:spPr>
            <a:xfrm>
              <a:off x="729125" y="4091973"/>
              <a:ext cx="4932373" cy="0"/>
            </a:xfrm>
            <a:prstGeom prst="line">
              <a:avLst/>
            </a:prstGeom>
            <a:ln w="19050" cap="rnd">
              <a:gradFill>
                <a:gsLst>
                  <a:gs pos="11000">
                    <a:schemeClr val="accent1">
                      <a:alpha val="1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D395BA1-9819-4512-B3AA-D330739594AC}"/>
                </a:ext>
              </a:extLst>
            </p:cNvPr>
            <p:cNvGrpSpPr/>
            <p:nvPr/>
          </p:nvGrpSpPr>
          <p:grpSpPr>
            <a:xfrm>
              <a:off x="5684641" y="4028510"/>
              <a:ext cx="331864" cy="126926"/>
              <a:chOff x="5352820" y="1260012"/>
              <a:chExt cx="1061678" cy="406056"/>
            </a:xfrm>
          </p:grpSpPr>
          <p:sp>
            <p:nvSpPr>
              <p:cNvPr id="16" name="箭头: V 形 15">
                <a:extLst>
                  <a:ext uri="{FF2B5EF4-FFF2-40B4-BE49-F238E27FC236}">
                    <a16:creationId xmlns:a16="http://schemas.microsoft.com/office/drawing/2014/main" id="{EC1BFCE3-153C-4E57-89B9-B6A2EBF0294A}"/>
                  </a:ext>
                </a:extLst>
              </p:cNvPr>
              <p:cNvSpPr/>
              <p:nvPr/>
            </p:nvSpPr>
            <p:spPr>
              <a:xfrm>
                <a:off x="5352820" y="1260012"/>
                <a:ext cx="406056" cy="406056"/>
              </a:xfrm>
              <a:prstGeom prst="chevron">
                <a:avLst/>
              </a:prstGeom>
              <a:gradFill>
                <a:gsLst>
                  <a:gs pos="100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箭头: V 形 16">
                <a:extLst>
                  <a:ext uri="{FF2B5EF4-FFF2-40B4-BE49-F238E27FC236}">
                    <a16:creationId xmlns:a16="http://schemas.microsoft.com/office/drawing/2014/main" id="{596BC41A-CA2B-46D7-AD59-B8B9828D9CF0}"/>
                  </a:ext>
                </a:extLst>
              </p:cNvPr>
              <p:cNvSpPr/>
              <p:nvPr/>
            </p:nvSpPr>
            <p:spPr>
              <a:xfrm>
                <a:off x="5680631" y="1260012"/>
                <a:ext cx="406056" cy="406056"/>
              </a:xfrm>
              <a:prstGeom prst="chevron">
                <a:avLst/>
              </a:prstGeom>
              <a:gradFill>
                <a:gsLst>
                  <a:gs pos="100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箭头: V 形 17">
                <a:extLst>
                  <a:ext uri="{FF2B5EF4-FFF2-40B4-BE49-F238E27FC236}">
                    <a16:creationId xmlns:a16="http://schemas.microsoft.com/office/drawing/2014/main" id="{2201CF2C-52D0-422A-A950-8D81C504C99D}"/>
                  </a:ext>
                </a:extLst>
              </p:cNvPr>
              <p:cNvSpPr/>
              <p:nvPr/>
            </p:nvSpPr>
            <p:spPr>
              <a:xfrm>
                <a:off x="6008442" y="1260012"/>
                <a:ext cx="406056" cy="406056"/>
              </a:xfrm>
              <a:prstGeom prst="chevron">
                <a:avLst/>
              </a:prstGeom>
              <a:gradFill>
                <a:gsLst>
                  <a:gs pos="100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D4A562A-AF20-4918-B567-3E24CB766565}"/>
              </a:ext>
            </a:extLst>
          </p:cNvPr>
          <p:cNvGrpSpPr/>
          <p:nvPr userDrawn="1"/>
        </p:nvGrpSpPr>
        <p:grpSpPr>
          <a:xfrm>
            <a:off x="11295905" y="543060"/>
            <a:ext cx="345233" cy="88130"/>
            <a:chOff x="9991186" y="1355860"/>
            <a:chExt cx="345233" cy="88130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D392A2E8-98B5-4D9E-845D-DFC5C2603784}"/>
                </a:ext>
              </a:extLst>
            </p:cNvPr>
            <p:cNvSpPr/>
            <p:nvPr/>
          </p:nvSpPr>
          <p:spPr>
            <a:xfrm>
              <a:off x="9991186" y="1355860"/>
              <a:ext cx="88130" cy="88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73CEFC1B-1A76-49D9-894A-DF7AC1D40E75}"/>
                </a:ext>
              </a:extLst>
            </p:cNvPr>
            <p:cNvSpPr/>
            <p:nvPr/>
          </p:nvSpPr>
          <p:spPr>
            <a:xfrm>
              <a:off x="10119737" y="1355860"/>
              <a:ext cx="88130" cy="88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C99D4ED2-2D04-4651-8970-6F753DD611A8}"/>
                </a:ext>
              </a:extLst>
            </p:cNvPr>
            <p:cNvSpPr/>
            <p:nvPr/>
          </p:nvSpPr>
          <p:spPr>
            <a:xfrm>
              <a:off x="10248289" y="1355860"/>
              <a:ext cx="88130" cy="88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椭圆 23">
            <a:extLst>
              <a:ext uri="{FF2B5EF4-FFF2-40B4-BE49-F238E27FC236}">
                <a16:creationId xmlns:a16="http://schemas.microsoft.com/office/drawing/2014/main" id="{2315FB03-91BD-4B75-9185-C4D1EBF865F9}"/>
              </a:ext>
            </a:extLst>
          </p:cNvPr>
          <p:cNvSpPr/>
          <p:nvPr userDrawn="1"/>
        </p:nvSpPr>
        <p:spPr>
          <a:xfrm>
            <a:off x="6117664" y="1962110"/>
            <a:ext cx="1565818" cy="1565818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9000">
                <a:schemeClr val="accent1">
                  <a:alpha val="17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30E4C572-CDC5-4728-AF13-934928FC5230}"/>
              </a:ext>
            </a:extLst>
          </p:cNvPr>
          <p:cNvCxnSpPr>
            <a:cxnSpLocks/>
          </p:cNvCxnSpPr>
          <p:nvPr userDrawn="1"/>
        </p:nvCxnSpPr>
        <p:spPr>
          <a:xfrm>
            <a:off x="700527" y="1533255"/>
            <a:ext cx="694441" cy="0"/>
          </a:xfrm>
          <a:prstGeom prst="line">
            <a:avLst/>
          </a:prstGeom>
          <a:ln w="50800" cap="rnd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878C936A-0AD7-4652-AEB1-B3EFDA9677F3}"/>
              </a:ext>
            </a:extLst>
          </p:cNvPr>
          <p:cNvSpPr txBox="1"/>
          <p:nvPr userDrawn="1"/>
        </p:nvSpPr>
        <p:spPr>
          <a:xfrm>
            <a:off x="521795" y="6255494"/>
            <a:ext cx="5572618" cy="460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000" dirty="0"/>
              <a:t>Pellentesque habitant morbi tristique senectus et netus et malesuada fames ac turpis egestas. Proin pharetra nonummy pede. Mauris et orci.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E91376FF-A7B1-40D3-8376-F589B249D0B0}"/>
              </a:ext>
            </a:extLst>
          </p:cNvPr>
          <p:cNvCxnSpPr>
            <a:cxnSpLocks/>
          </p:cNvCxnSpPr>
          <p:nvPr userDrawn="1"/>
        </p:nvCxnSpPr>
        <p:spPr>
          <a:xfrm>
            <a:off x="11452860" y="6596698"/>
            <a:ext cx="163513" cy="0"/>
          </a:xfrm>
          <a:prstGeom prst="line">
            <a:avLst/>
          </a:prstGeom>
          <a:ln w="508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占位符 29">
            <a:extLst>
              <a:ext uri="{FF2B5EF4-FFF2-40B4-BE49-F238E27FC236}">
                <a16:creationId xmlns:a16="http://schemas.microsoft.com/office/drawing/2014/main" id="{2D62BD4B-C433-4175-987C-04C0558E659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2938" y="355054"/>
            <a:ext cx="7317911" cy="107408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Tx/>
              <a:buNone/>
              <a:defRPr sz="6000">
                <a:gradFill>
                  <a:gsLst>
                    <a:gs pos="0">
                      <a:schemeClr val="accent1">
                        <a:alpha val="27000"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SILENT SENTINEL</a:t>
            </a:r>
          </a:p>
        </p:txBody>
      </p:sp>
      <p:sp>
        <p:nvSpPr>
          <p:cNvPr id="31" name="文本占位符 29">
            <a:extLst>
              <a:ext uri="{FF2B5EF4-FFF2-40B4-BE49-F238E27FC236}">
                <a16:creationId xmlns:a16="http://schemas.microsoft.com/office/drawing/2014/main" id="{435387B6-1470-435E-80A4-E9E22625FD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4780" y="1827957"/>
            <a:ext cx="6366224" cy="2212974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Tx/>
              <a:buNone/>
              <a:defRPr sz="60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effectLst>
                  <a:outerShdw blurRad="50800" dist="38100" dir="8100000" algn="tr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THANKS</a:t>
            </a:r>
          </a:p>
          <a:p>
            <a:pPr lvl="0"/>
            <a:r>
              <a:rPr lang="zh-CN" altLang="en-US" dirty="0"/>
              <a:t>感谢你的观看</a:t>
            </a:r>
            <a:endParaRPr lang="en-US" altLang="zh-CN" dirty="0"/>
          </a:p>
        </p:txBody>
      </p:sp>
      <p:sp>
        <p:nvSpPr>
          <p:cNvPr id="34" name="文本占位符 33">
            <a:extLst>
              <a:ext uri="{FF2B5EF4-FFF2-40B4-BE49-F238E27FC236}">
                <a16:creationId xmlns:a16="http://schemas.microsoft.com/office/drawing/2014/main" id="{E814A317-4FBD-4A37-8EB5-E0D7A43D83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2766" y="4441384"/>
            <a:ext cx="3317875" cy="959594"/>
          </a:xfrm>
        </p:spPr>
        <p:txBody>
          <a:bodyPr>
            <a:normAutofit/>
          </a:bodyPr>
          <a:lstStyle>
            <a:lvl1pPr marL="0" indent="0">
              <a:lnSpc>
                <a:spcPct val="125000"/>
              </a:lnSpc>
              <a:buFontTx/>
              <a:buNone/>
              <a:defRPr sz="1800"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98320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FE8AACC-3320-93DD-DE08-39E67C0A9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A2711-F787-4AB4-ACA0-EC376BA16F9B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ED49EE7-1686-CF25-2790-4C92B6B24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3467D39-7DE1-0C02-D320-155942802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B653D-B9CE-425C-B727-AE84DB3B7505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hlinkClick r:id="rId7"/>
            <a:extLst>
              <a:ext uri="{FF2B5EF4-FFF2-40B4-BE49-F238E27FC236}">
                <a16:creationId xmlns:a16="http://schemas.microsoft.com/office/drawing/2014/main" id="{2AA9955B-5ABE-0488-0FF6-F8D65A5FCE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5D3D10B3-DDD1-3CF4-3340-E50930875116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8" name="组合 7" descr="51PPT模板网 &#10;唯一官网网址：www.51pptmoban.com">
              <a:extLst>
                <a:ext uri="{FF2B5EF4-FFF2-40B4-BE49-F238E27FC236}">
                  <a16:creationId xmlns:a16="http://schemas.microsoft.com/office/drawing/2014/main" id="{6AD97AF0-ED03-AC4C-5AD1-2ED5888783F4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10" name="TextBox 56">
                <a:hlinkClick r:id="rId7"/>
                <a:extLst>
                  <a:ext uri="{FF2B5EF4-FFF2-40B4-BE49-F238E27FC236}">
                    <a16:creationId xmlns:a16="http://schemas.microsoft.com/office/drawing/2014/main" id="{DEAB7D6B-B652-1CD4-60A7-776F1D7A985C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1" name="TextBox 35">
                <a:extLst>
                  <a:ext uri="{FF2B5EF4-FFF2-40B4-BE49-F238E27FC236}">
                    <a16:creationId xmlns:a16="http://schemas.microsoft.com/office/drawing/2014/main" id="{B7574065-0C8A-C3EC-D578-95EC38C5F55F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12" name="TextBox 59">
                <a:extLst>
                  <a:ext uri="{FF2B5EF4-FFF2-40B4-BE49-F238E27FC236}">
                    <a16:creationId xmlns:a16="http://schemas.microsoft.com/office/drawing/2014/main" id="{8EE7BB3C-354F-B848-1BAC-5983E3D6CA9E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3" name="TextBox 62">
                <a:extLst>
                  <a:ext uri="{FF2B5EF4-FFF2-40B4-BE49-F238E27FC236}">
                    <a16:creationId xmlns:a16="http://schemas.microsoft.com/office/drawing/2014/main" id="{74F93189-22C1-71C4-FE9A-71EE6D7E55A3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9" name="TextBox 2">
              <a:extLst>
                <a:ext uri="{FF2B5EF4-FFF2-40B4-BE49-F238E27FC236}">
                  <a16:creationId xmlns:a16="http://schemas.microsoft.com/office/drawing/2014/main" id="{8EE21DE0-6CBA-1AF8-15A0-872F00459770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64953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EA2711-F787-4AB4-ACA0-EC376BA16F9B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B653D-B9CE-425C-B727-AE84DB3B75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6" r:id="rId2"/>
    <p:sldLayoutId id="2147483655" r:id="rId3"/>
    <p:sldLayoutId id="2147483650" r:id="rId4"/>
    <p:sldLayoutId id="2147483652" r:id="rId5"/>
    <p:sldLayoutId id="2147483654" r:id="rId6"/>
    <p:sldLayoutId id="2147483657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2070AB8-8C18-4067-808B-DAEF50F81F0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SILENT SENTINEL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E227922-237E-41F1-ACA3-A2AFD41161E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汇报人：君回</a:t>
            </a:r>
          </a:p>
          <a:p>
            <a:r>
              <a:rPr lang="zh-CN" altLang="en-US" dirty="0"/>
              <a:t>赛道：研究生组</a:t>
            </a:r>
          </a:p>
        </p:txBody>
      </p:sp>
      <p:pic>
        <p:nvPicPr>
          <p:cNvPr id="6" name="图片 5" descr="图片包含 游戏机, 黑暗, 飞行&#10;&#10;描述已自动生成">
            <a:extLst>
              <a:ext uri="{FF2B5EF4-FFF2-40B4-BE49-F238E27FC236}">
                <a16:creationId xmlns:a16="http://schemas.microsoft.com/office/drawing/2014/main" id="{D5197CA5-763D-46A3-885C-19007C1E768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622" t="38754" r="10141" b="35317"/>
          <a:stretch/>
        </p:blipFill>
        <p:spPr>
          <a:xfrm rot="1578789">
            <a:off x="4871381" y="3200175"/>
            <a:ext cx="7844412" cy="1778212"/>
          </a:xfrm>
          <a:prstGeom prst="rect">
            <a:avLst/>
          </a:prstGeom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EF442AEB-59D6-4D13-AA29-A4F416AEC201}"/>
              </a:ext>
            </a:extLst>
          </p:cNvPr>
          <p:cNvSpPr/>
          <p:nvPr/>
        </p:nvSpPr>
        <p:spPr>
          <a:xfrm>
            <a:off x="4046849" y="1842312"/>
            <a:ext cx="389106" cy="389106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2C5AD1B-028C-4F36-88FD-0B49768BD4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14780" y="1827957"/>
            <a:ext cx="5897595" cy="2212974"/>
          </a:xfrm>
        </p:spPr>
        <p:txBody>
          <a:bodyPr/>
          <a:lstStyle/>
          <a:p>
            <a:r>
              <a:rPr lang="zh-CN" altLang="en-US" dirty="0"/>
              <a:t>沉默的哨兵</a:t>
            </a:r>
          </a:p>
          <a:p>
            <a:r>
              <a:rPr lang="zh-CN" altLang="en-US" dirty="0"/>
              <a:t>无人机探测系统</a:t>
            </a:r>
          </a:p>
        </p:txBody>
      </p:sp>
    </p:spTree>
    <p:extLst>
      <p:ext uri="{BB962C8B-B14F-4D97-AF65-F5344CB8AC3E}">
        <p14:creationId xmlns:p14="http://schemas.microsoft.com/office/powerpoint/2010/main" val="23251436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93616" y="500102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市场分析</a:t>
            </a:r>
          </a:p>
        </p:txBody>
      </p:sp>
      <p:sp>
        <p:nvSpPr>
          <p:cNvPr id="51" name="矩形: 圆角 50"/>
          <p:cNvSpPr/>
          <p:nvPr/>
        </p:nvSpPr>
        <p:spPr>
          <a:xfrm>
            <a:off x="6492242" y="1640606"/>
            <a:ext cx="4783452" cy="4676984"/>
          </a:xfrm>
          <a:prstGeom prst="roundRect">
            <a:avLst>
              <a:gd name="adj" fmla="val 3795"/>
            </a:avLst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1"/>
            </a:stretch>
          </a:blip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: 圆角 52"/>
          <p:cNvSpPr/>
          <p:nvPr/>
        </p:nvSpPr>
        <p:spPr>
          <a:xfrm>
            <a:off x="7735570" y="1434465"/>
            <a:ext cx="2694305" cy="461010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54" name="文本框 104"/>
          <p:cNvSpPr txBox="1"/>
          <p:nvPr/>
        </p:nvSpPr>
        <p:spPr>
          <a:xfrm>
            <a:off x="8267700" y="1433830"/>
            <a:ext cx="1630680" cy="461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ln>
                  <a:noFill/>
                </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ACEDD"/>
                    </a:gs>
                  </a:gsLst>
                  <a:lin ang="5400000" scaled="1"/>
                </a:gradFill>
                <a:latin typeface="+mj-ea"/>
                <a:ea typeface="+mj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市场行业</a:t>
            </a:r>
          </a:p>
        </p:txBody>
      </p:sp>
      <p:sp>
        <p:nvSpPr>
          <p:cNvPr id="3" name="矩形: 圆角 2"/>
          <p:cNvSpPr/>
          <p:nvPr/>
        </p:nvSpPr>
        <p:spPr>
          <a:xfrm>
            <a:off x="793616" y="1409287"/>
            <a:ext cx="4906144" cy="1367993"/>
          </a:xfrm>
          <a:prstGeom prst="roundRect">
            <a:avLst>
              <a:gd name="adj" fmla="val 4695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HarmonyOS Sans SC Light" panose="00000400000000000000" pitchFamily="2" charset="-122"/>
            </a:endParaRPr>
          </a:p>
        </p:txBody>
      </p:sp>
      <p:sp>
        <p:nvSpPr>
          <p:cNvPr id="20" name="矩形: 圆角 19"/>
          <p:cNvSpPr/>
          <p:nvPr/>
        </p:nvSpPr>
        <p:spPr>
          <a:xfrm>
            <a:off x="793616" y="3191789"/>
            <a:ext cx="4906144" cy="1367993"/>
          </a:xfrm>
          <a:prstGeom prst="roundRect">
            <a:avLst>
              <a:gd name="adj" fmla="val 4695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HarmonyOS Sans SC Light" panose="00000400000000000000" pitchFamily="2" charset="-122"/>
            </a:endParaRPr>
          </a:p>
        </p:txBody>
      </p:sp>
      <p:sp>
        <p:nvSpPr>
          <p:cNvPr id="36" name="矩形: 圆角 35"/>
          <p:cNvSpPr/>
          <p:nvPr/>
        </p:nvSpPr>
        <p:spPr>
          <a:xfrm>
            <a:off x="793616" y="4974292"/>
            <a:ext cx="4906144" cy="1367993"/>
          </a:xfrm>
          <a:prstGeom prst="roundRect">
            <a:avLst>
              <a:gd name="adj" fmla="val 4695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HarmonyOS Sans SC Light" panose="00000400000000000000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123596" y="1672928"/>
            <a:ext cx="839440" cy="839440"/>
          </a:xfrm>
          <a:prstGeom prst="ellipse">
            <a:avLst/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HarmonyOS Sans SC Light" panose="00000400000000000000" pitchFamily="2" charset="-122"/>
            </a:endParaRPr>
          </a:p>
        </p:txBody>
      </p:sp>
      <p:grpSp>
        <p:nvGrpSpPr>
          <p:cNvPr id="5" name="PA-Graphic 4"/>
          <p:cNvGrpSpPr/>
          <p:nvPr/>
        </p:nvGrpSpPr>
        <p:grpSpPr>
          <a:xfrm>
            <a:off x="1388892" y="1938862"/>
            <a:ext cx="308848" cy="308842"/>
            <a:chOff x="831387" y="796974"/>
            <a:chExt cx="994976" cy="994961"/>
          </a:xfrm>
          <a:solidFill>
            <a:schemeClr val="bg1"/>
          </a:solidFill>
        </p:grpSpPr>
        <p:sp>
          <p:nvSpPr>
            <p:cNvPr id="6" name="任意多边形: 形状 5"/>
            <p:cNvSpPr/>
            <p:nvPr/>
          </p:nvSpPr>
          <p:spPr>
            <a:xfrm>
              <a:off x="831387" y="796974"/>
              <a:ext cx="994976" cy="994961"/>
            </a:xfrm>
            <a:custGeom>
              <a:avLst/>
              <a:gdLst>
                <a:gd name="connsiteX0" fmla="*/ 965144 w 994976"/>
                <a:gd name="connsiteY0" fmla="*/ 325320 h 994961"/>
                <a:gd name="connsiteX1" fmla="*/ 970327 w 994976"/>
                <a:gd name="connsiteY1" fmla="*/ 320137 h 994961"/>
                <a:gd name="connsiteX2" fmla="*/ 994977 w 994976"/>
                <a:gd name="connsiteY2" fmla="*/ 260648 h 994961"/>
                <a:gd name="connsiteX3" fmla="*/ 910822 w 994976"/>
                <a:gd name="connsiteY3" fmla="*/ 176525 h 994961"/>
                <a:gd name="connsiteX4" fmla="*/ 851333 w 994976"/>
                <a:gd name="connsiteY4" fmla="*/ 201175 h 994961"/>
                <a:gd name="connsiteX5" fmla="*/ 770292 w 994976"/>
                <a:gd name="connsiteY5" fmla="*/ 282216 h 994961"/>
                <a:gd name="connsiteX6" fmla="*/ 770292 w 994976"/>
                <a:gd name="connsiteY6" fmla="*/ 0 h 994961"/>
                <a:gd name="connsiteX7" fmla="*/ 0 w 994976"/>
                <a:gd name="connsiteY7" fmla="*/ 0 h 994961"/>
                <a:gd name="connsiteX8" fmla="*/ 0 w 994976"/>
                <a:gd name="connsiteY8" fmla="*/ 994962 h 994961"/>
                <a:gd name="connsiteX9" fmla="*/ 568315 w 994976"/>
                <a:gd name="connsiteY9" fmla="*/ 994962 h 994961"/>
                <a:gd name="connsiteX10" fmla="*/ 770292 w 994976"/>
                <a:gd name="connsiteY10" fmla="*/ 792984 h 994961"/>
                <a:gd name="connsiteX11" fmla="*/ 770292 w 994976"/>
                <a:gd name="connsiteY11" fmla="*/ 520172 h 994961"/>
                <a:gd name="connsiteX12" fmla="*/ 926068 w 994976"/>
                <a:gd name="connsiteY12" fmla="*/ 364397 h 994961"/>
                <a:gd name="connsiteX13" fmla="*/ 932150 w 994976"/>
                <a:gd name="connsiteY13" fmla="*/ 358315 h 994961"/>
                <a:gd name="connsiteX14" fmla="*/ 944876 w 994976"/>
                <a:gd name="connsiteY14" fmla="*/ 353051 h 994961"/>
                <a:gd name="connsiteX15" fmla="*/ 962865 w 994976"/>
                <a:gd name="connsiteY15" fmla="*/ 371040 h 994961"/>
                <a:gd name="connsiteX16" fmla="*/ 957601 w 994976"/>
                <a:gd name="connsiteY16" fmla="*/ 383766 h 994961"/>
                <a:gd name="connsiteX17" fmla="*/ 823137 w 994976"/>
                <a:gd name="connsiteY17" fmla="*/ 518230 h 994961"/>
                <a:gd name="connsiteX18" fmla="*/ 845829 w 994976"/>
                <a:gd name="connsiteY18" fmla="*/ 540922 h 994961"/>
                <a:gd name="connsiteX19" fmla="*/ 980293 w 994976"/>
                <a:gd name="connsiteY19" fmla="*/ 406458 h 994961"/>
                <a:gd name="connsiteX20" fmla="*/ 994961 w 994976"/>
                <a:gd name="connsiteY20" fmla="*/ 371040 h 994961"/>
                <a:gd name="connsiteX21" fmla="*/ 965144 w 994976"/>
                <a:gd name="connsiteY21" fmla="*/ 325320 h 994961"/>
                <a:gd name="connsiteX22" fmla="*/ 577719 w 994976"/>
                <a:gd name="connsiteY22" fmla="*/ 474789 h 994961"/>
                <a:gd name="connsiteX23" fmla="*/ 577719 w 994976"/>
                <a:gd name="connsiteY23" fmla="*/ 192573 h 994961"/>
                <a:gd name="connsiteX24" fmla="*/ 674006 w 994976"/>
                <a:gd name="connsiteY24" fmla="*/ 192573 h 994961"/>
                <a:gd name="connsiteX25" fmla="*/ 674006 w 994976"/>
                <a:gd name="connsiteY25" fmla="*/ 378503 h 994961"/>
                <a:gd name="connsiteX26" fmla="*/ 674006 w 994976"/>
                <a:gd name="connsiteY26" fmla="*/ 160478 h 994961"/>
                <a:gd name="connsiteX27" fmla="*/ 481433 w 994976"/>
                <a:gd name="connsiteY27" fmla="*/ 160478 h 994961"/>
                <a:gd name="connsiteX28" fmla="*/ 481433 w 994976"/>
                <a:gd name="connsiteY28" fmla="*/ 96287 h 994961"/>
                <a:gd name="connsiteX29" fmla="*/ 674006 w 994976"/>
                <a:gd name="connsiteY29" fmla="*/ 96287 h 994961"/>
                <a:gd name="connsiteX30" fmla="*/ 449337 w 994976"/>
                <a:gd name="connsiteY30" fmla="*/ 160478 h 994961"/>
                <a:gd name="connsiteX31" fmla="*/ 224669 w 994976"/>
                <a:gd name="connsiteY31" fmla="*/ 160478 h 994961"/>
                <a:gd name="connsiteX32" fmla="*/ 224669 w 994976"/>
                <a:gd name="connsiteY32" fmla="*/ 96287 h 994961"/>
                <a:gd name="connsiteX33" fmla="*/ 449337 w 994976"/>
                <a:gd name="connsiteY33" fmla="*/ 96287 h 994961"/>
                <a:gd name="connsiteX34" fmla="*/ 192573 w 994976"/>
                <a:gd name="connsiteY34" fmla="*/ 160478 h 994961"/>
                <a:gd name="connsiteX35" fmla="*/ 96287 w 994976"/>
                <a:gd name="connsiteY35" fmla="*/ 160478 h 994961"/>
                <a:gd name="connsiteX36" fmla="*/ 96287 w 994976"/>
                <a:gd name="connsiteY36" fmla="*/ 96287 h 994961"/>
                <a:gd name="connsiteX37" fmla="*/ 192573 w 994976"/>
                <a:gd name="connsiteY37" fmla="*/ 96287 h 994961"/>
                <a:gd name="connsiteX38" fmla="*/ 96287 w 994976"/>
                <a:gd name="connsiteY38" fmla="*/ 192573 h 994961"/>
                <a:gd name="connsiteX39" fmla="*/ 192573 w 994976"/>
                <a:gd name="connsiteY39" fmla="*/ 192573 h 994961"/>
                <a:gd name="connsiteX40" fmla="*/ 192573 w 994976"/>
                <a:gd name="connsiteY40" fmla="*/ 513529 h 994961"/>
                <a:gd name="connsiteX41" fmla="*/ 96287 w 994976"/>
                <a:gd name="connsiteY41" fmla="*/ 513529 h 994961"/>
                <a:gd name="connsiteX42" fmla="*/ 224669 w 994976"/>
                <a:gd name="connsiteY42" fmla="*/ 192573 h 994961"/>
                <a:gd name="connsiteX43" fmla="*/ 320955 w 994976"/>
                <a:gd name="connsiteY43" fmla="*/ 192573 h 994961"/>
                <a:gd name="connsiteX44" fmla="*/ 320955 w 994976"/>
                <a:gd name="connsiteY44" fmla="*/ 513529 h 994961"/>
                <a:gd name="connsiteX45" fmla="*/ 224669 w 994976"/>
                <a:gd name="connsiteY45" fmla="*/ 513529 h 994961"/>
                <a:gd name="connsiteX46" fmla="*/ 353051 w 994976"/>
                <a:gd name="connsiteY46" fmla="*/ 192573 h 994961"/>
                <a:gd name="connsiteX47" fmla="*/ 449337 w 994976"/>
                <a:gd name="connsiteY47" fmla="*/ 192573 h 994961"/>
                <a:gd name="connsiteX48" fmla="*/ 449337 w 994976"/>
                <a:gd name="connsiteY48" fmla="*/ 513529 h 994961"/>
                <a:gd name="connsiteX49" fmla="*/ 353051 w 994976"/>
                <a:gd name="connsiteY49" fmla="*/ 513529 h 994961"/>
                <a:gd name="connsiteX50" fmla="*/ 481433 w 994976"/>
                <a:gd name="connsiteY50" fmla="*/ 192573 h 994961"/>
                <a:gd name="connsiteX51" fmla="*/ 545624 w 994976"/>
                <a:gd name="connsiteY51" fmla="*/ 192573 h 994961"/>
                <a:gd name="connsiteX52" fmla="*/ 545624 w 994976"/>
                <a:gd name="connsiteY52" fmla="*/ 506885 h 994961"/>
                <a:gd name="connsiteX53" fmla="*/ 538980 w 994976"/>
                <a:gd name="connsiteY53" fmla="*/ 513529 h 994961"/>
                <a:gd name="connsiteX54" fmla="*/ 481433 w 994976"/>
                <a:gd name="connsiteY54" fmla="*/ 513529 h 994961"/>
                <a:gd name="connsiteX55" fmla="*/ 492778 w 994976"/>
                <a:gd name="connsiteY55" fmla="*/ 627821 h 994961"/>
                <a:gd name="connsiteX56" fmla="*/ 500433 w 994976"/>
                <a:gd name="connsiteY56" fmla="*/ 603380 h 994961"/>
                <a:gd name="connsiteX57" fmla="*/ 568122 w 994976"/>
                <a:gd name="connsiteY57" fmla="*/ 671069 h 994961"/>
                <a:gd name="connsiteX58" fmla="*/ 543682 w 994976"/>
                <a:gd name="connsiteY58" fmla="*/ 678724 h 994961"/>
                <a:gd name="connsiteX59" fmla="*/ 484305 w 994976"/>
                <a:gd name="connsiteY59" fmla="*/ 687197 h 994961"/>
                <a:gd name="connsiteX60" fmla="*/ 593767 w 994976"/>
                <a:gd name="connsiteY60" fmla="*/ 651315 h 994961"/>
                <a:gd name="connsiteX61" fmla="*/ 520172 w 994976"/>
                <a:gd name="connsiteY61" fmla="*/ 577720 h 994961"/>
                <a:gd name="connsiteX62" fmla="*/ 786340 w 994976"/>
                <a:gd name="connsiteY62" fmla="*/ 311551 h 994961"/>
                <a:gd name="connsiteX63" fmla="*/ 859935 w 994976"/>
                <a:gd name="connsiteY63" fmla="*/ 385146 h 994961"/>
                <a:gd name="connsiteX64" fmla="*/ 577719 w 994976"/>
                <a:gd name="connsiteY64" fmla="*/ 940174 h 994961"/>
                <a:gd name="connsiteX65" fmla="*/ 577719 w 994976"/>
                <a:gd name="connsiteY65" fmla="*/ 802388 h 994961"/>
                <a:gd name="connsiteX66" fmla="*/ 715505 w 994976"/>
                <a:gd name="connsiteY66" fmla="*/ 802388 h 994961"/>
                <a:gd name="connsiteX67" fmla="*/ 738197 w 994976"/>
                <a:gd name="connsiteY67" fmla="*/ 770293 h 994961"/>
                <a:gd name="connsiteX68" fmla="*/ 545624 w 994976"/>
                <a:gd name="connsiteY68" fmla="*/ 770293 h 994961"/>
                <a:gd name="connsiteX69" fmla="*/ 545624 w 994976"/>
                <a:gd name="connsiteY69" fmla="*/ 962866 h 994961"/>
                <a:gd name="connsiteX70" fmla="*/ 32096 w 994976"/>
                <a:gd name="connsiteY70" fmla="*/ 962866 h 994961"/>
                <a:gd name="connsiteX71" fmla="*/ 32096 w 994976"/>
                <a:gd name="connsiteY71" fmla="*/ 32096 h 994961"/>
                <a:gd name="connsiteX72" fmla="*/ 738197 w 994976"/>
                <a:gd name="connsiteY72" fmla="*/ 32096 h 994961"/>
                <a:gd name="connsiteX73" fmla="*/ 738197 w 994976"/>
                <a:gd name="connsiteY73" fmla="*/ 314312 h 994961"/>
                <a:gd name="connsiteX74" fmla="*/ 706101 w 994976"/>
                <a:gd name="connsiteY74" fmla="*/ 346407 h 994961"/>
                <a:gd name="connsiteX75" fmla="*/ 706101 w 994976"/>
                <a:gd name="connsiteY75" fmla="*/ 64191 h 994961"/>
                <a:gd name="connsiteX76" fmla="*/ 64191 w 994976"/>
                <a:gd name="connsiteY76" fmla="*/ 64191 h 994961"/>
                <a:gd name="connsiteX77" fmla="*/ 64191 w 994976"/>
                <a:gd name="connsiteY77" fmla="*/ 545624 h 994961"/>
                <a:gd name="connsiteX78" fmla="*/ 506884 w 994976"/>
                <a:gd name="connsiteY78" fmla="*/ 545624 h 994961"/>
                <a:gd name="connsiteX79" fmla="*/ 492778 w 994976"/>
                <a:gd name="connsiteY79" fmla="*/ 559730 h 994961"/>
                <a:gd name="connsiteX80" fmla="*/ 461020 w 994976"/>
                <a:gd name="connsiteY80" fmla="*/ 623263 h 994961"/>
                <a:gd name="connsiteX81" fmla="*/ 446481 w 994976"/>
                <a:gd name="connsiteY81" fmla="*/ 725006 h 994961"/>
                <a:gd name="connsiteX82" fmla="*/ 548223 w 994976"/>
                <a:gd name="connsiteY82" fmla="*/ 710467 h 994961"/>
                <a:gd name="connsiteX83" fmla="*/ 611756 w 994976"/>
                <a:gd name="connsiteY83" fmla="*/ 678708 h 994961"/>
                <a:gd name="connsiteX84" fmla="*/ 738197 w 994976"/>
                <a:gd name="connsiteY84" fmla="*/ 552268 h 994961"/>
                <a:gd name="connsiteX85" fmla="*/ 882626 w 994976"/>
                <a:gd name="connsiteY85" fmla="*/ 362455 h 994961"/>
                <a:gd name="connsiteX86" fmla="*/ 809031 w 994976"/>
                <a:gd name="connsiteY86" fmla="*/ 288860 h 994961"/>
                <a:gd name="connsiteX87" fmla="*/ 874025 w 994976"/>
                <a:gd name="connsiteY87" fmla="*/ 223866 h 994961"/>
                <a:gd name="connsiteX88" fmla="*/ 910822 w 994976"/>
                <a:gd name="connsiteY88" fmla="*/ 208621 h 994961"/>
                <a:gd name="connsiteX89" fmla="*/ 962865 w 994976"/>
                <a:gd name="connsiteY89" fmla="*/ 260664 h 994961"/>
                <a:gd name="connsiteX90" fmla="*/ 947620 w 994976"/>
                <a:gd name="connsiteY90" fmla="*/ 297461 h 994961"/>
                <a:gd name="connsiteX91" fmla="*/ 909458 w 994976"/>
                <a:gd name="connsiteY91" fmla="*/ 335623 h 994961"/>
                <a:gd name="connsiteX92" fmla="*/ 903376 w 994976"/>
                <a:gd name="connsiteY92" fmla="*/ 341705 h 994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994976" h="994961">
                  <a:moveTo>
                    <a:pt x="965144" y="325320"/>
                  </a:moveTo>
                  <a:lnTo>
                    <a:pt x="970327" y="320137"/>
                  </a:lnTo>
                  <a:cubicBezTo>
                    <a:pt x="986215" y="304250"/>
                    <a:pt x="994977" y="283115"/>
                    <a:pt x="994977" y="260648"/>
                  </a:cubicBezTo>
                  <a:cubicBezTo>
                    <a:pt x="994961" y="214270"/>
                    <a:pt x="957216" y="176525"/>
                    <a:pt x="910822" y="176525"/>
                  </a:cubicBezTo>
                  <a:cubicBezTo>
                    <a:pt x="888355" y="176525"/>
                    <a:pt x="867220" y="185271"/>
                    <a:pt x="851333" y="201175"/>
                  </a:cubicBezTo>
                  <a:lnTo>
                    <a:pt x="770292" y="282216"/>
                  </a:lnTo>
                  <a:lnTo>
                    <a:pt x="770292" y="0"/>
                  </a:lnTo>
                  <a:lnTo>
                    <a:pt x="0" y="0"/>
                  </a:lnTo>
                  <a:lnTo>
                    <a:pt x="0" y="994962"/>
                  </a:lnTo>
                  <a:lnTo>
                    <a:pt x="568315" y="994962"/>
                  </a:lnTo>
                  <a:lnTo>
                    <a:pt x="770292" y="792984"/>
                  </a:lnTo>
                  <a:lnTo>
                    <a:pt x="770292" y="520172"/>
                  </a:lnTo>
                  <a:lnTo>
                    <a:pt x="926068" y="364397"/>
                  </a:lnTo>
                  <a:lnTo>
                    <a:pt x="932150" y="358315"/>
                  </a:lnTo>
                  <a:cubicBezTo>
                    <a:pt x="935552" y="354928"/>
                    <a:pt x="940061" y="353051"/>
                    <a:pt x="944876" y="353051"/>
                  </a:cubicBezTo>
                  <a:cubicBezTo>
                    <a:pt x="954793" y="353051"/>
                    <a:pt x="962865" y="361123"/>
                    <a:pt x="962865" y="371040"/>
                  </a:cubicBezTo>
                  <a:cubicBezTo>
                    <a:pt x="962865" y="375855"/>
                    <a:pt x="960987" y="380364"/>
                    <a:pt x="957601" y="383766"/>
                  </a:cubicBezTo>
                  <a:lnTo>
                    <a:pt x="823137" y="518230"/>
                  </a:lnTo>
                  <a:lnTo>
                    <a:pt x="845829" y="540922"/>
                  </a:lnTo>
                  <a:lnTo>
                    <a:pt x="980293" y="406458"/>
                  </a:lnTo>
                  <a:cubicBezTo>
                    <a:pt x="989745" y="397006"/>
                    <a:pt x="994961" y="384424"/>
                    <a:pt x="994961" y="371040"/>
                  </a:cubicBezTo>
                  <a:cubicBezTo>
                    <a:pt x="994961" y="350644"/>
                    <a:pt x="982668" y="333136"/>
                    <a:pt x="965144" y="325320"/>
                  </a:cubicBezTo>
                  <a:close/>
                  <a:moveTo>
                    <a:pt x="577719" y="474789"/>
                  </a:moveTo>
                  <a:lnTo>
                    <a:pt x="577719" y="192573"/>
                  </a:lnTo>
                  <a:lnTo>
                    <a:pt x="674006" y="192573"/>
                  </a:lnTo>
                  <a:lnTo>
                    <a:pt x="674006" y="378503"/>
                  </a:lnTo>
                  <a:close/>
                  <a:moveTo>
                    <a:pt x="674006" y="160478"/>
                  </a:moveTo>
                  <a:lnTo>
                    <a:pt x="481433" y="160478"/>
                  </a:lnTo>
                  <a:lnTo>
                    <a:pt x="481433" y="96287"/>
                  </a:lnTo>
                  <a:lnTo>
                    <a:pt x="674006" y="96287"/>
                  </a:lnTo>
                  <a:close/>
                  <a:moveTo>
                    <a:pt x="449337" y="160478"/>
                  </a:moveTo>
                  <a:lnTo>
                    <a:pt x="224669" y="160478"/>
                  </a:lnTo>
                  <a:lnTo>
                    <a:pt x="224669" y="96287"/>
                  </a:lnTo>
                  <a:lnTo>
                    <a:pt x="449337" y="96287"/>
                  </a:lnTo>
                  <a:close/>
                  <a:moveTo>
                    <a:pt x="192573" y="160478"/>
                  </a:moveTo>
                  <a:lnTo>
                    <a:pt x="96287" y="160478"/>
                  </a:lnTo>
                  <a:lnTo>
                    <a:pt x="96287" y="96287"/>
                  </a:lnTo>
                  <a:lnTo>
                    <a:pt x="192573" y="96287"/>
                  </a:lnTo>
                  <a:close/>
                  <a:moveTo>
                    <a:pt x="96287" y="192573"/>
                  </a:moveTo>
                  <a:lnTo>
                    <a:pt x="192573" y="192573"/>
                  </a:lnTo>
                  <a:lnTo>
                    <a:pt x="192573" y="513529"/>
                  </a:lnTo>
                  <a:lnTo>
                    <a:pt x="96287" y="513529"/>
                  </a:lnTo>
                  <a:close/>
                  <a:moveTo>
                    <a:pt x="224669" y="192573"/>
                  </a:moveTo>
                  <a:lnTo>
                    <a:pt x="320955" y="192573"/>
                  </a:lnTo>
                  <a:lnTo>
                    <a:pt x="320955" y="513529"/>
                  </a:lnTo>
                  <a:lnTo>
                    <a:pt x="224669" y="513529"/>
                  </a:lnTo>
                  <a:close/>
                  <a:moveTo>
                    <a:pt x="353051" y="192573"/>
                  </a:moveTo>
                  <a:lnTo>
                    <a:pt x="449337" y="192573"/>
                  </a:lnTo>
                  <a:lnTo>
                    <a:pt x="449337" y="513529"/>
                  </a:lnTo>
                  <a:lnTo>
                    <a:pt x="353051" y="513529"/>
                  </a:lnTo>
                  <a:close/>
                  <a:moveTo>
                    <a:pt x="481433" y="192573"/>
                  </a:moveTo>
                  <a:lnTo>
                    <a:pt x="545624" y="192573"/>
                  </a:lnTo>
                  <a:lnTo>
                    <a:pt x="545624" y="506885"/>
                  </a:lnTo>
                  <a:lnTo>
                    <a:pt x="538980" y="513529"/>
                  </a:lnTo>
                  <a:lnTo>
                    <a:pt x="481433" y="513529"/>
                  </a:lnTo>
                  <a:close/>
                  <a:moveTo>
                    <a:pt x="492778" y="627821"/>
                  </a:moveTo>
                  <a:cubicBezTo>
                    <a:pt x="493998" y="619315"/>
                    <a:pt x="496614" y="611035"/>
                    <a:pt x="500433" y="603380"/>
                  </a:cubicBezTo>
                  <a:lnTo>
                    <a:pt x="568122" y="671069"/>
                  </a:lnTo>
                  <a:cubicBezTo>
                    <a:pt x="560452" y="674889"/>
                    <a:pt x="552187" y="677505"/>
                    <a:pt x="543682" y="678724"/>
                  </a:cubicBezTo>
                  <a:lnTo>
                    <a:pt x="484305" y="687197"/>
                  </a:lnTo>
                  <a:close/>
                  <a:moveTo>
                    <a:pt x="593767" y="651315"/>
                  </a:moveTo>
                  <a:lnTo>
                    <a:pt x="520172" y="577720"/>
                  </a:lnTo>
                  <a:lnTo>
                    <a:pt x="786340" y="311551"/>
                  </a:lnTo>
                  <a:lnTo>
                    <a:pt x="859935" y="385146"/>
                  </a:lnTo>
                  <a:close/>
                  <a:moveTo>
                    <a:pt x="577719" y="940174"/>
                  </a:moveTo>
                  <a:lnTo>
                    <a:pt x="577719" y="802388"/>
                  </a:lnTo>
                  <a:lnTo>
                    <a:pt x="715505" y="802388"/>
                  </a:lnTo>
                  <a:close/>
                  <a:moveTo>
                    <a:pt x="738197" y="770293"/>
                  </a:moveTo>
                  <a:lnTo>
                    <a:pt x="545624" y="770293"/>
                  </a:lnTo>
                  <a:lnTo>
                    <a:pt x="545624" y="962866"/>
                  </a:lnTo>
                  <a:lnTo>
                    <a:pt x="32096" y="962866"/>
                  </a:lnTo>
                  <a:lnTo>
                    <a:pt x="32096" y="32096"/>
                  </a:lnTo>
                  <a:lnTo>
                    <a:pt x="738197" y="32096"/>
                  </a:lnTo>
                  <a:lnTo>
                    <a:pt x="738197" y="314312"/>
                  </a:lnTo>
                  <a:lnTo>
                    <a:pt x="706101" y="346407"/>
                  </a:lnTo>
                  <a:lnTo>
                    <a:pt x="706101" y="64191"/>
                  </a:lnTo>
                  <a:lnTo>
                    <a:pt x="64191" y="64191"/>
                  </a:lnTo>
                  <a:lnTo>
                    <a:pt x="64191" y="545624"/>
                  </a:lnTo>
                  <a:lnTo>
                    <a:pt x="506884" y="545624"/>
                  </a:lnTo>
                  <a:lnTo>
                    <a:pt x="492778" y="559730"/>
                  </a:lnTo>
                  <a:cubicBezTo>
                    <a:pt x="475703" y="576789"/>
                    <a:pt x="464422" y="599368"/>
                    <a:pt x="461020" y="623263"/>
                  </a:cubicBezTo>
                  <a:lnTo>
                    <a:pt x="446481" y="725006"/>
                  </a:lnTo>
                  <a:lnTo>
                    <a:pt x="548223" y="710467"/>
                  </a:lnTo>
                  <a:cubicBezTo>
                    <a:pt x="572134" y="707065"/>
                    <a:pt x="594698" y="695767"/>
                    <a:pt x="611756" y="678708"/>
                  </a:cubicBezTo>
                  <a:lnTo>
                    <a:pt x="738197" y="552268"/>
                  </a:lnTo>
                  <a:close/>
                  <a:moveTo>
                    <a:pt x="882626" y="362455"/>
                  </a:moveTo>
                  <a:lnTo>
                    <a:pt x="809031" y="288860"/>
                  </a:lnTo>
                  <a:lnTo>
                    <a:pt x="874025" y="223866"/>
                  </a:lnTo>
                  <a:cubicBezTo>
                    <a:pt x="883862" y="214045"/>
                    <a:pt x="896925" y="208621"/>
                    <a:pt x="910822" y="208621"/>
                  </a:cubicBezTo>
                  <a:cubicBezTo>
                    <a:pt x="939516" y="208621"/>
                    <a:pt x="962865" y="231970"/>
                    <a:pt x="962865" y="260664"/>
                  </a:cubicBezTo>
                  <a:cubicBezTo>
                    <a:pt x="962865" y="274561"/>
                    <a:pt x="957457" y="287624"/>
                    <a:pt x="947620" y="297461"/>
                  </a:cubicBezTo>
                  <a:lnTo>
                    <a:pt x="909458" y="335623"/>
                  </a:lnTo>
                  <a:lnTo>
                    <a:pt x="903376" y="341705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1023960" y="1438885"/>
              <a:ext cx="96286" cy="224668"/>
            </a:xfrm>
            <a:custGeom>
              <a:avLst/>
              <a:gdLst>
                <a:gd name="connsiteX0" fmla="*/ 48143 w 96286"/>
                <a:gd name="connsiteY0" fmla="*/ 64191 h 224668"/>
                <a:gd name="connsiteX1" fmla="*/ 64191 w 96286"/>
                <a:gd name="connsiteY1" fmla="*/ 80239 h 224668"/>
                <a:gd name="connsiteX2" fmla="*/ 96287 w 96286"/>
                <a:gd name="connsiteY2" fmla="*/ 80239 h 224668"/>
                <a:gd name="connsiteX3" fmla="*/ 64191 w 96286"/>
                <a:gd name="connsiteY3" fmla="*/ 35048 h 224668"/>
                <a:gd name="connsiteX4" fmla="*/ 64191 w 96286"/>
                <a:gd name="connsiteY4" fmla="*/ 0 h 224668"/>
                <a:gd name="connsiteX5" fmla="*/ 32096 w 96286"/>
                <a:gd name="connsiteY5" fmla="*/ 0 h 224668"/>
                <a:gd name="connsiteX6" fmla="*/ 32096 w 96286"/>
                <a:gd name="connsiteY6" fmla="*/ 32096 h 224668"/>
                <a:gd name="connsiteX7" fmla="*/ 0 w 96286"/>
                <a:gd name="connsiteY7" fmla="*/ 32096 h 224668"/>
                <a:gd name="connsiteX8" fmla="*/ 0 w 96286"/>
                <a:gd name="connsiteY8" fmla="*/ 80239 h 224668"/>
                <a:gd name="connsiteX9" fmla="*/ 48143 w 96286"/>
                <a:gd name="connsiteY9" fmla="*/ 128382 h 224668"/>
                <a:gd name="connsiteX10" fmla="*/ 64191 w 96286"/>
                <a:gd name="connsiteY10" fmla="*/ 144430 h 224668"/>
                <a:gd name="connsiteX11" fmla="*/ 64191 w 96286"/>
                <a:gd name="connsiteY11" fmla="*/ 160478 h 224668"/>
                <a:gd name="connsiteX12" fmla="*/ 48143 w 96286"/>
                <a:gd name="connsiteY12" fmla="*/ 160478 h 224668"/>
                <a:gd name="connsiteX13" fmla="*/ 32096 w 96286"/>
                <a:gd name="connsiteY13" fmla="*/ 144430 h 224668"/>
                <a:gd name="connsiteX14" fmla="*/ 0 w 96286"/>
                <a:gd name="connsiteY14" fmla="*/ 144430 h 224668"/>
                <a:gd name="connsiteX15" fmla="*/ 32096 w 96286"/>
                <a:gd name="connsiteY15" fmla="*/ 189620 h 224668"/>
                <a:gd name="connsiteX16" fmla="*/ 32096 w 96286"/>
                <a:gd name="connsiteY16" fmla="*/ 224669 h 224668"/>
                <a:gd name="connsiteX17" fmla="*/ 64191 w 96286"/>
                <a:gd name="connsiteY17" fmla="*/ 224669 h 224668"/>
                <a:gd name="connsiteX18" fmla="*/ 64191 w 96286"/>
                <a:gd name="connsiteY18" fmla="*/ 192573 h 224668"/>
                <a:gd name="connsiteX19" fmla="*/ 96287 w 96286"/>
                <a:gd name="connsiteY19" fmla="*/ 192573 h 224668"/>
                <a:gd name="connsiteX20" fmla="*/ 96287 w 96286"/>
                <a:gd name="connsiteY20" fmla="*/ 144430 h 224668"/>
                <a:gd name="connsiteX21" fmla="*/ 48143 w 96286"/>
                <a:gd name="connsiteY21" fmla="*/ 96287 h 224668"/>
                <a:gd name="connsiteX22" fmla="*/ 32096 w 96286"/>
                <a:gd name="connsiteY22" fmla="*/ 80239 h 224668"/>
                <a:gd name="connsiteX23" fmla="*/ 32096 w 96286"/>
                <a:gd name="connsiteY23" fmla="*/ 64191 h 224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6286" h="224668">
                  <a:moveTo>
                    <a:pt x="48143" y="64191"/>
                  </a:moveTo>
                  <a:cubicBezTo>
                    <a:pt x="56986" y="64191"/>
                    <a:pt x="64191" y="71397"/>
                    <a:pt x="64191" y="80239"/>
                  </a:cubicBezTo>
                  <a:lnTo>
                    <a:pt x="96287" y="80239"/>
                  </a:lnTo>
                  <a:cubicBezTo>
                    <a:pt x="96287" y="59345"/>
                    <a:pt x="82822" y="41692"/>
                    <a:pt x="64191" y="35048"/>
                  </a:cubicBezTo>
                  <a:lnTo>
                    <a:pt x="64191" y="0"/>
                  </a:ln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lnTo>
                    <a:pt x="0" y="80239"/>
                  </a:lnTo>
                  <a:cubicBezTo>
                    <a:pt x="0" y="106782"/>
                    <a:pt x="21600" y="128382"/>
                    <a:pt x="48143" y="128382"/>
                  </a:cubicBezTo>
                  <a:cubicBezTo>
                    <a:pt x="56986" y="128382"/>
                    <a:pt x="64191" y="135588"/>
                    <a:pt x="64191" y="144430"/>
                  </a:cubicBezTo>
                  <a:lnTo>
                    <a:pt x="64191" y="160478"/>
                  </a:lnTo>
                  <a:lnTo>
                    <a:pt x="48143" y="160478"/>
                  </a:lnTo>
                  <a:cubicBezTo>
                    <a:pt x="39301" y="160478"/>
                    <a:pt x="32096" y="153272"/>
                    <a:pt x="32096" y="144430"/>
                  </a:cubicBezTo>
                  <a:lnTo>
                    <a:pt x="0" y="144430"/>
                  </a:lnTo>
                  <a:cubicBezTo>
                    <a:pt x="0" y="165324"/>
                    <a:pt x="13464" y="182977"/>
                    <a:pt x="32096" y="189620"/>
                  </a:cubicBezTo>
                  <a:lnTo>
                    <a:pt x="32096" y="224669"/>
                  </a:lnTo>
                  <a:lnTo>
                    <a:pt x="64191" y="224669"/>
                  </a:lnTo>
                  <a:lnTo>
                    <a:pt x="64191" y="192573"/>
                  </a:lnTo>
                  <a:lnTo>
                    <a:pt x="96287" y="192573"/>
                  </a:lnTo>
                  <a:lnTo>
                    <a:pt x="96287" y="144430"/>
                  </a:lnTo>
                  <a:cubicBezTo>
                    <a:pt x="96287" y="117887"/>
                    <a:pt x="74686" y="96287"/>
                    <a:pt x="48143" y="96287"/>
                  </a:cubicBezTo>
                  <a:cubicBezTo>
                    <a:pt x="39301" y="96287"/>
                    <a:pt x="32096" y="89081"/>
                    <a:pt x="32096" y="80239"/>
                  </a:cubicBezTo>
                  <a:lnTo>
                    <a:pt x="32096" y="64191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959769" y="1535171"/>
              <a:ext cx="32095" cy="32095"/>
            </a:xfrm>
            <a:custGeom>
              <a:avLst/>
              <a:gdLst>
                <a:gd name="connsiteX0" fmla="*/ 32096 w 32095"/>
                <a:gd name="connsiteY0" fmla="*/ 16048 h 32095"/>
                <a:gd name="connsiteX1" fmla="*/ 16048 w 32095"/>
                <a:gd name="connsiteY1" fmla="*/ 32096 h 32095"/>
                <a:gd name="connsiteX2" fmla="*/ 0 w 32095"/>
                <a:gd name="connsiteY2" fmla="*/ 16048 h 32095"/>
                <a:gd name="connsiteX3" fmla="*/ 16048 w 32095"/>
                <a:gd name="connsiteY3" fmla="*/ 0 h 32095"/>
                <a:gd name="connsiteX4" fmla="*/ 32096 w 32095"/>
                <a:gd name="connsiteY4" fmla="*/ 16048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95" h="32095">
                  <a:moveTo>
                    <a:pt x="32096" y="16048"/>
                  </a:moveTo>
                  <a:cubicBezTo>
                    <a:pt x="32096" y="24911"/>
                    <a:pt x="24911" y="32096"/>
                    <a:pt x="16048" y="32096"/>
                  </a:cubicBezTo>
                  <a:cubicBezTo>
                    <a:pt x="7185" y="32096"/>
                    <a:pt x="0" y="24911"/>
                    <a:pt x="0" y="16048"/>
                  </a:cubicBezTo>
                  <a:cubicBezTo>
                    <a:pt x="0" y="7185"/>
                    <a:pt x="7185" y="0"/>
                    <a:pt x="16048" y="0"/>
                  </a:cubicBezTo>
                  <a:cubicBezTo>
                    <a:pt x="24911" y="0"/>
                    <a:pt x="32096" y="7185"/>
                    <a:pt x="32096" y="16048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1152342" y="1535171"/>
              <a:ext cx="32095" cy="32095"/>
            </a:xfrm>
            <a:custGeom>
              <a:avLst/>
              <a:gdLst>
                <a:gd name="connsiteX0" fmla="*/ 32096 w 32095"/>
                <a:gd name="connsiteY0" fmla="*/ 16048 h 32095"/>
                <a:gd name="connsiteX1" fmla="*/ 16048 w 32095"/>
                <a:gd name="connsiteY1" fmla="*/ 32096 h 32095"/>
                <a:gd name="connsiteX2" fmla="*/ 0 w 32095"/>
                <a:gd name="connsiteY2" fmla="*/ 16048 h 32095"/>
                <a:gd name="connsiteX3" fmla="*/ 16048 w 32095"/>
                <a:gd name="connsiteY3" fmla="*/ 0 h 32095"/>
                <a:gd name="connsiteX4" fmla="*/ 32096 w 32095"/>
                <a:gd name="connsiteY4" fmla="*/ 16048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95" h="32095">
                  <a:moveTo>
                    <a:pt x="32096" y="16048"/>
                  </a:moveTo>
                  <a:cubicBezTo>
                    <a:pt x="32096" y="24911"/>
                    <a:pt x="24911" y="32096"/>
                    <a:pt x="16048" y="32096"/>
                  </a:cubicBezTo>
                  <a:cubicBezTo>
                    <a:pt x="7185" y="32096"/>
                    <a:pt x="0" y="24911"/>
                    <a:pt x="0" y="16048"/>
                  </a:cubicBezTo>
                  <a:cubicBezTo>
                    <a:pt x="0" y="7185"/>
                    <a:pt x="7185" y="0"/>
                    <a:pt x="16048" y="0"/>
                  </a:cubicBezTo>
                  <a:cubicBezTo>
                    <a:pt x="24911" y="0"/>
                    <a:pt x="32096" y="7185"/>
                    <a:pt x="32096" y="16048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895578" y="1374694"/>
              <a:ext cx="353050" cy="353050"/>
            </a:xfrm>
            <a:custGeom>
              <a:avLst/>
              <a:gdLst>
                <a:gd name="connsiteX0" fmla="*/ 176525 w 353050"/>
                <a:gd name="connsiteY0" fmla="*/ 0 h 353050"/>
                <a:gd name="connsiteX1" fmla="*/ 0 w 353050"/>
                <a:gd name="connsiteY1" fmla="*/ 176525 h 353050"/>
                <a:gd name="connsiteX2" fmla="*/ 176525 w 353050"/>
                <a:gd name="connsiteY2" fmla="*/ 353051 h 353050"/>
                <a:gd name="connsiteX3" fmla="*/ 353051 w 353050"/>
                <a:gd name="connsiteY3" fmla="*/ 176525 h 353050"/>
                <a:gd name="connsiteX4" fmla="*/ 176525 w 353050"/>
                <a:gd name="connsiteY4" fmla="*/ 0 h 353050"/>
                <a:gd name="connsiteX5" fmla="*/ 176525 w 353050"/>
                <a:gd name="connsiteY5" fmla="*/ 320955 h 353050"/>
                <a:gd name="connsiteX6" fmla="*/ 32096 w 353050"/>
                <a:gd name="connsiteY6" fmla="*/ 176525 h 353050"/>
                <a:gd name="connsiteX7" fmla="*/ 176525 w 353050"/>
                <a:gd name="connsiteY7" fmla="*/ 32096 h 353050"/>
                <a:gd name="connsiteX8" fmla="*/ 320955 w 353050"/>
                <a:gd name="connsiteY8" fmla="*/ 176525 h 353050"/>
                <a:gd name="connsiteX9" fmla="*/ 176525 w 353050"/>
                <a:gd name="connsiteY9" fmla="*/ 320955 h 35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3050" h="353050">
                  <a:moveTo>
                    <a:pt x="176525" y="0"/>
                  </a:moveTo>
                  <a:cubicBezTo>
                    <a:pt x="79196" y="0"/>
                    <a:pt x="0" y="79196"/>
                    <a:pt x="0" y="176525"/>
                  </a:cubicBezTo>
                  <a:cubicBezTo>
                    <a:pt x="0" y="273855"/>
                    <a:pt x="79196" y="353051"/>
                    <a:pt x="176525" y="353051"/>
                  </a:cubicBezTo>
                  <a:cubicBezTo>
                    <a:pt x="273855" y="353051"/>
                    <a:pt x="353051" y="273855"/>
                    <a:pt x="353051" y="176525"/>
                  </a:cubicBezTo>
                  <a:cubicBezTo>
                    <a:pt x="353051" y="79196"/>
                    <a:pt x="273855" y="0"/>
                    <a:pt x="176525" y="0"/>
                  </a:cubicBezTo>
                  <a:close/>
                  <a:moveTo>
                    <a:pt x="176525" y="320955"/>
                  </a:moveTo>
                  <a:cubicBezTo>
                    <a:pt x="96896" y="320955"/>
                    <a:pt x="32096" y="256154"/>
                    <a:pt x="32096" y="176525"/>
                  </a:cubicBezTo>
                  <a:cubicBezTo>
                    <a:pt x="32096" y="96896"/>
                    <a:pt x="96896" y="32096"/>
                    <a:pt x="176525" y="32096"/>
                  </a:cubicBezTo>
                  <a:cubicBezTo>
                    <a:pt x="256154" y="32096"/>
                    <a:pt x="320955" y="96896"/>
                    <a:pt x="320955" y="176525"/>
                  </a:cubicBezTo>
                  <a:cubicBezTo>
                    <a:pt x="320955" y="256154"/>
                    <a:pt x="256154" y="320955"/>
                    <a:pt x="176525" y="320955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1312820" y="1695649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1312820" y="1631458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1312820" y="1567267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2036207" y="1560972"/>
            <a:ext cx="1526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  <a:sym typeface="HarmonyOS Sans SC Light" panose="00000400000000000000" pitchFamily="2" charset="-122"/>
              </a:rPr>
              <a:t>市场简介</a:t>
            </a:r>
          </a:p>
        </p:txBody>
      </p:sp>
      <p:sp>
        <p:nvSpPr>
          <p:cNvPr id="16" name="文本框 104"/>
          <p:cNvSpPr txBox="1"/>
          <p:nvPr/>
        </p:nvSpPr>
        <p:spPr>
          <a:xfrm>
            <a:off x="2036207" y="1909814"/>
            <a:ext cx="3333573" cy="754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无人机领域设备的更新，使用率提高，但违法使用不在少数</a:t>
            </a:r>
          </a:p>
        </p:txBody>
      </p:sp>
      <p:sp>
        <p:nvSpPr>
          <p:cNvPr id="41" name="椭圆 40"/>
          <p:cNvSpPr/>
          <p:nvPr/>
        </p:nvSpPr>
        <p:spPr>
          <a:xfrm>
            <a:off x="1123596" y="5238568"/>
            <a:ext cx="839440" cy="839440"/>
          </a:xfrm>
          <a:prstGeom prst="ellipse">
            <a:avLst/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HarmonyOS Sans SC Light" panose="000004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036207" y="5125977"/>
            <a:ext cx="1526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  <a:sym typeface="HarmonyOS Sans SC Light" panose="00000400000000000000" pitchFamily="2" charset="-122"/>
              </a:rPr>
              <a:t>市场痛点</a:t>
            </a:r>
          </a:p>
        </p:txBody>
      </p:sp>
      <p:sp>
        <p:nvSpPr>
          <p:cNvPr id="40" name="文本框 104"/>
          <p:cNvSpPr txBox="1"/>
          <p:nvPr/>
        </p:nvSpPr>
        <p:spPr>
          <a:xfrm>
            <a:off x="2036207" y="5474819"/>
            <a:ext cx="3333573" cy="754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传统设备响应时间长，捕捉成功率低，不能智能识别设备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1404907" y="5505049"/>
            <a:ext cx="276819" cy="306477"/>
            <a:chOff x="1404907" y="5505049"/>
            <a:chExt cx="276819" cy="306477"/>
          </a:xfrm>
        </p:grpSpPr>
        <p:sp>
          <p:nvSpPr>
            <p:cNvPr id="57" name="任意多边形: 形状 56"/>
            <p:cNvSpPr/>
            <p:nvPr/>
          </p:nvSpPr>
          <p:spPr>
            <a:xfrm>
              <a:off x="1404907" y="5505049"/>
              <a:ext cx="276819" cy="306477"/>
            </a:xfrm>
            <a:custGeom>
              <a:avLst/>
              <a:gdLst>
                <a:gd name="connsiteX0" fmla="*/ 818435 w 898674"/>
                <a:gd name="connsiteY0" fmla="*/ 192573 h 994961"/>
                <a:gd name="connsiteX1" fmla="*/ 738197 w 898674"/>
                <a:gd name="connsiteY1" fmla="*/ 192573 h 994961"/>
                <a:gd name="connsiteX2" fmla="*/ 738197 w 898674"/>
                <a:gd name="connsiteY2" fmla="*/ 80239 h 994961"/>
                <a:gd name="connsiteX3" fmla="*/ 657958 w 898674"/>
                <a:gd name="connsiteY3" fmla="*/ 0 h 994961"/>
                <a:gd name="connsiteX4" fmla="*/ 112334 w 898674"/>
                <a:gd name="connsiteY4" fmla="*/ 0 h 994961"/>
                <a:gd name="connsiteX5" fmla="*/ 32096 w 898674"/>
                <a:gd name="connsiteY5" fmla="*/ 80239 h 994961"/>
                <a:gd name="connsiteX6" fmla="*/ 32096 w 898674"/>
                <a:gd name="connsiteY6" fmla="*/ 160478 h 994961"/>
                <a:gd name="connsiteX7" fmla="*/ 160478 w 898674"/>
                <a:gd name="connsiteY7" fmla="*/ 160478 h 994961"/>
                <a:gd name="connsiteX8" fmla="*/ 160478 w 898674"/>
                <a:gd name="connsiteY8" fmla="*/ 192573 h 994961"/>
                <a:gd name="connsiteX9" fmla="*/ 80239 w 898674"/>
                <a:gd name="connsiteY9" fmla="*/ 192573 h 994961"/>
                <a:gd name="connsiteX10" fmla="*/ 0 w 898674"/>
                <a:gd name="connsiteY10" fmla="*/ 272812 h 994961"/>
                <a:gd name="connsiteX11" fmla="*/ 0 w 898674"/>
                <a:gd name="connsiteY11" fmla="*/ 754245 h 994961"/>
                <a:gd name="connsiteX12" fmla="*/ 80239 w 898674"/>
                <a:gd name="connsiteY12" fmla="*/ 834484 h 994961"/>
                <a:gd name="connsiteX13" fmla="*/ 311038 w 898674"/>
                <a:gd name="connsiteY13" fmla="*/ 834484 h 994961"/>
                <a:gd name="connsiteX14" fmla="*/ 278942 w 898674"/>
                <a:gd name="connsiteY14" fmla="*/ 898675 h 994961"/>
                <a:gd name="connsiteX15" fmla="*/ 224669 w 898674"/>
                <a:gd name="connsiteY15" fmla="*/ 898675 h 994961"/>
                <a:gd name="connsiteX16" fmla="*/ 176525 w 898674"/>
                <a:gd name="connsiteY16" fmla="*/ 946818 h 994961"/>
                <a:gd name="connsiteX17" fmla="*/ 224669 w 898674"/>
                <a:gd name="connsiteY17" fmla="*/ 994962 h 994961"/>
                <a:gd name="connsiteX18" fmla="*/ 674006 w 898674"/>
                <a:gd name="connsiteY18" fmla="*/ 994962 h 994961"/>
                <a:gd name="connsiteX19" fmla="*/ 722149 w 898674"/>
                <a:gd name="connsiteY19" fmla="*/ 946818 h 994961"/>
                <a:gd name="connsiteX20" fmla="*/ 674006 w 898674"/>
                <a:gd name="connsiteY20" fmla="*/ 898675 h 994961"/>
                <a:gd name="connsiteX21" fmla="*/ 619732 w 898674"/>
                <a:gd name="connsiteY21" fmla="*/ 898675 h 994961"/>
                <a:gd name="connsiteX22" fmla="*/ 587637 w 898674"/>
                <a:gd name="connsiteY22" fmla="*/ 834484 h 994961"/>
                <a:gd name="connsiteX23" fmla="*/ 657958 w 898674"/>
                <a:gd name="connsiteY23" fmla="*/ 834484 h 994961"/>
                <a:gd name="connsiteX24" fmla="*/ 754244 w 898674"/>
                <a:gd name="connsiteY24" fmla="*/ 834484 h 994961"/>
                <a:gd name="connsiteX25" fmla="*/ 818435 w 898674"/>
                <a:gd name="connsiteY25" fmla="*/ 834484 h 994961"/>
                <a:gd name="connsiteX26" fmla="*/ 898674 w 898674"/>
                <a:gd name="connsiteY26" fmla="*/ 754245 h 994961"/>
                <a:gd name="connsiteX27" fmla="*/ 898674 w 898674"/>
                <a:gd name="connsiteY27" fmla="*/ 272812 h 994961"/>
                <a:gd name="connsiteX28" fmla="*/ 818435 w 898674"/>
                <a:gd name="connsiteY28" fmla="*/ 192573 h 994961"/>
                <a:gd name="connsiteX29" fmla="*/ 706101 w 898674"/>
                <a:gd name="connsiteY29" fmla="*/ 630757 h 994961"/>
                <a:gd name="connsiteX30" fmla="*/ 706101 w 898674"/>
                <a:gd name="connsiteY30" fmla="*/ 674006 h 994961"/>
                <a:gd name="connsiteX31" fmla="*/ 662852 w 898674"/>
                <a:gd name="connsiteY31" fmla="*/ 674006 h 994961"/>
                <a:gd name="connsiteX32" fmla="*/ 706101 w 898674"/>
                <a:gd name="connsiteY32" fmla="*/ 630757 h 994961"/>
                <a:gd name="connsiteX33" fmla="*/ 561671 w 898674"/>
                <a:gd name="connsiteY33" fmla="*/ 674006 h 994961"/>
                <a:gd name="connsiteX34" fmla="*/ 417242 w 898674"/>
                <a:gd name="connsiteY34" fmla="*/ 529576 h 994961"/>
                <a:gd name="connsiteX35" fmla="*/ 561671 w 898674"/>
                <a:gd name="connsiteY35" fmla="*/ 385146 h 994961"/>
                <a:gd name="connsiteX36" fmla="*/ 706101 w 898674"/>
                <a:gd name="connsiteY36" fmla="*/ 529576 h 994961"/>
                <a:gd name="connsiteX37" fmla="*/ 561671 w 898674"/>
                <a:gd name="connsiteY37" fmla="*/ 674006 h 994961"/>
                <a:gd name="connsiteX38" fmla="*/ 738197 w 898674"/>
                <a:gd name="connsiteY38" fmla="*/ 288860 h 994961"/>
                <a:gd name="connsiteX39" fmla="*/ 802388 w 898674"/>
                <a:gd name="connsiteY39" fmla="*/ 288860 h 994961"/>
                <a:gd name="connsiteX40" fmla="*/ 802388 w 898674"/>
                <a:gd name="connsiteY40" fmla="*/ 674006 h 994961"/>
                <a:gd name="connsiteX41" fmla="*/ 738197 w 898674"/>
                <a:gd name="connsiteY41" fmla="*/ 674006 h 994961"/>
                <a:gd name="connsiteX42" fmla="*/ 706101 w 898674"/>
                <a:gd name="connsiteY42" fmla="*/ 80239 h 994961"/>
                <a:gd name="connsiteX43" fmla="*/ 706101 w 898674"/>
                <a:gd name="connsiteY43" fmla="*/ 428395 h 994961"/>
                <a:gd name="connsiteX44" fmla="*/ 561671 w 898674"/>
                <a:gd name="connsiteY44" fmla="*/ 353051 h 994961"/>
                <a:gd name="connsiteX45" fmla="*/ 385146 w 898674"/>
                <a:gd name="connsiteY45" fmla="*/ 529576 h 994961"/>
                <a:gd name="connsiteX46" fmla="*/ 460490 w 898674"/>
                <a:gd name="connsiteY46" fmla="*/ 674006 h 994961"/>
                <a:gd name="connsiteX47" fmla="*/ 192573 w 898674"/>
                <a:gd name="connsiteY47" fmla="*/ 674006 h 994961"/>
                <a:gd name="connsiteX48" fmla="*/ 192573 w 898674"/>
                <a:gd name="connsiteY48" fmla="*/ 80239 h 994961"/>
                <a:gd name="connsiteX49" fmla="*/ 176108 w 898674"/>
                <a:gd name="connsiteY49" fmla="*/ 32096 h 994961"/>
                <a:gd name="connsiteX50" fmla="*/ 657958 w 898674"/>
                <a:gd name="connsiteY50" fmla="*/ 32096 h 994961"/>
                <a:gd name="connsiteX51" fmla="*/ 706101 w 898674"/>
                <a:gd name="connsiteY51" fmla="*/ 80239 h 994961"/>
                <a:gd name="connsiteX52" fmla="*/ 160478 w 898674"/>
                <a:gd name="connsiteY52" fmla="*/ 674006 h 994961"/>
                <a:gd name="connsiteX53" fmla="*/ 96287 w 898674"/>
                <a:gd name="connsiteY53" fmla="*/ 674006 h 994961"/>
                <a:gd name="connsiteX54" fmla="*/ 96287 w 898674"/>
                <a:gd name="connsiteY54" fmla="*/ 288860 h 994961"/>
                <a:gd name="connsiteX55" fmla="*/ 160478 w 898674"/>
                <a:gd name="connsiteY55" fmla="*/ 288860 h 994961"/>
                <a:gd name="connsiteX56" fmla="*/ 64191 w 898674"/>
                <a:gd name="connsiteY56" fmla="*/ 128382 h 994961"/>
                <a:gd name="connsiteX57" fmla="*/ 64191 w 898674"/>
                <a:gd name="connsiteY57" fmla="*/ 80239 h 994961"/>
                <a:gd name="connsiteX58" fmla="*/ 112334 w 898674"/>
                <a:gd name="connsiteY58" fmla="*/ 32096 h 994961"/>
                <a:gd name="connsiteX59" fmla="*/ 160478 w 898674"/>
                <a:gd name="connsiteY59" fmla="*/ 80239 h 994961"/>
                <a:gd name="connsiteX60" fmla="*/ 160478 w 898674"/>
                <a:gd name="connsiteY60" fmla="*/ 128382 h 994961"/>
                <a:gd name="connsiteX61" fmla="*/ 690053 w 898674"/>
                <a:gd name="connsiteY61" fmla="*/ 946818 h 994961"/>
                <a:gd name="connsiteX62" fmla="*/ 674006 w 898674"/>
                <a:gd name="connsiteY62" fmla="*/ 962866 h 994961"/>
                <a:gd name="connsiteX63" fmla="*/ 224669 w 898674"/>
                <a:gd name="connsiteY63" fmla="*/ 962866 h 994961"/>
                <a:gd name="connsiteX64" fmla="*/ 208621 w 898674"/>
                <a:gd name="connsiteY64" fmla="*/ 946818 h 994961"/>
                <a:gd name="connsiteX65" fmla="*/ 224669 w 898674"/>
                <a:gd name="connsiteY65" fmla="*/ 930770 h 994961"/>
                <a:gd name="connsiteX66" fmla="*/ 674006 w 898674"/>
                <a:gd name="connsiteY66" fmla="*/ 930770 h 994961"/>
                <a:gd name="connsiteX67" fmla="*/ 690053 w 898674"/>
                <a:gd name="connsiteY67" fmla="*/ 946818 h 994961"/>
                <a:gd name="connsiteX68" fmla="*/ 583849 w 898674"/>
                <a:gd name="connsiteY68" fmla="*/ 898675 h 994961"/>
                <a:gd name="connsiteX69" fmla="*/ 314825 w 898674"/>
                <a:gd name="connsiteY69" fmla="*/ 898675 h 994961"/>
                <a:gd name="connsiteX70" fmla="*/ 346920 w 898674"/>
                <a:gd name="connsiteY70" fmla="*/ 834484 h 994961"/>
                <a:gd name="connsiteX71" fmla="*/ 551754 w 898674"/>
                <a:gd name="connsiteY71" fmla="*/ 834484 h 994961"/>
                <a:gd name="connsiteX72" fmla="*/ 657958 w 898674"/>
                <a:gd name="connsiteY72" fmla="*/ 802388 h 994961"/>
                <a:gd name="connsiteX73" fmla="*/ 641910 w 898674"/>
                <a:gd name="connsiteY73" fmla="*/ 786341 h 994961"/>
                <a:gd name="connsiteX74" fmla="*/ 657958 w 898674"/>
                <a:gd name="connsiteY74" fmla="*/ 770293 h 994961"/>
                <a:gd name="connsiteX75" fmla="*/ 754244 w 898674"/>
                <a:gd name="connsiteY75" fmla="*/ 770293 h 994961"/>
                <a:gd name="connsiteX76" fmla="*/ 770292 w 898674"/>
                <a:gd name="connsiteY76" fmla="*/ 786341 h 994961"/>
                <a:gd name="connsiteX77" fmla="*/ 754244 w 898674"/>
                <a:gd name="connsiteY77" fmla="*/ 802388 h 994961"/>
                <a:gd name="connsiteX78" fmla="*/ 866579 w 898674"/>
                <a:gd name="connsiteY78" fmla="*/ 754245 h 994961"/>
                <a:gd name="connsiteX79" fmla="*/ 818435 w 898674"/>
                <a:gd name="connsiteY79" fmla="*/ 802388 h 994961"/>
                <a:gd name="connsiteX80" fmla="*/ 799435 w 898674"/>
                <a:gd name="connsiteY80" fmla="*/ 802388 h 994961"/>
                <a:gd name="connsiteX81" fmla="*/ 802388 w 898674"/>
                <a:gd name="connsiteY81" fmla="*/ 786341 h 994961"/>
                <a:gd name="connsiteX82" fmla="*/ 754244 w 898674"/>
                <a:gd name="connsiteY82" fmla="*/ 738197 h 994961"/>
                <a:gd name="connsiteX83" fmla="*/ 657958 w 898674"/>
                <a:gd name="connsiteY83" fmla="*/ 738197 h 994961"/>
                <a:gd name="connsiteX84" fmla="*/ 609815 w 898674"/>
                <a:gd name="connsiteY84" fmla="*/ 786341 h 994961"/>
                <a:gd name="connsiteX85" fmla="*/ 612767 w 898674"/>
                <a:gd name="connsiteY85" fmla="*/ 802388 h 994961"/>
                <a:gd name="connsiteX86" fmla="*/ 80239 w 898674"/>
                <a:gd name="connsiteY86" fmla="*/ 802388 h 994961"/>
                <a:gd name="connsiteX87" fmla="*/ 32096 w 898674"/>
                <a:gd name="connsiteY87" fmla="*/ 754245 h 994961"/>
                <a:gd name="connsiteX88" fmla="*/ 32096 w 898674"/>
                <a:gd name="connsiteY88" fmla="*/ 272812 h 994961"/>
                <a:gd name="connsiteX89" fmla="*/ 80239 w 898674"/>
                <a:gd name="connsiteY89" fmla="*/ 224669 h 994961"/>
                <a:gd name="connsiteX90" fmla="*/ 160478 w 898674"/>
                <a:gd name="connsiteY90" fmla="*/ 224669 h 994961"/>
                <a:gd name="connsiteX91" fmla="*/ 160478 w 898674"/>
                <a:gd name="connsiteY91" fmla="*/ 256764 h 994961"/>
                <a:gd name="connsiteX92" fmla="*/ 96287 w 898674"/>
                <a:gd name="connsiteY92" fmla="*/ 256764 h 994961"/>
                <a:gd name="connsiteX93" fmla="*/ 64191 w 898674"/>
                <a:gd name="connsiteY93" fmla="*/ 288860 h 994961"/>
                <a:gd name="connsiteX94" fmla="*/ 64191 w 898674"/>
                <a:gd name="connsiteY94" fmla="*/ 674006 h 994961"/>
                <a:gd name="connsiteX95" fmla="*/ 96287 w 898674"/>
                <a:gd name="connsiteY95" fmla="*/ 706102 h 994961"/>
                <a:gd name="connsiteX96" fmla="*/ 802388 w 898674"/>
                <a:gd name="connsiteY96" fmla="*/ 706102 h 994961"/>
                <a:gd name="connsiteX97" fmla="*/ 834483 w 898674"/>
                <a:gd name="connsiteY97" fmla="*/ 674006 h 994961"/>
                <a:gd name="connsiteX98" fmla="*/ 834483 w 898674"/>
                <a:gd name="connsiteY98" fmla="*/ 288860 h 994961"/>
                <a:gd name="connsiteX99" fmla="*/ 802388 w 898674"/>
                <a:gd name="connsiteY99" fmla="*/ 256764 h 994961"/>
                <a:gd name="connsiteX100" fmla="*/ 738197 w 898674"/>
                <a:gd name="connsiteY100" fmla="*/ 256764 h 994961"/>
                <a:gd name="connsiteX101" fmla="*/ 738197 w 898674"/>
                <a:gd name="connsiteY101" fmla="*/ 224669 h 994961"/>
                <a:gd name="connsiteX102" fmla="*/ 818435 w 898674"/>
                <a:gd name="connsiteY102" fmla="*/ 224669 h 994961"/>
                <a:gd name="connsiteX103" fmla="*/ 866579 w 898674"/>
                <a:gd name="connsiteY103" fmla="*/ 272812 h 994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898674" h="994961">
                  <a:moveTo>
                    <a:pt x="818435" y="192573"/>
                  </a:moveTo>
                  <a:lnTo>
                    <a:pt x="738197" y="192573"/>
                  </a:lnTo>
                  <a:lnTo>
                    <a:pt x="738197" y="80239"/>
                  </a:lnTo>
                  <a:cubicBezTo>
                    <a:pt x="738197" y="35995"/>
                    <a:pt x="702201" y="0"/>
                    <a:pt x="657958" y="0"/>
                  </a:cubicBezTo>
                  <a:lnTo>
                    <a:pt x="112334" y="0"/>
                  </a:lnTo>
                  <a:cubicBezTo>
                    <a:pt x="68091" y="0"/>
                    <a:pt x="32096" y="35995"/>
                    <a:pt x="32096" y="80239"/>
                  </a:cubicBezTo>
                  <a:lnTo>
                    <a:pt x="32096" y="160478"/>
                  </a:lnTo>
                  <a:lnTo>
                    <a:pt x="160478" y="160478"/>
                  </a:lnTo>
                  <a:lnTo>
                    <a:pt x="160478" y="192573"/>
                  </a:lnTo>
                  <a:lnTo>
                    <a:pt x="80239" y="192573"/>
                  </a:lnTo>
                  <a:cubicBezTo>
                    <a:pt x="35995" y="192573"/>
                    <a:pt x="0" y="228568"/>
                    <a:pt x="0" y="272812"/>
                  </a:cubicBezTo>
                  <a:lnTo>
                    <a:pt x="0" y="754245"/>
                  </a:lnTo>
                  <a:cubicBezTo>
                    <a:pt x="0" y="798489"/>
                    <a:pt x="35995" y="834484"/>
                    <a:pt x="80239" y="834484"/>
                  </a:cubicBezTo>
                  <a:lnTo>
                    <a:pt x="311038" y="834484"/>
                  </a:lnTo>
                  <a:lnTo>
                    <a:pt x="278942" y="898675"/>
                  </a:lnTo>
                  <a:lnTo>
                    <a:pt x="224669" y="898675"/>
                  </a:lnTo>
                  <a:cubicBezTo>
                    <a:pt x="198126" y="898675"/>
                    <a:pt x="176525" y="920275"/>
                    <a:pt x="176525" y="946818"/>
                  </a:cubicBezTo>
                  <a:cubicBezTo>
                    <a:pt x="176525" y="973361"/>
                    <a:pt x="198126" y="994962"/>
                    <a:pt x="224669" y="994962"/>
                  </a:cubicBezTo>
                  <a:lnTo>
                    <a:pt x="674006" y="994962"/>
                  </a:lnTo>
                  <a:cubicBezTo>
                    <a:pt x="700548" y="994962"/>
                    <a:pt x="722149" y="973361"/>
                    <a:pt x="722149" y="946818"/>
                  </a:cubicBezTo>
                  <a:cubicBezTo>
                    <a:pt x="722149" y="920275"/>
                    <a:pt x="700548" y="898675"/>
                    <a:pt x="674006" y="898675"/>
                  </a:cubicBezTo>
                  <a:lnTo>
                    <a:pt x="619732" y="898675"/>
                  </a:lnTo>
                  <a:lnTo>
                    <a:pt x="587637" y="834484"/>
                  </a:lnTo>
                  <a:lnTo>
                    <a:pt x="657958" y="834484"/>
                  </a:lnTo>
                  <a:lnTo>
                    <a:pt x="754244" y="834484"/>
                  </a:lnTo>
                  <a:lnTo>
                    <a:pt x="818435" y="834484"/>
                  </a:lnTo>
                  <a:cubicBezTo>
                    <a:pt x="862679" y="834484"/>
                    <a:pt x="898674" y="798489"/>
                    <a:pt x="898674" y="754245"/>
                  </a:cubicBezTo>
                  <a:lnTo>
                    <a:pt x="898674" y="272812"/>
                  </a:lnTo>
                  <a:cubicBezTo>
                    <a:pt x="898674" y="228568"/>
                    <a:pt x="862679" y="192573"/>
                    <a:pt x="818435" y="192573"/>
                  </a:cubicBezTo>
                  <a:close/>
                  <a:moveTo>
                    <a:pt x="706101" y="630757"/>
                  </a:moveTo>
                  <a:lnTo>
                    <a:pt x="706101" y="674006"/>
                  </a:lnTo>
                  <a:lnTo>
                    <a:pt x="662852" y="674006"/>
                  </a:lnTo>
                  <a:cubicBezTo>
                    <a:pt x="679654" y="662195"/>
                    <a:pt x="694290" y="647559"/>
                    <a:pt x="706101" y="630757"/>
                  </a:cubicBezTo>
                  <a:close/>
                  <a:moveTo>
                    <a:pt x="561671" y="674006"/>
                  </a:moveTo>
                  <a:cubicBezTo>
                    <a:pt x="482042" y="674006"/>
                    <a:pt x="417242" y="609205"/>
                    <a:pt x="417242" y="529576"/>
                  </a:cubicBezTo>
                  <a:cubicBezTo>
                    <a:pt x="417242" y="449947"/>
                    <a:pt x="482042" y="385146"/>
                    <a:pt x="561671" y="385146"/>
                  </a:cubicBezTo>
                  <a:cubicBezTo>
                    <a:pt x="641300" y="385146"/>
                    <a:pt x="706101" y="449947"/>
                    <a:pt x="706101" y="529576"/>
                  </a:cubicBezTo>
                  <a:cubicBezTo>
                    <a:pt x="706101" y="609205"/>
                    <a:pt x="641300" y="674006"/>
                    <a:pt x="561671" y="674006"/>
                  </a:cubicBezTo>
                  <a:close/>
                  <a:moveTo>
                    <a:pt x="738197" y="288860"/>
                  </a:moveTo>
                  <a:lnTo>
                    <a:pt x="802388" y="288860"/>
                  </a:lnTo>
                  <a:lnTo>
                    <a:pt x="802388" y="674006"/>
                  </a:lnTo>
                  <a:lnTo>
                    <a:pt x="738197" y="674006"/>
                  </a:lnTo>
                  <a:close/>
                  <a:moveTo>
                    <a:pt x="706101" y="80239"/>
                  </a:moveTo>
                  <a:lnTo>
                    <a:pt x="706101" y="428395"/>
                  </a:lnTo>
                  <a:cubicBezTo>
                    <a:pt x="674134" y="382916"/>
                    <a:pt x="621369" y="353051"/>
                    <a:pt x="561671" y="353051"/>
                  </a:cubicBezTo>
                  <a:cubicBezTo>
                    <a:pt x="464342" y="353051"/>
                    <a:pt x="385146" y="432247"/>
                    <a:pt x="385146" y="529576"/>
                  </a:cubicBezTo>
                  <a:cubicBezTo>
                    <a:pt x="385146" y="589274"/>
                    <a:pt x="415011" y="642039"/>
                    <a:pt x="460490" y="674006"/>
                  </a:cubicBezTo>
                  <a:lnTo>
                    <a:pt x="192573" y="674006"/>
                  </a:lnTo>
                  <a:lnTo>
                    <a:pt x="192573" y="80239"/>
                  </a:lnTo>
                  <a:cubicBezTo>
                    <a:pt x="192573" y="62105"/>
                    <a:pt x="186298" y="45544"/>
                    <a:pt x="176108" y="32096"/>
                  </a:cubicBezTo>
                  <a:lnTo>
                    <a:pt x="657958" y="32096"/>
                  </a:lnTo>
                  <a:cubicBezTo>
                    <a:pt x="684501" y="32096"/>
                    <a:pt x="706101" y="53696"/>
                    <a:pt x="706101" y="80239"/>
                  </a:cubicBezTo>
                  <a:close/>
                  <a:moveTo>
                    <a:pt x="160478" y="674006"/>
                  </a:moveTo>
                  <a:lnTo>
                    <a:pt x="96287" y="674006"/>
                  </a:lnTo>
                  <a:lnTo>
                    <a:pt x="96287" y="288860"/>
                  </a:lnTo>
                  <a:lnTo>
                    <a:pt x="160478" y="288860"/>
                  </a:lnTo>
                  <a:close/>
                  <a:moveTo>
                    <a:pt x="64191" y="128382"/>
                  </a:moveTo>
                  <a:lnTo>
                    <a:pt x="64191" y="80239"/>
                  </a:lnTo>
                  <a:cubicBezTo>
                    <a:pt x="64191" y="53696"/>
                    <a:pt x="85791" y="32096"/>
                    <a:pt x="112334" y="32096"/>
                  </a:cubicBezTo>
                  <a:cubicBezTo>
                    <a:pt x="138877" y="32096"/>
                    <a:pt x="160478" y="53696"/>
                    <a:pt x="160478" y="80239"/>
                  </a:cubicBezTo>
                  <a:lnTo>
                    <a:pt x="160478" y="128382"/>
                  </a:lnTo>
                  <a:close/>
                  <a:moveTo>
                    <a:pt x="690053" y="946818"/>
                  </a:moveTo>
                  <a:cubicBezTo>
                    <a:pt x="690053" y="955661"/>
                    <a:pt x="682848" y="962866"/>
                    <a:pt x="674006" y="962866"/>
                  </a:cubicBezTo>
                  <a:lnTo>
                    <a:pt x="224669" y="962866"/>
                  </a:lnTo>
                  <a:cubicBezTo>
                    <a:pt x="215826" y="962866"/>
                    <a:pt x="208621" y="955661"/>
                    <a:pt x="208621" y="946818"/>
                  </a:cubicBezTo>
                  <a:cubicBezTo>
                    <a:pt x="208621" y="937976"/>
                    <a:pt x="215826" y="930770"/>
                    <a:pt x="224669" y="930770"/>
                  </a:cubicBezTo>
                  <a:lnTo>
                    <a:pt x="674006" y="930770"/>
                  </a:lnTo>
                  <a:cubicBezTo>
                    <a:pt x="682848" y="930770"/>
                    <a:pt x="690053" y="937976"/>
                    <a:pt x="690053" y="946818"/>
                  </a:cubicBezTo>
                  <a:close/>
                  <a:moveTo>
                    <a:pt x="583849" y="898675"/>
                  </a:moveTo>
                  <a:lnTo>
                    <a:pt x="314825" y="898675"/>
                  </a:lnTo>
                  <a:lnTo>
                    <a:pt x="346920" y="834484"/>
                  </a:lnTo>
                  <a:lnTo>
                    <a:pt x="551754" y="834484"/>
                  </a:lnTo>
                  <a:close/>
                  <a:moveTo>
                    <a:pt x="657958" y="802388"/>
                  </a:moveTo>
                  <a:cubicBezTo>
                    <a:pt x="649115" y="802388"/>
                    <a:pt x="641910" y="795183"/>
                    <a:pt x="641910" y="786341"/>
                  </a:cubicBezTo>
                  <a:cubicBezTo>
                    <a:pt x="641910" y="777498"/>
                    <a:pt x="649115" y="770293"/>
                    <a:pt x="657958" y="770293"/>
                  </a:cubicBezTo>
                  <a:lnTo>
                    <a:pt x="754244" y="770293"/>
                  </a:lnTo>
                  <a:cubicBezTo>
                    <a:pt x="763087" y="770293"/>
                    <a:pt x="770292" y="777498"/>
                    <a:pt x="770292" y="786341"/>
                  </a:cubicBezTo>
                  <a:cubicBezTo>
                    <a:pt x="770292" y="795183"/>
                    <a:pt x="763087" y="802388"/>
                    <a:pt x="754244" y="802388"/>
                  </a:cubicBezTo>
                  <a:close/>
                  <a:moveTo>
                    <a:pt x="866579" y="754245"/>
                  </a:moveTo>
                  <a:cubicBezTo>
                    <a:pt x="866579" y="780788"/>
                    <a:pt x="844978" y="802388"/>
                    <a:pt x="818435" y="802388"/>
                  </a:cubicBezTo>
                  <a:lnTo>
                    <a:pt x="799435" y="802388"/>
                  </a:lnTo>
                  <a:cubicBezTo>
                    <a:pt x="801232" y="797349"/>
                    <a:pt x="802388" y="791989"/>
                    <a:pt x="802388" y="786341"/>
                  </a:cubicBezTo>
                  <a:cubicBezTo>
                    <a:pt x="802388" y="759798"/>
                    <a:pt x="780787" y="738197"/>
                    <a:pt x="754244" y="738197"/>
                  </a:cubicBezTo>
                  <a:lnTo>
                    <a:pt x="657958" y="738197"/>
                  </a:lnTo>
                  <a:cubicBezTo>
                    <a:pt x="631415" y="738197"/>
                    <a:pt x="609815" y="759798"/>
                    <a:pt x="609815" y="786341"/>
                  </a:cubicBezTo>
                  <a:cubicBezTo>
                    <a:pt x="609815" y="791989"/>
                    <a:pt x="610970" y="797349"/>
                    <a:pt x="612767" y="802388"/>
                  </a:cubicBezTo>
                  <a:lnTo>
                    <a:pt x="80239" y="802388"/>
                  </a:lnTo>
                  <a:cubicBezTo>
                    <a:pt x="53696" y="802388"/>
                    <a:pt x="32096" y="780788"/>
                    <a:pt x="32096" y="754245"/>
                  </a:cubicBezTo>
                  <a:lnTo>
                    <a:pt x="32096" y="272812"/>
                  </a:lnTo>
                  <a:cubicBezTo>
                    <a:pt x="32096" y="246269"/>
                    <a:pt x="53696" y="224669"/>
                    <a:pt x="80239" y="224669"/>
                  </a:cubicBezTo>
                  <a:lnTo>
                    <a:pt x="160478" y="224669"/>
                  </a:lnTo>
                  <a:lnTo>
                    <a:pt x="160478" y="256764"/>
                  </a:lnTo>
                  <a:lnTo>
                    <a:pt x="96287" y="256764"/>
                  </a:lnTo>
                  <a:cubicBezTo>
                    <a:pt x="78586" y="256764"/>
                    <a:pt x="64191" y="271159"/>
                    <a:pt x="64191" y="288860"/>
                  </a:cubicBezTo>
                  <a:lnTo>
                    <a:pt x="64191" y="674006"/>
                  </a:lnTo>
                  <a:cubicBezTo>
                    <a:pt x="64191" y="691707"/>
                    <a:pt x="78586" y="706102"/>
                    <a:pt x="96287" y="706102"/>
                  </a:cubicBezTo>
                  <a:lnTo>
                    <a:pt x="802388" y="706102"/>
                  </a:lnTo>
                  <a:cubicBezTo>
                    <a:pt x="820088" y="706102"/>
                    <a:pt x="834483" y="691707"/>
                    <a:pt x="834483" y="674006"/>
                  </a:cubicBezTo>
                  <a:lnTo>
                    <a:pt x="834483" y="288860"/>
                  </a:lnTo>
                  <a:cubicBezTo>
                    <a:pt x="834483" y="271159"/>
                    <a:pt x="820088" y="256764"/>
                    <a:pt x="802388" y="256764"/>
                  </a:cubicBezTo>
                  <a:lnTo>
                    <a:pt x="738197" y="256764"/>
                  </a:lnTo>
                  <a:lnTo>
                    <a:pt x="738197" y="224669"/>
                  </a:lnTo>
                  <a:lnTo>
                    <a:pt x="818435" y="224669"/>
                  </a:lnTo>
                  <a:cubicBezTo>
                    <a:pt x="844978" y="224669"/>
                    <a:pt x="866579" y="246269"/>
                    <a:pt x="866579" y="272812"/>
                  </a:cubicBez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58" name="任意多边形: 形状 57"/>
            <p:cNvSpPr/>
            <p:nvPr/>
          </p:nvSpPr>
          <p:spPr>
            <a:xfrm>
              <a:off x="1434566" y="5732436"/>
              <a:ext cx="9886" cy="9886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1454338" y="5732436"/>
              <a:ext cx="9886" cy="9886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1474111" y="5732436"/>
              <a:ext cx="9886" cy="9886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1563089" y="5633572"/>
              <a:ext cx="29659" cy="69204"/>
            </a:xfrm>
            <a:custGeom>
              <a:avLst/>
              <a:gdLst>
                <a:gd name="connsiteX0" fmla="*/ 48143 w 96286"/>
                <a:gd name="connsiteY0" fmla="*/ 64191 h 224668"/>
                <a:gd name="connsiteX1" fmla="*/ 64191 w 96286"/>
                <a:gd name="connsiteY1" fmla="*/ 80239 h 224668"/>
                <a:gd name="connsiteX2" fmla="*/ 96287 w 96286"/>
                <a:gd name="connsiteY2" fmla="*/ 80239 h 224668"/>
                <a:gd name="connsiteX3" fmla="*/ 64191 w 96286"/>
                <a:gd name="connsiteY3" fmla="*/ 35048 h 224668"/>
                <a:gd name="connsiteX4" fmla="*/ 64191 w 96286"/>
                <a:gd name="connsiteY4" fmla="*/ 0 h 224668"/>
                <a:gd name="connsiteX5" fmla="*/ 32096 w 96286"/>
                <a:gd name="connsiteY5" fmla="*/ 0 h 224668"/>
                <a:gd name="connsiteX6" fmla="*/ 32096 w 96286"/>
                <a:gd name="connsiteY6" fmla="*/ 32096 h 224668"/>
                <a:gd name="connsiteX7" fmla="*/ 0 w 96286"/>
                <a:gd name="connsiteY7" fmla="*/ 32096 h 224668"/>
                <a:gd name="connsiteX8" fmla="*/ 0 w 96286"/>
                <a:gd name="connsiteY8" fmla="*/ 80239 h 224668"/>
                <a:gd name="connsiteX9" fmla="*/ 48143 w 96286"/>
                <a:gd name="connsiteY9" fmla="*/ 128382 h 224668"/>
                <a:gd name="connsiteX10" fmla="*/ 64191 w 96286"/>
                <a:gd name="connsiteY10" fmla="*/ 144430 h 224668"/>
                <a:gd name="connsiteX11" fmla="*/ 64191 w 96286"/>
                <a:gd name="connsiteY11" fmla="*/ 160478 h 224668"/>
                <a:gd name="connsiteX12" fmla="*/ 48143 w 96286"/>
                <a:gd name="connsiteY12" fmla="*/ 160478 h 224668"/>
                <a:gd name="connsiteX13" fmla="*/ 32096 w 96286"/>
                <a:gd name="connsiteY13" fmla="*/ 144430 h 224668"/>
                <a:gd name="connsiteX14" fmla="*/ 0 w 96286"/>
                <a:gd name="connsiteY14" fmla="*/ 144430 h 224668"/>
                <a:gd name="connsiteX15" fmla="*/ 32096 w 96286"/>
                <a:gd name="connsiteY15" fmla="*/ 189620 h 224668"/>
                <a:gd name="connsiteX16" fmla="*/ 32096 w 96286"/>
                <a:gd name="connsiteY16" fmla="*/ 224669 h 224668"/>
                <a:gd name="connsiteX17" fmla="*/ 64191 w 96286"/>
                <a:gd name="connsiteY17" fmla="*/ 224669 h 224668"/>
                <a:gd name="connsiteX18" fmla="*/ 64191 w 96286"/>
                <a:gd name="connsiteY18" fmla="*/ 192573 h 224668"/>
                <a:gd name="connsiteX19" fmla="*/ 96287 w 96286"/>
                <a:gd name="connsiteY19" fmla="*/ 192573 h 224668"/>
                <a:gd name="connsiteX20" fmla="*/ 96287 w 96286"/>
                <a:gd name="connsiteY20" fmla="*/ 144430 h 224668"/>
                <a:gd name="connsiteX21" fmla="*/ 48143 w 96286"/>
                <a:gd name="connsiteY21" fmla="*/ 96287 h 224668"/>
                <a:gd name="connsiteX22" fmla="*/ 32096 w 96286"/>
                <a:gd name="connsiteY22" fmla="*/ 80239 h 224668"/>
                <a:gd name="connsiteX23" fmla="*/ 32096 w 96286"/>
                <a:gd name="connsiteY23" fmla="*/ 64191 h 224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6286" h="224668">
                  <a:moveTo>
                    <a:pt x="48143" y="64191"/>
                  </a:moveTo>
                  <a:cubicBezTo>
                    <a:pt x="56986" y="64191"/>
                    <a:pt x="64191" y="71397"/>
                    <a:pt x="64191" y="80239"/>
                  </a:cubicBezTo>
                  <a:lnTo>
                    <a:pt x="96287" y="80239"/>
                  </a:lnTo>
                  <a:cubicBezTo>
                    <a:pt x="96287" y="59345"/>
                    <a:pt x="82822" y="41692"/>
                    <a:pt x="64191" y="35048"/>
                  </a:cubicBezTo>
                  <a:lnTo>
                    <a:pt x="64191" y="0"/>
                  </a:ln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lnTo>
                    <a:pt x="0" y="80239"/>
                  </a:lnTo>
                  <a:cubicBezTo>
                    <a:pt x="0" y="106782"/>
                    <a:pt x="21600" y="128382"/>
                    <a:pt x="48143" y="128382"/>
                  </a:cubicBezTo>
                  <a:cubicBezTo>
                    <a:pt x="56986" y="128382"/>
                    <a:pt x="64191" y="135588"/>
                    <a:pt x="64191" y="144430"/>
                  </a:cubicBezTo>
                  <a:lnTo>
                    <a:pt x="64191" y="160478"/>
                  </a:lnTo>
                  <a:lnTo>
                    <a:pt x="48143" y="160478"/>
                  </a:lnTo>
                  <a:cubicBezTo>
                    <a:pt x="39301" y="160478"/>
                    <a:pt x="32096" y="153272"/>
                    <a:pt x="32096" y="144430"/>
                  </a:cubicBezTo>
                  <a:lnTo>
                    <a:pt x="0" y="144430"/>
                  </a:lnTo>
                  <a:cubicBezTo>
                    <a:pt x="0" y="165324"/>
                    <a:pt x="13464" y="182977"/>
                    <a:pt x="32096" y="189620"/>
                  </a:cubicBezTo>
                  <a:lnTo>
                    <a:pt x="32096" y="224669"/>
                  </a:lnTo>
                  <a:lnTo>
                    <a:pt x="64191" y="224669"/>
                  </a:lnTo>
                  <a:lnTo>
                    <a:pt x="64191" y="192573"/>
                  </a:lnTo>
                  <a:lnTo>
                    <a:pt x="96287" y="192573"/>
                  </a:lnTo>
                  <a:lnTo>
                    <a:pt x="96287" y="144430"/>
                  </a:lnTo>
                  <a:cubicBezTo>
                    <a:pt x="96287" y="117887"/>
                    <a:pt x="74686" y="96287"/>
                    <a:pt x="48143" y="96287"/>
                  </a:cubicBezTo>
                  <a:cubicBezTo>
                    <a:pt x="39301" y="96287"/>
                    <a:pt x="32096" y="89081"/>
                    <a:pt x="32096" y="80239"/>
                  </a:cubicBezTo>
                  <a:lnTo>
                    <a:pt x="32096" y="64191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1543316" y="5663231"/>
              <a:ext cx="9886" cy="9886"/>
            </a:xfrm>
            <a:custGeom>
              <a:avLst/>
              <a:gdLst>
                <a:gd name="connsiteX0" fmla="*/ 32096 w 32095"/>
                <a:gd name="connsiteY0" fmla="*/ 16048 h 32095"/>
                <a:gd name="connsiteX1" fmla="*/ 16048 w 32095"/>
                <a:gd name="connsiteY1" fmla="*/ 32096 h 32095"/>
                <a:gd name="connsiteX2" fmla="*/ 0 w 32095"/>
                <a:gd name="connsiteY2" fmla="*/ 16048 h 32095"/>
                <a:gd name="connsiteX3" fmla="*/ 16048 w 32095"/>
                <a:gd name="connsiteY3" fmla="*/ 0 h 32095"/>
                <a:gd name="connsiteX4" fmla="*/ 32096 w 32095"/>
                <a:gd name="connsiteY4" fmla="*/ 16048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95" h="32095">
                  <a:moveTo>
                    <a:pt x="32096" y="16048"/>
                  </a:moveTo>
                  <a:cubicBezTo>
                    <a:pt x="32096" y="24911"/>
                    <a:pt x="24911" y="32096"/>
                    <a:pt x="16048" y="32096"/>
                  </a:cubicBezTo>
                  <a:cubicBezTo>
                    <a:pt x="7185" y="32096"/>
                    <a:pt x="0" y="24911"/>
                    <a:pt x="0" y="16048"/>
                  </a:cubicBezTo>
                  <a:cubicBezTo>
                    <a:pt x="0" y="7185"/>
                    <a:pt x="7185" y="0"/>
                    <a:pt x="16048" y="0"/>
                  </a:cubicBezTo>
                  <a:cubicBezTo>
                    <a:pt x="24911" y="0"/>
                    <a:pt x="32096" y="7185"/>
                    <a:pt x="32096" y="16048"/>
                  </a:cubicBez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63" name="任意多边形: 形状 62"/>
            <p:cNvSpPr/>
            <p:nvPr/>
          </p:nvSpPr>
          <p:spPr>
            <a:xfrm>
              <a:off x="1602634" y="5663231"/>
              <a:ext cx="9886" cy="9886"/>
            </a:xfrm>
            <a:custGeom>
              <a:avLst/>
              <a:gdLst>
                <a:gd name="connsiteX0" fmla="*/ 32096 w 32095"/>
                <a:gd name="connsiteY0" fmla="*/ 16048 h 32095"/>
                <a:gd name="connsiteX1" fmla="*/ 16048 w 32095"/>
                <a:gd name="connsiteY1" fmla="*/ 32096 h 32095"/>
                <a:gd name="connsiteX2" fmla="*/ 0 w 32095"/>
                <a:gd name="connsiteY2" fmla="*/ 16048 h 32095"/>
                <a:gd name="connsiteX3" fmla="*/ 16048 w 32095"/>
                <a:gd name="connsiteY3" fmla="*/ 0 h 32095"/>
                <a:gd name="connsiteX4" fmla="*/ 32096 w 32095"/>
                <a:gd name="connsiteY4" fmla="*/ 16048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95" h="32095">
                  <a:moveTo>
                    <a:pt x="32096" y="16048"/>
                  </a:moveTo>
                  <a:cubicBezTo>
                    <a:pt x="32096" y="24911"/>
                    <a:pt x="24911" y="32096"/>
                    <a:pt x="16048" y="32096"/>
                  </a:cubicBezTo>
                  <a:cubicBezTo>
                    <a:pt x="7185" y="32096"/>
                    <a:pt x="0" y="24911"/>
                    <a:pt x="0" y="16048"/>
                  </a:cubicBezTo>
                  <a:cubicBezTo>
                    <a:pt x="0" y="7185"/>
                    <a:pt x="7185" y="0"/>
                    <a:pt x="16048" y="0"/>
                  </a:cubicBezTo>
                  <a:cubicBezTo>
                    <a:pt x="24911" y="0"/>
                    <a:pt x="32096" y="7185"/>
                    <a:pt x="32096" y="16048"/>
                  </a:cubicBez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64" name="任意多边形: 形状 63"/>
            <p:cNvSpPr/>
            <p:nvPr/>
          </p:nvSpPr>
          <p:spPr>
            <a:xfrm>
              <a:off x="1503771" y="5524822"/>
              <a:ext cx="108750" cy="79091"/>
            </a:xfrm>
            <a:custGeom>
              <a:avLst/>
              <a:gdLst>
                <a:gd name="connsiteX0" fmla="*/ 353051 w 353050"/>
                <a:gd name="connsiteY0" fmla="*/ 0 h 256764"/>
                <a:gd name="connsiteX1" fmla="*/ 256764 w 353050"/>
                <a:gd name="connsiteY1" fmla="*/ 0 h 256764"/>
                <a:gd name="connsiteX2" fmla="*/ 256764 w 353050"/>
                <a:gd name="connsiteY2" fmla="*/ 224669 h 256764"/>
                <a:gd name="connsiteX3" fmla="*/ 224669 w 353050"/>
                <a:gd name="connsiteY3" fmla="*/ 224669 h 256764"/>
                <a:gd name="connsiteX4" fmla="*/ 224669 w 353050"/>
                <a:gd name="connsiteY4" fmla="*/ 64191 h 256764"/>
                <a:gd name="connsiteX5" fmla="*/ 128382 w 353050"/>
                <a:gd name="connsiteY5" fmla="*/ 64191 h 256764"/>
                <a:gd name="connsiteX6" fmla="*/ 128382 w 353050"/>
                <a:gd name="connsiteY6" fmla="*/ 224669 h 256764"/>
                <a:gd name="connsiteX7" fmla="*/ 96287 w 353050"/>
                <a:gd name="connsiteY7" fmla="*/ 224669 h 256764"/>
                <a:gd name="connsiteX8" fmla="*/ 96287 w 353050"/>
                <a:gd name="connsiteY8" fmla="*/ 128382 h 256764"/>
                <a:gd name="connsiteX9" fmla="*/ 0 w 353050"/>
                <a:gd name="connsiteY9" fmla="*/ 128382 h 256764"/>
                <a:gd name="connsiteX10" fmla="*/ 0 w 353050"/>
                <a:gd name="connsiteY10" fmla="*/ 256764 h 256764"/>
                <a:gd name="connsiteX11" fmla="*/ 353051 w 353050"/>
                <a:gd name="connsiteY11" fmla="*/ 256764 h 256764"/>
                <a:gd name="connsiteX12" fmla="*/ 64191 w 353050"/>
                <a:gd name="connsiteY12" fmla="*/ 224669 h 256764"/>
                <a:gd name="connsiteX13" fmla="*/ 32096 w 353050"/>
                <a:gd name="connsiteY13" fmla="*/ 224669 h 256764"/>
                <a:gd name="connsiteX14" fmla="*/ 32096 w 353050"/>
                <a:gd name="connsiteY14" fmla="*/ 160478 h 256764"/>
                <a:gd name="connsiteX15" fmla="*/ 64191 w 353050"/>
                <a:gd name="connsiteY15" fmla="*/ 160478 h 256764"/>
                <a:gd name="connsiteX16" fmla="*/ 160478 w 353050"/>
                <a:gd name="connsiteY16" fmla="*/ 96287 h 256764"/>
                <a:gd name="connsiteX17" fmla="*/ 192573 w 353050"/>
                <a:gd name="connsiteY17" fmla="*/ 96287 h 256764"/>
                <a:gd name="connsiteX18" fmla="*/ 192573 w 353050"/>
                <a:gd name="connsiteY18" fmla="*/ 224669 h 256764"/>
                <a:gd name="connsiteX19" fmla="*/ 160478 w 353050"/>
                <a:gd name="connsiteY19" fmla="*/ 224669 h 256764"/>
                <a:gd name="connsiteX20" fmla="*/ 320955 w 353050"/>
                <a:gd name="connsiteY20" fmla="*/ 224669 h 256764"/>
                <a:gd name="connsiteX21" fmla="*/ 288860 w 353050"/>
                <a:gd name="connsiteY21" fmla="*/ 224669 h 256764"/>
                <a:gd name="connsiteX22" fmla="*/ 288860 w 353050"/>
                <a:gd name="connsiteY22" fmla="*/ 32096 h 256764"/>
                <a:gd name="connsiteX23" fmla="*/ 320955 w 353050"/>
                <a:gd name="connsiteY23" fmla="*/ 32096 h 25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53050" h="256764">
                  <a:moveTo>
                    <a:pt x="353051" y="0"/>
                  </a:moveTo>
                  <a:lnTo>
                    <a:pt x="256764" y="0"/>
                  </a:lnTo>
                  <a:lnTo>
                    <a:pt x="256764" y="224669"/>
                  </a:lnTo>
                  <a:lnTo>
                    <a:pt x="224669" y="224669"/>
                  </a:lnTo>
                  <a:lnTo>
                    <a:pt x="224669" y="64191"/>
                  </a:lnTo>
                  <a:lnTo>
                    <a:pt x="128382" y="64191"/>
                  </a:lnTo>
                  <a:lnTo>
                    <a:pt x="128382" y="224669"/>
                  </a:lnTo>
                  <a:lnTo>
                    <a:pt x="96287" y="224669"/>
                  </a:lnTo>
                  <a:lnTo>
                    <a:pt x="96287" y="128382"/>
                  </a:lnTo>
                  <a:lnTo>
                    <a:pt x="0" y="128382"/>
                  </a:lnTo>
                  <a:lnTo>
                    <a:pt x="0" y="256764"/>
                  </a:lnTo>
                  <a:lnTo>
                    <a:pt x="353051" y="256764"/>
                  </a:lnTo>
                  <a:close/>
                  <a:moveTo>
                    <a:pt x="64191" y="224669"/>
                  </a:moveTo>
                  <a:lnTo>
                    <a:pt x="32096" y="224669"/>
                  </a:lnTo>
                  <a:lnTo>
                    <a:pt x="32096" y="160478"/>
                  </a:lnTo>
                  <a:lnTo>
                    <a:pt x="64191" y="160478"/>
                  </a:lnTo>
                  <a:close/>
                  <a:moveTo>
                    <a:pt x="160478" y="96287"/>
                  </a:moveTo>
                  <a:lnTo>
                    <a:pt x="192573" y="96287"/>
                  </a:lnTo>
                  <a:lnTo>
                    <a:pt x="192573" y="224669"/>
                  </a:lnTo>
                  <a:lnTo>
                    <a:pt x="160478" y="224669"/>
                  </a:lnTo>
                  <a:close/>
                  <a:moveTo>
                    <a:pt x="320955" y="224669"/>
                  </a:moveTo>
                  <a:lnTo>
                    <a:pt x="288860" y="224669"/>
                  </a:lnTo>
                  <a:lnTo>
                    <a:pt x="288860" y="32096"/>
                  </a:lnTo>
                  <a:lnTo>
                    <a:pt x="320955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65" name="任意多边形: 形状 64"/>
            <p:cNvSpPr/>
            <p:nvPr/>
          </p:nvSpPr>
          <p:spPr>
            <a:xfrm>
              <a:off x="1474111" y="5692890"/>
              <a:ext cx="39546" cy="9886"/>
            </a:xfrm>
            <a:custGeom>
              <a:avLst/>
              <a:gdLst>
                <a:gd name="connsiteX0" fmla="*/ 0 w 128382"/>
                <a:gd name="connsiteY0" fmla="*/ 0 h 32095"/>
                <a:gd name="connsiteX1" fmla="*/ 128382 w 128382"/>
                <a:gd name="connsiteY1" fmla="*/ 0 h 32095"/>
                <a:gd name="connsiteX2" fmla="*/ 128382 w 128382"/>
                <a:gd name="connsiteY2" fmla="*/ 32096 h 32095"/>
                <a:gd name="connsiteX3" fmla="*/ 0 w 128382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382" h="32095">
                  <a:moveTo>
                    <a:pt x="0" y="0"/>
                  </a:moveTo>
                  <a:lnTo>
                    <a:pt x="128382" y="0"/>
                  </a:lnTo>
                  <a:lnTo>
                    <a:pt x="128382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66" name="任意多边形: 形状 65"/>
            <p:cNvSpPr/>
            <p:nvPr/>
          </p:nvSpPr>
          <p:spPr>
            <a:xfrm>
              <a:off x="1474111" y="5673117"/>
              <a:ext cx="39546" cy="9886"/>
            </a:xfrm>
            <a:custGeom>
              <a:avLst/>
              <a:gdLst>
                <a:gd name="connsiteX0" fmla="*/ 0 w 128382"/>
                <a:gd name="connsiteY0" fmla="*/ 0 h 32095"/>
                <a:gd name="connsiteX1" fmla="*/ 128382 w 128382"/>
                <a:gd name="connsiteY1" fmla="*/ 0 h 32095"/>
                <a:gd name="connsiteX2" fmla="*/ 128382 w 128382"/>
                <a:gd name="connsiteY2" fmla="*/ 32096 h 32095"/>
                <a:gd name="connsiteX3" fmla="*/ 0 w 128382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382" h="32095">
                  <a:moveTo>
                    <a:pt x="0" y="0"/>
                  </a:moveTo>
                  <a:lnTo>
                    <a:pt x="128382" y="0"/>
                  </a:lnTo>
                  <a:lnTo>
                    <a:pt x="128382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67" name="任意多边形: 形状 66"/>
            <p:cNvSpPr/>
            <p:nvPr/>
          </p:nvSpPr>
          <p:spPr>
            <a:xfrm>
              <a:off x="1474111" y="5653345"/>
              <a:ext cx="39546" cy="9886"/>
            </a:xfrm>
            <a:custGeom>
              <a:avLst/>
              <a:gdLst>
                <a:gd name="connsiteX0" fmla="*/ 0 w 128382"/>
                <a:gd name="connsiteY0" fmla="*/ 0 h 32095"/>
                <a:gd name="connsiteX1" fmla="*/ 128382 w 128382"/>
                <a:gd name="connsiteY1" fmla="*/ 0 h 32095"/>
                <a:gd name="connsiteX2" fmla="*/ 128382 w 128382"/>
                <a:gd name="connsiteY2" fmla="*/ 32096 h 32095"/>
                <a:gd name="connsiteX3" fmla="*/ 0 w 128382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382" h="32095">
                  <a:moveTo>
                    <a:pt x="0" y="0"/>
                  </a:moveTo>
                  <a:lnTo>
                    <a:pt x="128382" y="0"/>
                  </a:lnTo>
                  <a:lnTo>
                    <a:pt x="128382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68" name="任意多边形: 形状 67"/>
            <p:cNvSpPr/>
            <p:nvPr/>
          </p:nvSpPr>
          <p:spPr>
            <a:xfrm>
              <a:off x="1474111" y="5633572"/>
              <a:ext cx="39546" cy="9886"/>
            </a:xfrm>
            <a:custGeom>
              <a:avLst/>
              <a:gdLst>
                <a:gd name="connsiteX0" fmla="*/ 0 w 128382"/>
                <a:gd name="connsiteY0" fmla="*/ 0 h 32095"/>
                <a:gd name="connsiteX1" fmla="*/ 128382 w 128382"/>
                <a:gd name="connsiteY1" fmla="*/ 0 h 32095"/>
                <a:gd name="connsiteX2" fmla="*/ 128382 w 128382"/>
                <a:gd name="connsiteY2" fmla="*/ 32096 h 32095"/>
                <a:gd name="connsiteX3" fmla="*/ 0 w 128382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382" h="32095">
                  <a:moveTo>
                    <a:pt x="0" y="0"/>
                  </a:moveTo>
                  <a:lnTo>
                    <a:pt x="128382" y="0"/>
                  </a:lnTo>
                  <a:lnTo>
                    <a:pt x="128382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69" name="任意多边形: 形状 68"/>
            <p:cNvSpPr/>
            <p:nvPr/>
          </p:nvSpPr>
          <p:spPr>
            <a:xfrm>
              <a:off x="1474111" y="5613799"/>
              <a:ext cx="39546" cy="9886"/>
            </a:xfrm>
            <a:custGeom>
              <a:avLst/>
              <a:gdLst>
                <a:gd name="connsiteX0" fmla="*/ 0 w 128382"/>
                <a:gd name="connsiteY0" fmla="*/ 0 h 32095"/>
                <a:gd name="connsiteX1" fmla="*/ 128382 w 128382"/>
                <a:gd name="connsiteY1" fmla="*/ 0 h 32095"/>
                <a:gd name="connsiteX2" fmla="*/ 128382 w 128382"/>
                <a:gd name="connsiteY2" fmla="*/ 32096 h 32095"/>
                <a:gd name="connsiteX3" fmla="*/ 0 w 128382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382" h="32095">
                  <a:moveTo>
                    <a:pt x="0" y="0"/>
                  </a:moveTo>
                  <a:lnTo>
                    <a:pt x="128382" y="0"/>
                  </a:lnTo>
                  <a:lnTo>
                    <a:pt x="128382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70" name="任意多边形: 形状 69"/>
            <p:cNvSpPr/>
            <p:nvPr/>
          </p:nvSpPr>
          <p:spPr>
            <a:xfrm>
              <a:off x="1474111" y="5524822"/>
              <a:ext cx="9886" cy="9886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71" name="任意多边形: 形状 70"/>
            <p:cNvSpPr/>
            <p:nvPr/>
          </p:nvSpPr>
          <p:spPr>
            <a:xfrm>
              <a:off x="1474111" y="5544594"/>
              <a:ext cx="9886" cy="9886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72" name="任意多边形: 形状 71"/>
            <p:cNvSpPr/>
            <p:nvPr/>
          </p:nvSpPr>
          <p:spPr>
            <a:xfrm>
              <a:off x="1474111" y="5564367"/>
              <a:ext cx="9886" cy="9886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1123596" y="3456065"/>
            <a:ext cx="839440" cy="839440"/>
          </a:xfrm>
          <a:prstGeom prst="ellipse">
            <a:avLst/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HarmonyOS Sans SC Light" panose="000004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036207" y="3343474"/>
            <a:ext cx="1526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  <a:sym typeface="HarmonyOS Sans SC Light" panose="00000400000000000000" pitchFamily="2" charset="-122"/>
              </a:rPr>
              <a:t>市场特点</a:t>
            </a:r>
          </a:p>
        </p:txBody>
      </p:sp>
      <p:sp>
        <p:nvSpPr>
          <p:cNvPr id="24" name="文本框 104"/>
          <p:cNvSpPr txBox="1"/>
          <p:nvPr/>
        </p:nvSpPr>
        <p:spPr>
          <a:xfrm>
            <a:off x="2036207" y="3692316"/>
            <a:ext cx="3333573" cy="754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自动化，智能化趋势发展</a:t>
            </a:r>
          </a:p>
          <a:p>
            <a:pPr algn="l"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节省成本，做到全自动化处理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1390077" y="3722546"/>
            <a:ext cx="306477" cy="305746"/>
            <a:chOff x="1390077" y="3722546"/>
            <a:chExt cx="306477" cy="305746"/>
          </a:xfrm>
        </p:grpSpPr>
        <p:sp>
          <p:nvSpPr>
            <p:cNvPr id="74" name="任意多边形: 形状 73"/>
            <p:cNvSpPr/>
            <p:nvPr/>
          </p:nvSpPr>
          <p:spPr>
            <a:xfrm>
              <a:off x="1523543" y="3791751"/>
              <a:ext cx="39546" cy="88977"/>
            </a:xfrm>
            <a:custGeom>
              <a:avLst/>
              <a:gdLst>
                <a:gd name="connsiteX0" fmla="*/ 64191 w 128382"/>
                <a:gd name="connsiteY0" fmla="*/ 64191 h 288859"/>
                <a:gd name="connsiteX1" fmla="*/ 96287 w 128382"/>
                <a:gd name="connsiteY1" fmla="*/ 96287 h 288859"/>
                <a:gd name="connsiteX2" fmla="*/ 128382 w 128382"/>
                <a:gd name="connsiteY2" fmla="*/ 96287 h 288859"/>
                <a:gd name="connsiteX3" fmla="*/ 80239 w 128382"/>
                <a:gd name="connsiteY3" fmla="*/ 34374 h 288859"/>
                <a:gd name="connsiteX4" fmla="*/ 80239 w 128382"/>
                <a:gd name="connsiteY4" fmla="*/ 0 h 288859"/>
                <a:gd name="connsiteX5" fmla="*/ 48143 w 128382"/>
                <a:gd name="connsiteY5" fmla="*/ 0 h 288859"/>
                <a:gd name="connsiteX6" fmla="*/ 48143 w 128382"/>
                <a:gd name="connsiteY6" fmla="*/ 32096 h 288859"/>
                <a:gd name="connsiteX7" fmla="*/ 0 w 128382"/>
                <a:gd name="connsiteY7" fmla="*/ 32096 h 288859"/>
                <a:gd name="connsiteX8" fmla="*/ 0 w 128382"/>
                <a:gd name="connsiteY8" fmla="*/ 96287 h 288859"/>
                <a:gd name="connsiteX9" fmla="*/ 64191 w 128382"/>
                <a:gd name="connsiteY9" fmla="*/ 160478 h 288859"/>
                <a:gd name="connsiteX10" fmla="*/ 96287 w 128382"/>
                <a:gd name="connsiteY10" fmla="*/ 192573 h 288859"/>
                <a:gd name="connsiteX11" fmla="*/ 96287 w 128382"/>
                <a:gd name="connsiteY11" fmla="*/ 224669 h 288859"/>
                <a:gd name="connsiteX12" fmla="*/ 64191 w 128382"/>
                <a:gd name="connsiteY12" fmla="*/ 224669 h 288859"/>
                <a:gd name="connsiteX13" fmla="*/ 32096 w 128382"/>
                <a:gd name="connsiteY13" fmla="*/ 192573 h 288859"/>
                <a:gd name="connsiteX14" fmla="*/ 0 w 128382"/>
                <a:gd name="connsiteY14" fmla="*/ 192573 h 288859"/>
                <a:gd name="connsiteX15" fmla="*/ 48143 w 128382"/>
                <a:gd name="connsiteY15" fmla="*/ 254485 h 288859"/>
                <a:gd name="connsiteX16" fmla="*/ 48143 w 128382"/>
                <a:gd name="connsiteY16" fmla="*/ 288860 h 288859"/>
                <a:gd name="connsiteX17" fmla="*/ 80239 w 128382"/>
                <a:gd name="connsiteY17" fmla="*/ 288860 h 288859"/>
                <a:gd name="connsiteX18" fmla="*/ 80239 w 128382"/>
                <a:gd name="connsiteY18" fmla="*/ 256764 h 288859"/>
                <a:gd name="connsiteX19" fmla="*/ 128382 w 128382"/>
                <a:gd name="connsiteY19" fmla="*/ 256764 h 288859"/>
                <a:gd name="connsiteX20" fmla="*/ 128382 w 128382"/>
                <a:gd name="connsiteY20" fmla="*/ 192573 h 288859"/>
                <a:gd name="connsiteX21" fmla="*/ 64191 w 128382"/>
                <a:gd name="connsiteY21" fmla="*/ 128382 h 288859"/>
                <a:gd name="connsiteX22" fmla="*/ 32096 w 128382"/>
                <a:gd name="connsiteY22" fmla="*/ 96287 h 288859"/>
                <a:gd name="connsiteX23" fmla="*/ 32096 w 128382"/>
                <a:gd name="connsiteY23" fmla="*/ 64191 h 288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8382" h="288859">
                  <a:moveTo>
                    <a:pt x="64191" y="64191"/>
                  </a:moveTo>
                  <a:cubicBezTo>
                    <a:pt x="81892" y="64191"/>
                    <a:pt x="96287" y="78586"/>
                    <a:pt x="96287" y="96287"/>
                  </a:cubicBezTo>
                  <a:lnTo>
                    <a:pt x="128382" y="96287"/>
                  </a:lnTo>
                  <a:cubicBezTo>
                    <a:pt x="128382" y="66470"/>
                    <a:pt x="107857" y="41548"/>
                    <a:pt x="80239" y="34374"/>
                  </a:cubicBezTo>
                  <a:lnTo>
                    <a:pt x="80239" y="0"/>
                  </a:lnTo>
                  <a:lnTo>
                    <a:pt x="48143" y="0"/>
                  </a:lnTo>
                  <a:lnTo>
                    <a:pt x="48143" y="32096"/>
                  </a:lnTo>
                  <a:lnTo>
                    <a:pt x="0" y="32096"/>
                  </a:lnTo>
                  <a:lnTo>
                    <a:pt x="0" y="96287"/>
                  </a:lnTo>
                  <a:cubicBezTo>
                    <a:pt x="0" y="131688"/>
                    <a:pt x="28790" y="160478"/>
                    <a:pt x="64191" y="160478"/>
                  </a:cubicBezTo>
                  <a:cubicBezTo>
                    <a:pt x="81892" y="160478"/>
                    <a:pt x="96287" y="174872"/>
                    <a:pt x="96287" y="192573"/>
                  </a:cubicBezTo>
                  <a:lnTo>
                    <a:pt x="96287" y="224669"/>
                  </a:lnTo>
                  <a:lnTo>
                    <a:pt x="64191" y="224669"/>
                  </a:lnTo>
                  <a:cubicBezTo>
                    <a:pt x="46490" y="224669"/>
                    <a:pt x="32096" y="210274"/>
                    <a:pt x="32096" y="192573"/>
                  </a:cubicBezTo>
                  <a:lnTo>
                    <a:pt x="0" y="192573"/>
                  </a:lnTo>
                  <a:cubicBezTo>
                    <a:pt x="0" y="222390"/>
                    <a:pt x="20525" y="247312"/>
                    <a:pt x="48143" y="254485"/>
                  </a:cubicBezTo>
                  <a:lnTo>
                    <a:pt x="48143" y="288860"/>
                  </a:lnTo>
                  <a:lnTo>
                    <a:pt x="80239" y="288860"/>
                  </a:lnTo>
                  <a:lnTo>
                    <a:pt x="80239" y="256764"/>
                  </a:lnTo>
                  <a:lnTo>
                    <a:pt x="128382" y="256764"/>
                  </a:lnTo>
                  <a:lnTo>
                    <a:pt x="128382" y="192573"/>
                  </a:lnTo>
                  <a:cubicBezTo>
                    <a:pt x="128382" y="157172"/>
                    <a:pt x="99592" y="128382"/>
                    <a:pt x="64191" y="128382"/>
                  </a:cubicBezTo>
                  <a:cubicBezTo>
                    <a:pt x="46490" y="128382"/>
                    <a:pt x="32096" y="113987"/>
                    <a:pt x="32096" y="96287"/>
                  </a:cubicBezTo>
                  <a:lnTo>
                    <a:pt x="32096" y="64191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75" name="任意多边形: 形状 74"/>
            <p:cNvSpPr/>
            <p:nvPr/>
          </p:nvSpPr>
          <p:spPr>
            <a:xfrm>
              <a:off x="1577918" y="3831296"/>
              <a:ext cx="9886" cy="9886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76" name="任意多边形: 形状 75"/>
            <p:cNvSpPr/>
            <p:nvPr/>
          </p:nvSpPr>
          <p:spPr>
            <a:xfrm>
              <a:off x="1498827" y="3831296"/>
              <a:ext cx="9886" cy="9886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77" name="任意多边形: 形状 76"/>
            <p:cNvSpPr/>
            <p:nvPr/>
          </p:nvSpPr>
          <p:spPr>
            <a:xfrm>
              <a:off x="1479054" y="3771978"/>
              <a:ext cx="128523" cy="128523"/>
            </a:xfrm>
            <a:custGeom>
              <a:avLst/>
              <a:gdLst>
                <a:gd name="connsiteX0" fmla="*/ 417242 w 417241"/>
                <a:gd name="connsiteY0" fmla="*/ 208621 h 417241"/>
                <a:gd name="connsiteX1" fmla="*/ 208621 w 417241"/>
                <a:gd name="connsiteY1" fmla="*/ 0 h 417241"/>
                <a:gd name="connsiteX2" fmla="*/ 0 w 417241"/>
                <a:gd name="connsiteY2" fmla="*/ 208621 h 417241"/>
                <a:gd name="connsiteX3" fmla="*/ 208621 w 417241"/>
                <a:gd name="connsiteY3" fmla="*/ 417242 h 417241"/>
                <a:gd name="connsiteX4" fmla="*/ 417242 w 417241"/>
                <a:gd name="connsiteY4" fmla="*/ 208621 h 417241"/>
                <a:gd name="connsiteX5" fmla="*/ 208621 w 417241"/>
                <a:gd name="connsiteY5" fmla="*/ 385146 h 417241"/>
                <a:gd name="connsiteX6" fmla="*/ 32096 w 417241"/>
                <a:gd name="connsiteY6" fmla="*/ 208621 h 417241"/>
                <a:gd name="connsiteX7" fmla="*/ 208621 w 417241"/>
                <a:gd name="connsiteY7" fmla="*/ 32096 h 417241"/>
                <a:gd name="connsiteX8" fmla="*/ 385146 w 417241"/>
                <a:gd name="connsiteY8" fmla="*/ 208621 h 417241"/>
                <a:gd name="connsiteX9" fmla="*/ 208621 w 417241"/>
                <a:gd name="connsiteY9" fmla="*/ 385146 h 41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7241" h="417241">
                  <a:moveTo>
                    <a:pt x="417242" y="208621"/>
                  </a:moveTo>
                  <a:cubicBezTo>
                    <a:pt x="417242" y="93591"/>
                    <a:pt x="323651" y="0"/>
                    <a:pt x="208621" y="0"/>
                  </a:cubicBezTo>
                  <a:cubicBezTo>
                    <a:pt x="93590" y="0"/>
                    <a:pt x="0" y="93591"/>
                    <a:pt x="0" y="208621"/>
                  </a:cubicBezTo>
                  <a:cubicBezTo>
                    <a:pt x="0" y="323651"/>
                    <a:pt x="93590" y="417242"/>
                    <a:pt x="208621" y="417242"/>
                  </a:cubicBezTo>
                  <a:cubicBezTo>
                    <a:pt x="323651" y="417242"/>
                    <a:pt x="417242" y="323651"/>
                    <a:pt x="417242" y="208621"/>
                  </a:cubicBezTo>
                  <a:close/>
                  <a:moveTo>
                    <a:pt x="208621" y="385146"/>
                  </a:moveTo>
                  <a:cubicBezTo>
                    <a:pt x="111291" y="385146"/>
                    <a:pt x="32096" y="305951"/>
                    <a:pt x="32096" y="208621"/>
                  </a:cubicBezTo>
                  <a:cubicBezTo>
                    <a:pt x="32096" y="111291"/>
                    <a:pt x="111291" y="32096"/>
                    <a:pt x="208621" y="32096"/>
                  </a:cubicBezTo>
                  <a:cubicBezTo>
                    <a:pt x="305950" y="32096"/>
                    <a:pt x="385146" y="111291"/>
                    <a:pt x="385146" y="208621"/>
                  </a:cubicBezTo>
                  <a:cubicBezTo>
                    <a:pt x="385146" y="305951"/>
                    <a:pt x="305950" y="385146"/>
                    <a:pt x="208621" y="385146"/>
                  </a:cubicBez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78" name="任意多边形: 形状 77"/>
            <p:cNvSpPr/>
            <p:nvPr/>
          </p:nvSpPr>
          <p:spPr>
            <a:xfrm>
              <a:off x="1409850" y="3742319"/>
              <a:ext cx="266932" cy="187841"/>
            </a:xfrm>
            <a:custGeom>
              <a:avLst/>
              <a:gdLst>
                <a:gd name="connsiteX0" fmla="*/ 866579 w 866578"/>
                <a:gd name="connsiteY0" fmla="*/ 609815 h 609815"/>
                <a:gd name="connsiteX1" fmla="*/ 866579 w 866578"/>
                <a:gd name="connsiteY1" fmla="*/ 0 h 609815"/>
                <a:gd name="connsiteX2" fmla="*/ 0 w 866578"/>
                <a:gd name="connsiteY2" fmla="*/ 0 h 609815"/>
                <a:gd name="connsiteX3" fmla="*/ 0 w 866578"/>
                <a:gd name="connsiteY3" fmla="*/ 609815 h 609815"/>
                <a:gd name="connsiteX4" fmla="*/ 161793 w 866578"/>
                <a:gd name="connsiteY4" fmla="*/ 232163 h 609815"/>
                <a:gd name="connsiteX5" fmla="*/ 128382 w 866578"/>
                <a:gd name="connsiteY5" fmla="*/ 304908 h 609815"/>
                <a:gd name="connsiteX6" fmla="*/ 161793 w 866578"/>
                <a:gd name="connsiteY6" fmla="*/ 377652 h 609815"/>
                <a:gd name="connsiteX7" fmla="*/ 169224 w 866578"/>
                <a:gd name="connsiteY7" fmla="*/ 457361 h 609815"/>
                <a:gd name="connsiteX8" fmla="*/ 234538 w 866578"/>
                <a:gd name="connsiteY8" fmla="*/ 503659 h 609815"/>
                <a:gd name="connsiteX9" fmla="*/ 280836 w 866578"/>
                <a:gd name="connsiteY9" fmla="*/ 568974 h 609815"/>
                <a:gd name="connsiteX10" fmla="*/ 301200 w 866578"/>
                <a:gd name="connsiteY10" fmla="*/ 577720 h 609815"/>
                <a:gd name="connsiteX11" fmla="*/ 143306 w 866578"/>
                <a:gd name="connsiteY11" fmla="*/ 577720 h 609815"/>
                <a:gd name="connsiteX12" fmla="*/ 32079 w 866578"/>
                <a:gd name="connsiteY12" fmla="*/ 466493 h 609815"/>
                <a:gd name="connsiteX13" fmla="*/ 32079 w 866578"/>
                <a:gd name="connsiteY13" fmla="*/ 143323 h 609815"/>
                <a:gd name="connsiteX14" fmla="*/ 143306 w 866578"/>
                <a:gd name="connsiteY14" fmla="*/ 32096 h 609815"/>
                <a:gd name="connsiteX15" fmla="*/ 301184 w 866578"/>
                <a:gd name="connsiteY15" fmla="*/ 32096 h 609815"/>
                <a:gd name="connsiteX16" fmla="*/ 280836 w 866578"/>
                <a:gd name="connsiteY16" fmla="*/ 40842 h 609815"/>
                <a:gd name="connsiteX17" fmla="*/ 234538 w 866578"/>
                <a:gd name="connsiteY17" fmla="*/ 106156 h 609815"/>
                <a:gd name="connsiteX18" fmla="*/ 169224 w 866578"/>
                <a:gd name="connsiteY18" fmla="*/ 152454 h 609815"/>
                <a:gd name="connsiteX19" fmla="*/ 161793 w 866578"/>
                <a:gd name="connsiteY19" fmla="*/ 232163 h 609815"/>
                <a:gd name="connsiteX20" fmla="*/ 379337 w 866578"/>
                <a:gd name="connsiteY20" fmla="*/ 548015 h 609815"/>
                <a:gd name="connsiteX21" fmla="*/ 371457 w 866578"/>
                <a:gd name="connsiteY21" fmla="*/ 535707 h 609815"/>
                <a:gd name="connsiteX22" fmla="*/ 358459 w 866578"/>
                <a:gd name="connsiteY22" fmla="*/ 542414 h 609815"/>
                <a:gd name="connsiteX23" fmla="*/ 296883 w 866578"/>
                <a:gd name="connsiteY23" fmla="*/ 541147 h 609815"/>
                <a:gd name="connsiteX24" fmla="*/ 265013 w 866578"/>
                <a:gd name="connsiteY24" fmla="*/ 488462 h 609815"/>
                <a:gd name="connsiteX25" fmla="*/ 264339 w 866578"/>
                <a:gd name="connsiteY25" fmla="*/ 473858 h 609815"/>
                <a:gd name="connsiteX26" fmla="*/ 249735 w 866578"/>
                <a:gd name="connsiteY26" fmla="*/ 473184 h 609815"/>
                <a:gd name="connsiteX27" fmla="*/ 197034 w 866578"/>
                <a:gd name="connsiteY27" fmla="*/ 441314 h 609815"/>
                <a:gd name="connsiteX28" fmla="*/ 195783 w 866578"/>
                <a:gd name="connsiteY28" fmla="*/ 379738 h 609815"/>
                <a:gd name="connsiteX29" fmla="*/ 202491 w 866578"/>
                <a:gd name="connsiteY29" fmla="*/ 366756 h 609815"/>
                <a:gd name="connsiteX30" fmla="*/ 190182 w 866578"/>
                <a:gd name="connsiteY30" fmla="*/ 358860 h 609815"/>
                <a:gd name="connsiteX31" fmla="*/ 160478 w 866578"/>
                <a:gd name="connsiteY31" fmla="*/ 304908 h 609815"/>
                <a:gd name="connsiteX32" fmla="*/ 190182 w 866578"/>
                <a:gd name="connsiteY32" fmla="*/ 250955 h 609815"/>
                <a:gd name="connsiteX33" fmla="*/ 202491 w 866578"/>
                <a:gd name="connsiteY33" fmla="*/ 243059 h 609815"/>
                <a:gd name="connsiteX34" fmla="*/ 195783 w 866578"/>
                <a:gd name="connsiteY34" fmla="*/ 230077 h 609815"/>
                <a:gd name="connsiteX35" fmla="*/ 197034 w 866578"/>
                <a:gd name="connsiteY35" fmla="*/ 168502 h 609815"/>
                <a:gd name="connsiteX36" fmla="*/ 249735 w 866578"/>
                <a:gd name="connsiteY36" fmla="*/ 136631 h 609815"/>
                <a:gd name="connsiteX37" fmla="*/ 264339 w 866578"/>
                <a:gd name="connsiteY37" fmla="*/ 135957 h 609815"/>
                <a:gd name="connsiteX38" fmla="*/ 265013 w 866578"/>
                <a:gd name="connsiteY38" fmla="*/ 121353 h 609815"/>
                <a:gd name="connsiteX39" fmla="*/ 296883 w 866578"/>
                <a:gd name="connsiteY39" fmla="*/ 68668 h 609815"/>
                <a:gd name="connsiteX40" fmla="*/ 358459 w 866578"/>
                <a:gd name="connsiteY40" fmla="*/ 67401 h 609815"/>
                <a:gd name="connsiteX41" fmla="*/ 371457 w 866578"/>
                <a:gd name="connsiteY41" fmla="*/ 74109 h 609815"/>
                <a:gd name="connsiteX42" fmla="*/ 379337 w 866578"/>
                <a:gd name="connsiteY42" fmla="*/ 61800 h 609815"/>
                <a:gd name="connsiteX43" fmla="*/ 433289 w 866578"/>
                <a:gd name="connsiteY43" fmla="*/ 32096 h 609815"/>
                <a:gd name="connsiteX44" fmla="*/ 487242 w 866578"/>
                <a:gd name="connsiteY44" fmla="*/ 61800 h 609815"/>
                <a:gd name="connsiteX45" fmla="*/ 495121 w 866578"/>
                <a:gd name="connsiteY45" fmla="*/ 74109 h 609815"/>
                <a:gd name="connsiteX46" fmla="*/ 508120 w 866578"/>
                <a:gd name="connsiteY46" fmla="*/ 67401 h 609815"/>
                <a:gd name="connsiteX47" fmla="*/ 569695 w 866578"/>
                <a:gd name="connsiteY47" fmla="*/ 68668 h 609815"/>
                <a:gd name="connsiteX48" fmla="*/ 601566 w 866578"/>
                <a:gd name="connsiteY48" fmla="*/ 121353 h 609815"/>
                <a:gd name="connsiteX49" fmla="*/ 602240 w 866578"/>
                <a:gd name="connsiteY49" fmla="*/ 135957 h 609815"/>
                <a:gd name="connsiteX50" fmla="*/ 616843 w 866578"/>
                <a:gd name="connsiteY50" fmla="*/ 136631 h 609815"/>
                <a:gd name="connsiteX51" fmla="*/ 669544 w 866578"/>
                <a:gd name="connsiteY51" fmla="*/ 168502 h 609815"/>
                <a:gd name="connsiteX52" fmla="*/ 670796 w 866578"/>
                <a:gd name="connsiteY52" fmla="*/ 230077 h 609815"/>
                <a:gd name="connsiteX53" fmla="*/ 664088 w 866578"/>
                <a:gd name="connsiteY53" fmla="*/ 243059 h 609815"/>
                <a:gd name="connsiteX54" fmla="*/ 676397 w 866578"/>
                <a:gd name="connsiteY54" fmla="*/ 250955 h 609815"/>
                <a:gd name="connsiteX55" fmla="*/ 706101 w 866578"/>
                <a:gd name="connsiteY55" fmla="*/ 304908 h 609815"/>
                <a:gd name="connsiteX56" fmla="*/ 676397 w 866578"/>
                <a:gd name="connsiteY56" fmla="*/ 358860 h 609815"/>
                <a:gd name="connsiteX57" fmla="*/ 664088 w 866578"/>
                <a:gd name="connsiteY57" fmla="*/ 366756 h 609815"/>
                <a:gd name="connsiteX58" fmla="*/ 670796 w 866578"/>
                <a:gd name="connsiteY58" fmla="*/ 379738 h 609815"/>
                <a:gd name="connsiteX59" fmla="*/ 669544 w 866578"/>
                <a:gd name="connsiteY59" fmla="*/ 441314 h 609815"/>
                <a:gd name="connsiteX60" fmla="*/ 616843 w 866578"/>
                <a:gd name="connsiteY60" fmla="*/ 473184 h 609815"/>
                <a:gd name="connsiteX61" fmla="*/ 602240 w 866578"/>
                <a:gd name="connsiteY61" fmla="*/ 473858 h 609815"/>
                <a:gd name="connsiteX62" fmla="*/ 601566 w 866578"/>
                <a:gd name="connsiteY62" fmla="*/ 488462 h 609815"/>
                <a:gd name="connsiteX63" fmla="*/ 569695 w 866578"/>
                <a:gd name="connsiteY63" fmla="*/ 541147 h 609815"/>
                <a:gd name="connsiteX64" fmla="*/ 508120 w 866578"/>
                <a:gd name="connsiteY64" fmla="*/ 542414 h 609815"/>
                <a:gd name="connsiteX65" fmla="*/ 495121 w 866578"/>
                <a:gd name="connsiteY65" fmla="*/ 535707 h 609815"/>
                <a:gd name="connsiteX66" fmla="*/ 487242 w 866578"/>
                <a:gd name="connsiteY66" fmla="*/ 548015 h 609815"/>
                <a:gd name="connsiteX67" fmla="*/ 433289 w 866578"/>
                <a:gd name="connsiteY67" fmla="*/ 577720 h 609815"/>
                <a:gd name="connsiteX68" fmla="*/ 379337 w 866578"/>
                <a:gd name="connsiteY68" fmla="*/ 548015 h 609815"/>
                <a:gd name="connsiteX69" fmla="*/ 361813 w 866578"/>
                <a:gd name="connsiteY69" fmla="*/ 577720 h 609815"/>
                <a:gd name="connsiteX70" fmla="*/ 356003 w 866578"/>
                <a:gd name="connsiteY70" fmla="*/ 577720 h 609815"/>
                <a:gd name="connsiteX71" fmla="*/ 360545 w 866578"/>
                <a:gd name="connsiteY71" fmla="*/ 576388 h 609815"/>
                <a:gd name="connsiteX72" fmla="*/ 361813 w 866578"/>
                <a:gd name="connsiteY72" fmla="*/ 577720 h 609815"/>
                <a:gd name="connsiteX73" fmla="*/ 356003 w 866578"/>
                <a:gd name="connsiteY73" fmla="*/ 32096 h 609815"/>
                <a:gd name="connsiteX74" fmla="*/ 361813 w 866578"/>
                <a:gd name="connsiteY74" fmla="*/ 32096 h 609815"/>
                <a:gd name="connsiteX75" fmla="*/ 360545 w 866578"/>
                <a:gd name="connsiteY75" fmla="*/ 33428 h 609815"/>
                <a:gd name="connsiteX76" fmla="*/ 356003 w 866578"/>
                <a:gd name="connsiteY76" fmla="*/ 32096 h 609815"/>
                <a:gd name="connsiteX77" fmla="*/ 704785 w 866578"/>
                <a:gd name="connsiteY77" fmla="*/ 377652 h 609815"/>
                <a:gd name="connsiteX78" fmla="*/ 738197 w 866578"/>
                <a:gd name="connsiteY78" fmla="*/ 304908 h 609815"/>
                <a:gd name="connsiteX79" fmla="*/ 704785 w 866578"/>
                <a:gd name="connsiteY79" fmla="*/ 232163 h 609815"/>
                <a:gd name="connsiteX80" fmla="*/ 697355 w 866578"/>
                <a:gd name="connsiteY80" fmla="*/ 152454 h 609815"/>
                <a:gd name="connsiteX81" fmla="*/ 632041 w 866578"/>
                <a:gd name="connsiteY81" fmla="*/ 106156 h 609815"/>
                <a:gd name="connsiteX82" fmla="*/ 585743 w 866578"/>
                <a:gd name="connsiteY82" fmla="*/ 40842 h 609815"/>
                <a:gd name="connsiteX83" fmla="*/ 565394 w 866578"/>
                <a:gd name="connsiteY83" fmla="*/ 32096 h 609815"/>
                <a:gd name="connsiteX84" fmla="*/ 723272 w 866578"/>
                <a:gd name="connsiteY84" fmla="*/ 32096 h 609815"/>
                <a:gd name="connsiteX85" fmla="*/ 834499 w 866578"/>
                <a:gd name="connsiteY85" fmla="*/ 143323 h 609815"/>
                <a:gd name="connsiteX86" fmla="*/ 834499 w 866578"/>
                <a:gd name="connsiteY86" fmla="*/ 466509 h 609815"/>
                <a:gd name="connsiteX87" fmla="*/ 723272 w 866578"/>
                <a:gd name="connsiteY87" fmla="*/ 577736 h 609815"/>
                <a:gd name="connsiteX88" fmla="*/ 565362 w 866578"/>
                <a:gd name="connsiteY88" fmla="*/ 577736 h 609815"/>
                <a:gd name="connsiteX89" fmla="*/ 585743 w 866578"/>
                <a:gd name="connsiteY89" fmla="*/ 568990 h 609815"/>
                <a:gd name="connsiteX90" fmla="*/ 632041 w 866578"/>
                <a:gd name="connsiteY90" fmla="*/ 503675 h 609815"/>
                <a:gd name="connsiteX91" fmla="*/ 697355 w 866578"/>
                <a:gd name="connsiteY91" fmla="*/ 457377 h 609815"/>
                <a:gd name="connsiteX92" fmla="*/ 704785 w 866578"/>
                <a:gd name="connsiteY92" fmla="*/ 377652 h 609815"/>
                <a:gd name="connsiteX93" fmla="*/ 504766 w 866578"/>
                <a:gd name="connsiteY93" fmla="*/ 32096 h 609815"/>
                <a:gd name="connsiteX94" fmla="*/ 510575 w 866578"/>
                <a:gd name="connsiteY94" fmla="*/ 32096 h 609815"/>
                <a:gd name="connsiteX95" fmla="*/ 506034 w 866578"/>
                <a:gd name="connsiteY95" fmla="*/ 33428 h 609815"/>
                <a:gd name="connsiteX96" fmla="*/ 504766 w 866578"/>
                <a:gd name="connsiteY96" fmla="*/ 32096 h 609815"/>
                <a:gd name="connsiteX97" fmla="*/ 510591 w 866578"/>
                <a:gd name="connsiteY97" fmla="*/ 577720 h 609815"/>
                <a:gd name="connsiteX98" fmla="*/ 504766 w 866578"/>
                <a:gd name="connsiteY98" fmla="*/ 577720 h 609815"/>
                <a:gd name="connsiteX99" fmla="*/ 506034 w 866578"/>
                <a:gd name="connsiteY99" fmla="*/ 576388 h 609815"/>
                <a:gd name="connsiteX100" fmla="*/ 510591 w 866578"/>
                <a:gd name="connsiteY100" fmla="*/ 577720 h 609815"/>
                <a:gd name="connsiteX101" fmla="*/ 755689 w 866578"/>
                <a:gd name="connsiteY101" fmla="*/ 577720 h 609815"/>
                <a:gd name="connsiteX102" fmla="*/ 834483 w 866578"/>
                <a:gd name="connsiteY102" fmla="*/ 498925 h 609815"/>
                <a:gd name="connsiteX103" fmla="*/ 834483 w 866578"/>
                <a:gd name="connsiteY103" fmla="*/ 577720 h 609815"/>
                <a:gd name="connsiteX104" fmla="*/ 834483 w 866578"/>
                <a:gd name="connsiteY104" fmla="*/ 110890 h 609815"/>
                <a:gd name="connsiteX105" fmla="*/ 755689 w 866578"/>
                <a:gd name="connsiteY105" fmla="*/ 32096 h 609815"/>
                <a:gd name="connsiteX106" fmla="*/ 834483 w 866578"/>
                <a:gd name="connsiteY106" fmla="*/ 32096 h 609815"/>
                <a:gd name="connsiteX107" fmla="*/ 110890 w 866578"/>
                <a:gd name="connsiteY107" fmla="*/ 32096 h 609815"/>
                <a:gd name="connsiteX108" fmla="*/ 32096 w 866578"/>
                <a:gd name="connsiteY108" fmla="*/ 110890 h 609815"/>
                <a:gd name="connsiteX109" fmla="*/ 32096 w 866578"/>
                <a:gd name="connsiteY109" fmla="*/ 32096 h 609815"/>
                <a:gd name="connsiteX110" fmla="*/ 32096 w 866578"/>
                <a:gd name="connsiteY110" fmla="*/ 498925 h 609815"/>
                <a:gd name="connsiteX111" fmla="*/ 110890 w 866578"/>
                <a:gd name="connsiteY111" fmla="*/ 577720 h 609815"/>
                <a:gd name="connsiteX112" fmla="*/ 32096 w 866578"/>
                <a:gd name="connsiteY112" fmla="*/ 577720 h 609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866578" h="609815">
                  <a:moveTo>
                    <a:pt x="866579" y="609815"/>
                  </a:moveTo>
                  <a:lnTo>
                    <a:pt x="866579" y="0"/>
                  </a:lnTo>
                  <a:lnTo>
                    <a:pt x="0" y="0"/>
                  </a:lnTo>
                  <a:lnTo>
                    <a:pt x="0" y="609815"/>
                  </a:lnTo>
                  <a:close/>
                  <a:moveTo>
                    <a:pt x="161793" y="232163"/>
                  </a:moveTo>
                  <a:cubicBezTo>
                    <a:pt x="140675" y="250345"/>
                    <a:pt x="128382" y="276680"/>
                    <a:pt x="128382" y="304908"/>
                  </a:cubicBezTo>
                  <a:cubicBezTo>
                    <a:pt x="128382" y="333136"/>
                    <a:pt x="140675" y="359470"/>
                    <a:pt x="161793" y="377652"/>
                  </a:cubicBezTo>
                  <a:cubicBezTo>
                    <a:pt x="152598" y="403954"/>
                    <a:pt x="155118" y="432888"/>
                    <a:pt x="169224" y="457361"/>
                  </a:cubicBezTo>
                  <a:cubicBezTo>
                    <a:pt x="183346" y="481818"/>
                    <a:pt x="207144" y="498476"/>
                    <a:pt x="234538" y="503659"/>
                  </a:cubicBezTo>
                  <a:cubicBezTo>
                    <a:pt x="239705" y="531053"/>
                    <a:pt x="256363" y="554852"/>
                    <a:pt x="280836" y="568974"/>
                  </a:cubicBezTo>
                  <a:cubicBezTo>
                    <a:pt x="287351" y="572729"/>
                    <a:pt x="294187" y="575617"/>
                    <a:pt x="301200" y="577720"/>
                  </a:cubicBezTo>
                  <a:lnTo>
                    <a:pt x="143306" y="577720"/>
                  </a:lnTo>
                  <a:cubicBezTo>
                    <a:pt x="136037" y="519755"/>
                    <a:pt x="90044" y="473778"/>
                    <a:pt x="32079" y="466493"/>
                  </a:cubicBezTo>
                  <a:lnTo>
                    <a:pt x="32079" y="143323"/>
                  </a:lnTo>
                  <a:cubicBezTo>
                    <a:pt x="90044" y="136053"/>
                    <a:pt x="136021" y="90060"/>
                    <a:pt x="143306" y="32096"/>
                  </a:cubicBezTo>
                  <a:lnTo>
                    <a:pt x="301184" y="32096"/>
                  </a:lnTo>
                  <a:cubicBezTo>
                    <a:pt x="294171" y="34214"/>
                    <a:pt x="287335" y="37086"/>
                    <a:pt x="280836" y="40842"/>
                  </a:cubicBezTo>
                  <a:cubicBezTo>
                    <a:pt x="256379" y="54964"/>
                    <a:pt x="239721" y="78762"/>
                    <a:pt x="234538" y="106156"/>
                  </a:cubicBezTo>
                  <a:cubicBezTo>
                    <a:pt x="207144" y="111339"/>
                    <a:pt x="183346" y="127997"/>
                    <a:pt x="169224" y="152454"/>
                  </a:cubicBezTo>
                  <a:cubicBezTo>
                    <a:pt x="155118" y="176911"/>
                    <a:pt x="152598" y="205861"/>
                    <a:pt x="161793" y="232163"/>
                  </a:cubicBezTo>
                  <a:close/>
                  <a:moveTo>
                    <a:pt x="379337" y="548015"/>
                  </a:moveTo>
                  <a:lnTo>
                    <a:pt x="371457" y="535707"/>
                  </a:lnTo>
                  <a:lnTo>
                    <a:pt x="358459" y="542414"/>
                  </a:lnTo>
                  <a:cubicBezTo>
                    <a:pt x="338800" y="552557"/>
                    <a:pt x="315820" y="552075"/>
                    <a:pt x="296883" y="541147"/>
                  </a:cubicBezTo>
                  <a:cubicBezTo>
                    <a:pt x="277931" y="530218"/>
                    <a:pt x="266024" y="510528"/>
                    <a:pt x="265013" y="488462"/>
                  </a:cubicBezTo>
                  <a:lnTo>
                    <a:pt x="264339" y="473858"/>
                  </a:lnTo>
                  <a:lnTo>
                    <a:pt x="249735" y="473184"/>
                  </a:lnTo>
                  <a:cubicBezTo>
                    <a:pt x="227669" y="472157"/>
                    <a:pt x="207947" y="460234"/>
                    <a:pt x="197034" y="441314"/>
                  </a:cubicBezTo>
                  <a:cubicBezTo>
                    <a:pt x="186106" y="422377"/>
                    <a:pt x="185640" y="399349"/>
                    <a:pt x="195783" y="379738"/>
                  </a:cubicBezTo>
                  <a:lnTo>
                    <a:pt x="202491" y="366756"/>
                  </a:lnTo>
                  <a:lnTo>
                    <a:pt x="190182" y="358860"/>
                  </a:lnTo>
                  <a:cubicBezTo>
                    <a:pt x="171567" y="346937"/>
                    <a:pt x="160478" y="326765"/>
                    <a:pt x="160478" y="304908"/>
                  </a:cubicBezTo>
                  <a:cubicBezTo>
                    <a:pt x="160478" y="283051"/>
                    <a:pt x="171567" y="262878"/>
                    <a:pt x="190182" y="250955"/>
                  </a:cubicBezTo>
                  <a:lnTo>
                    <a:pt x="202491" y="243059"/>
                  </a:lnTo>
                  <a:lnTo>
                    <a:pt x="195783" y="230077"/>
                  </a:lnTo>
                  <a:cubicBezTo>
                    <a:pt x="185640" y="210450"/>
                    <a:pt x="186106" y="187438"/>
                    <a:pt x="197034" y="168502"/>
                  </a:cubicBezTo>
                  <a:cubicBezTo>
                    <a:pt x="207963" y="149565"/>
                    <a:pt x="227669" y="137658"/>
                    <a:pt x="249735" y="136631"/>
                  </a:cubicBezTo>
                  <a:lnTo>
                    <a:pt x="264339" y="135957"/>
                  </a:lnTo>
                  <a:lnTo>
                    <a:pt x="265013" y="121353"/>
                  </a:lnTo>
                  <a:cubicBezTo>
                    <a:pt x="266024" y="99288"/>
                    <a:pt x="277947" y="79597"/>
                    <a:pt x="296883" y="68668"/>
                  </a:cubicBezTo>
                  <a:cubicBezTo>
                    <a:pt x="315820" y="57724"/>
                    <a:pt x="338800" y="57258"/>
                    <a:pt x="358459" y="67401"/>
                  </a:cubicBezTo>
                  <a:lnTo>
                    <a:pt x="371457" y="74109"/>
                  </a:lnTo>
                  <a:lnTo>
                    <a:pt x="379337" y="61800"/>
                  </a:lnTo>
                  <a:cubicBezTo>
                    <a:pt x="391260" y="43201"/>
                    <a:pt x="411432" y="32096"/>
                    <a:pt x="433289" y="32096"/>
                  </a:cubicBezTo>
                  <a:cubicBezTo>
                    <a:pt x="455146" y="32096"/>
                    <a:pt x="475318" y="43201"/>
                    <a:pt x="487242" y="61800"/>
                  </a:cubicBezTo>
                  <a:lnTo>
                    <a:pt x="495121" y="74109"/>
                  </a:lnTo>
                  <a:lnTo>
                    <a:pt x="508120" y="67401"/>
                  </a:lnTo>
                  <a:cubicBezTo>
                    <a:pt x="527778" y="57258"/>
                    <a:pt x="550759" y="57740"/>
                    <a:pt x="569695" y="68668"/>
                  </a:cubicBezTo>
                  <a:cubicBezTo>
                    <a:pt x="588648" y="79597"/>
                    <a:pt x="600555" y="99288"/>
                    <a:pt x="601566" y="121353"/>
                  </a:cubicBezTo>
                  <a:lnTo>
                    <a:pt x="602240" y="135957"/>
                  </a:lnTo>
                  <a:lnTo>
                    <a:pt x="616843" y="136631"/>
                  </a:lnTo>
                  <a:cubicBezTo>
                    <a:pt x="638909" y="137658"/>
                    <a:pt x="658632" y="149581"/>
                    <a:pt x="669544" y="168502"/>
                  </a:cubicBezTo>
                  <a:cubicBezTo>
                    <a:pt x="680473" y="187438"/>
                    <a:pt x="680938" y="210466"/>
                    <a:pt x="670796" y="230077"/>
                  </a:cubicBezTo>
                  <a:lnTo>
                    <a:pt x="664088" y="243059"/>
                  </a:lnTo>
                  <a:lnTo>
                    <a:pt x="676397" y="250955"/>
                  </a:lnTo>
                  <a:cubicBezTo>
                    <a:pt x="695012" y="262878"/>
                    <a:pt x="706101" y="283051"/>
                    <a:pt x="706101" y="304908"/>
                  </a:cubicBezTo>
                  <a:cubicBezTo>
                    <a:pt x="706101" y="326765"/>
                    <a:pt x="695012" y="346937"/>
                    <a:pt x="676397" y="358860"/>
                  </a:cubicBezTo>
                  <a:lnTo>
                    <a:pt x="664088" y="366756"/>
                  </a:lnTo>
                  <a:lnTo>
                    <a:pt x="670796" y="379738"/>
                  </a:lnTo>
                  <a:cubicBezTo>
                    <a:pt x="680938" y="399365"/>
                    <a:pt x="680473" y="422377"/>
                    <a:pt x="669544" y="441314"/>
                  </a:cubicBezTo>
                  <a:cubicBezTo>
                    <a:pt x="658616" y="460250"/>
                    <a:pt x="638909" y="472157"/>
                    <a:pt x="616843" y="473184"/>
                  </a:cubicBezTo>
                  <a:lnTo>
                    <a:pt x="602240" y="473858"/>
                  </a:lnTo>
                  <a:lnTo>
                    <a:pt x="601566" y="488462"/>
                  </a:lnTo>
                  <a:cubicBezTo>
                    <a:pt x="600555" y="510528"/>
                    <a:pt x="588632" y="530218"/>
                    <a:pt x="569695" y="541147"/>
                  </a:cubicBezTo>
                  <a:cubicBezTo>
                    <a:pt x="550759" y="552091"/>
                    <a:pt x="527778" y="552557"/>
                    <a:pt x="508120" y="542414"/>
                  </a:cubicBezTo>
                  <a:lnTo>
                    <a:pt x="495121" y="535707"/>
                  </a:lnTo>
                  <a:lnTo>
                    <a:pt x="487242" y="548015"/>
                  </a:lnTo>
                  <a:cubicBezTo>
                    <a:pt x="475318" y="566615"/>
                    <a:pt x="455146" y="577720"/>
                    <a:pt x="433289" y="577720"/>
                  </a:cubicBezTo>
                  <a:cubicBezTo>
                    <a:pt x="411432" y="577720"/>
                    <a:pt x="391260" y="566615"/>
                    <a:pt x="379337" y="548015"/>
                  </a:cubicBezTo>
                  <a:close/>
                  <a:moveTo>
                    <a:pt x="361813" y="577720"/>
                  </a:moveTo>
                  <a:lnTo>
                    <a:pt x="356003" y="577720"/>
                  </a:lnTo>
                  <a:cubicBezTo>
                    <a:pt x="357512" y="577270"/>
                    <a:pt x="359052" y="576917"/>
                    <a:pt x="360545" y="576388"/>
                  </a:cubicBezTo>
                  <a:cubicBezTo>
                    <a:pt x="360946" y="576869"/>
                    <a:pt x="361395" y="577254"/>
                    <a:pt x="361813" y="577720"/>
                  </a:cubicBezTo>
                  <a:close/>
                  <a:moveTo>
                    <a:pt x="356003" y="32096"/>
                  </a:moveTo>
                  <a:lnTo>
                    <a:pt x="361813" y="32096"/>
                  </a:lnTo>
                  <a:cubicBezTo>
                    <a:pt x="361411" y="32561"/>
                    <a:pt x="360946" y="32946"/>
                    <a:pt x="360545" y="33428"/>
                  </a:cubicBezTo>
                  <a:cubicBezTo>
                    <a:pt x="359036" y="32898"/>
                    <a:pt x="357512" y="32545"/>
                    <a:pt x="356003" y="32096"/>
                  </a:cubicBezTo>
                  <a:close/>
                  <a:moveTo>
                    <a:pt x="704785" y="377652"/>
                  </a:moveTo>
                  <a:cubicBezTo>
                    <a:pt x="725904" y="359470"/>
                    <a:pt x="738197" y="333136"/>
                    <a:pt x="738197" y="304908"/>
                  </a:cubicBezTo>
                  <a:cubicBezTo>
                    <a:pt x="738197" y="276680"/>
                    <a:pt x="725904" y="250345"/>
                    <a:pt x="704785" y="232163"/>
                  </a:cubicBezTo>
                  <a:cubicBezTo>
                    <a:pt x="713980" y="205861"/>
                    <a:pt x="711461" y="176927"/>
                    <a:pt x="697355" y="152454"/>
                  </a:cubicBezTo>
                  <a:cubicBezTo>
                    <a:pt x="683233" y="127997"/>
                    <a:pt x="659434" y="111339"/>
                    <a:pt x="632041" y="106156"/>
                  </a:cubicBezTo>
                  <a:cubicBezTo>
                    <a:pt x="626873" y="78762"/>
                    <a:pt x="610216" y="54964"/>
                    <a:pt x="585743" y="40842"/>
                  </a:cubicBezTo>
                  <a:cubicBezTo>
                    <a:pt x="579228" y="37086"/>
                    <a:pt x="572391" y="34214"/>
                    <a:pt x="565394" y="32096"/>
                  </a:cubicBezTo>
                  <a:lnTo>
                    <a:pt x="723272" y="32096"/>
                  </a:lnTo>
                  <a:cubicBezTo>
                    <a:pt x="730542" y="90060"/>
                    <a:pt x="776535" y="136037"/>
                    <a:pt x="834499" y="143323"/>
                  </a:cubicBezTo>
                  <a:lnTo>
                    <a:pt x="834499" y="466509"/>
                  </a:lnTo>
                  <a:cubicBezTo>
                    <a:pt x="776535" y="473778"/>
                    <a:pt x="730558" y="519771"/>
                    <a:pt x="723272" y="577736"/>
                  </a:cubicBezTo>
                  <a:lnTo>
                    <a:pt x="565362" y="577736"/>
                  </a:lnTo>
                  <a:cubicBezTo>
                    <a:pt x="572375" y="575617"/>
                    <a:pt x="579228" y="572745"/>
                    <a:pt x="585743" y="568990"/>
                  </a:cubicBezTo>
                  <a:cubicBezTo>
                    <a:pt x="610200" y="554868"/>
                    <a:pt x="626857" y="531069"/>
                    <a:pt x="632041" y="503675"/>
                  </a:cubicBezTo>
                  <a:cubicBezTo>
                    <a:pt x="659434" y="498492"/>
                    <a:pt x="683233" y="481834"/>
                    <a:pt x="697355" y="457377"/>
                  </a:cubicBezTo>
                  <a:cubicBezTo>
                    <a:pt x="711461" y="432905"/>
                    <a:pt x="713980" y="403954"/>
                    <a:pt x="704785" y="377652"/>
                  </a:cubicBezTo>
                  <a:close/>
                  <a:moveTo>
                    <a:pt x="504766" y="32096"/>
                  </a:moveTo>
                  <a:lnTo>
                    <a:pt x="510575" y="32096"/>
                  </a:lnTo>
                  <a:cubicBezTo>
                    <a:pt x="509067" y="32545"/>
                    <a:pt x="507526" y="32898"/>
                    <a:pt x="506034" y="33428"/>
                  </a:cubicBezTo>
                  <a:cubicBezTo>
                    <a:pt x="505633" y="32946"/>
                    <a:pt x="505183" y="32561"/>
                    <a:pt x="504766" y="32096"/>
                  </a:cubicBezTo>
                  <a:close/>
                  <a:moveTo>
                    <a:pt x="510591" y="577720"/>
                  </a:moveTo>
                  <a:lnTo>
                    <a:pt x="504766" y="577720"/>
                  </a:lnTo>
                  <a:cubicBezTo>
                    <a:pt x="505167" y="577254"/>
                    <a:pt x="505633" y="576869"/>
                    <a:pt x="506034" y="576388"/>
                  </a:cubicBezTo>
                  <a:cubicBezTo>
                    <a:pt x="507542" y="576917"/>
                    <a:pt x="509067" y="577270"/>
                    <a:pt x="510591" y="577720"/>
                  </a:cubicBezTo>
                  <a:close/>
                  <a:moveTo>
                    <a:pt x="755689" y="577720"/>
                  </a:moveTo>
                  <a:cubicBezTo>
                    <a:pt x="762477" y="537488"/>
                    <a:pt x="794251" y="505729"/>
                    <a:pt x="834483" y="498925"/>
                  </a:cubicBezTo>
                  <a:lnTo>
                    <a:pt x="834483" y="577720"/>
                  </a:lnTo>
                  <a:close/>
                  <a:moveTo>
                    <a:pt x="834483" y="110890"/>
                  </a:moveTo>
                  <a:cubicBezTo>
                    <a:pt x="794251" y="104102"/>
                    <a:pt x="762493" y="72327"/>
                    <a:pt x="755689" y="32096"/>
                  </a:cubicBezTo>
                  <a:lnTo>
                    <a:pt x="834483" y="32096"/>
                  </a:lnTo>
                  <a:close/>
                  <a:moveTo>
                    <a:pt x="110890" y="32096"/>
                  </a:moveTo>
                  <a:cubicBezTo>
                    <a:pt x="104086" y="72327"/>
                    <a:pt x="72327" y="104086"/>
                    <a:pt x="32096" y="110890"/>
                  </a:cubicBezTo>
                  <a:lnTo>
                    <a:pt x="32096" y="32096"/>
                  </a:lnTo>
                  <a:close/>
                  <a:moveTo>
                    <a:pt x="32096" y="498925"/>
                  </a:moveTo>
                  <a:cubicBezTo>
                    <a:pt x="72327" y="505713"/>
                    <a:pt x="104086" y="537488"/>
                    <a:pt x="110890" y="577720"/>
                  </a:cubicBezTo>
                  <a:lnTo>
                    <a:pt x="32096" y="577720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79" name="任意多边形: 形状 78"/>
            <p:cNvSpPr/>
            <p:nvPr/>
          </p:nvSpPr>
          <p:spPr>
            <a:xfrm>
              <a:off x="1390077" y="3722546"/>
              <a:ext cx="306477" cy="305746"/>
            </a:xfrm>
            <a:custGeom>
              <a:avLst/>
              <a:gdLst>
                <a:gd name="connsiteX0" fmla="*/ 994961 w 994960"/>
                <a:gd name="connsiteY0" fmla="*/ 0 h 992586"/>
                <a:gd name="connsiteX1" fmla="*/ 0 w 994960"/>
                <a:gd name="connsiteY1" fmla="*/ 0 h 992586"/>
                <a:gd name="connsiteX2" fmla="*/ 0 w 994960"/>
                <a:gd name="connsiteY2" fmla="*/ 738197 h 992586"/>
                <a:gd name="connsiteX3" fmla="*/ 201977 w 994960"/>
                <a:gd name="connsiteY3" fmla="*/ 738197 h 992586"/>
                <a:gd name="connsiteX4" fmla="*/ 98678 w 994960"/>
                <a:gd name="connsiteY4" fmla="*/ 841497 h 992586"/>
                <a:gd name="connsiteX5" fmla="*/ 211991 w 994960"/>
                <a:gd name="connsiteY5" fmla="*/ 879273 h 992586"/>
                <a:gd name="connsiteX6" fmla="*/ 249767 w 994960"/>
                <a:gd name="connsiteY6" fmla="*/ 992586 h 992586"/>
                <a:gd name="connsiteX7" fmla="*/ 497480 w 994960"/>
                <a:gd name="connsiteY7" fmla="*/ 744841 h 992586"/>
                <a:gd name="connsiteX8" fmla="*/ 745225 w 994960"/>
                <a:gd name="connsiteY8" fmla="*/ 992570 h 992586"/>
                <a:gd name="connsiteX9" fmla="*/ 783002 w 994960"/>
                <a:gd name="connsiteY9" fmla="*/ 879257 h 992586"/>
                <a:gd name="connsiteX10" fmla="*/ 896315 w 994960"/>
                <a:gd name="connsiteY10" fmla="*/ 841481 h 992586"/>
                <a:gd name="connsiteX11" fmla="*/ 792984 w 994960"/>
                <a:gd name="connsiteY11" fmla="*/ 738197 h 992586"/>
                <a:gd name="connsiteX12" fmla="*/ 994961 w 994960"/>
                <a:gd name="connsiteY12" fmla="*/ 738197 h 992586"/>
                <a:gd name="connsiteX13" fmla="*/ 158102 w 994960"/>
                <a:gd name="connsiteY13" fmla="*/ 827471 h 992586"/>
                <a:gd name="connsiteX14" fmla="*/ 247360 w 994960"/>
                <a:gd name="connsiteY14" fmla="*/ 738197 h 992586"/>
                <a:gd name="connsiteX15" fmla="*/ 330359 w 994960"/>
                <a:gd name="connsiteY15" fmla="*/ 738197 h 992586"/>
                <a:gd name="connsiteX16" fmla="*/ 220336 w 994960"/>
                <a:gd name="connsiteY16" fmla="*/ 848221 h 992586"/>
                <a:gd name="connsiteX17" fmla="*/ 243027 w 994960"/>
                <a:gd name="connsiteY17" fmla="*/ 870912 h 992586"/>
                <a:gd name="connsiteX18" fmla="*/ 375742 w 994960"/>
                <a:gd name="connsiteY18" fmla="*/ 738197 h 992586"/>
                <a:gd name="connsiteX19" fmla="*/ 458741 w 994960"/>
                <a:gd name="connsiteY19" fmla="*/ 738197 h 992586"/>
                <a:gd name="connsiteX20" fmla="*/ 263793 w 994960"/>
                <a:gd name="connsiteY20" fmla="*/ 933162 h 992586"/>
                <a:gd name="connsiteX21" fmla="*/ 731168 w 994960"/>
                <a:gd name="connsiteY21" fmla="*/ 933162 h 992586"/>
                <a:gd name="connsiteX22" fmla="*/ 536220 w 994960"/>
                <a:gd name="connsiteY22" fmla="*/ 738197 h 992586"/>
                <a:gd name="connsiteX23" fmla="*/ 619218 w 994960"/>
                <a:gd name="connsiteY23" fmla="*/ 738197 h 992586"/>
                <a:gd name="connsiteX24" fmla="*/ 751933 w 994960"/>
                <a:gd name="connsiteY24" fmla="*/ 870912 h 992586"/>
                <a:gd name="connsiteX25" fmla="*/ 836858 w 994960"/>
                <a:gd name="connsiteY25" fmla="*/ 827471 h 992586"/>
                <a:gd name="connsiteX26" fmla="*/ 774609 w 994960"/>
                <a:gd name="connsiteY26" fmla="*/ 848221 h 992586"/>
                <a:gd name="connsiteX27" fmla="*/ 664602 w 994960"/>
                <a:gd name="connsiteY27" fmla="*/ 738197 h 992586"/>
                <a:gd name="connsiteX28" fmla="*/ 747600 w 994960"/>
                <a:gd name="connsiteY28" fmla="*/ 738197 h 992586"/>
                <a:gd name="connsiteX29" fmla="*/ 962865 w 994960"/>
                <a:gd name="connsiteY29" fmla="*/ 706102 h 992586"/>
                <a:gd name="connsiteX30" fmla="*/ 32096 w 994960"/>
                <a:gd name="connsiteY30" fmla="*/ 706102 h 992586"/>
                <a:gd name="connsiteX31" fmla="*/ 32096 w 994960"/>
                <a:gd name="connsiteY31" fmla="*/ 32096 h 992586"/>
                <a:gd name="connsiteX32" fmla="*/ 962865 w 994960"/>
                <a:gd name="connsiteY32" fmla="*/ 32096 h 992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94960" h="992586">
                  <a:moveTo>
                    <a:pt x="994961" y="0"/>
                  </a:moveTo>
                  <a:lnTo>
                    <a:pt x="0" y="0"/>
                  </a:lnTo>
                  <a:lnTo>
                    <a:pt x="0" y="738197"/>
                  </a:lnTo>
                  <a:lnTo>
                    <a:pt x="201977" y="738197"/>
                  </a:lnTo>
                  <a:lnTo>
                    <a:pt x="98678" y="841497"/>
                  </a:lnTo>
                  <a:lnTo>
                    <a:pt x="211991" y="879273"/>
                  </a:lnTo>
                  <a:lnTo>
                    <a:pt x="249767" y="992586"/>
                  </a:lnTo>
                  <a:lnTo>
                    <a:pt x="497480" y="744841"/>
                  </a:lnTo>
                  <a:lnTo>
                    <a:pt x="745225" y="992570"/>
                  </a:lnTo>
                  <a:lnTo>
                    <a:pt x="783002" y="879257"/>
                  </a:lnTo>
                  <a:lnTo>
                    <a:pt x="896315" y="841481"/>
                  </a:lnTo>
                  <a:lnTo>
                    <a:pt x="792984" y="738197"/>
                  </a:lnTo>
                  <a:lnTo>
                    <a:pt x="994961" y="738197"/>
                  </a:lnTo>
                  <a:close/>
                  <a:moveTo>
                    <a:pt x="158102" y="827471"/>
                  </a:moveTo>
                  <a:lnTo>
                    <a:pt x="247360" y="738197"/>
                  </a:lnTo>
                  <a:lnTo>
                    <a:pt x="330359" y="738197"/>
                  </a:lnTo>
                  <a:lnTo>
                    <a:pt x="220336" y="848221"/>
                  </a:lnTo>
                  <a:close/>
                  <a:moveTo>
                    <a:pt x="243027" y="870912"/>
                  </a:moveTo>
                  <a:lnTo>
                    <a:pt x="375742" y="738197"/>
                  </a:lnTo>
                  <a:lnTo>
                    <a:pt x="458741" y="738197"/>
                  </a:lnTo>
                  <a:lnTo>
                    <a:pt x="263793" y="933162"/>
                  </a:lnTo>
                  <a:close/>
                  <a:moveTo>
                    <a:pt x="731168" y="933162"/>
                  </a:moveTo>
                  <a:lnTo>
                    <a:pt x="536220" y="738197"/>
                  </a:lnTo>
                  <a:lnTo>
                    <a:pt x="619218" y="738197"/>
                  </a:lnTo>
                  <a:lnTo>
                    <a:pt x="751933" y="870912"/>
                  </a:lnTo>
                  <a:close/>
                  <a:moveTo>
                    <a:pt x="836858" y="827471"/>
                  </a:moveTo>
                  <a:lnTo>
                    <a:pt x="774609" y="848221"/>
                  </a:lnTo>
                  <a:lnTo>
                    <a:pt x="664602" y="738197"/>
                  </a:lnTo>
                  <a:lnTo>
                    <a:pt x="747600" y="738197"/>
                  </a:lnTo>
                  <a:close/>
                  <a:moveTo>
                    <a:pt x="962865" y="706102"/>
                  </a:moveTo>
                  <a:lnTo>
                    <a:pt x="32096" y="706102"/>
                  </a:lnTo>
                  <a:lnTo>
                    <a:pt x="32096" y="32096"/>
                  </a:lnTo>
                  <a:lnTo>
                    <a:pt x="962865" y="32096"/>
                  </a:lnTo>
                  <a:close/>
                </a:path>
              </a:pathLst>
            </a:custGeom>
            <a:solidFill>
              <a:schemeClr val="bg1"/>
            </a:solidFill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sym typeface="HarmonyOS Sans SC Light" panose="00000400000000000000" pitchFamily="2" charset="-122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93616" y="500102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市场分析</a:t>
            </a:r>
          </a:p>
        </p:txBody>
      </p:sp>
      <p:sp>
        <p:nvSpPr>
          <p:cNvPr id="3" name="矩形: 圆角 2"/>
          <p:cNvSpPr/>
          <p:nvPr/>
        </p:nvSpPr>
        <p:spPr>
          <a:xfrm>
            <a:off x="9086128" y="0"/>
            <a:ext cx="3105872" cy="6858001"/>
          </a:xfrm>
          <a:prstGeom prst="roundRect">
            <a:avLst>
              <a:gd name="adj" fmla="val 4695"/>
            </a:avLst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6463862" y="1052512"/>
            <a:ext cx="4872828" cy="4931597"/>
          </a:xfrm>
          <a:prstGeom prst="roundRect">
            <a:avLst>
              <a:gd name="adj" fmla="val 2023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 flipH="1">
            <a:off x="10801350" y="6267865"/>
            <a:ext cx="821215" cy="176028"/>
            <a:chOff x="511750" y="444500"/>
            <a:chExt cx="821215" cy="176028"/>
          </a:xfrm>
        </p:grpSpPr>
        <p:sp>
          <p:nvSpPr>
            <p:cNvPr id="6" name="任意多边形: 形状 5"/>
            <p:cNvSpPr/>
            <p:nvPr/>
          </p:nvSpPr>
          <p:spPr>
            <a:xfrm>
              <a:off x="511750" y="444500"/>
              <a:ext cx="142939" cy="176028"/>
            </a:xfrm>
            <a:custGeom>
              <a:avLst/>
              <a:gdLst>
                <a:gd name="connsiteX0" fmla="*/ 88014 w 142939"/>
                <a:gd name="connsiteY0" fmla="*/ 0 h 176028"/>
                <a:gd name="connsiteX1" fmla="*/ 122273 w 142939"/>
                <a:gd name="connsiteY1" fmla="*/ 6917 h 176028"/>
                <a:gd name="connsiteX2" fmla="*/ 142939 w 142939"/>
                <a:gd name="connsiteY2" fmla="*/ 20850 h 176028"/>
                <a:gd name="connsiteX3" fmla="*/ 135628 w 142939"/>
                <a:gd name="connsiteY3" fmla="*/ 25779 h 176028"/>
                <a:gd name="connsiteX4" fmla="*/ 109849 w 142939"/>
                <a:gd name="connsiteY4" fmla="*/ 88014 h 176028"/>
                <a:gd name="connsiteX5" fmla="*/ 135628 w 142939"/>
                <a:gd name="connsiteY5" fmla="*/ 150249 h 176028"/>
                <a:gd name="connsiteX6" fmla="*/ 142939 w 142939"/>
                <a:gd name="connsiteY6" fmla="*/ 155179 h 176028"/>
                <a:gd name="connsiteX7" fmla="*/ 122273 w 142939"/>
                <a:gd name="connsiteY7" fmla="*/ 169111 h 176028"/>
                <a:gd name="connsiteX8" fmla="*/ 88014 w 142939"/>
                <a:gd name="connsiteY8" fmla="*/ 176028 h 176028"/>
                <a:gd name="connsiteX9" fmla="*/ 0 w 142939"/>
                <a:gd name="connsiteY9" fmla="*/ 88014 h 176028"/>
                <a:gd name="connsiteX10" fmla="*/ 88014 w 142939"/>
                <a:gd name="connsiteY10" fmla="*/ 0 h 176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939" h="176028">
                  <a:moveTo>
                    <a:pt x="88014" y="0"/>
                  </a:moveTo>
                  <a:cubicBezTo>
                    <a:pt x="100166" y="0"/>
                    <a:pt x="111743" y="2463"/>
                    <a:pt x="122273" y="6917"/>
                  </a:cubicBezTo>
                  <a:lnTo>
                    <a:pt x="142939" y="20850"/>
                  </a:lnTo>
                  <a:lnTo>
                    <a:pt x="135628" y="25779"/>
                  </a:lnTo>
                  <a:cubicBezTo>
                    <a:pt x="119700" y="41706"/>
                    <a:pt x="109849" y="63710"/>
                    <a:pt x="109849" y="88014"/>
                  </a:cubicBezTo>
                  <a:cubicBezTo>
                    <a:pt x="109849" y="112319"/>
                    <a:pt x="119700" y="134322"/>
                    <a:pt x="135628" y="150249"/>
                  </a:cubicBezTo>
                  <a:lnTo>
                    <a:pt x="142939" y="155179"/>
                  </a:lnTo>
                  <a:lnTo>
                    <a:pt x="122273" y="169111"/>
                  </a:lnTo>
                  <a:cubicBezTo>
                    <a:pt x="111743" y="173565"/>
                    <a:pt x="100166" y="176028"/>
                    <a:pt x="88014" y="176028"/>
                  </a:cubicBezTo>
                  <a:cubicBezTo>
                    <a:pt x="39405" y="176028"/>
                    <a:pt x="0" y="136623"/>
                    <a:pt x="0" y="88014"/>
                  </a:cubicBezTo>
                  <a:cubicBezTo>
                    <a:pt x="0" y="39405"/>
                    <a:pt x="39405" y="0"/>
                    <a:pt x="88014" y="0"/>
                  </a:cubicBezTo>
                  <a:close/>
                </a:path>
              </a:pathLst>
            </a:custGeom>
            <a:noFill/>
            <a:ln w="9525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HarmonyOS Sans SC Light" panose="00000400000000000000" pitchFamily="2" charset="-122"/>
                <a:cs typeface="+mn-cs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621598" y="444500"/>
              <a:ext cx="176028" cy="176028"/>
            </a:xfrm>
            <a:prstGeom prst="ellipse">
              <a:avLst/>
            </a:prstGeom>
            <a:noFill/>
            <a:ln w="9525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HarmonyOS Sans SC Light" panose="00000400000000000000" pitchFamily="2" charset="-122"/>
                <a:cs typeface="+mn-cs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797626" y="535781"/>
              <a:ext cx="535339" cy="0"/>
            </a:xfrm>
            <a:prstGeom prst="line">
              <a:avLst/>
            </a:prstGeom>
            <a:ln w="9525">
              <a:solidFill>
                <a:schemeClr val="bg1">
                  <a:alpha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1590056663"/>
              </p:ext>
            </p:extLst>
          </p:nvPr>
        </p:nvGraphicFramePr>
        <p:xfrm>
          <a:off x="6429137" y="2072033"/>
          <a:ext cx="4731961" cy="44600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6739383" y="1322060"/>
            <a:ext cx="3319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市场占额发展趋势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33907" y="1568404"/>
            <a:ext cx="1526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市场分析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744178" y="2138305"/>
            <a:ext cx="570272" cy="0"/>
          </a:xfrm>
          <a:prstGeom prst="line">
            <a:avLst/>
          </a:prstGeom>
          <a:ln w="508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33907" y="3596813"/>
            <a:ext cx="472539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633907" y="3983509"/>
            <a:ext cx="1526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发展趋势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744178" y="4553410"/>
            <a:ext cx="570272" cy="0"/>
          </a:xfrm>
          <a:prstGeom prst="line">
            <a:avLst/>
          </a:prstGeom>
          <a:ln w="508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104"/>
          <p:cNvSpPr txBox="1"/>
          <p:nvPr/>
        </p:nvSpPr>
        <p:spPr>
          <a:xfrm>
            <a:off x="582080" y="2246541"/>
            <a:ext cx="4539977" cy="1101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民用空防领域市场增长趋势良好</a:t>
            </a:r>
            <a:endParaRPr lang="en-US" altLang="zh-CN" dirty="0">
              <a:ln>
                <a:noFill/>
              </a:ln>
              <a:latin typeface="+mn-ea"/>
              <a:cs typeface="HarmonyOS Sans SC Light" panose="00000400000000000000" pitchFamily="2" charset="-122"/>
              <a:sym typeface="HarmonyOS Sans SC Light" panose="00000400000000000000" pitchFamily="2" charset="-122"/>
            </a:endParaRPr>
          </a:p>
          <a:p>
            <a:pPr algn="l"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随着近年来无人机等设备不断更新迭代</a:t>
            </a:r>
          </a:p>
          <a:p>
            <a:pPr algn="l"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在市场上的使用率不断提高</a:t>
            </a:r>
          </a:p>
        </p:txBody>
      </p:sp>
      <p:sp>
        <p:nvSpPr>
          <p:cNvPr id="25" name="文本框 104"/>
          <p:cNvSpPr txBox="1"/>
          <p:nvPr/>
        </p:nvSpPr>
        <p:spPr>
          <a:xfrm>
            <a:off x="582080" y="4661646"/>
            <a:ext cx="4539977" cy="1101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市场份额占领不多</a:t>
            </a:r>
            <a:endParaRPr lang="en-US" altLang="zh-CN" dirty="0">
              <a:ln>
                <a:noFill/>
              </a:ln>
              <a:latin typeface="+mn-ea"/>
              <a:cs typeface="HarmonyOS Sans SC Light" panose="00000400000000000000" pitchFamily="2" charset="-122"/>
              <a:sym typeface="HarmonyOS Sans SC Light" panose="00000400000000000000" pitchFamily="2" charset="-122"/>
            </a:endParaRPr>
          </a:p>
          <a:p>
            <a:pPr algn="l"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主要份额占据在三家头部企业，剩下市场与份额目前还在空白期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A983B11C-0266-48E9-8C02-B529C8732C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商业模式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C5654EE-6721-45E3-9726-2CFE011F684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BUSINESS MODEL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0F4ECF-56E1-4025-AE8C-B53204AF24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37F3C1-0B4B-9B70-EC93-E575E4B8929F}"/>
              </a:ext>
            </a:extLst>
          </p:cNvPr>
          <p:cNvSpPr txBox="1"/>
          <p:nvPr/>
        </p:nvSpPr>
        <p:spPr>
          <a:xfrm>
            <a:off x="4596204" y="5324600"/>
            <a:ext cx="6847242" cy="877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/>
              <a:t>51PPT模板网，幻灯片演示模板及素材免费下载！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zh-CN" altLang="en-US" b="1" dirty="0"/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1519304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箭头: 右 4"/>
          <p:cNvSpPr/>
          <p:nvPr/>
        </p:nvSpPr>
        <p:spPr>
          <a:xfrm>
            <a:off x="0" y="1084580"/>
            <a:ext cx="5478780" cy="5030470"/>
          </a:xfrm>
          <a:custGeom>
            <a:avLst/>
            <a:gdLst>
              <a:gd name="connsiteX0" fmla="*/ 0 w 10810240"/>
              <a:gd name="connsiteY0" fmla="*/ 815340 h 3261360"/>
              <a:gd name="connsiteX1" fmla="*/ 9179560 w 10810240"/>
              <a:gd name="connsiteY1" fmla="*/ 815340 h 3261360"/>
              <a:gd name="connsiteX2" fmla="*/ 9179560 w 10810240"/>
              <a:gd name="connsiteY2" fmla="*/ 0 h 3261360"/>
              <a:gd name="connsiteX3" fmla="*/ 10810240 w 10810240"/>
              <a:gd name="connsiteY3" fmla="*/ 1630680 h 3261360"/>
              <a:gd name="connsiteX4" fmla="*/ 9179560 w 10810240"/>
              <a:gd name="connsiteY4" fmla="*/ 3261360 h 3261360"/>
              <a:gd name="connsiteX5" fmla="*/ 9179560 w 10810240"/>
              <a:gd name="connsiteY5" fmla="*/ 2446020 h 3261360"/>
              <a:gd name="connsiteX6" fmla="*/ 0 w 10810240"/>
              <a:gd name="connsiteY6" fmla="*/ 2446020 h 3261360"/>
              <a:gd name="connsiteX7" fmla="*/ 0 w 10810240"/>
              <a:gd name="connsiteY7" fmla="*/ 815340 h 3261360"/>
              <a:gd name="connsiteX0-1" fmla="*/ 0 w 11856720"/>
              <a:gd name="connsiteY0-2" fmla="*/ 0 h 4386580"/>
              <a:gd name="connsiteX1-3" fmla="*/ 10226040 w 11856720"/>
              <a:gd name="connsiteY1-4" fmla="*/ 1940560 h 4386580"/>
              <a:gd name="connsiteX2-5" fmla="*/ 10226040 w 11856720"/>
              <a:gd name="connsiteY2-6" fmla="*/ 1125220 h 4386580"/>
              <a:gd name="connsiteX3-7" fmla="*/ 11856720 w 11856720"/>
              <a:gd name="connsiteY3-8" fmla="*/ 2755900 h 4386580"/>
              <a:gd name="connsiteX4-9" fmla="*/ 10226040 w 11856720"/>
              <a:gd name="connsiteY4-10" fmla="*/ 4386580 h 4386580"/>
              <a:gd name="connsiteX5-11" fmla="*/ 10226040 w 11856720"/>
              <a:gd name="connsiteY5-12" fmla="*/ 3571240 h 4386580"/>
              <a:gd name="connsiteX6-13" fmla="*/ 1046480 w 11856720"/>
              <a:gd name="connsiteY6-14" fmla="*/ 3571240 h 4386580"/>
              <a:gd name="connsiteX7-15" fmla="*/ 0 w 11856720"/>
              <a:gd name="connsiteY7-16" fmla="*/ 0 h 4386580"/>
              <a:gd name="connsiteX0-17" fmla="*/ 0 w 11856720"/>
              <a:gd name="connsiteY0-18" fmla="*/ 0 h 5552440"/>
              <a:gd name="connsiteX1-19" fmla="*/ 10226040 w 11856720"/>
              <a:gd name="connsiteY1-20" fmla="*/ 1940560 h 5552440"/>
              <a:gd name="connsiteX2-21" fmla="*/ 10226040 w 11856720"/>
              <a:gd name="connsiteY2-22" fmla="*/ 1125220 h 5552440"/>
              <a:gd name="connsiteX3-23" fmla="*/ 11856720 w 11856720"/>
              <a:gd name="connsiteY3-24" fmla="*/ 2755900 h 5552440"/>
              <a:gd name="connsiteX4-25" fmla="*/ 10226040 w 11856720"/>
              <a:gd name="connsiteY4-26" fmla="*/ 4386580 h 5552440"/>
              <a:gd name="connsiteX5-27" fmla="*/ 10226040 w 11856720"/>
              <a:gd name="connsiteY5-28" fmla="*/ 3571240 h 5552440"/>
              <a:gd name="connsiteX6-29" fmla="*/ 10160 w 11856720"/>
              <a:gd name="connsiteY6-30" fmla="*/ 5552440 h 5552440"/>
              <a:gd name="connsiteX7-31" fmla="*/ 0 w 11856720"/>
              <a:gd name="connsiteY7-32" fmla="*/ 0 h 5552440"/>
              <a:gd name="connsiteX0-33" fmla="*/ 0 w 11856720"/>
              <a:gd name="connsiteY0-34" fmla="*/ 0 h 5552440"/>
              <a:gd name="connsiteX1-35" fmla="*/ 10226040 w 11856720"/>
              <a:gd name="connsiteY1-36" fmla="*/ 1940560 h 5552440"/>
              <a:gd name="connsiteX2-37" fmla="*/ 10226040 w 11856720"/>
              <a:gd name="connsiteY2-38" fmla="*/ 1125220 h 5552440"/>
              <a:gd name="connsiteX3-39" fmla="*/ 11856720 w 11856720"/>
              <a:gd name="connsiteY3-40" fmla="*/ 2755900 h 5552440"/>
              <a:gd name="connsiteX4-41" fmla="*/ 10226040 w 11856720"/>
              <a:gd name="connsiteY4-42" fmla="*/ 4386580 h 5552440"/>
              <a:gd name="connsiteX5-43" fmla="*/ 10226040 w 11856720"/>
              <a:gd name="connsiteY5-44" fmla="*/ 3571240 h 5552440"/>
              <a:gd name="connsiteX6-45" fmla="*/ 10160 w 11856720"/>
              <a:gd name="connsiteY6-46" fmla="*/ 5552440 h 5552440"/>
              <a:gd name="connsiteX7-47" fmla="*/ 0 w 11856720"/>
              <a:gd name="connsiteY7-48" fmla="*/ 0 h 5552440"/>
              <a:gd name="connsiteX0-49" fmla="*/ 0 w 11856720"/>
              <a:gd name="connsiteY0-50" fmla="*/ 0 h 5552440"/>
              <a:gd name="connsiteX1-51" fmla="*/ 10226040 w 11856720"/>
              <a:gd name="connsiteY1-52" fmla="*/ 1940560 h 5552440"/>
              <a:gd name="connsiteX2-53" fmla="*/ 10226040 w 11856720"/>
              <a:gd name="connsiteY2-54" fmla="*/ 1125220 h 5552440"/>
              <a:gd name="connsiteX3-55" fmla="*/ 11856720 w 11856720"/>
              <a:gd name="connsiteY3-56" fmla="*/ 2755900 h 5552440"/>
              <a:gd name="connsiteX4-57" fmla="*/ 10226040 w 11856720"/>
              <a:gd name="connsiteY4-58" fmla="*/ 4386580 h 5552440"/>
              <a:gd name="connsiteX5-59" fmla="*/ 10226040 w 11856720"/>
              <a:gd name="connsiteY5-60" fmla="*/ 3571240 h 5552440"/>
              <a:gd name="connsiteX6-61" fmla="*/ 10160 w 11856720"/>
              <a:gd name="connsiteY6-62" fmla="*/ 5552440 h 5552440"/>
              <a:gd name="connsiteX7-63" fmla="*/ 0 w 11856720"/>
              <a:gd name="connsiteY7-64" fmla="*/ 0 h 5552440"/>
              <a:gd name="connsiteX0-65" fmla="*/ 0 w 11856720"/>
              <a:gd name="connsiteY0-66" fmla="*/ 0 h 5552440"/>
              <a:gd name="connsiteX1-67" fmla="*/ 10226040 w 11856720"/>
              <a:gd name="connsiteY1-68" fmla="*/ 1940560 h 5552440"/>
              <a:gd name="connsiteX2-69" fmla="*/ 10226040 w 11856720"/>
              <a:gd name="connsiteY2-70" fmla="*/ 1125220 h 5552440"/>
              <a:gd name="connsiteX3-71" fmla="*/ 11856720 w 11856720"/>
              <a:gd name="connsiteY3-72" fmla="*/ 2755900 h 5552440"/>
              <a:gd name="connsiteX4-73" fmla="*/ 10226040 w 11856720"/>
              <a:gd name="connsiteY4-74" fmla="*/ 4386580 h 5552440"/>
              <a:gd name="connsiteX5-75" fmla="*/ 10226040 w 11856720"/>
              <a:gd name="connsiteY5-76" fmla="*/ 3571240 h 5552440"/>
              <a:gd name="connsiteX6-77" fmla="*/ 10160 w 11856720"/>
              <a:gd name="connsiteY6-78" fmla="*/ 5552440 h 5552440"/>
              <a:gd name="connsiteX7-79" fmla="*/ 0 w 11856720"/>
              <a:gd name="connsiteY7-80" fmla="*/ 0 h 5552440"/>
              <a:gd name="connsiteX0-81" fmla="*/ 0 w 11856720"/>
              <a:gd name="connsiteY0-82" fmla="*/ 0 h 5552440"/>
              <a:gd name="connsiteX1-83" fmla="*/ 10226040 w 11856720"/>
              <a:gd name="connsiteY1-84" fmla="*/ 1940560 h 5552440"/>
              <a:gd name="connsiteX2-85" fmla="*/ 10226040 w 11856720"/>
              <a:gd name="connsiteY2-86" fmla="*/ 1125220 h 5552440"/>
              <a:gd name="connsiteX3-87" fmla="*/ 11856720 w 11856720"/>
              <a:gd name="connsiteY3-88" fmla="*/ 2755900 h 5552440"/>
              <a:gd name="connsiteX4-89" fmla="*/ 10226040 w 11856720"/>
              <a:gd name="connsiteY4-90" fmla="*/ 4386580 h 5552440"/>
              <a:gd name="connsiteX5-91" fmla="*/ 10226040 w 11856720"/>
              <a:gd name="connsiteY5-92" fmla="*/ 3571240 h 5552440"/>
              <a:gd name="connsiteX6-93" fmla="*/ 10160 w 11856720"/>
              <a:gd name="connsiteY6-94" fmla="*/ 5552440 h 5552440"/>
              <a:gd name="connsiteX7-95" fmla="*/ 0 w 11856720"/>
              <a:gd name="connsiteY7-96" fmla="*/ 0 h 5552440"/>
              <a:gd name="connsiteX0-97" fmla="*/ 0 w 11856720"/>
              <a:gd name="connsiteY0-98" fmla="*/ 0 h 5552440"/>
              <a:gd name="connsiteX1-99" fmla="*/ 10226040 w 11856720"/>
              <a:gd name="connsiteY1-100" fmla="*/ 1940560 h 5552440"/>
              <a:gd name="connsiteX2-101" fmla="*/ 10226040 w 11856720"/>
              <a:gd name="connsiteY2-102" fmla="*/ 1125220 h 5552440"/>
              <a:gd name="connsiteX3-103" fmla="*/ 11856720 w 11856720"/>
              <a:gd name="connsiteY3-104" fmla="*/ 2755900 h 5552440"/>
              <a:gd name="connsiteX4-105" fmla="*/ 10226040 w 11856720"/>
              <a:gd name="connsiteY4-106" fmla="*/ 4386580 h 5552440"/>
              <a:gd name="connsiteX5-107" fmla="*/ 10226040 w 11856720"/>
              <a:gd name="connsiteY5-108" fmla="*/ 3571240 h 5552440"/>
              <a:gd name="connsiteX6-109" fmla="*/ 10160 w 11856720"/>
              <a:gd name="connsiteY6-110" fmla="*/ 5552440 h 5552440"/>
              <a:gd name="connsiteX7-111" fmla="*/ 0 w 11856720"/>
              <a:gd name="connsiteY7-112" fmla="*/ 0 h 5552440"/>
              <a:gd name="connsiteX0-113" fmla="*/ 0 w 11856720"/>
              <a:gd name="connsiteY0-114" fmla="*/ 0 h 5552440"/>
              <a:gd name="connsiteX1-115" fmla="*/ 10226040 w 11856720"/>
              <a:gd name="connsiteY1-116" fmla="*/ 1940560 h 5552440"/>
              <a:gd name="connsiteX2-117" fmla="*/ 10226040 w 11856720"/>
              <a:gd name="connsiteY2-118" fmla="*/ 1125220 h 5552440"/>
              <a:gd name="connsiteX3-119" fmla="*/ 11856720 w 11856720"/>
              <a:gd name="connsiteY3-120" fmla="*/ 2755900 h 5552440"/>
              <a:gd name="connsiteX4-121" fmla="*/ 10226040 w 11856720"/>
              <a:gd name="connsiteY4-122" fmla="*/ 4386580 h 5552440"/>
              <a:gd name="connsiteX5-123" fmla="*/ 10226040 w 11856720"/>
              <a:gd name="connsiteY5-124" fmla="*/ 3571240 h 5552440"/>
              <a:gd name="connsiteX6-125" fmla="*/ 10160 w 11856720"/>
              <a:gd name="connsiteY6-126" fmla="*/ 5552440 h 5552440"/>
              <a:gd name="connsiteX7-127" fmla="*/ 0 w 11856720"/>
              <a:gd name="connsiteY7-128" fmla="*/ 0 h 5552440"/>
              <a:gd name="connsiteX0-129" fmla="*/ 0 w 11856720"/>
              <a:gd name="connsiteY0-130" fmla="*/ 0 h 5552440"/>
              <a:gd name="connsiteX1-131" fmla="*/ 10226040 w 11856720"/>
              <a:gd name="connsiteY1-132" fmla="*/ 1940560 h 5552440"/>
              <a:gd name="connsiteX2-133" fmla="*/ 10226040 w 11856720"/>
              <a:gd name="connsiteY2-134" fmla="*/ 1125220 h 5552440"/>
              <a:gd name="connsiteX3-135" fmla="*/ 11856720 w 11856720"/>
              <a:gd name="connsiteY3-136" fmla="*/ 2755900 h 5552440"/>
              <a:gd name="connsiteX4-137" fmla="*/ 10226040 w 11856720"/>
              <a:gd name="connsiteY4-138" fmla="*/ 4386580 h 5552440"/>
              <a:gd name="connsiteX5-139" fmla="*/ 10195560 w 11856720"/>
              <a:gd name="connsiteY5-140" fmla="*/ 3337560 h 5552440"/>
              <a:gd name="connsiteX6-141" fmla="*/ 10160 w 11856720"/>
              <a:gd name="connsiteY6-142" fmla="*/ 5552440 h 5552440"/>
              <a:gd name="connsiteX7-143" fmla="*/ 0 w 11856720"/>
              <a:gd name="connsiteY7-144" fmla="*/ 0 h 5552440"/>
              <a:gd name="connsiteX0-145" fmla="*/ 0 w 11856720"/>
              <a:gd name="connsiteY0-146" fmla="*/ 0 h 5552440"/>
              <a:gd name="connsiteX1-147" fmla="*/ 10246360 w 11856720"/>
              <a:gd name="connsiteY1-148" fmla="*/ 2123440 h 5552440"/>
              <a:gd name="connsiteX2-149" fmla="*/ 10226040 w 11856720"/>
              <a:gd name="connsiteY2-150" fmla="*/ 1125220 h 5552440"/>
              <a:gd name="connsiteX3-151" fmla="*/ 11856720 w 11856720"/>
              <a:gd name="connsiteY3-152" fmla="*/ 2755900 h 5552440"/>
              <a:gd name="connsiteX4-153" fmla="*/ 10226040 w 11856720"/>
              <a:gd name="connsiteY4-154" fmla="*/ 4386580 h 5552440"/>
              <a:gd name="connsiteX5-155" fmla="*/ 10195560 w 11856720"/>
              <a:gd name="connsiteY5-156" fmla="*/ 3337560 h 5552440"/>
              <a:gd name="connsiteX6-157" fmla="*/ 10160 w 11856720"/>
              <a:gd name="connsiteY6-158" fmla="*/ 5552440 h 5552440"/>
              <a:gd name="connsiteX7-159" fmla="*/ 0 w 11856720"/>
              <a:gd name="connsiteY7-160" fmla="*/ 0 h 5552440"/>
              <a:gd name="connsiteX0-161" fmla="*/ 0 w 11856720"/>
              <a:gd name="connsiteY0-162" fmla="*/ 0 h 5552440"/>
              <a:gd name="connsiteX1-163" fmla="*/ 10246360 w 11856720"/>
              <a:gd name="connsiteY1-164" fmla="*/ 2123440 h 5552440"/>
              <a:gd name="connsiteX2-165" fmla="*/ 10226040 w 11856720"/>
              <a:gd name="connsiteY2-166" fmla="*/ 1125220 h 5552440"/>
              <a:gd name="connsiteX3-167" fmla="*/ 11856720 w 11856720"/>
              <a:gd name="connsiteY3-168" fmla="*/ 2755900 h 5552440"/>
              <a:gd name="connsiteX4-169" fmla="*/ 10322560 w 11856720"/>
              <a:gd name="connsiteY4-170" fmla="*/ 3737250 h 5552440"/>
              <a:gd name="connsiteX5-171" fmla="*/ 10195560 w 11856720"/>
              <a:gd name="connsiteY5-172" fmla="*/ 3337560 h 5552440"/>
              <a:gd name="connsiteX6-173" fmla="*/ 10160 w 11856720"/>
              <a:gd name="connsiteY6-174" fmla="*/ 5552440 h 5552440"/>
              <a:gd name="connsiteX7-175" fmla="*/ 0 w 11856720"/>
              <a:gd name="connsiteY7-176" fmla="*/ 0 h 5552440"/>
              <a:gd name="connsiteX0-177" fmla="*/ 0 w 11856720"/>
              <a:gd name="connsiteY0-178" fmla="*/ 0 h 5552440"/>
              <a:gd name="connsiteX1-179" fmla="*/ 10246360 w 11856720"/>
              <a:gd name="connsiteY1-180" fmla="*/ 2123440 h 5552440"/>
              <a:gd name="connsiteX2-181" fmla="*/ 10226040 w 11856720"/>
              <a:gd name="connsiteY2-182" fmla="*/ 1125220 h 5552440"/>
              <a:gd name="connsiteX3-183" fmla="*/ 11856720 w 11856720"/>
              <a:gd name="connsiteY3-184" fmla="*/ 2755900 h 5552440"/>
              <a:gd name="connsiteX4-185" fmla="*/ 10322560 w 11856720"/>
              <a:gd name="connsiteY4-186" fmla="*/ 3737250 h 5552440"/>
              <a:gd name="connsiteX5-187" fmla="*/ 10312400 w 11856720"/>
              <a:gd name="connsiteY5-188" fmla="*/ 3350812 h 5552440"/>
              <a:gd name="connsiteX6-189" fmla="*/ 10160 w 11856720"/>
              <a:gd name="connsiteY6-190" fmla="*/ 5552440 h 5552440"/>
              <a:gd name="connsiteX7-191" fmla="*/ 0 w 11856720"/>
              <a:gd name="connsiteY7-192" fmla="*/ 0 h 5552440"/>
              <a:gd name="connsiteX0-193" fmla="*/ 0 w 11856720"/>
              <a:gd name="connsiteY0-194" fmla="*/ 0 h 5552440"/>
              <a:gd name="connsiteX1-195" fmla="*/ 10246360 w 11856720"/>
              <a:gd name="connsiteY1-196" fmla="*/ 2123440 h 5552440"/>
              <a:gd name="connsiteX2-197" fmla="*/ 10297160 w 11856720"/>
              <a:gd name="connsiteY2-198" fmla="*/ 1642034 h 5552440"/>
              <a:gd name="connsiteX3-199" fmla="*/ 11856720 w 11856720"/>
              <a:gd name="connsiteY3-200" fmla="*/ 2755900 h 5552440"/>
              <a:gd name="connsiteX4-201" fmla="*/ 10322560 w 11856720"/>
              <a:gd name="connsiteY4-202" fmla="*/ 3737250 h 5552440"/>
              <a:gd name="connsiteX5-203" fmla="*/ 10312400 w 11856720"/>
              <a:gd name="connsiteY5-204" fmla="*/ 3350812 h 5552440"/>
              <a:gd name="connsiteX6-205" fmla="*/ 10160 w 11856720"/>
              <a:gd name="connsiteY6-206" fmla="*/ 5552440 h 5552440"/>
              <a:gd name="connsiteX7-207" fmla="*/ 0 w 11856720"/>
              <a:gd name="connsiteY7-208" fmla="*/ 0 h 5552440"/>
              <a:gd name="connsiteX0-209" fmla="*/ 0 w 11856720"/>
              <a:gd name="connsiteY0-210" fmla="*/ 0 h 5552440"/>
              <a:gd name="connsiteX1-211" fmla="*/ 10337800 w 11856720"/>
              <a:gd name="connsiteY1-212" fmla="*/ 2123439 h 5552440"/>
              <a:gd name="connsiteX2-213" fmla="*/ 10297160 w 11856720"/>
              <a:gd name="connsiteY2-214" fmla="*/ 1642034 h 5552440"/>
              <a:gd name="connsiteX3-215" fmla="*/ 11856720 w 11856720"/>
              <a:gd name="connsiteY3-216" fmla="*/ 2755900 h 5552440"/>
              <a:gd name="connsiteX4-217" fmla="*/ 10322560 w 11856720"/>
              <a:gd name="connsiteY4-218" fmla="*/ 3737250 h 5552440"/>
              <a:gd name="connsiteX5-219" fmla="*/ 10312400 w 11856720"/>
              <a:gd name="connsiteY5-220" fmla="*/ 3350812 h 5552440"/>
              <a:gd name="connsiteX6-221" fmla="*/ 10160 w 11856720"/>
              <a:gd name="connsiteY6-222" fmla="*/ 5552440 h 5552440"/>
              <a:gd name="connsiteX7-223" fmla="*/ 0 w 11856720"/>
              <a:gd name="connsiteY7-224" fmla="*/ 0 h 5552440"/>
              <a:gd name="connsiteX0-225" fmla="*/ 0 w 11856720"/>
              <a:gd name="connsiteY0-226" fmla="*/ 0 h 5552440"/>
              <a:gd name="connsiteX1-227" fmla="*/ 10337800 w 11856720"/>
              <a:gd name="connsiteY1-228" fmla="*/ 2123439 h 5552440"/>
              <a:gd name="connsiteX2-229" fmla="*/ 10322560 w 11856720"/>
              <a:gd name="connsiteY2-230" fmla="*/ 1661912 h 5552440"/>
              <a:gd name="connsiteX3-231" fmla="*/ 11856720 w 11856720"/>
              <a:gd name="connsiteY3-232" fmla="*/ 2755900 h 5552440"/>
              <a:gd name="connsiteX4-233" fmla="*/ 10322560 w 11856720"/>
              <a:gd name="connsiteY4-234" fmla="*/ 3737250 h 5552440"/>
              <a:gd name="connsiteX5-235" fmla="*/ 10312400 w 11856720"/>
              <a:gd name="connsiteY5-236" fmla="*/ 3350812 h 5552440"/>
              <a:gd name="connsiteX6-237" fmla="*/ 10160 w 11856720"/>
              <a:gd name="connsiteY6-238" fmla="*/ 5552440 h 5552440"/>
              <a:gd name="connsiteX7-239" fmla="*/ 0 w 11856720"/>
              <a:gd name="connsiteY7-240" fmla="*/ 0 h 5552440"/>
              <a:gd name="connsiteX0-241" fmla="*/ 0 w 11856720"/>
              <a:gd name="connsiteY0-242" fmla="*/ 0 h 5552440"/>
              <a:gd name="connsiteX1-243" fmla="*/ 10332720 w 11856720"/>
              <a:gd name="connsiteY1-244" fmla="*/ 2149943 h 5552440"/>
              <a:gd name="connsiteX2-245" fmla="*/ 10322560 w 11856720"/>
              <a:gd name="connsiteY2-246" fmla="*/ 1661912 h 5552440"/>
              <a:gd name="connsiteX3-247" fmla="*/ 11856720 w 11856720"/>
              <a:gd name="connsiteY3-248" fmla="*/ 2755900 h 5552440"/>
              <a:gd name="connsiteX4-249" fmla="*/ 10322560 w 11856720"/>
              <a:gd name="connsiteY4-250" fmla="*/ 3737250 h 5552440"/>
              <a:gd name="connsiteX5-251" fmla="*/ 10312400 w 11856720"/>
              <a:gd name="connsiteY5-252" fmla="*/ 3350812 h 5552440"/>
              <a:gd name="connsiteX6-253" fmla="*/ 10160 w 11856720"/>
              <a:gd name="connsiteY6-254" fmla="*/ 5552440 h 5552440"/>
              <a:gd name="connsiteX7-255" fmla="*/ 0 w 11856720"/>
              <a:gd name="connsiteY7-256" fmla="*/ 0 h 5552440"/>
              <a:gd name="connsiteX0-257" fmla="*/ 0 w 11856720"/>
              <a:gd name="connsiteY0-258" fmla="*/ 0 h 5552440"/>
              <a:gd name="connsiteX1-259" fmla="*/ 10332720 w 11856720"/>
              <a:gd name="connsiteY1-260" fmla="*/ 2149943 h 5552440"/>
              <a:gd name="connsiteX2-261" fmla="*/ 10332720 w 11856720"/>
              <a:gd name="connsiteY2-262" fmla="*/ 1661912 h 5552440"/>
              <a:gd name="connsiteX3-263" fmla="*/ 11856720 w 11856720"/>
              <a:gd name="connsiteY3-264" fmla="*/ 2755900 h 5552440"/>
              <a:gd name="connsiteX4-265" fmla="*/ 10322560 w 11856720"/>
              <a:gd name="connsiteY4-266" fmla="*/ 3737250 h 5552440"/>
              <a:gd name="connsiteX5-267" fmla="*/ 10312400 w 11856720"/>
              <a:gd name="connsiteY5-268" fmla="*/ 3350812 h 5552440"/>
              <a:gd name="connsiteX6-269" fmla="*/ 10160 w 11856720"/>
              <a:gd name="connsiteY6-270" fmla="*/ 5552440 h 5552440"/>
              <a:gd name="connsiteX7-271" fmla="*/ 0 w 11856720"/>
              <a:gd name="connsiteY7-272" fmla="*/ 0 h 5552440"/>
              <a:gd name="connsiteX0-273" fmla="*/ 0 w 11856720"/>
              <a:gd name="connsiteY0-274" fmla="*/ 0 h 5552440"/>
              <a:gd name="connsiteX1-275" fmla="*/ 10332720 w 11856720"/>
              <a:gd name="connsiteY1-276" fmla="*/ 2149943 h 5552440"/>
              <a:gd name="connsiteX2-277" fmla="*/ 10332720 w 11856720"/>
              <a:gd name="connsiteY2-278" fmla="*/ 1661912 h 5552440"/>
              <a:gd name="connsiteX3-279" fmla="*/ 11856720 w 11856720"/>
              <a:gd name="connsiteY3-280" fmla="*/ 2755900 h 5552440"/>
              <a:gd name="connsiteX4-281" fmla="*/ 10332720 w 11856720"/>
              <a:gd name="connsiteY4-282" fmla="*/ 3803508 h 5552440"/>
              <a:gd name="connsiteX5-283" fmla="*/ 10312400 w 11856720"/>
              <a:gd name="connsiteY5-284" fmla="*/ 3350812 h 5552440"/>
              <a:gd name="connsiteX6-285" fmla="*/ 10160 w 11856720"/>
              <a:gd name="connsiteY6-286" fmla="*/ 5552440 h 5552440"/>
              <a:gd name="connsiteX7-287" fmla="*/ 0 w 11856720"/>
              <a:gd name="connsiteY7-288" fmla="*/ 0 h 5552440"/>
              <a:gd name="connsiteX0-289" fmla="*/ 0 w 11856720"/>
              <a:gd name="connsiteY0-290" fmla="*/ 0 h 5552440"/>
              <a:gd name="connsiteX1-291" fmla="*/ 10332720 w 11856720"/>
              <a:gd name="connsiteY1-292" fmla="*/ 2149943 h 5552440"/>
              <a:gd name="connsiteX2-293" fmla="*/ 10332720 w 11856720"/>
              <a:gd name="connsiteY2-294" fmla="*/ 1536021 h 5552440"/>
              <a:gd name="connsiteX3-295" fmla="*/ 11856720 w 11856720"/>
              <a:gd name="connsiteY3-296" fmla="*/ 2755900 h 5552440"/>
              <a:gd name="connsiteX4-297" fmla="*/ 10332720 w 11856720"/>
              <a:gd name="connsiteY4-298" fmla="*/ 3803508 h 5552440"/>
              <a:gd name="connsiteX5-299" fmla="*/ 10312400 w 11856720"/>
              <a:gd name="connsiteY5-300" fmla="*/ 3350812 h 5552440"/>
              <a:gd name="connsiteX6-301" fmla="*/ 10160 w 11856720"/>
              <a:gd name="connsiteY6-302" fmla="*/ 5552440 h 5552440"/>
              <a:gd name="connsiteX7-303" fmla="*/ 0 w 11856720"/>
              <a:gd name="connsiteY7-304" fmla="*/ 0 h 5552440"/>
              <a:gd name="connsiteX0-305" fmla="*/ 0 w 11856720"/>
              <a:gd name="connsiteY0-306" fmla="*/ 0 h 5552440"/>
              <a:gd name="connsiteX1-307" fmla="*/ 10332720 w 11856720"/>
              <a:gd name="connsiteY1-308" fmla="*/ 2149943 h 5552440"/>
              <a:gd name="connsiteX2-309" fmla="*/ 10332720 w 11856720"/>
              <a:gd name="connsiteY2-310" fmla="*/ 1536021 h 5552440"/>
              <a:gd name="connsiteX3-311" fmla="*/ 11856720 w 11856720"/>
              <a:gd name="connsiteY3-312" fmla="*/ 2755900 h 5552440"/>
              <a:gd name="connsiteX4-313" fmla="*/ 10322560 w 11856720"/>
              <a:gd name="connsiteY4-314" fmla="*/ 3856515 h 5552440"/>
              <a:gd name="connsiteX5-315" fmla="*/ 10312400 w 11856720"/>
              <a:gd name="connsiteY5-316" fmla="*/ 3350812 h 5552440"/>
              <a:gd name="connsiteX6-317" fmla="*/ 10160 w 11856720"/>
              <a:gd name="connsiteY6-318" fmla="*/ 5552440 h 5552440"/>
              <a:gd name="connsiteX7-319" fmla="*/ 0 w 11856720"/>
              <a:gd name="connsiteY7-320" fmla="*/ 0 h 5552440"/>
              <a:gd name="connsiteX0-321" fmla="*/ 0 w 11856720"/>
              <a:gd name="connsiteY0-322" fmla="*/ 0 h 5552440"/>
              <a:gd name="connsiteX1-323" fmla="*/ 10332720 w 11856720"/>
              <a:gd name="connsiteY1-324" fmla="*/ 2149943 h 5552440"/>
              <a:gd name="connsiteX2-325" fmla="*/ 10332720 w 11856720"/>
              <a:gd name="connsiteY2-326" fmla="*/ 1536021 h 5552440"/>
              <a:gd name="connsiteX3-327" fmla="*/ 11856720 w 11856720"/>
              <a:gd name="connsiteY3-328" fmla="*/ 2755900 h 5552440"/>
              <a:gd name="connsiteX4-329" fmla="*/ 10322560 w 11856720"/>
              <a:gd name="connsiteY4-330" fmla="*/ 3856515 h 5552440"/>
              <a:gd name="connsiteX5-331" fmla="*/ 10312400 w 11856720"/>
              <a:gd name="connsiteY5-332" fmla="*/ 3350812 h 5552440"/>
              <a:gd name="connsiteX6-333" fmla="*/ 10160 w 11856720"/>
              <a:gd name="connsiteY6-334" fmla="*/ 5552440 h 5552440"/>
              <a:gd name="connsiteX7-335" fmla="*/ 0 w 11856720"/>
              <a:gd name="connsiteY7-336" fmla="*/ 0 h 5552440"/>
              <a:gd name="connsiteX0-337" fmla="*/ 0 w 11856720"/>
              <a:gd name="connsiteY0-338" fmla="*/ 0 h 5552440"/>
              <a:gd name="connsiteX1-339" fmla="*/ 10332720 w 11856720"/>
              <a:gd name="connsiteY1-340" fmla="*/ 2149943 h 5552440"/>
              <a:gd name="connsiteX2-341" fmla="*/ 10332720 w 11856720"/>
              <a:gd name="connsiteY2-342" fmla="*/ 1536021 h 5552440"/>
              <a:gd name="connsiteX3-343" fmla="*/ 11856720 w 11856720"/>
              <a:gd name="connsiteY3-344" fmla="*/ 2755900 h 5552440"/>
              <a:gd name="connsiteX4-345" fmla="*/ 10322560 w 11856720"/>
              <a:gd name="connsiteY4-346" fmla="*/ 3856515 h 5552440"/>
              <a:gd name="connsiteX5-347" fmla="*/ 10312400 w 11856720"/>
              <a:gd name="connsiteY5-348" fmla="*/ 3350812 h 5552440"/>
              <a:gd name="connsiteX6-349" fmla="*/ 10160 w 11856720"/>
              <a:gd name="connsiteY6-350" fmla="*/ 5552440 h 5552440"/>
              <a:gd name="connsiteX7-351" fmla="*/ 0 w 11856720"/>
              <a:gd name="connsiteY7-352" fmla="*/ 0 h 5552440"/>
              <a:gd name="connsiteX0-353" fmla="*/ 0 w 11856720"/>
              <a:gd name="connsiteY0-354" fmla="*/ 0 h 5552440"/>
              <a:gd name="connsiteX1-355" fmla="*/ 10332720 w 11856720"/>
              <a:gd name="connsiteY1-356" fmla="*/ 2149943 h 5552440"/>
              <a:gd name="connsiteX2-357" fmla="*/ 10332720 w 11856720"/>
              <a:gd name="connsiteY2-358" fmla="*/ 1536021 h 5552440"/>
              <a:gd name="connsiteX3-359" fmla="*/ 11856720 w 11856720"/>
              <a:gd name="connsiteY3-360" fmla="*/ 2755900 h 5552440"/>
              <a:gd name="connsiteX4-361" fmla="*/ 10322560 w 11856720"/>
              <a:gd name="connsiteY4-362" fmla="*/ 3856515 h 5552440"/>
              <a:gd name="connsiteX5-363" fmla="*/ 10312400 w 11856720"/>
              <a:gd name="connsiteY5-364" fmla="*/ 3350812 h 5552440"/>
              <a:gd name="connsiteX6-365" fmla="*/ 10160 w 11856720"/>
              <a:gd name="connsiteY6-366" fmla="*/ 5552440 h 5552440"/>
              <a:gd name="connsiteX7-367" fmla="*/ 0 w 11856720"/>
              <a:gd name="connsiteY7-368" fmla="*/ 0 h 5552440"/>
              <a:gd name="connsiteX0-369" fmla="*/ 0 w 11856720"/>
              <a:gd name="connsiteY0-370" fmla="*/ 0 h 5552440"/>
              <a:gd name="connsiteX1-371" fmla="*/ 10332720 w 11856720"/>
              <a:gd name="connsiteY1-372" fmla="*/ 2149943 h 5552440"/>
              <a:gd name="connsiteX2-373" fmla="*/ 10332720 w 11856720"/>
              <a:gd name="connsiteY2-374" fmla="*/ 1536021 h 5552440"/>
              <a:gd name="connsiteX3-375" fmla="*/ 11856720 w 11856720"/>
              <a:gd name="connsiteY3-376" fmla="*/ 2755900 h 5552440"/>
              <a:gd name="connsiteX4-377" fmla="*/ 10322560 w 11856720"/>
              <a:gd name="connsiteY4-378" fmla="*/ 3856515 h 5552440"/>
              <a:gd name="connsiteX5-379" fmla="*/ 10312400 w 11856720"/>
              <a:gd name="connsiteY5-380" fmla="*/ 3350812 h 5552440"/>
              <a:gd name="connsiteX6-381" fmla="*/ 10160 w 11856720"/>
              <a:gd name="connsiteY6-382" fmla="*/ 5552440 h 5552440"/>
              <a:gd name="connsiteX7-383" fmla="*/ 0 w 11856720"/>
              <a:gd name="connsiteY7-384" fmla="*/ 0 h 5552440"/>
              <a:gd name="connsiteX0-385" fmla="*/ 0 w 11856720"/>
              <a:gd name="connsiteY0-386" fmla="*/ 0 h 5552440"/>
              <a:gd name="connsiteX1-387" fmla="*/ 10597985 w 11856720"/>
              <a:gd name="connsiteY1-388" fmla="*/ 2316516 h 5552440"/>
              <a:gd name="connsiteX2-389" fmla="*/ 10332720 w 11856720"/>
              <a:gd name="connsiteY2-390" fmla="*/ 1536021 h 5552440"/>
              <a:gd name="connsiteX3-391" fmla="*/ 11856720 w 11856720"/>
              <a:gd name="connsiteY3-392" fmla="*/ 2755900 h 5552440"/>
              <a:gd name="connsiteX4-393" fmla="*/ 10322560 w 11856720"/>
              <a:gd name="connsiteY4-394" fmla="*/ 3856515 h 5552440"/>
              <a:gd name="connsiteX5-395" fmla="*/ 10312400 w 11856720"/>
              <a:gd name="connsiteY5-396" fmla="*/ 3350812 h 5552440"/>
              <a:gd name="connsiteX6-397" fmla="*/ 10160 w 11856720"/>
              <a:gd name="connsiteY6-398" fmla="*/ 5552440 h 5552440"/>
              <a:gd name="connsiteX7-399" fmla="*/ 0 w 11856720"/>
              <a:gd name="connsiteY7-400" fmla="*/ 0 h 5552440"/>
              <a:gd name="connsiteX0-401" fmla="*/ 0 w 11856720"/>
              <a:gd name="connsiteY0-402" fmla="*/ 0 h 5552440"/>
              <a:gd name="connsiteX1-403" fmla="*/ 10597985 w 11856720"/>
              <a:gd name="connsiteY1-404" fmla="*/ 2316516 h 5552440"/>
              <a:gd name="connsiteX2-405" fmla="*/ 10332720 w 11856720"/>
              <a:gd name="connsiteY2-406" fmla="*/ 1536021 h 5552440"/>
              <a:gd name="connsiteX3-407" fmla="*/ 11856720 w 11856720"/>
              <a:gd name="connsiteY3-408" fmla="*/ 2755900 h 5552440"/>
              <a:gd name="connsiteX4-409" fmla="*/ 10322560 w 11856720"/>
              <a:gd name="connsiteY4-410" fmla="*/ 3856515 h 5552440"/>
              <a:gd name="connsiteX5-411" fmla="*/ 10600403 w 11856720"/>
              <a:gd name="connsiteY5-412" fmla="*/ 3230510 h 5552440"/>
              <a:gd name="connsiteX6-413" fmla="*/ 10160 w 11856720"/>
              <a:gd name="connsiteY6-414" fmla="*/ 5552440 h 5552440"/>
              <a:gd name="connsiteX7-415" fmla="*/ 0 w 11856720"/>
              <a:gd name="connsiteY7-416" fmla="*/ 0 h 5552440"/>
              <a:gd name="connsiteX0-417" fmla="*/ 0 w 11856720"/>
              <a:gd name="connsiteY0-418" fmla="*/ 0 h 5552440"/>
              <a:gd name="connsiteX1-419" fmla="*/ 10597985 w 11856720"/>
              <a:gd name="connsiteY1-420" fmla="*/ 2316516 h 5552440"/>
              <a:gd name="connsiteX2-421" fmla="*/ 10332720 w 11856720"/>
              <a:gd name="connsiteY2-422" fmla="*/ 1536021 h 5552440"/>
              <a:gd name="connsiteX3-423" fmla="*/ 11856720 w 11856720"/>
              <a:gd name="connsiteY3-424" fmla="*/ 2755900 h 5552440"/>
              <a:gd name="connsiteX4-425" fmla="*/ 10322560 w 11856720"/>
              <a:gd name="connsiteY4-426" fmla="*/ 3856515 h 5552440"/>
              <a:gd name="connsiteX5-427" fmla="*/ 10607982 w 11856720"/>
              <a:gd name="connsiteY5-428" fmla="*/ 3184239 h 5552440"/>
              <a:gd name="connsiteX6-429" fmla="*/ 10160 w 11856720"/>
              <a:gd name="connsiteY6-430" fmla="*/ 5552440 h 5552440"/>
              <a:gd name="connsiteX7-431" fmla="*/ 0 w 11856720"/>
              <a:gd name="connsiteY7-432" fmla="*/ 0 h 5552440"/>
              <a:gd name="connsiteX0-433" fmla="*/ 0 w 11856720"/>
              <a:gd name="connsiteY0-434" fmla="*/ 0 h 5552440"/>
              <a:gd name="connsiteX1-435" fmla="*/ 10681354 w 11856720"/>
              <a:gd name="connsiteY1-436" fmla="*/ 2399803 h 5552440"/>
              <a:gd name="connsiteX2-437" fmla="*/ 10332720 w 11856720"/>
              <a:gd name="connsiteY2-438" fmla="*/ 1536021 h 5552440"/>
              <a:gd name="connsiteX3-439" fmla="*/ 11856720 w 11856720"/>
              <a:gd name="connsiteY3-440" fmla="*/ 2755900 h 5552440"/>
              <a:gd name="connsiteX4-441" fmla="*/ 10322560 w 11856720"/>
              <a:gd name="connsiteY4-442" fmla="*/ 3856515 h 5552440"/>
              <a:gd name="connsiteX5-443" fmla="*/ 10607982 w 11856720"/>
              <a:gd name="connsiteY5-444" fmla="*/ 3184239 h 5552440"/>
              <a:gd name="connsiteX6-445" fmla="*/ 10160 w 11856720"/>
              <a:gd name="connsiteY6-446" fmla="*/ 5552440 h 5552440"/>
              <a:gd name="connsiteX7-447" fmla="*/ 0 w 11856720"/>
              <a:gd name="connsiteY7-448" fmla="*/ 0 h 5552440"/>
              <a:gd name="connsiteX0-449" fmla="*/ 0 w 11856720"/>
              <a:gd name="connsiteY0-450" fmla="*/ 0 h 5552440"/>
              <a:gd name="connsiteX1-451" fmla="*/ 10681354 w 11856720"/>
              <a:gd name="connsiteY1-452" fmla="*/ 2399803 h 5552440"/>
              <a:gd name="connsiteX2-453" fmla="*/ 10332720 w 11856720"/>
              <a:gd name="connsiteY2-454" fmla="*/ 1536021 h 5552440"/>
              <a:gd name="connsiteX3-455" fmla="*/ 11856720 w 11856720"/>
              <a:gd name="connsiteY3-456" fmla="*/ 2755900 h 5552440"/>
              <a:gd name="connsiteX4-457" fmla="*/ 10322560 w 11856720"/>
              <a:gd name="connsiteY4-458" fmla="*/ 3856515 h 5552440"/>
              <a:gd name="connsiteX5-459" fmla="*/ 10661035 w 11856720"/>
              <a:gd name="connsiteY5-460" fmla="*/ 3137969 h 5552440"/>
              <a:gd name="connsiteX6-461" fmla="*/ 10160 w 11856720"/>
              <a:gd name="connsiteY6-462" fmla="*/ 5552440 h 5552440"/>
              <a:gd name="connsiteX7-463" fmla="*/ 0 w 11856720"/>
              <a:gd name="connsiteY7-464" fmla="*/ 0 h 555244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1856720" h="5552440">
                <a:moveTo>
                  <a:pt x="0" y="0"/>
                </a:moveTo>
                <a:cubicBezTo>
                  <a:pt x="4206240" y="2510558"/>
                  <a:pt x="5885834" y="2584761"/>
                  <a:pt x="10681354" y="2399803"/>
                </a:cubicBezTo>
                <a:lnTo>
                  <a:pt x="10332720" y="1536021"/>
                </a:lnTo>
                <a:lnTo>
                  <a:pt x="11856720" y="2755900"/>
                </a:lnTo>
                <a:lnTo>
                  <a:pt x="10322560" y="3856515"/>
                </a:lnTo>
                <a:lnTo>
                  <a:pt x="10661035" y="3137969"/>
                </a:lnTo>
                <a:cubicBezTo>
                  <a:pt x="6046702" y="2756297"/>
                  <a:pt x="4134273" y="2996085"/>
                  <a:pt x="10160" y="5552440"/>
                </a:cubicBezTo>
                <a:cubicBezTo>
                  <a:pt x="6773" y="3701627"/>
                  <a:pt x="3387" y="1850813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HarmonyOS Sans SC Light" panose="00000400000000000000" pitchFamily="2" charset="-122"/>
              <a:cs typeface="+mn-cs"/>
            </a:endParaRPr>
          </a:p>
        </p:txBody>
      </p:sp>
      <p:sp>
        <p:nvSpPr>
          <p:cNvPr id="55" name="箭头: 右 4"/>
          <p:cNvSpPr/>
          <p:nvPr/>
        </p:nvSpPr>
        <p:spPr>
          <a:xfrm flipH="1">
            <a:off x="6713220" y="913765"/>
            <a:ext cx="5478780" cy="5030470"/>
          </a:xfrm>
          <a:custGeom>
            <a:avLst/>
            <a:gdLst>
              <a:gd name="connsiteX0" fmla="*/ 0 w 10810240"/>
              <a:gd name="connsiteY0" fmla="*/ 815340 h 3261360"/>
              <a:gd name="connsiteX1" fmla="*/ 9179560 w 10810240"/>
              <a:gd name="connsiteY1" fmla="*/ 815340 h 3261360"/>
              <a:gd name="connsiteX2" fmla="*/ 9179560 w 10810240"/>
              <a:gd name="connsiteY2" fmla="*/ 0 h 3261360"/>
              <a:gd name="connsiteX3" fmla="*/ 10810240 w 10810240"/>
              <a:gd name="connsiteY3" fmla="*/ 1630680 h 3261360"/>
              <a:gd name="connsiteX4" fmla="*/ 9179560 w 10810240"/>
              <a:gd name="connsiteY4" fmla="*/ 3261360 h 3261360"/>
              <a:gd name="connsiteX5" fmla="*/ 9179560 w 10810240"/>
              <a:gd name="connsiteY5" fmla="*/ 2446020 h 3261360"/>
              <a:gd name="connsiteX6" fmla="*/ 0 w 10810240"/>
              <a:gd name="connsiteY6" fmla="*/ 2446020 h 3261360"/>
              <a:gd name="connsiteX7" fmla="*/ 0 w 10810240"/>
              <a:gd name="connsiteY7" fmla="*/ 815340 h 3261360"/>
              <a:gd name="connsiteX0-1" fmla="*/ 0 w 11856720"/>
              <a:gd name="connsiteY0-2" fmla="*/ 0 h 4386580"/>
              <a:gd name="connsiteX1-3" fmla="*/ 10226040 w 11856720"/>
              <a:gd name="connsiteY1-4" fmla="*/ 1940560 h 4386580"/>
              <a:gd name="connsiteX2-5" fmla="*/ 10226040 w 11856720"/>
              <a:gd name="connsiteY2-6" fmla="*/ 1125220 h 4386580"/>
              <a:gd name="connsiteX3-7" fmla="*/ 11856720 w 11856720"/>
              <a:gd name="connsiteY3-8" fmla="*/ 2755900 h 4386580"/>
              <a:gd name="connsiteX4-9" fmla="*/ 10226040 w 11856720"/>
              <a:gd name="connsiteY4-10" fmla="*/ 4386580 h 4386580"/>
              <a:gd name="connsiteX5-11" fmla="*/ 10226040 w 11856720"/>
              <a:gd name="connsiteY5-12" fmla="*/ 3571240 h 4386580"/>
              <a:gd name="connsiteX6-13" fmla="*/ 1046480 w 11856720"/>
              <a:gd name="connsiteY6-14" fmla="*/ 3571240 h 4386580"/>
              <a:gd name="connsiteX7-15" fmla="*/ 0 w 11856720"/>
              <a:gd name="connsiteY7-16" fmla="*/ 0 h 4386580"/>
              <a:gd name="connsiteX0-17" fmla="*/ 0 w 11856720"/>
              <a:gd name="connsiteY0-18" fmla="*/ 0 h 5552440"/>
              <a:gd name="connsiteX1-19" fmla="*/ 10226040 w 11856720"/>
              <a:gd name="connsiteY1-20" fmla="*/ 1940560 h 5552440"/>
              <a:gd name="connsiteX2-21" fmla="*/ 10226040 w 11856720"/>
              <a:gd name="connsiteY2-22" fmla="*/ 1125220 h 5552440"/>
              <a:gd name="connsiteX3-23" fmla="*/ 11856720 w 11856720"/>
              <a:gd name="connsiteY3-24" fmla="*/ 2755900 h 5552440"/>
              <a:gd name="connsiteX4-25" fmla="*/ 10226040 w 11856720"/>
              <a:gd name="connsiteY4-26" fmla="*/ 4386580 h 5552440"/>
              <a:gd name="connsiteX5-27" fmla="*/ 10226040 w 11856720"/>
              <a:gd name="connsiteY5-28" fmla="*/ 3571240 h 5552440"/>
              <a:gd name="connsiteX6-29" fmla="*/ 10160 w 11856720"/>
              <a:gd name="connsiteY6-30" fmla="*/ 5552440 h 5552440"/>
              <a:gd name="connsiteX7-31" fmla="*/ 0 w 11856720"/>
              <a:gd name="connsiteY7-32" fmla="*/ 0 h 5552440"/>
              <a:gd name="connsiteX0-33" fmla="*/ 0 w 11856720"/>
              <a:gd name="connsiteY0-34" fmla="*/ 0 h 5552440"/>
              <a:gd name="connsiteX1-35" fmla="*/ 10226040 w 11856720"/>
              <a:gd name="connsiteY1-36" fmla="*/ 1940560 h 5552440"/>
              <a:gd name="connsiteX2-37" fmla="*/ 10226040 w 11856720"/>
              <a:gd name="connsiteY2-38" fmla="*/ 1125220 h 5552440"/>
              <a:gd name="connsiteX3-39" fmla="*/ 11856720 w 11856720"/>
              <a:gd name="connsiteY3-40" fmla="*/ 2755900 h 5552440"/>
              <a:gd name="connsiteX4-41" fmla="*/ 10226040 w 11856720"/>
              <a:gd name="connsiteY4-42" fmla="*/ 4386580 h 5552440"/>
              <a:gd name="connsiteX5-43" fmla="*/ 10226040 w 11856720"/>
              <a:gd name="connsiteY5-44" fmla="*/ 3571240 h 5552440"/>
              <a:gd name="connsiteX6-45" fmla="*/ 10160 w 11856720"/>
              <a:gd name="connsiteY6-46" fmla="*/ 5552440 h 5552440"/>
              <a:gd name="connsiteX7-47" fmla="*/ 0 w 11856720"/>
              <a:gd name="connsiteY7-48" fmla="*/ 0 h 5552440"/>
              <a:gd name="connsiteX0-49" fmla="*/ 0 w 11856720"/>
              <a:gd name="connsiteY0-50" fmla="*/ 0 h 5552440"/>
              <a:gd name="connsiteX1-51" fmla="*/ 10226040 w 11856720"/>
              <a:gd name="connsiteY1-52" fmla="*/ 1940560 h 5552440"/>
              <a:gd name="connsiteX2-53" fmla="*/ 10226040 w 11856720"/>
              <a:gd name="connsiteY2-54" fmla="*/ 1125220 h 5552440"/>
              <a:gd name="connsiteX3-55" fmla="*/ 11856720 w 11856720"/>
              <a:gd name="connsiteY3-56" fmla="*/ 2755900 h 5552440"/>
              <a:gd name="connsiteX4-57" fmla="*/ 10226040 w 11856720"/>
              <a:gd name="connsiteY4-58" fmla="*/ 4386580 h 5552440"/>
              <a:gd name="connsiteX5-59" fmla="*/ 10226040 w 11856720"/>
              <a:gd name="connsiteY5-60" fmla="*/ 3571240 h 5552440"/>
              <a:gd name="connsiteX6-61" fmla="*/ 10160 w 11856720"/>
              <a:gd name="connsiteY6-62" fmla="*/ 5552440 h 5552440"/>
              <a:gd name="connsiteX7-63" fmla="*/ 0 w 11856720"/>
              <a:gd name="connsiteY7-64" fmla="*/ 0 h 5552440"/>
              <a:gd name="connsiteX0-65" fmla="*/ 0 w 11856720"/>
              <a:gd name="connsiteY0-66" fmla="*/ 0 h 5552440"/>
              <a:gd name="connsiteX1-67" fmla="*/ 10226040 w 11856720"/>
              <a:gd name="connsiteY1-68" fmla="*/ 1940560 h 5552440"/>
              <a:gd name="connsiteX2-69" fmla="*/ 10226040 w 11856720"/>
              <a:gd name="connsiteY2-70" fmla="*/ 1125220 h 5552440"/>
              <a:gd name="connsiteX3-71" fmla="*/ 11856720 w 11856720"/>
              <a:gd name="connsiteY3-72" fmla="*/ 2755900 h 5552440"/>
              <a:gd name="connsiteX4-73" fmla="*/ 10226040 w 11856720"/>
              <a:gd name="connsiteY4-74" fmla="*/ 4386580 h 5552440"/>
              <a:gd name="connsiteX5-75" fmla="*/ 10226040 w 11856720"/>
              <a:gd name="connsiteY5-76" fmla="*/ 3571240 h 5552440"/>
              <a:gd name="connsiteX6-77" fmla="*/ 10160 w 11856720"/>
              <a:gd name="connsiteY6-78" fmla="*/ 5552440 h 5552440"/>
              <a:gd name="connsiteX7-79" fmla="*/ 0 w 11856720"/>
              <a:gd name="connsiteY7-80" fmla="*/ 0 h 5552440"/>
              <a:gd name="connsiteX0-81" fmla="*/ 0 w 11856720"/>
              <a:gd name="connsiteY0-82" fmla="*/ 0 h 5552440"/>
              <a:gd name="connsiteX1-83" fmla="*/ 10226040 w 11856720"/>
              <a:gd name="connsiteY1-84" fmla="*/ 1940560 h 5552440"/>
              <a:gd name="connsiteX2-85" fmla="*/ 10226040 w 11856720"/>
              <a:gd name="connsiteY2-86" fmla="*/ 1125220 h 5552440"/>
              <a:gd name="connsiteX3-87" fmla="*/ 11856720 w 11856720"/>
              <a:gd name="connsiteY3-88" fmla="*/ 2755900 h 5552440"/>
              <a:gd name="connsiteX4-89" fmla="*/ 10226040 w 11856720"/>
              <a:gd name="connsiteY4-90" fmla="*/ 4386580 h 5552440"/>
              <a:gd name="connsiteX5-91" fmla="*/ 10226040 w 11856720"/>
              <a:gd name="connsiteY5-92" fmla="*/ 3571240 h 5552440"/>
              <a:gd name="connsiteX6-93" fmla="*/ 10160 w 11856720"/>
              <a:gd name="connsiteY6-94" fmla="*/ 5552440 h 5552440"/>
              <a:gd name="connsiteX7-95" fmla="*/ 0 w 11856720"/>
              <a:gd name="connsiteY7-96" fmla="*/ 0 h 5552440"/>
              <a:gd name="connsiteX0-97" fmla="*/ 0 w 11856720"/>
              <a:gd name="connsiteY0-98" fmla="*/ 0 h 5552440"/>
              <a:gd name="connsiteX1-99" fmla="*/ 10226040 w 11856720"/>
              <a:gd name="connsiteY1-100" fmla="*/ 1940560 h 5552440"/>
              <a:gd name="connsiteX2-101" fmla="*/ 10226040 w 11856720"/>
              <a:gd name="connsiteY2-102" fmla="*/ 1125220 h 5552440"/>
              <a:gd name="connsiteX3-103" fmla="*/ 11856720 w 11856720"/>
              <a:gd name="connsiteY3-104" fmla="*/ 2755900 h 5552440"/>
              <a:gd name="connsiteX4-105" fmla="*/ 10226040 w 11856720"/>
              <a:gd name="connsiteY4-106" fmla="*/ 4386580 h 5552440"/>
              <a:gd name="connsiteX5-107" fmla="*/ 10226040 w 11856720"/>
              <a:gd name="connsiteY5-108" fmla="*/ 3571240 h 5552440"/>
              <a:gd name="connsiteX6-109" fmla="*/ 10160 w 11856720"/>
              <a:gd name="connsiteY6-110" fmla="*/ 5552440 h 5552440"/>
              <a:gd name="connsiteX7-111" fmla="*/ 0 w 11856720"/>
              <a:gd name="connsiteY7-112" fmla="*/ 0 h 5552440"/>
              <a:gd name="connsiteX0-113" fmla="*/ 0 w 11856720"/>
              <a:gd name="connsiteY0-114" fmla="*/ 0 h 5552440"/>
              <a:gd name="connsiteX1-115" fmla="*/ 10226040 w 11856720"/>
              <a:gd name="connsiteY1-116" fmla="*/ 1940560 h 5552440"/>
              <a:gd name="connsiteX2-117" fmla="*/ 10226040 w 11856720"/>
              <a:gd name="connsiteY2-118" fmla="*/ 1125220 h 5552440"/>
              <a:gd name="connsiteX3-119" fmla="*/ 11856720 w 11856720"/>
              <a:gd name="connsiteY3-120" fmla="*/ 2755900 h 5552440"/>
              <a:gd name="connsiteX4-121" fmla="*/ 10226040 w 11856720"/>
              <a:gd name="connsiteY4-122" fmla="*/ 4386580 h 5552440"/>
              <a:gd name="connsiteX5-123" fmla="*/ 10226040 w 11856720"/>
              <a:gd name="connsiteY5-124" fmla="*/ 3571240 h 5552440"/>
              <a:gd name="connsiteX6-125" fmla="*/ 10160 w 11856720"/>
              <a:gd name="connsiteY6-126" fmla="*/ 5552440 h 5552440"/>
              <a:gd name="connsiteX7-127" fmla="*/ 0 w 11856720"/>
              <a:gd name="connsiteY7-128" fmla="*/ 0 h 5552440"/>
              <a:gd name="connsiteX0-129" fmla="*/ 0 w 11856720"/>
              <a:gd name="connsiteY0-130" fmla="*/ 0 h 5552440"/>
              <a:gd name="connsiteX1-131" fmla="*/ 10226040 w 11856720"/>
              <a:gd name="connsiteY1-132" fmla="*/ 1940560 h 5552440"/>
              <a:gd name="connsiteX2-133" fmla="*/ 10226040 w 11856720"/>
              <a:gd name="connsiteY2-134" fmla="*/ 1125220 h 5552440"/>
              <a:gd name="connsiteX3-135" fmla="*/ 11856720 w 11856720"/>
              <a:gd name="connsiteY3-136" fmla="*/ 2755900 h 5552440"/>
              <a:gd name="connsiteX4-137" fmla="*/ 10226040 w 11856720"/>
              <a:gd name="connsiteY4-138" fmla="*/ 4386580 h 5552440"/>
              <a:gd name="connsiteX5-139" fmla="*/ 10195560 w 11856720"/>
              <a:gd name="connsiteY5-140" fmla="*/ 3337560 h 5552440"/>
              <a:gd name="connsiteX6-141" fmla="*/ 10160 w 11856720"/>
              <a:gd name="connsiteY6-142" fmla="*/ 5552440 h 5552440"/>
              <a:gd name="connsiteX7-143" fmla="*/ 0 w 11856720"/>
              <a:gd name="connsiteY7-144" fmla="*/ 0 h 5552440"/>
              <a:gd name="connsiteX0-145" fmla="*/ 0 w 11856720"/>
              <a:gd name="connsiteY0-146" fmla="*/ 0 h 5552440"/>
              <a:gd name="connsiteX1-147" fmla="*/ 10246360 w 11856720"/>
              <a:gd name="connsiteY1-148" fmla="*/ 2123440 h 5552440"/>
              <a:gd name="connsiteX2-149" fmla="*/ 10226040 w 11856720"/>
              <a:gd name="connsiteY2-150" fmla="*/ 1125220 h 5552440"/>
              <a:gd name="connsiteX3-151" fmla="*/ 11856720 w 11856720"/>
              <a:gd name="connsiteY3-152" fmla="*/ 2755900 h 5552440"/>
              <a:gd name="connsiteX4-153" fmla="*/ 10226040 w 11856720"/>
              <a:gd name="connsiteY4-154" fmla="*/ 4386580 h 5552440"/>
              <a:gd name="connsiteX5-155" fmla="*/ 10195560 w 11856720"/>
              <a:gd name="connsiteY5-156" fmla="*/ 3337560 h 5552440"/>
              <a:gd name="connsiteX6-157" fmla="*/ 10160 w 11856720"/>
              <a:gd name="connsiteY6-158" fmla="*/ 5552440 h 5552440"/>
              <a:gd name="connsiteX7-159" fmla="*/ 0 w 11856720"/>
              <a:gd name="connsiteY7-160" fmla="*/ 0 h 5552440"/>
              <a:gd name="connsiteX0-161" fmla="*/ 0 w 11856720"/>
              <a:gd name="connsiteY0-162" fmla="*/ 0 h 5552440"/>
              <a:gd name="connsiteX1-163" fmla="*/ 10246360 w 11856720"/>
              <a:gd name="connsiteY1-164" fmla="*/ 2123440 h 5552440"/>
              <a:gd name="connsiteX2-165" fmla="*/ 10226040 w 11856720"/>
              <a:gd name="connsiteY2-166" fmla="*/ 1125220 h 5552440"/>
              <a:gd name="connsiteX3-167" fmla="*/ 11856720 w 11856720"/>
              <a:gd name="connsiteY3-168" fmla="*/ 2755900 h 5552440"/>
              <a:gd name="connsiteX4-169" fmla="*/ 10322560 w 11856720"/>
              <a:gd name="connsiteY4-170" fmla="*/ 3737250 h 5552440"/>
              <a:gd name="connsiteX5-171" fmla="*/ 10195560 w 11856720"/>
              <a:gd name="connsiteY5-172" fmla="*/ 3337560 h 5552440"/>
              <a:gd name="connsiteX6-173" fmla="*/ 10160 w 11856720"/>
              <a:gd name="connsiteY6-174" fmla="*/ 5552440 h 5552440"/>
              <a:gd name="connsiteX7-175" fmla="*/ 0 w 11856720"/>
              <a:gd name="connsiteY7-176" fmla="*/ 0 h 5552440"/>
              <a:gd name="connsiteX0-177" fmla="*/ 0 w 11856720"/>
              <a:gd name="connsiteY0-178" fmla="*/ 0 h 5552440"/>
              <a:gd name="connsiteX1-179" fmla="*/ 10246360 w 11856720"/>
              <a:gd name="connsiteY1-180" fmla="*/ 2123440 h 5552440"/>
              <a:gd name="connsiteX2-181" fmla="*/ 10226040 w 11856720"/>
              <a:gd name="connsiteY2-182" fmla="*/ 1125220 h 5552440"/>
              <a:gd name="connsiteX3-183" fmla="*/ 11856720 w 11856720"/>
              <a:gd name="connsiteY3-184" fmla="*/ 2755900 h 5552440"/>
              <a:gd name="connsiteX4-185" fmla="*/ 10322560 w 11856720"/>
              <a:gd name="connsiteY4-186" fmla="*/ 3737250 h 5552440"/>
              <a:gd name="connsiteX5-187" fmla="*/ 10312400 w 11856720"/>
              <a:gd name="connsiteY5-188" fmla="*/ 3350812 h 5552440"/>
              <a:gd name="connsiteX6-189" fmla="*/ 10160 w 11856720"/>
              <a:gd name="connsiteY6-190" fmla="*/ 5552440 h 5552440"/>
              <a:gd name="connsiteX7-191" fmla="*/ 0 w 11856720"/>
              <a:gd name="connsiteY7-192" fmla="*/ 0 h 5552440"/>
              <a:gd name="connsiteX0-193" fmla="*/ 0 w 11856720"/>
              <a:gd name="connsiteY0-194" fmla="*/ 0 h 5552440"/>
              <a:gd name="connsiteX1-195" fmla="*/ 10246360 w 11856720"/>
              <a:gd name="connsiteY1-196" fmla="*/ 2123440 h 5552440"/>
              <a:gd name="connsiteX2-197" fmla="*/ 10297160 w 11856720"/>
              <a:gd name="connsiteY2-198" fmla="*/ 1642034 h 5552440"/>
              <a:gd name="connsiteX3-199" fmla="*/ 11856720 w 11856720"/>
              <a:gd name="connsiteY3-200" fmla="*/ 2755900 h 5552440"/>
              <a:gd name="connsiteX4-201" fmla="*/ 10322560 w 11856720"/>
              <a:gd name="connsiteY4-202" fmla="*/ 3737250 h 5552440"/>
              <a:gd name="connsiteX5-203" fmla="*/ 10312400 w 11856720"/>
              <a:gd name="connsiteY5-204" fmla="*/ 3350812 h 5552440"/>
              <a:gd name="connsiteX6-205" fmla="*/ 10160 w 11856720"/>
              <a:gd name="connsiteY6-206" fmla="*/ 5552440 h 5552440"/>
              <a:gd name="connsiteX7-207" fmla="*/ 0 w 11856720"/>
              <a:gd name="connsiteY7-208" fmla="*/ 0 h 5552440"/>
              <a:gd name="connsiteX0-209" fmla="*/ 0 w 11856720"/>
              <a:gd name="connsiteY0-210" fmla="*/ 0 h 5552440"/>
              <a:gd name="connsiteX1-211" fmla="*/ 10337800 w 11856720"/>
              <a:gd name="connsiteY1-212" fmla="*/ 2123439 h 5552440"/>
              <a:gd name="connsiteX2-213" fmla="*/ 10297160 w 11856720"/>
              <a:gd name="connsiteY2-214" fmla="*/ 1642034 h 5552440"/>
              <a:gd name="connsiteX3-215" fmla="*/ 11856720 w 11856720"/>
              <a:gd name="connsiteY3-216" fmla="*/ 2755900 h 5552440"/>
              <a:gd name="connsiteX4-217" fmla="*/ 10322560 w 11856720"/>
              <a:gd name="connsiteY4-218" fmla="*/ 3737250 h 5552440"/>
              <a:gd name="connsiteX5-219" fmla="*/ 10312400 w 11856720"/>
              <a:gd name="connsiteY5-220" fmla="*/ 3350812 h 5552440"/>
              <a:gd name="connsiteX6-221" fmla="*/ 10160 w 11856720"/>
              <a:gd name="connsiteY6-222" fmla="*/ 5552440 h 5552440"/>
              <a:gd name="connsiteX7-223" fmla="*/ 0 w 11856720"/>
              <a:gd name="connsiteY7-224" fmla="*/ 0 h 5552440"/>
              <a:gd name="connsiteX0-225" fmla="*/ 0 w 11856720"/>
              <a:gd name="connsiteY0-226" fmla="*/ 0 h 5552440"/>
              <a:gd name="connsiteX1-227" fmla="*/ 10337800 w 11856720"/>
              <a:gd name="connsiteY1-228" fmla="*/ 2123439 h 5552440"/>
              <a:gd name="connsiteX2-229" fmla="*/ 10322560 w 11856720"/>
              <a:gd name="connsiteY2-230" fmla="*/ 1661912 h 5552440"/>
              <a:gd name="connsiteX3-231" fmla="*/ 11856720 w 11856720"/>
              <a:gd name="connsiteY3-232" fmla="*/ 2755900 h 5552440"/>
              <a:gd name="connsiteX4-233" fmla="*/ 10322560 w 11856720"/>
              <a:gd name="connsiteY4-234" fmla="*/ 3737250 h 5552440"/>
              <a:gd name="connsiteX5-235" fmla="*/ 10312400 w 11856720"/>
              <a:gd name="connsiteY5-236" fmla="*/ 3350812 h 5552440"/>
              <a:gd name="connsiteX6-237" fmla="*/ 10160 w 11856720"/>
              <a:gd name="connsiteY6-238" fmla="*/ 5552440 h 5552440"/>
              <a:gd name="connsiteX7-239" fmla="*/ 0 w 11856720"/>
              <a:gd name="connsiteY7-240" fmla="*/ 0 h 5552440"/>
              <a:gd name="connsiteX0-241" fmla="*/ 0 w 11856720"/>
              <a:gd name="connsiteY0-242" fmla="*/ 0 h 5552440"/>
              <a:gd name="connsiteX1-243" fmla="*/ 10332720 w 11856720"/>
              <a:gd name="connsiteY1-244" fmla="*/ 2149943 h 5552440"/>
              <a:gd name="connsiteX2-245" fmla="*/ 10322560 w 11856720"/>
              <a:gd name="connsiteY2-246" fmla="*/ 1661912 h 5552440"/>
              <a:gd name="connsiteX3-247" fmla="*/ 11856720 w 11856720"/>
              <a:gd name="connsiteY3-248" fmla="*/ 2755900 h 5552440"/>
              <a:gd name="connsiteX4-249" fmla="*/ 10322560 w 11856720"/>
              <a:gd name="connsiteY4-250" fmla="*/ 3737250 h 5552440"/>
              <a:gd name="connsiteX5-251" fmla="*/ 10312400 w 11856720"/>
              <a:gd name="connsiteY5-252" fmla="*/ 3350812 h 5552440"/>
              <a:gd name="connsiteX6-253" fmla="*/ 10160 w 11856720"/>
              <a:gd name="connsiteY6-254" fmla="*/ 5552440 h 5552440"/>
              <a:gd name="connsiteX7-255" fmla="*/ 0 w 11856720"/>
              <a:gd name="connsiteY7-256" fmla="*/ 0 h 5552440"/>
              <a:gd name="connsiteX0-257" fmla="*/ 0 w 11856720"/>
              <a:gd name="connsiteY0-258" fmla="*/ 0 h 5552440"/>
              <a:gd name="connsiteX1-259" fmla="*/ 10332720 w 11856720"/>
              <a:gd name="connsiteY1-260" fmla="*/ 2149943 h 5552440"/>
              <a:gd name="connsiteX2-261" fmla="*/ 10332720 w 11856720"/>
              <a:gd name="connsiteY2-262" fmla="*/ 1661912 h 5552440"/>
              <a:gd name="connsiteX3-263" fmla="*/ 11856720 w 11856720"/>
              <a:gd name="connsiteY3-264" fmla="*/ 2755900 h 5552440"/>
              <a:gd name="connsiteX4-265" fmla="*/ 10322560 w 11856720"/>
              <a:gd name="connsiteY4-266" fmla="*/ 3737250 h 5552440"/>
              <a:gd name="connsiteX5-267" fmla="*/ 10312400 w 11856720"/>
              <a:gd name="connsiteY5-268" fmla="*/ 3350812 h 5552440"/>
              <a:gd name="connsiteX6-269" fmla="*/ 10160 w 11856720"/>
              <a:gd name="connsiteY6-270" fmla="*/ 5552440 h 5552440"/>
              <a:gd name="connsiteX7-271" fmla="*/ 0 w 11856720"/>
              <a:gd name="connsiteY7-272" fmla="*/ 0 h 5552440"/>
              <a:gd name="connsiteX0-273" fmla="*/ 0 w 11856720"/>
              <a:gd name="connsiteY0-274" fmla="*/ 0 h 5552440"/>
              <a:gd name="connsiteX1-275" fmla="*/ 10332720 w 11856720"/>
              <a:gd name="connsiteY1-276" fmla="*/ 2149943 h 5552440"/>
              <a:gd name="connsiteX2-277" fmla="*/ 10332720 w 11856720"/>
              <a:gd name="connsiteY2-278" fmla="*/ 1661912 h 5552440"/>
              <a:gd name="connsiteX3-279" fmla="*/ 11856720 w 11856720"/>
              <a:gd name="connsiteY3-280" fmla="*/ 2755900 h 5552440"/>
              <a:gd name="connsiteX4-281" fmla="*/ 10332720 w 11856720"/>
              <a:gd name="connsiteY4-282" fmla="*/ 3803508 h 5552440"/>
              <a:gd name="connsiteX5-283" fmla="*/ 10312400 w 11856720"/>
              <a:gd name="connsiteY5-284" fmla="*/ 3350812 h 5552440"/>
              <a:gd name="connsiteX6-285" fmla="*/ 10160 w 11856720"/>
              <a:gd name="connsiteY6-286" fmla="*/ 5552440 h 5552440"/>
              <a:gd name="connsiteX7-287" fmla="*/ 0 w 11856720"/>
              <a:gd name="connsiteY7-288" fmla="*/ 0 h 5552440"/>
              <a:gd name="connsiteX0-289" fmla="*/ 0 w 11856720"/>
              <a:gd name="connsiteY0-290" fmla="*/ 0 h 5552440"/>
              <a:gd name="connsiteX1-291" fmla="*/ 10332720 w 11856720"/>
              <a:gd name="connsiteY1-292" fmla="*/ 2149943 h 5552440"/>
              <a:gd name="connsiteX2-293" fmla="*/ 10332720 w 11856720"/>
              <a:gd name="connsiteY2-294" fmla="*/ 1536021 h 5552440"/>
              <a:gd name="connsiteX3-295" fmla="*/ 11856720 w 11856720"/>
              <a:gd name="connsiteY3-296" fmla="*/ 2755900 h 5552440"/>
              <a:gd name="connsiteX4-297" fmla="*/ 10332720 w 11856720"/>
              <a:gd name="connsiteY4-298" fmla="*/ 3803508 h 5552440"/>
              <a:gd name="connsiteX5-299" fmla="*/ 10312400 w 11856720"/>
              <a:gd name="connsiteY5-300" fmla="*/ 3350812 h 5552440"/>
              <a:gd name="connsiteX6-301" fmla="*/ 10160 w 11856720"/>
              <a:gd name="connsiteY6-302" fmla="*/ 5552440 h 5552440"/>
              <a:gd name="connsiteX7-303" fmla="*/ 0 w 11856720"/>
              <a:gd name="connsiteY7-304" fmla="*/ 0 h 5552440"/>
              <a:gd name="connsiteX0-305" fmla="*/ 0 w 11856720"/>
              <a:gd name="connsiteY0-306" fmla="*/ 0 h 5552440"/>
              <a:gd name="connsiteX1-307" fmla="*/ 10332720 w 11856720"/>
              <a:gd name="connsiteY1-308" fmla="*/ 2149943 h 5552440"/>
              <a:gd name="connsiteX2-309" fmla="*/ 10332720 w 11856720"/>
              <a:gd name="connsiteY2-310" fmla="*/ 1536021 h 5552440"/>
              <a:gd name="connsiteX3-311" fmla="*/ 11856720 w 11856720"/>
              <a:gd name="connsiteY3-312" fmla="*/ 2755900 h 5552440"/>
              <a:gd name="connsiteX4-313" fmla="*/ 10322560 w 11856720"/>
              <a:gd name="connsiteY4-314" fmla="*/ 3856515 h 5552440"/>
              <a:gd name="connsiteX5-315" fmla="*/ 10312400 w 11856720"/>
              <a:gd name="connsiteY5-316" fmla="*/ 3350812 h 5552440"/>
              <a:gd name="connsiteX6-317" fmla="*/ 10160 w 11856720"/>
              <a:gd name="connsiteY6-318" fmla="*/ 5552440 h 5552440"/>
              <a:gd name="connsiteX7-319" fmla="*/ 0 w 11856720"/>
              <a:gd name="connsiteY7-320" fmla="*/ 0 h 5552440"/>
              <a:gd name="connsiteX0-321" fmla="*/ 0 w 11856720"/>
              <a:gd name="connsiteY0-322" fmla="*/ 0 h 5552440"/>
              <a:gd name="connsiteX1-323" fmla="*/ 10332720 w 11856720"/>
              <a:gd name="connsiteY1-324" fmla="*/ 2149943 h 5552440"/>
              <a:gd name="connsiteX2-325" fmla="*/ 10332720 w 11856720"/>
              <a:gd name="connsiteY2-326" fmla="*/ 1536021 h 5552440"/>
              <a:gd name="connsiteX3-327" fmla="*/ 11856720 w 11856720"/>
              <a:gd name="connsiteY3-328" fmla="*/ 2755900 h 5552440"/>
              <a:gd name="connsiteX4-329" fmla="*/ 10322560 w 11856720"/>
              <a:gd name="connsiteY4-330" fmla="*/ 3856515 h 5552440"/>
              <a:gd name="connsiteX5-331" fmla="*/ 10312400 w 11856720"/>
              <a:gd name="connsiteY5-332" fmla="*/ 3350812 h 5552440"/>
              <a:gd name="connsiteX6-333" fmla="*/ 10160 w 11856720"/>
              <a:gd name="connsiteY6-334" fmla="*/ 5552440 h 5552440"/>
              <a:gd name="connsiteX7-335" fmla="*/ 0 w 11856720"/>
              <a:gd name="connsiteY7-336" fmla="*/ 0 h 5552440"/>
              <a:gd name="connsiteX0-337" fmla="*/ 0 w 11856720"/>
              <a:gd name="connsiteY0-338" fmla="*/ 0 h 5552440"/>
              <a:gd name="connsiteX1-339" fmla="*/ 10332720 w 11856720"/>
              <a:gd name="connsiteY1-340" fmla="*/ 2149943 h 5552440"/>
              <a:gd name="connsiteX2-341" fmla="*/ 10332720 w 11856720"/>
              <a:gd name="connsiteY2-342" fmla="*/ 1536021 h 5552440"/>
              <a:gd name="connsiteX3-343" fmla="*/ 11856720 w 11856720"/>
              <a:gd name="connsiteY3-344" fmla="*/ 2755900 h 5552440"/>
              <a:gd name="connsiteX4-345" fmla="*/ 10322560 w 11856720"/>
              <a:gd name="connsiteY4-346" fmla="*/ 3856515 h 5552440"/>
              <a:gd name="connsiteX5-347" fmla="*/ 10312400 w 11856720"/>
              <a:gd name="connsiteY5-348" fmla="*/ 3350812 h 5552440"/>
              <a:gd name="connsiteX6-349" fmla="*/ 10160 w 11856720"/>
              <a:gd name="connsiteY6-350" fmla="*/ 5552440 h 5552440"/>
              <a:gd name="connsiteX7-351" fmla="*/ 0 w 11856720"/>
              <a:gd name="connsiteY7-352" fmla="*/ 0 h 5552440"/>
              <a:gd name="connsiteX0-353" fmla="*/ 0 w 11856720"/>
              <a:gd name="connsiteY0-354" fmla="*/ 0 h 5552440"/>
              <a:gd name="connsiteX1-355" fmla="*/ 10332720 w 11856720"/>
              <a:gd name="connsiteY1-356" fmla="*/ 2149943 h 5552440"/>
              <a:gd name="connsiteX2-357" fmla="*/ 10332720 w 11856720"/>
              <a:gd name="connsiteY2-358" fmla="*/ 1536021 h 5552440"/>
              <a:gd name="connsiteX3-359" fmla="*/ 11856720 w 11856720"/>
              <a:gd name="connsiteY3-360" fmla="*/ 2755900 h 5552440"/>
              <a:gd name="connsiteX4-361" fmla="*/ 10322560 w 11856720"/>
              <a:gd name="connsiteY4-362" fmla="*/ 3856515 h 5552440"/>
              <a:gd name="connsiteX5-363" fmla="*/ 10312400 w 11856720"/>
              <a:gd name="connsiteY5-364" fmla="*/ 3350812 h 5552440"/>
              <a:gd name="connsiteX6-365" fmla="*/ 10160 w 11856720"/>
              <a:gd name="connsiteY6-366" fmla="*/ 5552440 h 5552440"/>
              <a:gd name="connsiteX7-367" fmla="*/ 0 w 11856720"/>
              <a:gd name="connsiteY7-368" fmla="*/ 0 h 5552440"/>
              <a:gd name="connsiteX0-369" fmla="*/ 0 w 11856720"/>
              <a:gd name="connsiteY0-370" fmla="*/ 0 h 5552440"/>
              <a:gd name="connsiteX1-371" fmla="*/ 10332720 w 11856720"/>
              <a:gd name="connsiteY1-372" fmla="*/ 2149943 h 5552440"/>
              <a:gd name="connsiteX2-373" fmla="*/ 10332720 w 11856720"/>
              <a:gd name="connsiteY2-374" fmla="*/ 1536021 h 5552440"/>
              <a:gd name="connsiteX3-375" fmla="*/ 11856720 w 11856720"/>
              <a:gd name="connsiteY3-376" fmla="*/ 2755900 h 5552440"/>
              <a:gd name="connsiteX4-377" fmla="*/ 10322560 w 11856720"/>
              <a:gd name="connsiteY4-378" fmla="*/ 3856515 h 5552440"/>
              <a:gd name="connsiteX5-379" fmla="*/ 10312400 w 11856720"/>
              <a:gd name="connsiteY5-380" fmla="*/ 3350812 h 5552440"/>
              <a:gd name="connsiteX6-381" fmla="*/ 10160 w 11856720"/>
              <a:gd name="connsiteY6-382" fmla="*/ 5552440 h 5552440"/>
              <a:gd name="connsiteX7-383" fmla="*/ 0 w 11856720"/>
              <a:gd name="connsiteY7-384" fmla="*/ 0 h 5552440"/>
              <a:gd name="connsiteX0-385" fmla="*/ 0 w 11856720"/>
              <a:gd name="connsiteY0-386" fmla="*/ 0 h 5552440"/>
              <a:gd name="connsiteX1-387" fmla="*/ 10597985 w 11856720"/>
              <a:gd name="connsiteY1-388" fmla="*/ 2316516 h 5552440"/>
              <a:gd name="connsiteX2-389" fmla="*/ 10332720 w 11856720"/>
              <a:gd name="connsiteY2-390" fmla="*/ 1536021 h 5552440"/>
              <a:gd name="connsiteX3-391" fmla="*/ 11856720 w 11856720"/>
              <a:gd name="connsiteY3-392" fmla="*/ 2755900 h 5552440"/>
              <a:gd name="connsiteX4-393" fmla="*/ 10322560 w 11856720"/>
              <a:gd name="connsiteY4-394" fmla="*/ 3856515 h 5552440"/>
              <a:gd name="connsiteX5-395" fmla="*/ 10312400 w 11856720"/>
              <a:gd name="connsiteY5-396" fmla="*/ 3350812 h 5552440"/>
              <a:gd name="connsiteX6-397" fmla="*/ 10160 w 11856720"/>
              <a:gd name="connsiteY6-398" fmla="*/ 5552440 h 5552440"/>
              <a:gd name="connsiteX7-399" fmla="*/ 0 w 11856720"/>
              <a:gd name="connsiteY7-400" fmla="*/ 0 h 5552440"/>
              <a:gd name="connsiteX0-401" fmla="*/ 0 w 11856720"/>
              <a:gd name="connsiteY0-402" fmla="*/ 0 h 5552440"/>
              <a:gd name="connsiteX1-403" fmla="*/ 10597985 w 11856720"/>
              <a:gd name="connsiteY1-404" fmla="*/ 2316516 h 5552440"/>
              <a:gd name="connsiteX2-405" fmla="*/ 10332720 w 11856720"/>
              <a:gd name="connsiteY2-406" fmla="*/ 1536021 h 5552440"/>
              <a:gd name="connsiteX3-407" fmla="*/ 11856720 w 11856720"/>
              <a:gd name="connsiteY3-408" fmla="*/ 2755900 h 5552440"/>
              <a:gd name="connsiteX4-409" fmla="*/ 10322560 w 11856720"/>
              <a:gd name="connsiteY4-410" fmla="*/ 3856515 h 5552440"/>
              <a:gd name="connsiteX5-411" fmla="*/ 10600403 w 11856720"/>
              <a:gd name="connsiteY5-412" fmla="*/ 3230510 h 5552440"/>
              <a:gd name="connsiteX6-413" fmla="*/ 10160 w 11856720"/>
              <a:gd name="connsiteY6-414" fmla="*/ 5552440 h 5552440"/>
              <a:gd name="connsiteX7-415" fmla="*/ 0 w 11856720"/>
              <a:gd name="connsiteY7-416" fmla="*/ 0 h 5552440"/>
              <a:gd name="connsiteX0-417" fmla="*/ 0 w 11856720"/>
              <a:gd name="connsiteY0-418" fmla="*/ 0 h 5552440"/>
              <a:gd name="connsiteX1-419" fmla="*/ 10597985 w 11856720"/>
              <a:gd name="connsiteY1-420" fmla="*/ 2316516 h 5552440"/>
              <a:gd name="connsiteX2-421" fmla="*/ 10332720 w 11856720"/>
              <a:gd name="connsiteY2-422" fmla="*/ 1536021 h 5552440"/>
              <a:gd name="connsiteX3-423" fmla="*/ 11856720 w 11856720"/>
              <a:gd name="connsiteY3-424" fmla="*/ 2755900 h 5552440"/>
              <a:gd name="connsiteX4-425" fmla="*/ 10322560 w 11856720"/>
              <a:gd name="connsiteY4-426" fmla="*/ 3856515 h 5552440"/>
              <a:gd name="connsiteX5-427" fmla="*/ 10607982 w 11856720"/>
              <a:gd name="connsiteY5-428" fmla="*/ 3184239 h 5552440"/>
              <a:gd name="connsiteX6-429" fmla="*/ 10160 w 11856720"/>
              <a:gd name="connsiteY6-430" fmla="*/ 5552440 h 5552440"/>
              <a:gd name="connsiteX7-431" fmla="*/ 0 w 11856720"/>
              <a:gd name="connsiteY7-432" fmla="*/ 0 h 5552440"/>
              <a:gd name="connsiteX0-433" fmla="*/ 0 w 11856720"/>
              <a:gd name="connsiteY0-434" fmla="*/ 0 h 5552440"/>
              <a:gd name="connsiteX1-435" fmla="*/ 10681354 w 11856720"/>
              <a:gd name="connsiteY1-436" fmla="*/ 2399803 h 5552440"/>
              <a:gd name="connsiteX2-437" fmla="*/ 10332720 w 11856720"/>
              <a:gd name="connsiteY2-438" fmla="*/ 1536021 h 5552440"/>
              <a:gd name="connsiteX3-439" fmla="*/ 11856720 w 11856720"/>
              <a:gd name="connsiteY3-440" fmla="*/ 2755900 h 5552440"/>
              <a:gd name="connsiteX4-441" fmla="*/ 10322560 w 11856720"/>
              <a:gd name="connsiteY4-442" fmla="*/ 3856515 h 5552440"/>
              <a:gd name="connsiteX5-443" fmla="*/ 10607982 w 11856720"/>
              <a:gd name="connsiteY5-444" fmla="*/ 3184239 h 5552440"/>
              <a:gd name="connsiteX6-445" fmla="*/ 10160 w 11856720"/>
              <a:gd name="connsiteY6-446" fmla="*/ 5552440 h 5552440"/>
              <a:gd name="connsiteX7-447" fmla="*/ 0 w 11856720"/>
              <a:gd name="connsiteY7-448" fmla="*/ 0 h 5552440"/>
              <a:gd name="connsiteX0-449" fmla="*/ 0 w 11856720"/>
              <a:gd name="connsiteY0-450" fmla="*/ 0 h 5552440"/>
              <a:gd name="connsiteX1-451" fmla="*/ 10681354 w 11856720"/>
              <a:gd name="connsiteY1-452" fmla="*/ 2399803 h 5552440"/>
              <a:gd name="connsiteX2-453" fmla="*/ 10332720 w 11856720"/>
              <a:gd name="connsiteY2-454" fmla="*/ 1536021 h 5552440"/>
              <a:gd name="connsiteX3-455" fmla="*/ 11856720 w 11856720"/>
              <a:gd name="connsiteY3-456" fmla="*/ 2755900 h 5552440"/>
              <a:gd name="connsiteX4-457" fmla="*/ 10322560 w 11856720"/>
              <a:gd name="connsiteY4-458" fmla="*/ 3856515 h 5552440"/>
              <a:gd name="connsiteX5-459" fmla="*/ 10661035 w 11856720"/>
              <a:gd name="connsiteY5-460" fmla="*/ 3137969 h 5552440"/>
              <a:gd name="connsiteX6-461" fmla="*/ 10160 w 11856720"/>
              <a:gd name="connsiteY6-462" fmla="*/ 5552440 h 5552440"/>
              <a:gd name="connsiteX7-463" fmla="*/ 0 w 11856720"/>
              <a:gd name="connsiteY7-464" fmla="*/ 0 h 555244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1856720" h="5552440">
                <a:moveTo>
                  <a:pt x="0" y="0"/>
                </a:moveTo>
                <a:cubicBezTo>
                  <a:pt x="4206240" y="2510558"/>
                  <a:pt x="5885834" y="2584761"/>
                  <a:pt x="10681354" y="2399803"/>
                </a:cubicBezTo>
                <a:lnTo>
                  <a:pt x="10332720" y="1536021"/>
                </a:lnTo>
                <a:lnTo>
                  <a:pt x="11856720" y="2755900"/>
                </a:lnTo>
                <a:lnTo>
                  <a:pt x="10322560" y="3856515"/>
                </a:lnTo>
                <a:lnTo>
                  <a:pt x="10661035" y="3137969"/>
                </a:lnTo>
                <a:cubicBezTo>
                  <a:pt x="6046702" y="2756297"/>
                  <a:pt x="4134273" y="2996085"/>
                  <a:pt x="10160" y="5552440"/>
                </a:cubicBezTo>
                <a:cubicBezTo>
                  <a:pt x="6773" y="3701627"/>
                  <a:pt x="3387" y="1850813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HarmonyOS Sans SC Light" panose="00000400000000000000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3616" y="500102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商业模式</a:t>
            </a:r>
          </a:p>
        </p:txBody>
      </p:sp>
      <p:sp>
        <p:nvSpPr>
          <p:cNvPr id="2" name="矩形: 圆角 1"/>
          <p:cNvSpPr/>
          <p:nvPr/>
        </p:nvSpPr>
        <p:spPr>
          <a:xfrm>
            <a:off x="695630" y="1849120"/>
            <a:ext cx="3050900" cy="3895483"/>
          </a:xfrm>
          <a:prstGeom prst="roundRect">
            <a:avLst>
              <a:gd name="adj" fmla="val 4695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723369" y="5419393"/>
            <a:ext cx="995423" cy="0"/>
          </a:xfrm>
          <a:prstGeom prst="line">
            <a:avLst/>
          </a:prstGeom>
          <a:ln w="508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457960" y="3201670"/>
            <a:ext cx="1526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广告投放</a:t>
            </a:r>
          </a:p>
        </p:txBody>
      </p:sp>
      <p:sp>
        <p:nvSpPr>
          <p:cNvPr id="7" name="文本框 104"/>
          <p:cNvSpPr txBox="1"/>
          <p:nvPr/>
        </p:nvSpPr>
        <p:spPr>
          <a:xfrm>
            <a:off x="929005" y="3724275"/>
            <a:ext cx="2583815" cy="1447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在各大主流流量工台上投放我们的产品广告，投放形式有推文，短视频等广告形式</a:t>
            </a:r>
          </a:p>
        </p:txBody>
      </p:sp>
      <p:sp>
        <p:nvSpPr>
          <p:cNvPr id="8" name="椭圆 7"/>
          <p:cNvSpPr/>
          <p:nvPr/>
        </p:nvSpPr>
        <p:spPr>
          <a:xfrm>
            <a:off x="1802130" y="2225040"/>
            <a:ext cx="839470" cy="839470"/>
          </a:xfrm>
          <a:prstGeom prst="ellipse">
            <a:avLst/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grpSp>
        <p:nvGrpSpPr>
          <p:cNvPr id="20" name="图形 34"/>
          <p:cNvGrpSpPr/>
          <p:nvPr/>
        </p:nvGrpSpPr>
        <p:grpSpPr>
          <a:xfrm>
            <a:off x="2043430" y="2466340"/>
            <a:ext cx="356235" cy="356235"/>
            <a:chOff x="10349604" y="2203957"/>
            <a:chExt cx="1027056" cy="1027057"/>
          </a:xfrm>
          <a:solidFill>
            <a:schemeClr val="bg1"/>
          </a:solidFill>
        </p:grpSpPr>
        <p:sp>
          <p:nvSpPr>
            <p:cNvPr id="21" name="任意多边形: 形状 20"/>
            <p:cNvSpPr/>
            <p:nvPr/>
          </p:nvSpPr>
          <p:spPr>
            <a:xfrm>
              <a:off x="10429842" y="3054488"/>
              <a:ext cx="96286" cy="96286"/>
            </a:xfrm>
            <a:custGeom>
              <a:avLst/>
              <a:gdLst>
                <a:gd name="connsiteX0" fmla="*/ 0 w 96286"/>
                <a:gd name="connsiteY0" fmla="*/ 96287 h 96286"/>
                <a:gd name="connsiteX1" fmla="*/ 96287 w 96286"/>
                <a:gd name="connsiteY1" fmla="*/ 96287 h 96286"/>
                <a:gd name="connsiteX2" fmla="*/ 96287 w 96286"/>
                <a:gd name="connsiteY2" fmla="*/ 0 h 96286"/>
                <a:gd name="connsiteX3" fmla="*/ 0 w 96286"/>
                <a:gd name="connsiteY3" fmla="*/ 0 h 96286"/>
                <a:gd name="connsiteX4" fmla="*/ 32096 w 96286"/>
                <a:gd name="connsiteY4" fmla="*/ 32096 h 96286"/>
                <a:gd name="connsiteX5" fmla="*/ 64191 w 96286"/>
                <a:gd name="connsiteY5" fmla="*/ 32096 h 96286"/>
                <a:gd name="connsiteX6" fmla="*/ 64191 w 96286"/>
                <a:gd name="connsiteY6" fmla="*/ 64191 h 96286"/>
                <a:gd name="connsiteX7" fmla="*/ 32096 w 96286"/>
                <a:gd name="connsiteY7" fmla="*/ 64191 h 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286" h="96286">
                  <a:moveTo>
                    <a:pt x="0" y="96287"/>
                  </a:moveTo>
                  <a:lnTo>
                    <a:pt x="96287" y="96287"/>
                  </a:lnTo>
                  <a:lnTo>
                    <a:pt x="96287" y="0"/>
                  </a:lnTo>
                  <a:lnTo>
                    <a:pt x="0" y="0"/>
                  </a:lnTo>
                  <a:close/>
                  <a:moveTo>
                    <a:pt x="32096" y="32096"/>
                  </a:moveTo>
                  <a:lnTo>
                    <a:pt x="64191" y="32096"/>
                  </a:lnTo>
                  <a:lnTo>
                    <a:pt x="64191" y="64191"/>
                  </a:lnTo>
                  <a:lnTo>
                    <a:pt x="32096" y="64191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10558224" y="3054488"/>
              <a:ext cx="96286" cy="96286"/>
            </a:xfrm>
            <a:custGeom>
              <a:avLst/>
              <a:gdLst>
                <a:gd name="connsiteX0" fmla="*/ 0 w 96286"/>
                <a:gd name="connsiteY0" fmla="*/ 96287 h 96286"/>
                <a:gd name="connsiteX1" fmla="*/ 96287 w 96286"/>
                <a:gd name="connsiteY1" fmla="*/ 96287 h 96286"/>
                <a:gd name="connsiteX2" fmla="*/ 96287 w 96286"/>
                <a:gd name="connsiteY2" fmla="*/ 0 h 96286"/>
                <a:gd name="connsiteX3" fmla="*/ 0 w 96286"/>
                <a:gd name="connsiteY3" fmla="*/ 0 h 96286"/>
                <a:gd name="connsiteX4" fmla="*/ 32096 w 96286"/>
                <a:gd name="connsiteY4" fmla="*/ 32096 h 96286"/>
                <a:gd name="connsiteX5" fmla="*/ 64191 w 96286"/>
                <a:gd name="connsiteY5" fmla="*/ 32096 h 96286"/>
                <a:gd name="connsiteX6" fmla="*/ 64191 w 96286"/>
                <a:gd name="connsiteY6" fmla="*/ 64191 h 96286"/>
                <a:gd name="connsiteX7" fmla="*/ 32096 w 96286"/>
                <a:gd name="connsiteY7" fmla="*/ 64191 h 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286" h="96286">
                  <a:moveTo>
                    <a:pt x="0" y="96287"/>
                  </a:moveTo>
                  <a:lnTo>
                    <a:pt x="96287" y="96287"/>
                  </a:lnTo>
                  <a:lnTo>
                    <a:pt x="96287" y="0"/>
                  </a:lnTo>
                  <a:lnTo>
                    <a:pt x="0" y="0"/>
                  </a:lnTo>
                  <a:close/>
                  <a:moveTo>
                    <a:pt x="32096" y="32096"/>
                  </a:moveTo>
                  <a:lnTo>
                    <a:pt x="64191" y="32096"/>
                  </a:lnTo>
                  <a:lnTo>
                    <a:pt x="64191" y="64191"/>
                  </a:lnTo>
                  <a:lnTo>
                    <a:pt x="32096" y="64191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10686606" y="3054488"/>
              <a:ext cx="96286" cy="96286"/>
            </a:xfrm>
            <a:custGeom>
              <a:avLst/>
              <a:gdLst>
                <a:gd name="connsiteX0" fmla="*/ 0 w 96286"/>
                <a:gd name="connsiteY0" fmla="*/ 96287 h 96286"/>
                <a:gd name="connsiteX1" fmla="*/ 96287 w 96286"/>
                <a:gd name="connsiteY1" fmla="*/ 96287 h 96286"/>
                <a:gd name="connsiteX2" fmla="*/ 96287 w 96286"/>
                <a:gd name="connsiteY2" fmla="*/ 0 h 96286"/>
                <a:gd name="connsiteX3" fmla="*/ 0 w 96286"/>
                <a:gd name="connsiteY3" fmla="*/ 0 h 96286"/>
                <a:gd name="connsiteX4" fmla="*/ 32096 w 96286"/>
                <a:gd name="connsiteY4" fmla="*/ 32096 h 96286"/>
                <a:gd name="connsiteX5" fmla="*/ 64191 w 96286"/>
                <a:gd name="connsiteY5" fmla="*/ 32096 h 96286"/>
                <a:gd name="connsiteX6" fmla="*/ 64191 w 96286"/>
                <a:gd name="connsiteY6" fmla="*/ 64191 h 96286"/>
                <a:gd name="connsiteX7" fmla="*/ 32096 w 96286"/>
                <a:gd name="connsiteY7" fmla="*/ 64191 h 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286" h="96286">
                  <a:moveTo>
                    <a:pt x="0" y="96287"/>
                  </a:moveTo>
                  <a:lnTo>
                    <a:pt x="96287" y="96287"/>
                  </a:lnTo>
                  <a:lnTo>
                    <a:pt x="96287" y="0"/>
                  </a:lnTo>
                  <a:lnTo>
                    <a:pt x="0" y="0"/>
                  </a:lnTo>
                  <a:close/>
                  <a:moveTo>
                    <a:pt x="32096" y="32096"/>
                  </a:moveTo>
                  <a:lnTo>
                    <a:pt x="64191" y="32096"/>
                  </a:lnTo>
                  <a:lnTo>
                    <a:pt x="64191" y="64191"/>
                  </a:lnTo>
                  <a:lnTo>
                    <a:pt x="32096" y="64191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10429842" y="2926106"/>
              <a:ext cx="96286" cy="96286"/>
            </a:xfrm>
            <a:custGeom>
              <a:avLst/>
              <a:gdLst>
                <a:gd name="connsiteX0" fmla="*/ 0 w 96286"/>
                <a:gd name="connsiteY0" fmla="*/ 96287 h 96286"/>
                <a:gd name="connsiteX1" fmla="*/ 96287 w 96286"/>
                <a:gd name="connsiteY1" fmla="*/ 96287 h 96286"/>
                <a:gd name="connsiteX2" fmla="*/ 96287 w 96286"/>
                <a:gd name="connsiteY2" fmla="*/ 0 h 96286"/>
                <a:gd name="connsiteX3" fmla="*/ 0 w 96286"/>
                <a:gd name="connsiteY3" fmla="*/ 0 h 96286"/>
                <a:gd name="connsiteX4" fmla="*/ 32096 w 96286"/>
                <a:gd name="connsiteY4" fmla="*/ 32096 h 96286"/>
                <a:gd name="connsiteX5" fmla="*/ 64191 w 96286"/>
                <a:gd name="connsiteY5" fmla="*/ 32096 h 96286"/>
                <a:gd name="connsiteX6" fmla="*/ 64191 w 96286"/>
                <a:gd name="connsiteY6" fmla="*/ 64191 h 96286"/>
                <a:gd name="connsiteX7" fmla="*/ 32096 w 96286"/>
                <a:gd name="connsiteY7" fmla="*/ 64191 h 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286" h="96286">
                  <a:moveTo>
                    <a:pt x="0" y="96287"/>
                  </a:moveTo>
                  <a:lnTo>
                    <a:pt x="96287" y="96287"/>
                  </a:lnTo>
                  <a:lnTo>
                    <a:pt x="96287" y="0"/>
                  </a:lnTo>
                  <a:lnTo>
                    <a:pt x="0" y="0"/>
                  </a:lnTo>
                  <a:close/>
                  <a:moveTo>
                    <a:pt x="32096" y="32096"/>
                  </a:moveTo>
                  <a:lnTo>
                    <a:pt x="64191" y="32096"/>
                  </a:lnTo>
                  <a:lnTo>
                    <a:pt x="64191" y="64191"/>
                  </a:lnTo>
                  <a:lnTo>
                    <a:pt x="32096" y="64191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10558224" y="2926106"/>
              <a:ext cx="96286" cy="96286"/>
            </a:xfrm>
            <a:custGeom>
              <a:avLst/>
              <a:gdLst>
                <a:gd name="connsiteX0" fmla="*/ 0 w 96286"/>
                <a:gd name="connsiteY0" fmla="*/ 96287 h 96286"/>
                <a:gd name="connsiteX1" fmla="*/ 96287 w 96286"/>
                <a:gd name="connsiteY1" fmla="*/ 96287 h 96286"/>
                <a:gd name="connsiteX2" fmla="*/ 96287 w 96286"/>
                <a:gd name="connsiteY2" fmla="*/ 0 h 96286"/>
                <a:gd name="connsiteX3" fmla="*/ 0 w 96286"/>
                <a:gd name="connsiteY3" fmla="*/ 0 h 96286"/>
                <a:gd name="connsiteX4" fmla="*/ 32096 w 96286"/>
                <a:gd name="connsiteY4" fmla="*/ 32096 h 96286"/>
                <a:gd name="connsiteX5" fmla="*/ 64191 w 96286"/>
                <a:gd name="connsiteY5" fmla="*/ 32096 h 96286"/>
                <a:gd name="connsiteX6" fmla="*/ 64191 w 96286"/>
                <a:gd name="connsiteY6" fmla="*/ 64191 h 96286"/>
                <a:gd name="connsiteX7" fmla="*/ 32096 w 96286"/>
                <a:gd name="connsiteY7" fmla="*/ 64191 h 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286" h="96286">
                  <a:moveTo>
                    <a:pt x="0" y="96287"/>
                  </a:moveTo>
                  <a:lnTo>
                    <a:pt x="96287" y="96287"/>
                  </a:lnTo>
                  <a:lnTo>
                    <a:pt x="96287" y="0"/>
                  </a:lnTo>
                  <a:lnTo>
                    <a:pt x="0" y="0"/>
                  </a:lnTo>
                  <a:close/>
                  <a:moveTo>
                    <a:pt x="32096" y="32096"/>
                  </a:moveTo>
                  <a:lnTo>
                    <a:pt x="64191" y="32096"/>
                  </a:lnTo>
                  <a:lnTo>
                    <a:pt x="64191" y="64191"/>
                  </a:lnTo>
                  <a:lnTo>
                    <a:pt x="32096" y="64191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10686606" y="2926106"/>
              <a:ext cx="96286" cy="96286"/>
            </a:xfrm>
            <a:custGeom>
              <a:avLst/>
              <a:gdLst>
                <a:gd name="connsiteX0" fmla="*/ 0 w 96286"/>
                <a:gd name="connsiteY0" fmla="*/ 96287 h 96286"/>
                <a:gd name="connsiteX1" fmla="*/ 96287 w 96286"/>
                <a:gd name="connsiteY1" fmla="*/ 96287 h 96286"/>
                <a:gd name="connsiteX2" fmla="*/ 96287 w 96286"/>
                <a:gd name="connsiteY2" fmla="*/ 0 h 96286"/>
                <a:gd name="connsiteX3" fmla="*/ 0 w 96286"/>
                <a:gd name="connsiteY3" fmla="*/ 0 h 96286"/>
                <a:gd name="connsiteX4" fmla="*/ 32096 w 96286"/>
                <a:gd name="connsiteY4" fmla="*/ 32096 h 96286"/>
                <a:gd name="connsiteX5" fmla="*/ 64191 w 96286"/>
                <a:gd name="connsiteY5" fmla="*/ 32096 h 96286"/>
                <a:gd name="connsiteX6" fmla="*/ 64191 w 96286"/>
                <a:gd name="connsiteY6" fmla="*/ 64191 h 96286"/>
                <a:gd name="connsiteX7" fmla="*/ 32096 w 96286"/>
                <a:gd name="connsiteY7" fmla="*/ 64191 h 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286" h="96286">
                  <a:moveTo>
                    <a:pt x="0" y="96287"/>
                  </a:moveTo>
                  <a:lnTo>
                    <a:pt x="96287" y="96287"/>
                  </a:lnTo>
                  <a:lnTo>
                    <a:pt x="96287" y="0"/>
                  </a:lnTo>
                  <a:lnTo>
                    <a:pt x="0" y="0"/>
                  </a:lnTo>
                  <a:close/>
                  <a:moveTo>
                    <a:pt x="32096" y="32096"/>
                  </a:moveTo>
                  <a:lnTo>
                    <a:pt x="64191" y="32096"/>
                  </a:lnTo>
                  <a:lnTo>
                    <a:pt x="64191" y="64191"/>
                  </a:lnTo>
                  <a:lnTo>
                    <a:pt x="32096" y="64191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10429842" y="2797724"/>
              <a:ext cx="96286" cy="96286"/>
            </a:xfrm>
            <a:custGeom>
              <a:avLst/>
              <a:gdLst>
                <a:gd name="connsiteX0" fmla="*/ 0 w 96286"/>
                <a:gd name="connsiteY0" fmla="*/ 96287 h 96286"/>
                <a:gd name="connsiteX1" fmla="*/ 96287 w 96286"/>
                <a:gd name="connsiteY1" fmla="*/ 96287 h 96286"/>
                <a:gd name="connsiteX2" fmla="*/ 96287 w 96286"/>
                <a:gd name="connsiteY2" fmla="*/ 0 h 96286"/>
                <a:gd name="connsiteX3" fmla="*/ 0 w 96286"/>
                <a:gd name="connsiteY3" fmla="*/ 0 h 96286"/>
                <a:gd name="connsiteX4" fmla="*/ 32096 w 96286"/>
                <a:gd name="connsiteY4" fmla="*/ 32096 h 96286"/>
                <a:gd name="connsiteX5" fmla="*/ 64191 w 96286"/>
                <a:gd name="connsiteY5" fmla="*/ 32096 h 96286"/>
                <a:gd name="connsiteX6" fmla="*/ 64191 w 96286"/>
                <a:gd name="connsiteY6" fmla="*/ 64191 h 96286"/>
                <a:gd name="connsiteX7" fmla="*/ 32096 w 96286"/>
                <a:gd name="connsiteY7" fmla="*/ 64191 h 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286" h="96286">
                  <a:moveTo>
                    <a:pt x="0" y="96287"/>
                  </a:moveTo>
                  <a:lnTo>
                    <a:pt x="96287" y="96287"/>
                  </a:lnTo>
                  <a:lnTo>
                    <a:pt x="96287" y="0"/>
                  </a:lnTo>
                  <a:lnTo>
                    <a:pt x="0" y="0"/>
                  </a:lnTo>
                  <a:close/>
                  <a:moveTo>
                    <a:pt x="32096" y="32096"/>
                  </a:moveTo>
                  <a:lnTo>
                    <a:pt x="64191" y="32096"/>
                  </a:lnTo>
                  <a:lnTo>
                    <a:pt x="64191" y="64191"/>
                  </a:lnTo>
                  <a:lnTo>
                    <a:pt x="32096" y="64191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10558224" y="2797724"/>
              <a:ext cx="96286" cy="96286"/>
            </a:xfrm>
            <a:custGeom>
              <a:avLst/>
              <a:gdLst>
                <a:gd name="connsiteX0" fmla="*/ 0 w 96286"/>
                <a:gd name="connsiteY0" fmla="*/ 96287 h 96286"/>
                <a:gd name="connsiteX1" fmla="*/ 96287 w 96286"/>
                <a:gd name="connsiteY1" fmla="*/ 96287 h 96286"/>
                <a:gd name="connsiteX2" fmla="*/ 96287 w 96286"/>
                <a:gd name="connsiteY2" fmla="*/ 0 h 96286"/>
                <a:gd name="connsiteX3" fmla="*/ 0 w 96286"/>
                <a:gd name="connsiteY3" fmla="*/ 0 h 96286"/>
                <a:gd name="connsiteX4" fmla="*/ 32096 w 96286"/>
                <a:gd name="connsiteY4" fmla="*/ 32096 h 96286"/>
                <a:gd name="connsiteX5" fmla="*/ 64191 w 96286"/>
                <a:gd name="connsiteY5" fmla="*/ 32096 h 96286"/>
                <a:gd name="connsiteX6" fmla="*/ 64191 w 96286"/>
                <a:gd name="connsiteY6" fmla="*/ 64191 h 96286"/>
                <a:gd name="connsiteX7" fmla="*/ 32096 w 96286"/>
                <a:gd name="connsiteY7" fmla="*/ 64191 h 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286" h="96286">
                  <a:moveTo>
                    <a:pt x="0" y="96287"/>
                  </a:moveTo>
                  <a:lnTo>
                    <a:pt x="96287" y="96287"/>
                  </a:lnTo>
                  <a:lnTo>
                    <a:pt x="96287" y="0"/>
                  </a:lnTo>
                  <a:lnTo>
                    <a:pt x="0" y="0"/>
                  </a:lnTo>
                  <a:close/>
                  <a:moveTo>
                    <a:pt x="32096" y="32096"/>
                  </a:moveTo>
                  <a:lnTo>
                    <a:pt x="64191" y="32096"/>
                  </a:lnTo>
                  <a:lnTo>
                    <a:pt x="64191" y="64191"/>
                  </a:lnTo>
                  <a:lnTo>
                    <a:pt x="32096" y="64191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10686606" y="2797724"/>
              <a:ext cx="96286" cy="96286"/>
            </a:xfrm>
            <a:custGeom>
              <a:avLst/>
              <a:gdLst>
                <a:gd name="connsiteX0" fmla="*/ 0 w 96286"/>
                <a:gd name="connsiteY0" fmla="*/ 96287 h 96286"/>
                <a:gd name="connsiteX1" fmla="*/ 96287 w 96286"/>
                <a:gd name="connsiteY1" fmla="*/ 96287 h 96286"/>
                <a:gd name="connsiteX2" fmla="*/ 96287 w 96286"/>
                <a:gd name="connsiteY2" fmla="*/ 0 h 96286"/>
                <a:gd name="connsiteX3" fmla="*/ 0 w 96286"/>
                <a:gd name="connsiteY3" fmla="*/ 0 h 96286"/>
                <a:gd name="connsiteX4" fmla="*/ 32096 w 96286"/>
                <a:gd name="connsiteY4" fmla="*/ 32096 h 96286"/>
                <a:gd name="connsiteX5" fmla="*/ 64191 w 96286"/>
                <a:gd name="connsiteY5" fmla="*/ 32096 h 96286"/>
                <a:gd name="connsiteX6" fmla="*/ 64191 w 96286"/>
                <a:gd name="connsiteY6" fmla="*/ 64191 h 96286"/>
                <a:gd name="connsiteX7" fmla="*/ 32096 w 96286"/>
                <a:gd name="connsiteY7" fmla="*/ 64191 h 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286" h="96286">
                  <a:moveTo>
                    <a:pt x="0" y="96287"/>
                  </a:moveTo>
                  <a:lnTo>
                    <a:pt x="96287" y="96287"/>
                  </a:lnTo>
                  <a:lnTo>
                    <a:pt x="96287" y="0"/>
                  </a:lnTo>
                  <a:lnTo>
                    <a:pt x="0" y="0"/>
                  </a:lnTo>
                  <a:close/>
                  <a:moveTo>
                    <a:pt x="32096" y="32096"/>
                  </a:moveTo>
                  <a:lnTo>
                    <a:pt x="64191" y="32096"/>
                  </a:lnTo>
                  <a:lnTo>
                    <a:pt x="64191" y="64191"/>
                  </a:lnTo>
                  <a:lnTo>
                    <a:pt x="32096" y="64191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10558224" y="2412577"/>
              <a:ext cx="96286" cy="224668"/>
            </a:xfrm>
            <a:custGeom>
              <a:avLst/>
              <a:gdLst>
                <a:gd name="connsiteX0" fmla="*/ 48143 w 96286"/>
                <a:gd name="connsiteY0" fmla="*/ 160478 h 224668"/>
                <a:gd name="connsiteX1" fmla="*/ 32096 w 96286"/>
                <a:gd name="connsiteY1" fmla="*/ 144430 h 224668"/>
                <a:gd name="connsiteX2" fmla="*/ 0 w 96286"/>
                <a:gd name="connsiteY2" fmla="*/ 144430 h 224668"/>
                <a:gd name="connsiteX3" fmla="*/ 32096 w 96286"/>
                <a:gd name="connsiteY3" fmla="*/ 189620 h 224668"/>
                <a:gd name="connsiteX4" fmla="*/ 32096 w 96286"/>
                <a:gd name="connsiteY4" fmla="*/ 224669 h 224668"/>
                <a:gd name="connsiteX5" fmla="*/ 64191 w 96286"/>
                <a:gd name="connsiteY5" fmla="*/ 224669 h 224668"/>
                <a:gd name="connsiteX6" fmla="*/ 64191 w 96286"/>
                <a:gd name="connsiteY6" fmla="*/ 192573 h 224668"/>
                <a:gd name="connsiteX7" fmla="*/ 96287 w 96286"/>
                <a:gd name="connsiteY7" fmla="*/ 192573 h 224668"/>
                <a:gd name="connsiteX8" fmla="*/ 96287 w 96286"/>
                <a:gd name="connsiteY8" fmla="*/ 144430 h 224668"/>
                <a:gd name="connsiteX9" fmla="*/ 48143 w 96286"/>
                <a:gd name="connsiteY9" fmla="*/ 96287 h 224668"/>
                <a:gd name="connsiteX10" fmla="*/ 32096 w 96286"/>
                <a:gd name="connsiteY10" fmla="*/ 80239 h 224668"/>
                <a:gd name="connsiteX11" fmla="*/ 32096 w 96286"/>
                <a:gd name="connsiteY11" fmla="*/ 64191 h 224668"/>
                <a:gd name="connsiteX12" fmla="*/ 48143 w 96286"/>
                <a:gd name="connsiteY12" fmla="*/ 64191 h 224668"/>
                <a:gd name="connsiteX13" fmla="*/ 64191 w 96286"/>
                <a:gd name="connsiteY13" fmla="*/ 80239 h 224668"/>
                <a:gd name="connsiteX14" fmla="*/ 96287 w 96286"/>
                <a:gd name="connsiteY14" fmla="*/ 80239 h 224668"/>
                <a:gd name="connsiteX15" fmla="*/ 64191 w 96286"/>
                <a:gd name="connsiteY15" fmla="*/ 35048 h 224668"/>
                <a:gd name="connsiteX16" fmla="*/ 64191 w 96286"/>
                <a:gd name="connsiteY16" fmla="*/ 0 h 224668"/>
                <a:gd name="connsiteX17" fmla="*/ 32096 w 96286"/>
                <a:gd name="connsiteY17" fmla="*/ 0 h 224668"/>
                <a:gd name="connsiteX18" fmla="*/ 32096 w 96286"/>
                <a:gd name="connsiteY18" fmla="*/ 32096 h 224668"/>
                <a:gd name="connsiteX19" fmla="*/ 0 w 96286"/>
                <a:gd name="connsiteY19" fmla="*/ 32096 h 224668"/>
                <a:gd name="connsiteX20" fmla="*/ 0 w 96286"/>
                <a:gd name="connsiteY20" fmla="*/ 80239 h 224668"/>
                <a:gd name="connsiteX21" fmla="*/ 48143 w 96286"/>
                <a:gd name="connsiteY21" fmla="*/ 128382 h 224668"/>
                <a:gd name="connsiteX22" fmla="*/ 64191 w 96286"/>
                <a:gd name="connsiteY22" fmla="*/ 144430 h 224668"/>
                <a:gd name="connsiteX23" fmla="*/ 64191 w 96286"/>
                <a:gd name="connsiteY23" fmla="*/ 160478 h 224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6286" h="224668">
                  <a:moveTo>
                    <a:pt x="48143" y="160478"/>
                  </a:moveTo>
                  <a:cubicBezTo>
                    <a:pt x="39285" y="160478"/>
                    <a:pt x="32096" y="153272"/>
                    <a:pt x="32096" y="144430"/>
                  </a:cubicBezTo>
                  <a:lnTo>
                    <a:pt x="0" y="144430"/>
                  </a:lnTo>
                  <a:cubicBezTo>
                    <a:pt x="0" y="165324"/>
                    <a:pt x="13464" y="182977"/>
                    <a:pt x="32096" y="189620"/>
                  </a:cubicBezTo>
                  <a:lnTo>
                    <a:pt x="32096" y="224669"/>
                  </a:lnTo>
                  <a:lnTo>
                    <a:pt x="64191" y="224669"/>
                  </a:lnTo>
                  <a:lnTo>
                    <a:pt x="64191" y="192573"/>
                  </a:lnTo>
                  <a:lnTo>
                    <a:pt x="96287" y="192573"/>
                  </a:lnTo>
                  <a:lnTo>
                    <a:pt x="96287" y="144430"/>
                  </a:lnTo>
                  <a:cubicBezTo>
                    <a:pt x="96287" y="117887"/>
                    <a:pt x="74686" y="96287"/>
                    <a:pt x="48143" y="96287"/>
                  </a:cubicBezTo>
                  <a:cubicBezTo>
                    <a:pt x="39285" y="96287"/>
                    <a:pt x="32096" y="89081"/>
                    <a:pt x="32096" y="80239"/>
                  </a:cubicBezTo>
                  <a:lnTo>
                    <a:pt x="32096" y="64191"/>
                  </a:lnTo>
                  <a:lnTo>
                    <a:pt x="48143" y="64191"/>
                  </a:lnTo>
                  <a:cubicBezTo>
                    <a:pt x="57002" y="64191"/>
                    <a:pt x="64191" y="71397"/>
                    <a:pt x="64191" y="80239"/>
                  </a:cubicBezTo>
                  <a:lnTo>
                    <a:pt x="96287" y="80239"/>
                  </a:lnTo>
                  <a:cubicBezTo>
                    <a:pt x="96287" y="59345"/>
                    <a:pt x="82822" y="41692"/>
                    <a:pt x="64191" y="35048"/>
                  </a:cubicBezTo>
                  <a:lnTo>
                    <a:pt x="64191" y="0"/>
                  </a:ln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lnTo>
                    <a:pt x="0" y="80239"/>
                  </a:lnTo>
                  <a:cubicBezTo>
                    <a:pt x="0" y="106782"/>
                    <a:pt x="21600" y="128382"/>
                    <a:pt x="48143" y="128382"/>
                  </a:cubicBezTo>
                  <a:cubicBezTo>
                    <a:pt x="57002" y="128382"/>
                    <a:pt x="64191" y="135588"/>
                    <a:pt x="64191" y="144430"/>
                  </a:cubicBezTo>
                  <a:lnTo>
                    <a:pt x="64191" y="160478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10494033" y="2508864"/>
              <a:ext cx="32095" cy="32095"/>
            </a:xfrm>
            <a:custGeom>
              <a:avLst/>
              <a:gdLst>
                <a:gd name="connsiteX0" fmla="*/ 32096 w 32095"/>
                <a:gd name="connsiteY0" fmla="*/ 16048 h 32095"/>
                <a:gd name="connsiteX1" fmla="*/ 16048 w 32095"/>
                <a:gd name="connsiteY1" fmla="*/ 32096 h 32095"/>
                <a:gd name="connsiteX2" fmla="*/ 0 w 32095"/>
                <a:gd name="connsiteY2" fmla="*/ 16048 h 32095"/>
                <a:gd name="connsiteX3" fmla="*/ 16048 w 32095"/>
                <a:gd name="connsiteY3" fmla="*/ 0 h 32095"/>
                <a:gd name="connsiteX4" fmla="*/ 32096 w 32095"/>
                <a:gd name="connsiteY4" fmla="*/ 16048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95" h="32095">
                  <a:moveTo>
                    <a:pt x="32096" y="16048"/>
                  </a:moveTo>
                  <a:cubicBezTo>
                    <a:pt x="32096" y="24911"/>
                    <a:pt x="24911" y="32096"/>
                    <a:pt x="16048" y="32096"/>
                  </a:cubicBezTo>
                  <a:cubicBezTo>
                    <a:pt x="7185" y="32096"/>
                    <a:pt x="0" y="24911"/>
                    <a:pt x="0" y="16048"/>
                  </a:cubicBezTo>
                  <a:cubicBezTo>
                    <a:pt x="0" y="7185"/>
                    <a:pt x="7185" y="0"/>
                    <a:pt x="16048" y="0"/>
                  </a:cubicBezTo>
                  <a:cubicBezTo>
                    <a:pt x="24911" y="0"/>
                    <a:pt x="32096" y="7185"/>
                    <a:pt x="32096" y="16048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10686606" y="2508864"/>
              <a:ext cx="32095" cy="32095"/>
            </a:xfrm>
            <a:custGeom>
              <a:avLst/>
              <a:gdLst>
                <a:gd name="connsiteX0" fmla="*/ 32096 w 32095"/>
                <a:gd name="connsiteY0" fmla="*/ 16048 h 32095"/>
                <a:gd name="connsiteX1" fmla="*/ 16048 w 32095"/>
                <a:gd name="connsiteY1" fmla="*/ 32096 h 32095"/>
                <a:gd name="connsiteX2" fmla="*/ 0 w 32095"/>
                <a:gd name="connsiteY2" fmla="*/ 16048 h 32095"/>
                <a:gd name="connsiteX3" fmla="*/ 16048 w 32095"/>
                <a:gd name="connsiteY3" fmla="*/ 0 h 32095"/>
                <a:gd name="connsiteX4" fmla="*/ 32096 w 32095"/>
                <a:gd name="connsiteY4" fmla="*/ 16048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95" h="32095">
                  <a:moveTo>
                    <a:pt x="32096" y="16048"/>
                  </a:moveTo>
                  <a:cubicBezTo>
                    <a:pt x="32096" y="24911"/>
                    <a:pt x="24911" y="32096"/>
                    <a:pt x="16048" y="32096"/>
                  </a:cubicBezTo>
                  <a:cubicBezTo>
                    <a:pt x="7185" y="32096"/>
                    <a:pt x="0" y="24911"/>
                    <a:pt x="0" y="16048"/>
                  </a:cubicBezTo>
                  <a:cubicBezTo>
                    <a:pt x="0" y="7185"/>
                    <a:pt x="7185" y="0"/>
                    <a:pt x="16048" y="0"/>
                  </a:cubicBezTo>
                  <a:cubicBezTo>
                    <a:pt x="24911" y="0"/>
                    <a:pt x="32096" y="7185"/>
                    <a:pt x="32096" y="16048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10365651" y="2348386"/>
              <a:ext cx="994830" cy="866579"/>
            </a:xfrm>
            <a:custGeom>
              <a:avLst/>
              <a:gdLst>
                <a:gd name="connsiteX0" fmla="*/ 981464 w 994830"/>
                <a:gd name="connsiteY0" fmla="*/ 606943 h 866579"/>
                <a:gd name="connsiteX1" fmla="*/ 938103 w 994830"/>
                <a:gd name="connsiteY1" fmla="*/ 564721 h 866579"/>
                <a:gd name="connsiteX2" fmla="*/ 933482 w 994830"/>
                <a:gd name="connsiteY2" fmla="*/ 558960 h 866579"/>
                <a:gd name="connsiteX3" fmla="*/ 872436 w 994830"/>
                <a:gd name="connsiteY3" fmla="*/ 549443 h 866579"/>
                <a:gd name="connsiteX4" fmla="*/ 802259 w 994830"/>
                <a:gd name="connsiteY4" fmla="*/ 449466 h 866579"/>
                <a:gd name="connsiteX5" fmla="*/ 623150 w 994830"/>
                <a:gd name="connsiteY5" fmla="*/ 382434 h 866579"/>
                <a:gd name="connsiteX6" fmla="*/ 618528 w 994830"/>
                <a:gd name="connsiteY6" fmla="*/ 388195 h 866579"/>
                <a:gd name="connsiteX7" fmla="*/ 575007 w 994830"/>
                <a:gd name="connsiteY7" fmla="*/ 430578 h 866579"/>
                <a:gd name="connsiteX8" fmla="*/ 613698 w 994830"/>
                <a:gd name="connsiteY8" fmla="*/ 577960 h 866579"/>
                <a:gd name="connsiteX9" fmla="*/ 481433 w 994830"/>
                <a:gd name="connsiteY9" fmla="*/ 610473 h 866579"/>
                <a:gd name="connsiteX10" fmla="*/ 481433 w 994830"/>
                <a:gd name="connsiteY10" fmla="*/ 240716 h 866579"/>
                <a:gd name="connsiteX11" fmla="*/ 416503 w 994830"/>
                <a:gd name="connsiteY11" fmla="*/ 162018 h 866579"/>
                <a:gd name="connsiteX12" fmla="*/ 240716 w 994830"/>
                <a:gd name="connsiteY12" fmla="*/ 0 h 866579"/>
                <a:gd name="connsiteX13" fmla="*/ 64929 w 994830"/>
                <a:gd name="connsiteY13" fmla="*/ 162018 h 866579"/>
                <a:gd name="connsiteX14" fmla="*/ 0 w 994830"/>
                <a:gd name="connsiteY14" fmla="*/ 240716 h 866579"/>
                <a:gd name="connsiteX15" fmla="*/ 0 w 994830"/>
                <a:gd name="connsiteY15" fmla="*/ 786341 h 866579"/>
                <a:gd name="connsiteX16" fmla="*/ 80239 w 994830"/>
                <a:gd name="connsiteY16" fmla="*/ 866579 h 866579"/>
                <a:gd name="connsiteX17" fmla="*/ 401194 w 994830"/>
                <a:gd name="connsiteY17" fmla="*/ 866579 h 866579"/>
                <a:gd name="connsiteX18" fmla="*/ 470584 w 994830"/>
                <a:gd name="connsiteY18" fmla="*/ 825882 h 866579"/>
                <a:gd name="connsiteX19" fmla="*/ 625862 w 994830"/>
                <a:gd name="connsiteY19" fmla="*/ 866579 h 866579"/>
                <a:gd name="connsiteX20" fmla="*/ 733334 w 994830"/>
                <a:gd name="connsiteY20" fmla="*/ 850933 h 866579"/>
                <a:gd name="connsiteX21" fmla="*/ 735484 w 994830"/>
                <a:gd name="connsiteY21" fmla="*/ 853244 h 866579"/>
                <a:gd name="connsiteX22" fmla="*/ 770854 w 994830"/>
                <a:gd name="connsiteY22" fmla="*/ 866515 h 866579"/>
                <a:gd name="connsiteX23" fmla="*/ 914593 w 994830"/>
                <a:gd name="connsiteY23" fmla="*/ 786212 h 866579"/>
                <a:gd name="connsiteX24" fmla="*/ 981464 w 994830"/>
                <a:gd name="connsiteY24" fmla="*/ 606943 h 866579"/>
                <a:gd name="connsiteX25" fmla="*/ 949802 w 994830"/>
                <a:gd name="connsiteY25" fmla="*/ 686395 h 866579"/>
                <a:gd name="connsiteX26" fmla="*/ 925121 w 994830"/>
                <a:gd name="connsiteY26" fmla="*/ 661714 h 866579"/>
                <a:gd name="connsiteX27" fmla="*/ 944089 w 994830"/>
                <a:gd name="connsiteY27" fmla="*/ 615352 h 866579"/>
                <a:gd name="connsiteX28" fmla="*/ 958917 w 994830"/>
                <a:gd name="connsiteY28" fmla="*/ 629795 h 866579"/>
                <a:gd name="connsiteX29" fmla="*/ 949802 w 994830"/>
                <a:gd name="connsiteY29" fmla="*/ 686395 h 866579"/>
                <a:gd name="connsiteX30" fmla="*/ 854751 w 994830"/>
                <a:gd name="connsiteY30" fmla="*/ 749078 h 866579"/>
                <a:gd name="connsiteX31" fmla="*/ 880315 w 994830"/>
                <a:gd name="connsiteY31" fmla="*/ 774642 h 866579"/>
                <a:gd name="connsiteX32" fmla="*/ 843197 w 994830"/>
                <a:gd name="connsiteY32" fmla="*/ 804394 h 866579"/>
                <a:gd name="connsiteX33" fmla="*/ 817970 w 994830"/>
                <a:gd name="connsiteY33" fmla="*/ 778943 h 866579"/>
                <a:gd name="connsiteX34" fmla="*/ 854751 w 994830"/>
                <a:gd name="connsiteY34" fmla="*/ 749078 h 866579"/>
                <a:gd name="connsiteX35" fmla="*/ 877555 w 994830"/>
                <a:gd name="connsiteY35" fmla="*/ 726482 h 866579"/>
                <a:gd name="connsiteX36" fmla="*/ 907548 w 994830"/>
                <a:gd name="connsiteY36" fmla="*/ 689524 h 866579"/>
                <a:gd name="connsiteX37" fmla="*/ 932792 w 994830"/>
                <a:gd name="connsiteY37" fmla="*/ 714768 h 866579"/>
                <a:gd name="connsiteX38" fmla="*/ 903007 w 994830"/>
                <a:gd name="connsiteY38" fmla="*/ 751934 h 866579"/>
                <a:gd name="connsiteX39" fmla="*/ 910790 w 994830"/>
                <a:gd name="connsiteY39" fmla="*/ 581651 h 866579"/>
                <a:gd name="connsiteX40" fmla="*/ 843759 w 994830"/>
                <a:gd name="connsiteY40" fmla="*/ 715377 h 866579"/>
                <a:gd name="connsiteX41" fmla="*/ 710033 w 994830"/>
                <a:gd name="connsiteY41" fmla="*/ 782409 h 866579"/>
                <a:gd name="connsiteX42" fmla="*/ 747857 w 994830"/>
                <a:gd name="connsiteY42" fmla="*/ 681934 h 866579"/>
                <a:gd name="connsiteX43" fmla="*/ 785618 w 994830"/>
                <a:gd name="connsiteY43" fmla="*/ 689829 h 866579"/>
                <a:gd name="connsiteX44" fmla="*/ 821516 w 994830"/>
                <a:gd name="connsiteY44" fmla="*/ 676333 h 866579"/>
                <a:gd name="connsiteX45" fmla="*/ 859437 w 994830"/>
                <a:gd name="connsiteY45" fmla="*/ 635716 h 866579"/>
                <a:gd name="connsiteX46" fmla="*/ 869259 w 994830"/>
                <a:gd name="connsiteY46" fmla="*/ 628591 h 866579"/>
                <a:gd name="connsiteX47" fmla="*/ 881342 w 994830"/>
                <a:gd name="connsiteY47" fmla="*/ 580191 h 866579"/>
                <a:gd name="connsiteX48" fmla="*/ 910790 w 994830"/>
                <a:gd name="connsiteY48" fmla="*/ 581651 h 866579"/>
                <a:gd name="connsiteX49" fmla="*/ 674070 w 994830"/>
                <a:gd name="connsiteY49" fmla="*/ 766859 h 866579"/>
                <a:gd name="connsiteX50" fmla="*/ 641910 w 994830"/>
                <a:gd name="connsiteY50" fmla="*/ 769619 h 866579"/>
                <a:gd name="connsiteX51" fmla="*/ 641910 w 994830"/>
                <a:gd name="connsiteY51" fmla="*/ 737764 h 866579"/>
                <a:gd name="connsiteX52" fmla="*/ 680537 w 994830"/>
                <a:gd name="connsiteY52" fmla="*/ 734362 h 866579"/>
                <a:gd name="connsiteX53" fmla="*/ 674070 w 994830"/>
                <a:gd name="connsiteY53" fmla="*/ 766859 h 866579"/>
                <a:gd name="connsiteX54" fmla="*/ 481433 w 994830"/>
                <a:gd name="connsiteY54" fmla="*/ 705428 h 866579"/>
                <a:gd name="connsiteX55" fmla="*/ 513528 w 994830"/>
                <a:gd name="connsiteY55" fmla="*/ 720561 h 866579"/>
                <a:gd name="connsiteX56" fmla="*/ 513528 w 994830"/>
                <a:gd name="connsiteY56" fmla="*/ 750650 h 866579"/>
                <a:gd name="connsiteX57" fmla="*/ 481433 w 994830"/>
                <a:gd name="connsiteY57" fmla="*/ 722149 h 866579"/>
                <a:gd name="connsiteX58" fmla="*/ 545624 w 994830"/>
                <a:gd name="connsiteY58" fmla="*/ 729756 h 866579"/>
                <a:gd name="connsiteX59" fmla="*/ 609815 w 994830"/>
                <a:gd name="connsiteY59" fmla="*/ 737876 h 866579"/>
                <a:gd name="connsiteX60" fmla="*/ 609815 w 994830"/>
                <a:gd name="connsiteY60" fmla="*/ 769972 h 866579"/>
                <a:gd name="connsiteX61" fmla="*/ 545624 w 994830"/>
                <a:gd name="connsiteY61" fmla="*/ 761242 h 866579"/>
                <a:gd name="connsiteX62" fmla="*/ 609815 w 994830"/>
                <a:gd name="connsiteY62" fmla="*/ 802067 h 866579"/>
                <a:gd name="connsiteX63" fmla="*/ 609815 w 994830"/>
                <a:gd name="connsiteY63" fmla="*/ 834163 h 866579"/>
                <a:gd name="connsiteX64" fmla="*/ 545624 w 994830"/>
                <a:gd name="connsiteY64" fmla="*/ 825433 h 866579"/>
                <a:gd name="connsiteX65" fmla="*/ 545624 w 994830"/>
                <a:gd name="connsiteY65" fmla="*/ 793947 h 866579"/>
                <a:gd name="connsiteX66" fmla="*/ 609815 w 994830"/>
                <a:gd name="connsiteY66" fmla="*/ 802067 h 866579"/>
                <a:gd name="connsiteX67" fmla="*/ 679077 w 994830"/>
                <a:gd name="connsiteY67" fmla="*/ 549957 h 866579"/>
                <a:gd name="connsiteX68" fmla="*/ 653625 w 994830"/>
                <a:gd name="connsiteY68" fmla="*/ 575409 h 866579"/>
                <a:gd name="connsiteX69" fmla="*/ 623840 w 994830"/>
                <a:gd name="connsiteY69" fmla="*/ 538242 h 866579"/>
                <a:gd name="connsiteX70" fmla="*/ 649083 w 994830"/>
                <a:gd name="connsiteY70" fmla="*/ 512999 h 866579"/>
                <a:gd name="connsiteX71" fmla="*/ 679077 w 994830"/>
                <a:gd name="connsiteY71" fmla="*/ 549957 h 866579"/>
                <a:gd name="connsiteX72" fmla="*/ 701880 w 994830"/>
                <a:gd name="connsiteY72" fmla="*/ 572552 h 866579"/>
                <a:gd name="connsiteX73" fmla="*/ 738662 w 994830"/>
                <a:gd name="connsiteY73" fmla="*/ 602417 h 866579"/>
                <a:gd name="connsiteX74" fmla="*/ 713451 w 994830"/>
                <a:gd name="connsiteY74" fmla="*/ 627853 h 866579"/>
                <a:gd name="connsiteX75" fmla="*/ 676316 w 994830"/>
                <a:gd name="connsiteY75" fmla="*/ 598100 h 866579"/>
                <a:gd name="connsiteX76" fmla="*/ 741791 w 994830"/>
                <a:gd name="connsiteY76" fmla="*/ 644847 h 866579"/>
                <a:gd name="connsiteX77" fmla="*/ 766376 w 994830"/>
                <a:gd name="connsiteY77" fmla="*/ 620054 h 866579"/>
                <a:gd name="connsiteX78" fmla="*/ 812610 w 994830"/>
                <a:gd name="connsiteY78" fmla="*/ 638862 h 866579"/>
                <a:gd name="connsiteX79" fmla="*/ 798472 w 994830"/>
                <a:gd name="connsiteY79" fmla="*/ 654011 h 866579"/>
                <a:gd name="connsiteX80" fmla="*/ 741791 w 994830"/>
                <a:gd name="connsiteY80" fmla="*/ 644847 h 866579"/>
                <a:gd name="connsiteX81" fmla="*/ 645842 w 994830"/>
                <a:gd name="connsiteY81" fmla="*/ 405126 h 866579"/>
                <a:gd name="connsiteX82" fmla="*/ 659161 w 994830"/>
                <a:gd name="connsiteY82" fmla="*/ 401002 h 866579"/>
                <a:gd name="connsiteX83" fmla="*/ 779568 w 994830"/>
                <a:gd name="connsiteY83" fmla="*/ 472157 h 866579"/>
                <a:gd name="connsiteX84" fmla="*/ 846599 w 994830"/>
                <a:gd name="connsiteY84" fmla="*/ 605883 h 866579"/>
                <a:gd name="connsiteX85" fmla="*/ 712873 w 994830"/>
                <a:gd name="connsiteY85" fmla="*/ 538852 h 866579"/>
                <a:gd name="connsiteX86" fmla="*/ 645842 w 994830"/>
                <a:gd name="connsiteY86" fmla="*/ 405126 h 866579"/>
                <a:gd name="connsiteX87" fmla="*/ 597538 w 994830"/>
                <a:gd name="connsiteY87" fmla="*/ 453430 h 866579"/>
                <a:gd name="connsiteX88" fmla="*/ 612527 w 994830"/>
                <a:gd name="connsiteY88" fmla="*/ 438826 h 866579"/>
                <a:gd name="connsiteX89" fmla="*/ 631495 w 994830"/>
                <a:gd name="connsiteY89" fmla="*/ 485188 h 866579"/>
                <a:gd name="connsiteX90" fmla="*/ 606798 w 994830"/>
                <a:gd name="connsiteY90" fmla="*/ 509886 h 866579"/>
                <a:gd name="connsiteX91" fmla="*/ 597538 w 994830"/>
                <a:gd name="connsiteY91" fmla="*/ 453430 h 866579"/>
                <a:gd name="connsiteX92" fmla="*/ 625862 w 994830"/>
                <a:gd name="connsiteY92" fmla="*/ 609815 h 866579"/>
                <a:gd name="connsiteX93" fmla="*/ 642680 w 994830"/>
                <a:gd name="connsiteY93" fmla="*/ 610297 h 866579"/>
                <a:gd name="connsiteX94" fmla="*/ 717864 w 994830"/>
                <a:gd name="connsiteY94" fmla="*/ 667972 h 866579"/>
                <a:gd name="connsiteX95" fmla="*/ 697082 w 994830"/>
                <a:gd name="connsiteY95" fmla="*/ 698977 h 866579"/>
                <a:gd name="connsiteX96" fmla="*/ 625862 w 994830"/>
                <a:gd name="connsiteY96" fmla="*/ 706102 h 866579"/>
                <a:gd name="connsiteX97" fmla="*/ 481433 w 994830"/>
                <a:gd name="connsiteY97" fmla="*/ 657958 h 866579"/>
                <a:gd name="connsiteX98" fmla="*/ 625862 w 994830"/>
                <a:gd name="connsiteY98" fmla="*/ 609815 h 866579"/>
                <a:gd name="connsiteX99" fmla="*/ 96287 w 994830"/>
                <a:gd name="connsiteY99" fmla="*/ 277707 h 866579"/>
                <a:gd name="connsiteX100" fmla="*/ 240716 w 994830"/>
                <a:gd name="connsiteY100" fmla="*/ 353051 h 866579"/>
                <a:gd name="connsiteX101" fmla="*/ 385146 w 994830"/>
                <a:gd name="connsiteY101" fmla="*/ 277707 h 866579"/>
                <a:gd name="connsiteX102" fmla="*/ 385146 w 994830"/>
                <a:gd name="connsiteY102" fmla="*/ 385146 h 866579"/>
                <a:gd name="connsiteX103" fmla="*/ 96287 w 994830"/>
                <a:gd name="connsiteY103" fmla="*/ 385146 h 866579"/>
                <a:gd name="connsiteX104" fmla="*/ 240716 w 994830"/>
                <a:gd name="connsiteY104" fmla="*/ 32096 h 866579"/>
                <a:gd name="connsiteX105" fmla="*/ 385146 w 994830"/>
                <a:gd name="connsiteY105" fmla="*/ 176525 h 866579"/>
                <a:gd name="connsiteX106" fmla="*/ 240716 w 994830"/>
                <a:gd name="connsiteY106" fmla="*/ 320955 h 866579"/>
                <a:gd name="connsiteX107" fmla="*/ 96287 w 994830"/>
                <a:gd name="connsiteY107" fmla="*/ 176525 h 866579"/>
                <a:gd name="connsiteX108" fmla="*/ 240716 w 994830"/>
                <a:gd name="connsiteY108" fmla="*/ 32096 h 866579"/>
                <a:gd name="connsiteX109" fmla="*/ 401194 w 994830"/>
                <a:gd name="connsiteY109" fmla="*/ 834484 h 866579"/>
                <a:gd name="connsiteX110" fmla="*/ 80239 w 994830"/>
                <a:gd name="connsiteY110" fmla="*/ 834484 h 866579"/>
                <a:gd name="connsiteX111" fmla="*/ 32096 w 994830"/>
                <a:gd name="connsiteY111" fmla="*/ 786341 h 866579"/>
                <a:gd name="connsiteX112" fmla="*/ 32096 w 994830"/>
                <a:gd name="connsiteY112" fmla="*/ 240716 h 866579"/>
                <a:gd name="connsiteX113" fmla="*/ 64191 w 994830"/>
                <a:gd name="connsiteY113" fmla="*/ 195526 h 866579"/>
                <a:gd name="connsiteX114" fmla="*/ 64191 w 994830"/>
                <a:gd name="connsiteY114" fmla="*/ 417242 h 866579"/>
                <a:gd name="connsiteX115" fmla="*/ 417242 w 994830"/>
                <a:gd name="connsiteY115" fmla="*/ 417242 h 866579"/>
                <a:gd name="connsiteX116" fmla="*/ 417242 w 994830"/>
                <a:gd name="connsiteY116" fmla="*/ 195526 h 866579"/>
                <a:gd name="connsiteX117" fmla="*/ 449337 w 994830"/>
                <a:gd name="connsiteY117" fmla="*/ 240716 h 866579"/>
                <a:gd name="connsiteX118" fmla="*/ 449337 w 994830"/>
                <a:gd name="connsiteY118" fmla="*/ 657958 h 866579"/>
                <a:gd name="connsiteX119" fmla="*/ 449337 w 994830"/>
                <a:gd name="connsiteY119" fmla="*/ 722149 h 866579"/>
                <a:gd name="connsiteX120" fmla="*/ 449337 w 994830"/>
                <a:gd name="connsiteY120" fmla="*/ 786341 h 866579"/>
                <a:gd name="connsiteX121" fmla="*/ 401194 w 994830"/>
                <a:gd name="connsiteY121" fmla="*/ 834484 h 866579"/>
                <a:gd name="connsiteX122" fmla="*/ 481433 w 994830"/>
                <a:gd name="connsiteY122" fmla="*/ 786341 h 866579"/>
                <a:gd name="connsiteX123" fmla="*/ 481433 w 994830"/>
                <a:gd name="connsiteY123" fmla="*/ 769619 h 866579"/>
                <a:gd name="connsiteX124" fmla="*/ 513528 w 994830"/>
                <a:gd name="connsiteY124" fmla="*/ 784752 h 866579"/>
                <a:gd name="connsiteX125" fmla="*/ 513528 w 994830"/>
                <a:gd name="connsiteY125" fmla="*/ 814841 h 866579"/>
                <a:gd name="connsiteX126" fmla="*/ 481433 w 994830"/>
                <a:gd name="connsiteY126" fmla="*/ 786341 h 866579"/>
                <a:gd name="connsiteX127" fmla="*/ 641910 w 994830"/>
                <a:gd name="connsiteY127" fmla="*/ 833874 h 866579"/>
                <a:gd name="connsiteX128" fmla="*/ 641910 w 994830"/>
                <a:gd name="connsiteY128" fmla="*/ 801714 h 866579"/>
                <a:gd name="connsiteX129" fmla="*/ 681853 w 994830"/>
                <a:gd name="connsiteY129" fmla="*/ 798168 h 866579"/>
                <a:gd name="connsiteX130" fmla="*/ 687341 w 994830"/>
                <a:gd name="connsiteY130" fmla="*/ 805084 h 866579"/>
                <a:gd name="connsiteX131" fmla="*/ 697162 w 994830"/>
                <a:gd name="connsiteY131" fmla="*/ 812210 h 866579"/>
                <a:gd name="connsiteX132" fmla="*/ 708861 w 994830"/>
                <a:gd name="connsiteY132" fmla="*/ 824743 h 866579"/>
                <a:gd name="connsiteX133" fmla="*/ 641910 w 994830"/>
                <a:gd name="connsiteY133" fmla="*/ 833874 h 866579"/>
                <a:gd name="connsiteX134" fmla="*/ 758577 w 994830"/>
                <a:gd name="connsiteY134" fmla="*/ 830937 h 866579"/>
                <a:gd name="connsiteX135" fmla="*/ 744054 w 994830"/>
                <a:gd name="connsiteY135" fmla="*/ 815387 h 866579"/>
                <a:gd name="connsiteX136" fmla="*/ 790271 w 994830"/>
                <a:gd name="connsiteY136" fmla="*/ 796579 h 866579"/>
                <a:gd name="connsiteX137" fmla="*/ 814889 w 994830"/>
                <a:gd name="connsiteY137" fmla="*/ 821421 h 866579"/>
                <a:gd name="connsiteX138" fmla="*/ 758577 w 994830"/>
                <a:gd name="connsiteY138" fmla="*/ 830937 h 866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994830" h="866579">
                  <a:moveTo>
                    <a:pt x="981464" y="606943"/>
                  </a:moveTo>
                  <a:lnTo>
                    <a:pt x="938103" y="564721"/>
                  </a:lnTo>
                  <a:cubicBezTo>
                    <a:pt x="936691" y="562715"/>
                    <a:pt x="935263" y="560741"/>
                    <a:pt x="933482" y="558960"/>
                  </a:cubicBezTo>
                  <a:cubicBezTo>
                    <a:pt x="920066" y="545544"/>
                    <a:pt x="898690" y="542414"/>
                    <a:pt x="872436" y="549443"/>
                  </a:cubicBezTo>
                  <a:cubicBezTo>
                    <a:pt x="858779" y="516208"/>
                    <a:pt x="832605" y="479812"/>
                    <a:pt x="802259" y="449466"/>
                  </a:cubicBezTo>
                  <a:cubicBezTo>
                    <a:pt x="742578" y="389816"/>
                    <a:pt x="659498" y="346022"/>
                    <a:pt x="623150" y="382434"/>
                  </a:cubicBezTo>
                  <a:cubicBezTo>
                    <a:pt x="621369" y="384216"/>
                    <a:pt x="619925" y="386206"/>
                    <a:pt x="618528" y="388195"/>
                  </a:cubicBezTo>
                  <a:lnTo>
                    <a:pt x="575007" y="430578"/>
                  </a:lnTo>
                  <a:cubicBezTo>
                    <a:pt x="544725" y="460860"/>
                    <a:pt x="570000" y="523430"/>
                    <a:pt x="613698" y="577960"/>
                  </a:cubicBezTo>
                  <a:cubicBezTo>
                    <a:pt x="563421" y="579517"/>
                    <a:pt x="512934" y="590606"/>
                    <a:pt x="481433" y="610473"/>
                  </a:cubicBezTo>
                  <a:lnTo>
                    <a:pt x="481433" y="240716"/>
                  </a:lnTo>
                  <a:cubicBezTo>
                    <a:pt x="481433" y="201720"/>
                    <a:pt x="453445" y="169208"/>
                    <a:pt x="416503" y="162018"/>
                  </a:cubicBezTo>
                  <a:cubicBezTo>
                    <a:pt x="409089" y="71461"/>
                    <a:pt x="333151" y="0"/>
                    <a:pt x="240716" y="0"/>
                  </a:cubicBezTo>
                  <a:cubicBezTo>
                    <a:pt x="148281" y="0"/>
                    <a:pt x="72343" y="71461"/>
                    <a:pt x="64929" y="162018"/>
                  </a:cubicBezTo>
                  <a:cubicBezTo>
                    <a:pt x="27987" y="169208"/>
                    <a:pt x="0" y="201720"/>
                    <a:pt x="0" y="240716"/>
                  </a:cubicBezTo>
                  <a:lnTo>
                    <a:pt x="0" y="786341"/>
                  </a:lnTo>
                  <a:cubicBezTo>
                    <a:pt x="0" y="830584"/>
                    <a:pt x="35995" y="866579"/>
                    <a:pt x="80239" y="866579"/>
                  </a:cubicBezTo>
                  <a:lnTo>
                    <a:pt x="401194" y="866579"/>
                  </a:lnTo>
                  <a:cubicBezTo>
                    <a:pt x="430994" y="866579"/>
                    <a:pt x="456751" y="850066"/>
                    <a:pt x="470584" y="825882"/>
                  </a:cubicBezTo>
                  <a:cubicBezTo>
                    <a:pt x="502439" y="852489"/>
                    <a:pt x="565410" y="866579"/>
                    <a:pt x="625862" y="866579"/>
                  </a:cubicBezTo>
                  <a:cubicBezTo>
                    <a:pt x="665324" y="866579"/>
                    <a:pt x="702956" y="861043"/>
                    <a:pt x="733334" y="850933"/>
                  </a:cubicBezTo>
                  <a:lnTo>
                    <a:pt x="735484" y="853244"/>
                  </a:lnTo>
                  <a:cubicBezTo>
                    <a:pt x="744680" y="862439"/>
                    <a:pt x="756844" y="866515"/>
                    <a:pt x="770854" y="866515"/>
                  </a:cubicBezTo>
                  <a:cubicBezTo>
                    <a:pt x="812337" y="866515"/>
                    <a:pt x="869997" y="830793"/>
                    <a:pt x="914593" y="786212"/>
                  </a:cubicBezTo>
                  <a:cubicBezTo>
                    <a:pt x="974259" y="726547"/>
                    <a:pt x="1018021" y="643499"/>
                    <a:pt x="981464" y="606943"/>
                  </a:cubicBezTo>
                  <a:close/>
                  <a:moveTo>
                    <a:pt x="949802" y="686395"/>
                  </a:moveTo>
                  <a:lnTo>
                    <a:pt x="925121" y="661714"/>
                  </a:lnTo>
                  <a:cubicBezTo>
                    <a:pt x="934027" y="645714"/>
                    <a:pt x="940687" y="629955"/>
                    <a:pt x="944089" y="615352"/>
                  </a:cubicBezTo>
                  <a:lnTo>
                    <a:pt x="958917" y="629795"/>
                  </a:lnTo>
                  <a:cubicBezTo>
                    <a:pt x="966428" y="637289"/>
                    <a:pt x="963828" y="658568"/>
                    <a:pt x="949802" y="686395"/>
                  </a:cubicBezTo>
                  <a:close/>
                  <a:moveTo>
                    <a:pt x="854751" y="749078"/>
                  </a:moveTo>
                  <a:lnTo>
                    <a:pt x="880315" y="774642"/>
                  </a:lnTo>
                  <a:cubicBezTo>
                    <a:pt x="867573" y="786389"/>
                    <a:pt x="855088" y="796210"/>
                    <a:pt x="843197" y="804394"/>
                  </a:cubicBezTo>
                  <a:lnTo>
                    <a:pt x="817970" y="778943"/>
                  </a:lnTo>
                  <a:cubicBezTo>
                    <a:pt x="830616" y="769956"/>
                    <a:pt x="842988" y="759910"/>
                    <a:pt x="854751" y="749078"/>
                  </a:cubicBezTo>
                  <a:close/>
                  <a:moveTo>
                    <a:pt x="877555" y="726482"/>
                  </a:moveTo>
                  <a:cubicBezTo>
                    <a:pt x="888420" y="714687"/>
                    <a:pt x="898546" y="702202"/>
                    <a:pt x="907548" y="689524"/>
                  </a:cubicBezTo>
                  <a:lnTo>
                    <a:pt x="932792" y="714768"/>
                  </a:lnTo>
                  <a:cubicBezTo>
                    <a:pt x="924591" y="726675"/>
                    <a:pt x="914770" y="739176"/>
                    <a:pt x="903007" y="751934"/>
                  </a:cubicBezTo>
                  <a:close/>
                  <a:moveTo>
                    <a:pt x="910790" y="581651"/>
                  </a:moveTo>
                  <a:cubicBezTo>
                    <a:pt x="924383" y="595244"/>
                    <a:pt x="905029" y="654107"/>
                    <a:pt x="843759" y="715377"/>
                  </a:cubicBezTo>
                  <a:cubicBezTo>
                    <a:pt x="782472" y="776648"/>
                    <a:pt x="723609" y="795969"/>
                    <a:pt x="710033" y="782409"/>
                  </a:cubicBezTo>
                  <a:cubicBezTo>
                    <a:pt x="699955" y="772331"/>
                    <a:pt x="708364" y="732420"/>
                    <a:pt x="747857" y="681934"/>
                  </a:cubicBezTo>
                  <a:cubicBezTo>
                    <a:pt x="761241" y="686860"/>
                    <a:pt x="774079" y="689829"/>
                    <a:pt x="785618" y="689829"/>
                  </a:cubicBezTo>
                  <a:cubicBezTo>
                    <a:pt x="799820" y="689829"/>
                    <a:pt x="812161" y="685689"/>
                    <a:pt x="821516" y="676333"/>
                  </a:cubicBezTo>
                  <a:lnTo>
                    <a:pt x="859437" y="635716"/>
                  </a:lnTo>
                  <a:cubicBezTo>
                    <a:pt x="862968" y="633790"/>
                    <a:pt x="866322" y="631544"/>
                    <a:pt x="869259" y="628591"/>
                  </a:cubicBezTo>
                  <a:cubicBezTo>
                    <a:pt x="881182" y="616667"/>
                    <a:pt x="884376" y="599673"/>
                    <a:pt x="881342" y="580191"/>
                  </a:cubicBezTo>
                  <a:cubicBezTo>
                    <a:pt x="895240" y="576516"/>
                    <a:pt x="906056" y="576917"/>
                    <a:pt x="910790" y="581651"/>
                  </a:cubicBezTo>
                  <a:close/>
                  <a:moveTo>
                    <a:pt x="674070" y="766859"/>
                  </a:moveTo>
                  <a:cubicBezTo>
                    <a:pt x="663623" y="768239"/>
                    <a:pt x="652903" y="769169"/>
                    <a:pt x="641910" y="769619"/>
                  </a:cubicBezTo>
                  <a:lnTo>
                    <a:pt x="641910" y="737764"/>
                  </a:lnTo>
                  <a:cubicBezTo>
                    <a:pt x="655101" y="737250"/>
                    <a:pt x="668020" y="736095"/>
                    <a:pt x="680537" y="734362"/>
                  </a:cubicBezTo>
                  <a:cubicBezTo>
                    <a:pt x="676493" y="746061"/>
                    <a:pt x="674343" y="756957"/>
                    <a:pt x="674070" y="766859"/>
                  </a:cubicBezTo>
                  <a:close/>
                  <a:moveTo>
                    <a:pt x="481433" y="705428"/>
                  </a:moveTo>
                  <a:cubicBezTo>
                    <a:pt x="490644" y="711237"/>
                    <a:pt x="501540" y="716260"/>
                    <a:pt x="513528" y="720561"/>
                  </a:cubicBezTo>
                  <a:lnTo>
                    <a:pt x="513528" y="750650"/>
                  </a:lnTo>
                  <a:cubicBezTo>
                    <a:pt x="492923" y="741615"/>
                    <a:pt x="481433" y="730992"/>
                    <a:pt x="481433" y="722149"/>
                  </a:cubicBezTo>
                  <a:close/>
                  <a:moveTo>
                    <a:pt x="545624" y="729756"/>
                  </a:moveTo>
                  <a:cubicBezTo>
                    <a:pt x="565908" y="734233"/>
                    <a:pt x="587829" y="736978"/>
                    <a:pt x="609815" y="737876"/>
                  </a:cubicBezTo>
                  <a:lnTo>
                    <a:pt x="609815" y="769972"/>
                  </a:lnTo>
                  <a:cubicBezTo>
                    <a:pt x="585358" y="768977"/>
                    <a:pt x="563838" y="765751"/>
                    <a:pt x="545624" y="761242"/>
                  </a:cubicBezTo>
                  <a:close/>
                  <a:moveTo>
                    <a:pt x="609815" y="802067"/>
                  </a:moveTo>
                  <a:lnTo>
                    <a:pt x="609815" y="834163"/>
                  </a:lnTo>
                  <a:cubicBezTo>
                    <a:pt x="585358" y="833168"/>
                    <a:pt x="563838" y="829942"/>
                    <a:pt x="545624" y="825433"/>
                  </a:cubicBezTo>
                  <a:lnTo>
                    <a:pt x="545624" y="793947"/>
                  </a:lnTo>
                  <a:cubicBezTo>
                    <a:pt x="565908" y="798424"/>
                    <a:pt x="587829" y="801169"/>
                    <a:pt x="609815" y="802067"/>
                  </a:cubicBezTo>
                  <a:close/>
                  <a:moveTo>
                    <a:pt x="679077" y="549957"/>
                  </a:moveTo>
                  <a:lnTo>
                    <a:pt x="653625" y="575409"/>
                  </a:lnTo>
                  <a:cubicBezTo>
                    <a:pt x="641878" y="562651"/>
                    <a:pt x="632041" y="550150"/>
                    <a:pt x="623840" y="538242"/>
                  </a:cubicBezTo>
                  <a:lnTo>
                    <a:pt x="649083" y="512999"/>
                  </a:lnTo>
                  <a:cubicBezTo>
                    <a:pt x="658070" y="525693"/>
                    <a:pt x="668212" y="538162"/>
                    <a:pt x="679077" y="549957"/>
                  </a:cubicBezTo>
                  <a:close/>
                  <a:moveTo>
                    <a:pt x="701880" y="572552"/>
                  </a:moveTo>
                  <a:cubicBezTo>
                    <a:pt x="713643" y="583384"/>
                    <a:pt x="726016" y="593446"/>
                    <a:pt x="738662" y="602417"/>
                  </a:cubicBezTo>
                  <a:lnTo>
                    <a:pt x="713451" y="627853"/>
                  </a:lnTo>
                  <a:cubicBezTo>
                    <a:pt x="701543" y="619668"/>
                    <a:pt x="689058" y="609847"/>
                    <a:pt x="676316" y="598100"/>
                  </a:cubicBezTo>
                  <a:close/>
                  <a:moveTo>
                    <a:pt x="741791" y="644847"/>
                  </a:moveTo>
                  <a:lnTo>
                    <a:pt x="766376" y="620054"/>
                  </a:lnTo>
                  <a:cubicBezTo>
                    <a:pt x="782344" y="628960"/>
                    <a:pt x="798007" y="635427"/>
                    <a:pt x="812610" y="638862"/>
                  </a:cubicBezTo>
                  <a:lnTo>
                    <a:pt x="798472" y="654011"/>
                  </a:lnTo>
                  <a:cubicBezTo>
                    <a:pt x="790962" y="661505"/>
                    <a:pt x="769650" y="658905"/>
                    <a:pt x="741791" y="644847"/>
                  </a:cubicBezTo>
                  <a:close/>
                  <a:moveTo>
                    <a:pt x="645842" y="405126"/>
                  </a:moveTo>
                  <a:cubicBezTo>
                    <a:pt x="648570" y="402398"/>
                    <a:pt x="653127" y="401002"/>
                    <a:pt x="659161" y="401002"/>
                  </a:cubicBezTo>
                  <a:cubicBezTo>
                    <a:pt x="683169" y="401002"/>
                    <a:pt x="730590" y="423196"/>
                    <a:pt x="779568" y="472157"/>
                  </a:cubicBezTo>
                  <a:cubicBezTo>
                    <a:pt x="840822" y="533428"/>
                    <a:pt x="860176" y="592291"/>
                    <a:pt x="846599" y="605883"/>
                  </a:cubicBezTo>
                  <a:cubicBezTo>
                    <a:pt x="833023" y="619476"/>
                    <a:pt x="774144" y="600122"/>
                    <a:pt x="712873" y="538852"/>
                  </a:cubicBezTo>
                  <a:cubicBezTo>
                    <a:pt x="651603" y="477581"/>
                    <a:pt x="632249" y="418718"/>
                    <a:pt x="645842" y="405126"/>
                  </a:cubicBezTo>
                  <a:close/>
                  <a:moveTo>
                    <a:pt x="597538" y="453430"/>
                  </a:moveTo>
                  <a:lnTo>
                    <a:pt x="612527" y="438826"/>
                  </a:lnTo>
                  <a:cubicBezTo>
                    <a:pt x="615945" y="453430"/>
                    <a:pt x="622589" y="469189"/>
                    <a:pt x="631495" y="485188"/>
                  </a:cubicBezTo>
                  <a:lnTo>
                    <a:pt x="606798" y="509886"/>
                  </a:lnTo>
                  <a:cubicBezTo>
                    <a:pt x="592772" y="482075"/>
                    <a:pt x="590140" y="460828"/>
                    <a:pt x="597538" y="453430"/>
                  </a:cubicBezTo>
                  <a:close/>
                  <a:moveTo>
                    <a:pt x="625862" y="609815"/>
                  </a:moveTo>
                  <a:cubicBezTo>
                    <a:pt x="631575" y="609815"/>
                    <a:pt x="637128" y="610056"/>
                    <a:pt x="642680" y="610297"/>
                  </a:cubicBezTo>
                  <a:cubicBezTo>
                    <a:pt x="665661" y="633165"/>
                    <a:pt x="692011" y="653529"/>
                    <a:pt x="717864" y="667972"/>
                  </a:cubicBezTo>
                  <a:cubicBezTo>
                    <a:pt x="709904" y="678532"/>
                    <a:pt x="702924" y="688915"/>
                    <a:pt x="697082" y="698977"/>
                  </a:cubicBezTo>
                  <a:cubicBezTo>
                    <a:pt x="675225" y="703566"/>
                    <a:pt x="650833" y="706102"/>
                    <a:pt x="625862" y="706102"/>
                  </a:cubicBezTo>
                  <a:cubicBezTo>
                    <a:pt x="537696" y="706102"/>
                    <a:pt x="481433" y="677601"/>
                    <a:pt x="481433" y="657958"/>
                  </a:cubicBezTo>
                  <a:cubicBezTo>
                    <a:pt x="481433" y="638316"/>
                    <a:pt x="537696" y="609815"/>
                    <a:pt x="625862" y="609815"/>
                  </a:cubicBezTo>
                  <a:close/>
                  <a:moveTo>
                    <a:pt x="96287" y="277707"/>
                  </a:moveTo>
                  <a:cubicBezTo>
                    <a:pt x="128254" y="323186"/>
                    <a:pt x="181019" y="353051"/>
                    <a:pt x="240716" y="353051"/>
                  </a:cubicBezTo>
                  <a:cubicBezTo>
                    <a:pt x="300414" y="353051"/>
                    <a:pt x="353179" y="323186"/>
                    <a:pt x="385146" y="277707"/>
                  </a:cubicBezTo>
                  <a:lnTo>
                    <a:pt x="385146" y="385146"/>
                  </a:lnTo>
                  <a:lnTo>
                    <a:pt x="96287" y="385146"/>
                  </a:lnTo>
                  <a:close/>
                  <a:moveTo>
                    <a:pt x="240716" y="32096"/>
                  </a:moveTo>
                  <a:cubicBezTo>
                    <a:pt x="320361" y="32096"/>
                    <a:pt x="385146" y="96896"/>
                    <a:pt x="385146" y="176525"/>
                  </a:cubicBezTo>
                  <a:cubicBezTo>
                    <a:pt x="385146" y="256154"/>
                    <a:pt x="320361" y="320955"/>
                    <a:pt x="240716" y="320955"/>
                  </a:cubicBezTo>
                  <a:cubicBezTo>
                    <a:pt x="161071" y="320955"/>
                    <a:pt x="96287" y="256154"/>
                    <a:pt x="96287" y="176525"/>
                  </a:cubicBezTo>
                  <a:cubicBezTo>
                    <a:pt x="96287" y="96896"/>
                    <a:pt x="161071" y="32096"/>
                    <a:pt x="240716" y="32096"/>
                  </a:cubicBezTo>
                  <a:close/>
                  <a:moveTo>
                    <a:pt x="401194" y="834484"/>
                  </a:moveTo>
                  <a:lnTo>
                    <a:pt x="80239" y="834484"/>
                  </a:lnTo>
                  <a:cubicBezTo>
                    <a:pt x="53696" y="834484"/>
                    <a:pt x="32096" y="812884"/>
                    <a:pt x="32096" y="786341"/>
                  </a:cubicBezTo>
                  <a:lnTo>
                    <a:pt x="32096" y="240716"/>
                  </a:lnTo>
                  <a:cubicBezTo>
                    <a:pt x="32096" y="219822"/>
                    <a:pt x="45560" y="202170"/>
                    <a:pt x="64191" y="195526"/>
                  </a:cubicBezTo>
                  <a:lnTo>
                    <a:pt x="64191" y="417242"/>
                  </a:lnTo>
                  <a:lnTo>
                    <a:pt x="417242" y="417242"/>
                  </a:lnTo>
                  <a:lnTo>
                    <a:pt x="417242" y="195526"/>
                  </a:lnTo>
                  <a:cubicBezTo>
                    <a:pt x="435873" y="202170"/>
                    <a:pt x="449337" y="219822"/>
                    <a:pt x="449337" y="240716"/>
                  </a:cubicBezTo>
                  <a:lnTo>
                    <a:pt x="449337" y="657958"/>
                  </a:lnTo>
                  <a:lnTo>
                    <a:pt x="449337" y="722149"/>
                  </a:lnTo>
                  <a:lnTo>
                    <a:pt x="449337" y="786341"/>
                  </a:lnTo>
                  <a:cubicBezTo>
                    <a:pt x="449337" y="812884"/>
                    <a:pt x="427737" y="834484"/>
                    <a:pt x="401194" y="834484"/>
                  </a:cubicBezTo>
                  <a:close/>
                  <a:moveTo>
                    <a:pt x="481433" y="786341"/>
                  </a:moveTo>
                  <a:lnTo>
                    <a:pt x="481433" y="769619"/>
                  </a:lnTo>
                  <a:cubicBezTo>
                    <a:pt x="490644" y="775428"/>
                    <a:pt x="501540" y="780451"/>
                    <a:pt x="513528" y="784752"/>
                  </a:cubicBezTo>
                  <a:lnTo>
                    <a:pt x="513528" y="814841"/>
                  </a:lnTo>
                  <a:cubicBezTo>
                    <a:pt x="492923" y="805807"/>
                    <a:pt x="481433" y="795183"/>
                    <a:pt x="481433" y="786341"/>
                  </a:cubicBezTo>
                  <a:close/>
                  <a:moveTo>
                    <a:pt x="641910" y="833874"/>
                  </a:moveTo>
                  <a:lnTo>
                    <a:pt x="641910" y="801714"/>
                  </a:lnTo>
                  <a:cubicBezTo>
                    <a:pt x="655583" y="801185"/>
                    <a:pt x="668902" y="800029"/>
                    <a:pt x="681853" y="798168"/>
                  </a:cubicBezTo>
                  <a:cubicBezTo>
                    <a:pt x="683458" y="800623"/>
                    <a:pt x="685239" y="802982"/>
                    <a:pt x="687341" y="805084"/>
                  </a:cubicBezTo>
                  <a:cubicBezTo>
                    <a:pt x="690294" y="808037"/>
                    <a:pt x="693648" y="810284"/>
                    <a:pt x="697162" y="812210"/>
                  </a:cubicBezTo>
                  <a:lnTo>
                    <a:pt x="708861" y="824743"/>
                  </a:lnTo>
                  <a:cubicBezTo>
                    <a:pt x="688930" y="829926"/>
                    <a:pt x="665982" y="832879"/>
                    <a:pt x="641910" y="833874"/>
                  </a:cubicBezTo>
                  <a:close/>
                  <a:moveTo>
                    <a:pt x="758577" y="830937"/>
                  </a:moveTo>
                  <a:lnTo>
                    <a:pt x="744054" y="815387"/>
                  </a:lnTo>
                  <a:cubicBezTo>
                    <a:pt x="758641" y="811953"/>
                    <a:pt x="774304" y="805486"/>
                    <a:pt x="790271" y="796579"/>
                  </a:cubicBezTo>
                  <a:lnTo>
                    <a:pt x="814889" y="821421"/>
                  </a:lnTo>
                  <a:cubicBezTo>
                    <a:pt x="787078" y="835527"/>
                    <a:pt x="765847" y="838223"/>
                    <a:pt x="758577" y="830937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11280373" y="2316291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11139073" y="2220004"/>
              <a:ext cx="218409" cy="527762"/>
            </a:xfrm>
            <a:custGeom>
              <a:avLst/>
              <a:gdLst>
                <a:gd name="connsiteX0" fmla="*/ 218410 w 218409"/>
                <a:gd name="connsiteY0" fmla="*/ 353051 h 527762"/>
                <a:gd name="connsiteX1" fmla="*/ 173396 w 218409"/>
                <a:gd name="connsiteY1" fmla="*/ 353051 h 527762"/>
                <a:gd name="connsiteX2" fmla="*/ 173396 w 218409"/>
                <a:gd name="connsiteY2" fmla="*/ 160478 h 527762"/>
                <a:gd name="connsiteX3" fmla="*/ 141300 w 218409"/>
                <a:gd name="connsiteY3" fmla="*/ 160478 h 527762"/>
                <a:gd name="connsiteX4" fmla="*/ 141300 w 218409"/>
                <a:gd name="connsiteY4" fmla="*/ 385146 h 527762"/>
                <a:gd name="connsiteX5" fmla="*/ 160478 w 218409"/>
                <a:gd name="connsiteY5" fmla="*/ 385146 h 527762"/>
                <a:gd name="connsiteX6" fmla="*/ 109205 w 218409"/>
                <a:gd name="connsiteY6" fmla="*/ 467199 h 527762"/>
                <a:gd name="connsiteX7" fmla="*/ 57932 w 218409"/>
                <a:gd name="connsiteY7" fmla="*/ 385146 h 527762"/>
                <a:gd name="connsiteX8" fmla="*/ 77109 w 218409"/>
                <a:gd name="connsiteY8" fmla="*/ 385146 h 527762"/>
                <a:gd name="connsiteX9" fmla="*/ 77109 w 218409"/>
                <a:gd name="connsiteY9" fmla="*/ 0 h 527762"/>
                <a:gd name="connsiteX10" fmla="*/ 45014 w 218409"/>
                <a:gd name="connsiteY10" fmla="*/ 0 h 527762"/>
                <a:gd name="connsiteX11" fmla="*/ 45014 w 218409"/>
                <a:gd name="connsiteY11" fmla="*/ 353051 h 527762"/>
                <a:gd name="connsiteX12" fmla="*/ 0 w 218409"/>
                <a:gd name="connsiteY12" fmla="*/ 353051 h 527762"/>
                <a:gd name="connsiteX13" fmla="*/ 109205 w 218409"/>
                <a:gd name="connsiteY13" fmla="*/ 527763 h 527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8409" h="527762">
                  <a:moveTo>
                    <a:pt x="218410" y="353051"/>
                  </a:moveTo>
                  <a:lnTo>
                    <a:pt x="173396" y="353051"/>
                  </a:lnTo>
                  <a:lnTo>
                    <a:pt x="173396" y="160478"/>
                  </a:lnTo>
                  <a:lnTo>
                    <a:pt x="141300" y="160478"/>
                  </a:lnTo>
                  <a:lnTo>
                    <a:pt x="141300" y="385146"/>
                  </a:lnTo>
                  <a:lnTo>
                    <a:pt x="160478" y="385146"/>
                  </a:lnTo>
                  <a:lnTo>
                    <a:pt x="109205" y="467199"/>
                  </a:lnTo>
                  <a:lnTo>
                    <a:pt x="57932" y="385146"/>
                  </a:lnTo>
                  <a:lnTo>
                    <a:pt x="77109" y="385146"/>
                  </a:lnTo>
                  <a:lnTo>
                    <a:pt x="77109" y="0"/>
                  </a:lnTo>
                  <a:lnTo>
                    <a:pt x="45014" y="0"/>
                  </a:lnTo>
                  <a:lnTo>
                    <a:pt x="45014" y="353051"/>
                  </a:lnTo>
                  <a:lnTo>
                    <a:pt x="0" y="353051"/>
                  </a:lnTo>
                  <a:lnTo>
                    <a:pt x="109205" y="527763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11280373" y="2252100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10959418" y="2573055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/>
            <p:cNvSpPr/>
            <p:nvPr/>
          </p:nvSpPr>
          <p:spPr>
            <a:xfrm>
              <a:off x="10914404" y="2237865"/>
              <a:ext cx="218409" cy="463571"/>
            </a:xfrm>
            <a:custGeom>
              <a:avLst/>
              <a:gdLst>
                <a:gd name="connsiteX0" fmla="*/ 45014 w 218409"/>
                <a:gd name="connsiteY0" fmla="*/ 303094 h 463571"/>
                <a:gd name="connsiteX1" fmla="*/ 77109 w 218409"/>
                <a:gd name="connsiteY1" fmla="*/ 303094 h 463571"/>
                <a:gd name="connsiteX2" fmla="*/ 77109 w 218409"/>
                <a:gd name="connsiteY2" fmla="*/ 142617 h 463571"/>
                <a:gd name="connsiteX3" fmla="*/ 57932 w 218409"/>
                <a:gd name="connsiteY3" fmla="*/ 142617 h 463571"/>
                <a:gd name="connsiteX4" fmla="*/ 109205 w 218409"/>
                <a:gd name="connsiteY4" fmla="*/ 60564 h 463571"/>
                <a:gd name="connsiteX5" fmla="*/ 160478 w 218409"/>
                <a:gd name="connsiteY5" fmla="*/ 142617 h 463571"/>
                <a:gd name="connsiteX6" fmla="*/ 141300 w 218409"/>
                <a:gd name="connsiteY6" fmla="*/ 142617 h 463571"/>
                <a:gd name="connsiteX7" fmla="*/ 141300 w 218409"/>
                <a:gd name="connsiteY7" fmla="*/ 463572 h 463571"/>
                <a:gd name="connsiteX8" fmla="*/ 173396 w 218409"/>
                <a:gd name="connsiteY8" fmla="*/ 463572 h 463571"/>
                <a:gd name="connsiteX9" fmla="*/ 173396 w 218409"/>
                <a:gd name="connsiteY9" fmla="*/ 174712 h 463571"/>
                <a:gd name="connsiteX10" fmla="*/ 218410 w 218409"/>
                <a:gd name="connsiteY10" fmla="*/ 174712 h 463571"/>
                <a:gd name="connsiteX11" fmla="*/ 109205 w 218409"/>
                <a:gd name="connsiteY11" fmla="*/ 0 h 463571"/>
                <a:gd name="connsiteX12" fmla="*/ 0 w 218409"/>
                <a:gd name="connsiteY12" fmla="*/ 174712 h 463571"/>
                <a:gd name="connsiteX13" fmla="*/ 45014 w 218409"/>
                <a:gd name="connsiteY13" fmla="*/ 174712 h 463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8409" h="463571">
                  <a:moveTo>
                    <a:pt x="45014" y="303094"/>
                  </a:moveTo>
                  <a:lnTo>
                    <a:pt x="77109" y="303094"/>
                  </a:lnTo>
                  <a:lnTo>
                    <a:pt x="77109" y="142617"/>
                  </a:lnTo>
                  <a:lnTo>
                    <a:pt x="57932" y="142617"/>
                  </a:lnTo>
                  <a:lnTo>
                    <a:pt x="109205" y="60564"/>
                  </a:lnTo>
                  <a:lnTo>
                    <a:pt x="160478" y="142617"/>
                  </a:lnTo>
                  <a:lnTo>
                    <a:pt x="141300" y="142617"/>
                  </a:lnTo>
                  <a:lnTo>
                    <a:pt x="141300" y="463572"/>
                  </a:lnTo>
                  <a:lnTo>
                    <a:pt x="173396" y="463572"/>
                  </a:lnTo>
                  <a:lnTo>
                    <a:pt x="173396" y="174712"/>
                  </a:lnTo>
                  <a:lnTo>
                    <a:pt x="218410" y="174712"/>
                  </a:lnTo>
                  <a:lnTo>
                    <a:pt x="109205" y="0"/>
                  </a:lnTo>
                  <a:lnTo>
                    <a:pt x="0" y="174712"/>
                  </a:lnTo>
                  <a:lnTo>
                    <a:pt x="45014" y="174712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10959418" y="2637246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7" name="矩形: 圆角 56"/>
          <p:cNvSpPr/>
          <p:nvPr/>
        </p:nvSpPr>
        <p:spPr>
          <a:xfrm>
            <a:off x="4110990" y="1261745"/>
            <a:ext cx="3970655" cy="5069840"/>
          </a:xfrm>
          <a:prstGeom prst="roundRect">
            <a:avLst>
              <a:gd name="adj" fmla="val 0"/>
            </a:avLst>
          </a:prstGeom>
          <a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85" name="矩形: 圆角 84"/>
          <p:cNvSpPr/>
          <p:nvPr/>
        </p:nvSpPr>
        <p:spPr>
          <a:xfrm>
            <a:off x="8445470" y="1849120"/>
            <a:ext cx="3050900" cy="3895483"/>
          </a:xfrm>
          <a:prstGeom prst="roundRect">
            <a:avLst>
              <a:gd name="adj" fmla="val 4695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9473844" y="5419393"/>
            <a:ext cx="995423" cy="0"/>
          </a:xfrm>
          <a:prstGeom prst="line">
            <a:avLst/>
          </a:prstGeom>
          <a:ln w="508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文本框 109"/>
          <p:cNvSpPr txBox="1"/>
          <p:nvPr/>
        </p:nvSpPr>
        <p:spPr>
          <a:xfrm>
            <a:off x="9207650" y="3201670"/>
            <a:ext cx="1526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销售方式</a:t>
            </a:r>
          </a:p>
        </p:txBody>
      </p:sp>
      <p:sp>
        <p:nvSpPr>
          <p:cNvPr id="111" name="文本框 104"/>
          <p:cNvSpPr txBox="1"/>
          <p:nvPr/>
        </p:nvSpPr>
        <p:spPr>
          <a:xfrm>
            <a:off x="8679013" y="3724275"/>
            <a:ext cx="2583815" cy="1447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在公司的附近省市建立线下直营门店，培训相关负责人来进行销售事务的展开</a:t>
            </a:r>
            <a:endParaRPr lang="en-US" altLang="zh-CN" dirty="0">
              <a:ln>
                <a:noFill/>
              </a:ln>
              <a:latin typeface="+mn-ea"/>
              <a:cs typeface="HarmonyOS Sans SC Light" panose="000004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551035" y="2225040"/>
            <a:ext cx="839470" cy="839470"/>
          </a:xfrm>
          <a:prstGeom prst="ellipse">
            <a:avLst/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grpSp>
        <p:nvGrpSpPr>
          <p:cNvPr id="11" name="PA-Graphic 4"/>
          <p:cNvGrpSpPr/>
          <p:nvPr/>
        </p:nvGrpSpPr>
        <p:grpSpPr>
          <a:xfrm>
            <a:off x="9816465" y="2490470"/>
            <a:ext cx="308610" cy="308610"/>
            <a:chOff x="831387" y="796974"/>
            <a:chExt cx="994976" cy="994961"/>
          </a:xfrm>
          <a:solidFill>
            <a:schemeClr val="bg1"/>
          </a:solidFill>
        </p:grpSpPr>
        <p:sp>
          <p:nvSpPr>
            <p:cNvPr id="12" name="任意多边形: 形状 11"/>
            <p:cNvSpPr/>
            <p:nvPr/>
          </p:nvSpPr>
          <p:spPr>
            <a:xfrm>
              <a:off x="831387" y="796974"/>
              <a:ext cx="994976" cy="994961"/>
            </a:xfrm>
            <a:custGeom>
              <a:avLst/>
              <a:gdLst>
                <a:gd name="connsiteX0" fmla="*/ 965144 w 994976"/>
                <a:gd name="connsiteY0" fmla="*/ 325320 h 994961"/>
                <a:gd name="connsiteX1" fmla="*/ 970327 w 994976"/>
                <a:gd name="connsiteY1" fmla="*/ 320137 h 994961"/>
                <a:gd name="connsiteX2" fmla="*/ 994977 w 994976"/>
                <a:gd name="connsiteY2" fmla="*/ 260648 h 994961"/>
                <a:gd name="connsiteX3" fmla="*/ 910822 w 994976"/>
                <a:gd name="connsiteY3" fmla="*/ 176525 h 994961"/>
                <a:gd name="connsiteX4" fmla="*/ 851333 w 994976"/>
                <a:gd name="connsiteY4" fmla="*/ 201175 h 994961"/>
                <a:gd name="connsiteX5" fmla="*/ 770292 w 994976"/>
                <a:gd name="connsiteY5" fmla="*/ 282216 h 994961"/>
                <a:gd name="connsiteX6" fmla="*/ 770292 w 994976"/>
                <a:gd name="connsiteY6" fmla="*/ 0 h 994961"/>
                <a:gd name="connsiteX7" fmla="*/ 0 w 994976"/>
                <a:gd name="connsiteY7" fmla="*/ 0 h 994961"/>
                <a:gd name="connsiteX8" fmla="*/ 0 w 994976"/>
                <a:gd name="connsiteY8" fmla="*/ 994962 h 994961"/>
                <a:gd name="connsiteX9" fmla="*/ 568315 w 994976"/>
                <a:gd name="connsiteY9" fmla="*/ 994962 h 994961"/>
                <a:gd name="connsiteX10" fmla="*/ 770292 w 994976"/>
                <a:gd name="connsiteY10" fmla="*/ 792984 h 994961"/>
                <a:gd name="connsiteX11" fmla="*/ 770292 w 994976"/>
                <a:gd name="connsiteY11" fmla="*/ 520172 h 994961"/>
                <a:gd name="connsiteX12" fmla="*/ 926068 w 994976"/>
                <a:gd name="connsiteY12" fmla="*/ 364397 h 994961"/>
                <a:gd name="connsiteX13" fmla="*/ 932150 w 994976"/>
                <a:gd name="connsiteY13" fmla="*/ 358315 h 994961"/>
                <a:gd name="connsiteX14" fmla="*/ 944876 w 994976"/>
                <a:gd name="connsiteY14" fmla="*/ 353051 h 994961"/>
                <a:gd name="connsiteX15" fmla="*/ 962865 w 994976"/>
                <a:gd name="connsiteY15" fmla="*/ 371040 h 994961"/>
                <a:gd name="connsiteX16" fmla="*/ 957601 w 994976"/>
                <a:gd name="connsiteY16" fmla="*/ 383766 h 994961"/>
                <a:gd name="connsiteX17" fmla="*/ 823137 w 994976"/>
                <a:gd name="connsiteY17" fmla="*/ 518230 h 994961"/>
                <a:gd name="connsiteX18" fmla="*/ 845829 w 994976"/>
                <a:gd name="connsiteY18" fmla="*/ 540922 h 994961"/>
                <a:gd name="connsiteX19" fmla="*/ 980293 w 994976"/>
                <a:gd name="connsiteY19" fmla="*/ 406458 h 994961"/>
                <a:gd name="connsiteX20" fmla="*/ 994961 w 994976"/>
                <a:gd name="connsiteY20" fmla="*/ 371040 h 994961"/>
                <a:gd name="connsiteX21" fmla="*/ 965144 w 994976"/>
                <a:gd name="connsiteY21" fmla="*/ 325320 h 994961"/>
                <a:gd name="connsiteX22" fmla="*/ 577719 w 994976"/>
                <a:gd name="connsiteY22" fmla="*/ 474789 h 994961"/>
                <a:gd name="connsiteX23" fmla="*/ 577719 w 994976"/>
                <a:gd name="connsiteY23" fmla="*/ 192573 h 994961"/>
                <a:gd name="connsiteX24" fmla="*/ 674006 w 994976"/>
                <a:gd name="connsiteY24" fmla="*/ 192573 h 994961"/>
                <a:gd name="connsiteX25" fmla="*/ 674006 w 994976"/>
                <a:gd name="connsiteY25" fmla="*/ 378503 h 994961"/>
                <a:gd name="connsiteX26" fmla="*/ 674006 w 994976"/>
                <a:gd name="connsiteY26" fmla="*/ 160478 h 994961"/>
                <a:gd name="connsiteX27" fmla="*/ 481433 w 994976"/>
                <a:gd name="connsiteY27" fmla="*/ 160478 h 994961"/>
                <a:gd name="connsiteX28" fmla="*/ 481433 w 994976"/>
                <a:gd name="connsiteY28" fmla="*/ 96287 h 994961"/>
                <a:gd name="connsiteX29" fmla="*/ 674006 w 994976"/>
                <a:gd name="connsiteY29" fmla="*/ 96287 h 994961"/>
                <a:gd name="connsiteX30" fmla="*/ 449337 w 994976"/>
                <a:gd name="connsiteY30" fmla="*/ 160478 h 994961"/>
                <a:gd name="connsiteX31" fmla="*/ 224669 w 994976"/>
                <a:gd name="connsiteY31" fmla="*/ 160478 h 994961"/>
                <a:gd name="connsiteX32" fmla="*/ 224669 w 994976"/>
                <a:gd name="connsiteY32" fmla="*/ 96287 h 994961"/>
                <a:gd name="connsiteX33" fmla="*/ 449337 w 994976"/>
                <a:gd name="connsiteY33" fmla="*/ 96287 h 994961"/>
                <a:gd name="connsiteX34" fmla="*/ 192573 w 994976"/>
                <a:gd name="connsiteY34" fmla="*/ 160478 h 994961"/>
                <a:gd name="connsiteX35" fmla="*/ 96287 w 994976"/>
                <a:gd name="connsiteY35" fmla="*/ 160478 h 994961"/>
                <a:gd name="connsiteX36" fmla="*/ 96287 w 994976"/>
                <a:gd name="connsiteY36" fmla="*/ 96287 h 994961"/>
                <a:gd name="connsiteX37" fmla="*/ 192573 w 994976"/>
                <a:gd name="connsiteY37" fmla="*/ 96287 h 994961"/>
                <a:gd name="connsiteX38" fmla="*/ 96287 w 994976"/>
                <a:gd name="connsiteY38" fmla="*/ 192573 h 994961"/>
                <a:gd name="connsiteX39" fmla="*/ 192573 w 994976"/>
                <a:gd name="connsiteY39" fmla="*/ 192573 h 994961"/>
                <a:gd name="connsiteX40" fmla="*/ 192573 w 994976"/>
                <a:gd name="connsiteY40" fmla="*/ 513529 h 994961"/>
                <a:gd name="connsiteX41" fmla="*/ 96287 w 994976"/>
                <a:gd name="connsiteY41" fmla="*/ 513529 h 994961"/>
                <a:gd name="connsiteX42" fmla="*/ 224669 w 994976"/>
                <a:gd name="connsiteY42" fmla="*/ 192573 h 994961"/>
                <a:gd name="connsiteX43" fmla="*/ 320955 w 994976"/>
                <a:gd name="connsiteY43" fmla="*/ 192573 h 994961"/>
                <a:gd name="connsiteX44" fmla="*/ 320955 w 994976"/>
                <a:gd name="connsiteY44" fmla="*/ 513529 h 994961"/>
                <a:gd name="connsiteX45" fmla="*/ 224669 w 994976"/>
                <a:gd name="connsiteY45" fmla="*/ 513529 h 994961"/>
                <a:gd name="connsiteX46" fmla="*/ 353051 w 994976"/>
                <a:gd name="connsiteY46" fmla="*/ 192573 h 994961"/>
                <a:gd name="connsiteX47" fmla="*/ 449337 w 994976"/>
                <a:gd name="connsiteY47" fmla="*/ 192573 h 994961"/>
                <a:gd name="connsiteX48" fmla="*/ 449337 w 994976"/>
                <a:gd name="connsiteY48" fmla="*/ 513529 h 994961"/>
                <a:gd name="connsiteX49" fmla="*/ 353051 w 994976"/>
                <a:gd name="connsiteY49" fmla="*/ 513529 h 994961"/>
                <a:gd name="connsiteX50" fmla="*/ 481433 w 994976"/>
                <a:gd name="connsiteY50" fmla="*/ 192573 h 994961"/>
                <a:gd name="connsiteX51" fmla="*/ 545624 w 994976"/>
                <a:gd name="connsiteY51" fmla="*/ 192573 h 994961"/>
                <a:gd name="connsiteX52" fmla="*/ 545624 w 994976"/>
                <a:gd name="connsiteY52" fmla="*/ 506885 h 994961"/>
                <a:gd name="connsiteX53" fmla="*/ 538980 w 994976"/>
                <a:gd name="connsiteY53" fmla="*/ 513529 h 994961"/>
                <a:gd name="connsiteX54" fmla="*/ 481433 w 994976"/>
                <a:gd name="connsiteY54" fmla="*/ 513529 h 994961"/>
                <a:gd name="connsiteX55" fmla="*/ 492778 w 994976"/>
                <a:gd name="connsiteY55" fmla="*/ 627821 h 994961"/>
                <a:gd name="connsiteX56" fmla="*/ 500433 w 994976"/>
                <a:gd name="connsiteY56" fmla="*/ 603380 h 994961"/>
                <a:gd name="connsiteX57" fmla="*/ 568122 w 994976"/>
                <a:gd name="connsiteY57" fmla="*/ 671069 h 994961"/>
                <a:gd name="connsiteX58" fmla="*/ 543682 w 994976"/>
                <a:gd name="connsiteY58" fmla="*/ 678724 h 994961"/>
                <a:gd name="connsiteX59" fmla="*/ 484305 w 994976"/>
                <a:gd name="connsiteY59" fmla="*/ 687197 h 994961"/>
                <a:gd name="connsiteX60" fmla="*/ 593767 w 994976"/>
                <a:gd name="connsiteY60" fmla="*/ 651315 h 994961"/>
                <a:gd name="connsiteX61" fmla="*/ 520172 w 994976"/>
                <a:gd name="connsiteY61" fmla="*/ 577720 h 994961"/>
                <a:gd name="connsiteX62" fmla="*/ 786340 w 994976"/>
                <a:gd name="connsiteY62" fmla="*/ 311551 h 994961"/>
                <a:gd name="connsiteX63" fmla="*/ 859935 w 994976"/>
                <a:gd name="connsiteY63" fmla="*/ 385146 h 994961"/>
                <a:gd name="connsiteX64" fmla="*/ 577719 w 994976"/>
                <a:gd name="connsiteY64" fmla="*/ 940174 h 994961"/>
                <a:gd name="connsiteX65" fmla="*/ 577719 w 994976"/>
                <a:gd name="connsiteY65" fmla="*/ 802388 h 994961"/>
                <a:gd name="connsiteX66" fmla="*/ 715505 w 994976"/>
                <a:gd name="connsiteY66" fmla="*/ 802388 h 994961"/>
                <a:gd name="connsiteX67" fmla="*/ 738197 w 994976"/>
                <a:gd name="connsiteY67" fmla="*/ 770293 h 994961"/>
                <a:gd name="connsiteX68" fmla="*/ 545624 w 994976"/>
                <a:gd name="connsiteY68" fmla="*/ 770293 h 994961"/>
                <a:gd name="connsiteX69" fmla="*/ 545624 w 994976"/>
                <a:gd name="connsiteY69" fmla="*/ 962866 h 994961"/>
                <a:gd name="connsiteX70" fmla="*/ 32096 w 994976"/>
                <a:gd name="connsiteY70" fmla="*/ 962866 h 994961"/>
                <a:gd name="connsiteX71" fmla="*/ 32096 w 994976"/>
                <a:gd name="connsiteY71" fmla="*/ 32096 h 994961"/>
                <a:gd name="connsiteX72" fmla="*/ 738197 w 994976"/>
                <a:gd name="connsiteY72" fmla="*/ 32096 h 994961"/>
                <a:gd name="connsiteX73" fmla="*/ 738197 w 994976"/>
                <a:gd name="connsiteY73" fmla="*/ 314312 h 994961"/>
                <a:gd name="connsiteX74" fmla="*/ 706101 w 994976"/>
                <a:gd name="connsiteY74" fmla="*/ 346407 h 994961"/>
                <a:gd name="connsiteX75" fmla="*/ 706101 w 994976"/>
                <a:gd name="connsiteY75" fmla="*/ 64191 h 994961"/>
                <a:gd name="connsiteX76" fmla="*/ 64191 w 994976"/>
                <a:gd name="connsiteY76" fmla="*/ 64191 h 994961"/>
                <a:gd name="connsiteX77" fmla="*/ 64191 w 994976"/>
                <a:gd name="connsiteY77" fmla="*/ 545624 h 994961"/>
                <a:gd name="connsiteX78" fmla="*/ 506884 w 994976"/>
                <a:gd name="connsiteY78" fmla="*/ 545624 h 994961"/>
                <a:gd name="connsiteX79" fmla="*/ 492778 w 994976"/>
                <a:gd name="connsiteY79" fmla="*/ 559730 h 994961"/>
                <a:gd name="connsiteX80" fmla="*/ 461020 w 994976"/>
                <a:gd name="connsiteY80" fmla="*/ 623263 h 994961"/>
                <a:gd name="connsiteX81" fmla="*/ 446481 w 994976"/>
                <a:gd name="connsiteY81" fmla="*/ 725006 h 994961"/>
                <a:gd name="connsiteX82" fmla="*/ 548223 w 994976"/>
                <a:gd name="connsiteY82" fmla="*/ 710467 h 994961"/>
                <a:gd name="connsiteX83" fmla="*/ 611756 w 994976"/>
                <a:gd name="connsiteY83" fmla="*/ 678708 h 994961"/>
                <a:gd name="connsiteX84" fmla="*/ 738197 w 994976"/>
                <a:gd name="connsiteY84" fmla="*/ 552268 h 994961"/>
                <a:gd name="connsiteX85" fmla="*/ 882626 w 994976"/>
                <a:gd name="connsiteY85" fmla="*/ 362455 h 994961"/>
                <a:gd name="connsiteX86" fmla="*/ 809031 w 994976"/>
                <a:gd name="connsiteY86" fmla="*/ 288860 h 994961"/>
                <a:gd name="connsiteX87" fmla="*/ 874025 w 994976"/>
                <a:gd name="connsiteY87" fmla="*/ 223866 h 994961"/>
                <a:gd name="connsiteX88" fmla="*/ 910822 w 994976"/>
                <a:gd name="connsiteY88" fmla="*/ 208621 h 994961"/>
                <a:gd name="connsiteX89" fmla="*/ 962865 w 994976"/>
                <a:gd name="connsiteY89" fmla="*/ 260664 h 994961"/>
                <a:gd name="connsiteX90" fmla="*/ 947620 w 994976"/>
                <a:gd name="connsiteY90" fmla="*/ 297461 h 994961"/>
                <a:gd name="connsiteX91" fmla="*/ 909458 w 994976"/>
                <a:gd name="connsiteY91" fmla="*/ 335623 h 994961"/>
                <a:gd name="connsiteX92" fmla="*/ 903376 w 994976"/>
                <a:gd name="connsiteY92" fmla="*/ 341705 h 994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994976" h="994961">
                  <a:moveTo>
                    <a:pt x="965144" y="325320"/>
                  </a:moveTo>
                  <a:lnTo>
                    <a:pt x="970327" y="320137"/>
                  </a:lnTo>
                  <a:cubicBezTo>
                    <a:pt x="986215" y="304250"/>
                    <a:pt x="994977" y="283115"/>
                    <a:pt x="994977" y="260648"/>
                  </a:cubicBezTo>
                  <a:cubicBezTo>
                    <a:pt x="994961" y="214270"/>
                    <a:pt x="957216" y="176525"/>
                    <a:pt x="910822" y="176525"/>
                  </a:cubicBezTo>
                  <a:cubicBezTo>
                    <a:pt x="888355" y="176525"/>
                    <a:pt x="867220" y="185271"/>
                    <a:pt x="851333" y="201175"/>
                  </a:cubicBezTo>
                  <a:lnTo>
                    <a:pt x="770292" y="282216"/>
                  </a:lnTo>
                  <a:lnTo>
                    <a:pt x="770292" y="0"/>
                  </a:lnTo>
                  <a:lnTo>
                    <a:pt x="0" y="0"/>
                  </a:lnTo>
                  <a:lnTo>
                    <a:pt x="0" y="994962"/>
                  </a:lnTo>
                  <a:lnTo>
                    <a:pt x="568315" y="994962"/>
                  </a:lnTo>
                  <a:lnTo>
                    <a:pt x="770292" y="792984"/>
                  </a:lnTo>
                  <a:lnTo>
                    <a:pt x="770292" y="520172"/>
                  </a:lnTo>
                  <a:lnTo>
                    <a:pt x="926068" y="364397"/>
                  </a:lnTo>
                  <a:lnTo>
                    <a:pt x="932150" y="358315"/>
                  </a:lnTo>
                  <a:cubicBezTo>
                    <a:pt x="935552" y="354928"/>
                    <a:pt x="940061" y="353051"/>
                    <a:pt x="944876" y="353051"/>
                  </a:cubicBezTo>
                  <a:cubicBezTo>
                    <a:pt x="954793" y="353051"/>
                    <a:pt x="962865" y="361123"/>
                    <a:pt x="962865" y="371040"/>
                  </a:cubicBezTo>
                  <a:cubicBezTo>
                    <a:pt x="962865" y="375855"/>
                    <a:pt x="960987" y="380364"/>
                    <a:pt x="957601" y="383766"/>
                  </a:cubicBezTo>
                  <a:lnTo>
                    <a:pt x="823137" y="518230"/>
                  </a:lnTo>
                  <a:lnTo>
                    <a:pt x="845829" y="540922"/>
                  </a:lnTo>
                  <a:lnTo>
                    <a:pt x="980293" y="406458"/>
                  </a:lnTo>
                  <a:cubicBezTo>
                    <a:pt x="989745" y="397006"/>
                    <a:pt x="994961" y="384424"/>
                    <a:pt x="994961" y="371040"/>
                  </a:cubicBezTo>
                  <a:cubicBezTo>
                    <a:pt x="994961" y="350644"/>
                    <a:pt x="982668" y="333136"/>
                    <a:pt x="965144" y="325320"/>
                  </a:cubicBezTo>
                  <a:close/>
                  <a:moveTo>
                    <a:pt x="577719" y="474789"/>
                  </a:moveTo>
                  <a:lnTo>
                    <a:pt x="577719" y="192573"/>
                  </a:lnTo>
                  <a:lnTo>
                    <a:pt x="674006" y="192573"/>
                  </a:lnTo>
                  <a:lnTo>
                    <a:pt x="674006" y="378503"/>
                  </a:lnTo>
                  <a:close/>
                  <a:moveTo>
                    <a:pt x="674006" y="160478"/>
                  </a:moveTo>
                  <a:lnTo>
                    <a:pt x="481433" y="160478"/>
                  </a:lnTo>
                  <a:lnTo>
                    <a:pt x="481433" y="96287"/>
                  </a:lnTo>
                  <a:lnTo>
                    <a:pt x="674006" y="96287"/>
                  </a:lnTo>
                  <a:close/>
                  <a:moveTo>
                    <a:pt x="449337" y="160478"/>
                  </a:moveTo>
                  <a:lnTo>
                    <a:pt x="224669" y="160478"/>
                  </a:lnTo>
                  <a:lnTo>
                    <a:pt x="224669" y="96287"/>
                  </a:lnTo>
                  <a:lnTo>
                    <a:pt x="449337" y="96287"/>
                  </a:lnTo>
                  <a:close/>
                  <a:moveTo>
                    <a:pt x="192573" y="160478"/>
                  </a:moveTo>
                  <a:lnTo>
                    <a:pt x="96287" y="160478"/>
                  </a:lnTo>
                  <a:lnTo>
                    <a:pt x="96287" y="96287"/>
                  </a:lnTo>
                  <a:lnTo>
                    <a:pt x="192573" y="96287"/>
                  </a:lnTo>
                  <a:close/>
                  <a:moveTo>
                    <a:pt x="96287" y="192573"/>
                  </a:moveTo>
                  <a:lnTo>
                    <a:pt x="192573" y="192573"/>
                  </a:lnTo>
                  <a:lnTo>
                    <a:pt x="192573" y="513529"/>
                  </a:lnTo>
                  <a:lnTo>
                    <a:pt x="96287" y="513529"/>
                  </a:lnTo>
                  <a:close/>
                  <a:moveTo>
                    <a:pt x="224669" y="192573"/>
                  </a:moveTo>
                  <a:lnTo>
                    <a:pt x="320955" y="192573"/>
                  </a:lnTo>
                  <a:lnTo>
                    <a:pt x="320955" y="513529"/>
                  </a:lnTo>
                  <a:lnTo>
                    <a:pt x="224669" y="513529"/>
                  </a:lnTo>
                  <a:close/>
                  <a:moveTo>
                    <a:pt x="353051" y="192573"/>
                  </a:moveTo>
                  <a:lnTo>
                    <a:pt x="449337" y="192573"/>
                  </a:lnTo>
                  <a:lnTo>
                    <a:pt x="449337" y="513529"/>
                  </a:lnTo>
                  <a:lnTo>
                    <a:pt x="353051" y="513529"/>
                  </a:lnTo>
                  <a:close/>
                  <a:moveTo>
                    <a:pt x="481433" y="192573"/>
                  </a:moveTo>
                  <a:lnTo>
                    <a:pt x="545624" y="192573"/>
                  </a:lnTo>
                  <a:lnTo>
                    <a:pt x="545624" y="506885"/>
                  </a:lnTo>
                  <a:lnTo>
                    <a:pt x="538980" y="513529"/>
                  </a:lnTo>
                  <a:lnTo>
                    <a:pt x="481433" y="513529"/>
                  </a:lnTo>
                  <a:close/>
                  <a:moveTo>
                    <a:pt x="492778" y="627821"/>
                  </a:moveTo>
                  <a:cubicBezTo>
                    <a:pt x="493998" y="619315"/>
                    <a:pt x="496614" y="611035"/>
                    <a:pt x="500433" y="603380"/>
                  </a:cubicBezTo>
                  <a:lnTo>
                    <a:pt x="568122" y="671069"/>
                  </a:lnTo>
                  <a:cubicBezTo>
                    <a:pt x="560452" y="674889"/>
                    <a:pt x="552187" y="677505"/>
                    <a:pt x="543682" y="678724"/>
                  </a:cubicBezTo>
                  <a:lnTo>
                    <a:pt x="484305" y="687197"/>
                  </a:lnTo>
                  <a:close/>
                  <a:moveTo>
                    <a:pt x="593767" y="651315"/>
                  </a:moveTo>
                  <a:lnTo>
                    <a:pt x="520172" y="577720"/>
                  </a:lnTo>
                  <a:lnTo>
                    <a:pt x="786340" y="311551"/>
                  </a:lnTo>
                  <a:lnTo>
                    <a:pt x="859935" y="385146"/>
                  </a:lnTo>
                  <a:close/>
                  <a:moveTo>
                    <a:pt x="577719" y="940174"/>
                  </a:moveTo>
                  <a:lnTo>
                    <a:pt x="577719" y="802388"/>
                  </a:lnTo>
                  <a:lnTo>
                    <a:pt x="715505" y="802388"/>
                  </a:lnTo>
                  <a:close/>
                  <a:moveTo>
                    <a:pt x="738197" y="770293"/>
                  </a:moveTo>
                  <a:lnTo>
                    <a:pt x="545624" y="770293"/>
                  </a:lnTo>
                  <a:lnTo>
                    <a:pt x="545624" y="962866"/>
                  </a:lnTo>
                  <a:lnTo>
                    <a:pt x="32096" y="962866"/>
                  </a:lnTo>
                  <a:lnTo>
                    <a:pt x="32096" y="32096"/>
                  </a:lnTo>
                  <a:lnTo>
                    <a:pt x="738197" y="32096"/>
                  </a:lnTo>
                  <a:lnTo>
                    <a:pt x="738197" y="314312"/>
                  </a:lnTo>
                  <a:lnTo>
                    <a:pt x="706101" y="346407"/>
                  </a:lnTo>
                  <a:lnTo>
                    <a:pt x="706101" y="64191"/>
                  </a:lnTo>
                  <a:lnTo>
                    <a:pt x="64191" y="64191"/>
                  </a:lnTo>
                  <a:lnTo>
                    <a:pt x="64191" y="545624"/>
                  </a:lnTo>
                  <a:lnTo>
                    <a:pt x="506884" y="545624"/>
                  </a:lnTo>
                  <a:lnTo>
                    <a:pt x="492778" y="559730"/>
                  </a:lnTo>
                  <a:cubicBezTo>
                    <a:pt x="475703" y="576789"/>
                    <a:pt x="464422" y="599368"/>
                    <a:pt x="461020" y="623263"/>
                  </a:cubicBezTo>
                  <a:lnTo>
                    <a:pt x="446481" y="725006"/>
                  </a:lnTo>
                  <a:lnTo>
                    <a:pt x="548223" y="710467"/>
                  </a:lnTo>
                  <a:cubicBezTo>
                    <a:pt x="572134" y="707065"/>
                    <a:pt x="594698" y="695767"/>
                    <a:pt x="611756" y="678708"/>
                  </a:cubicBezTo>
                  <a:lnTo>
                    <a:pt x="738197" y="552268"/>
                  </a:lnTo>
                  <a:close/>
                  <a:moveTo>
                    <a:pt x="882626" y="362455"/>
                  </a:moveTo>
                  <a:lnTo>
                    <a:pt x="809031" y="288860"/>
                  </a:lnTo>
                  <a:lnTo>
                    <a:pt x="874025" y="223866"/>
                  </a:lnTo>
                  <a:cubicBezTo>
                    <a:pt x="883862" y="214045"/>
                    <a:pt x="896925" y="208621"/>
                    <a:pt x="910822" y="208621"/>
                  </a:cubicBezTo>
                  <a:cubicBezTo>
                    <a:pt x="939516" y="208621"/>
                    <a:pt x="962865" y="231970"/>
                    <a:pt x="962865" y="260664"/>
                  </a:cubicBezTo>
                  <a:cubicBezTo>
                    <a:pt x="962865" y="274561"/>
                    <a:pt x="957457" y="287624"/>
                    <a:pt x="947620" y="297461"/>
                  </a:cubicBezTo>
                  <a:lnTo>
                    <a:pt x="909458" y="335623"/>
                  </a:lnTo>
                  <a:lnTo>
                    <a:pt x="903376" y="341705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1023960" y="1438885"/>
              <a:ext cx="96286" cy="224668"/>
            </a:xfrm>
            <a:custGeom>
              <a:avLst/>
              <a:gdLst>
                <a:gd name="connsiteX0" fmla="*/ 48143 w 96286"/>
                <a:gd name="connsiteY0" fmla="*/ 64191 h 224668"/>
                <a:gd name="connsiteX1" fmla="*/ 64191 w 96286"/>
                <a:gd name="connsiteY1" fmla="*/ 80239 h 224668"/>
                <a:gd name="connsiteX2" fmla="*/ 96287 w 96286"/>
                <a:gd name="connsiteY2" fmla="*/ 80239 h 224668"/>
                <a:gd name="connsiteX3" fmla="*/ 64191 w 96286"/>
                <a:gd name="connsiteY3" fmla="*/ 35048 h 224668"/>
                <a:gd name="connsiteX4" fmla="*/ 64191 w 96286"/>
                <a:gd name="connsiteY4" fmla="*/ 0 h 224668"/>
                <a:gd name="connsiteX5" fmla="*/ 32096 w 96286"/>
                <a:gd name="connsiteY5" fmla="*/ 0 h 224668"/>
                <a:gd name="connsiteX6" fmla="*/ 32096 w 96286"/>
                <a:gd name="connsiteY6" fmla="*/ 32096 h 224668"/>
                <a:gd name="connsiteX7" fmla="*/ 0 w 96286"/>
                <a:gd name="connsiteY7" fmla="*/ 32096 h 224668"/>
                <a:gd name="connsiteX8" fmla="*/ 0 w 96286"/>
                <a:gd name="connsiteY8" fmla="*/ 80239 h 224668"/>
                <a:gd name="connsiteX9" fmla="*/ 48143 w 96286"/>
                <a:gd name="connsiteY9" fmla="*/ 128382 h 224668"/>
                <a:gd name="connsiteX10" fmla="*/ 64191 w 96286"/>
                <a:gd name="connsiteY10" fmla="*/ 144430 h 224668"/>
                <a:gd name="connsiteX11" fmla="*/ 64191 w 96286"/>
                <a:gd name="connsiteY11" fmla="*/ 160478 h 224668"/>
                <a:gd name="connsiteX12" fmla="*/ 48143 w 96286"/>
                <a:gd name="connsiteY12" fmla="*/ 160478 h 224668"/>
                <a:gd name="connsiteX13" fmla="*/ 32096 w 96286"/>
                <a:gd name="connsiteY13" fmla="*/ 144430 h 224668"/>
                <a:gd name="connsiteX14" fmla="*/ 0 w 96286"/>
                <a:gd name="connsiteY14" fmla="*/ 144430 h 224668"/>
                <a:gd name="connsiteX15" fmla="*/ 32096 w 96286"/>
                <a:gd name="connsiteY15" fmla="*/ 189620 h 224668"/>
                <a:gd name="connsiteX16" fmla="*/ 32096 w 96286"/>
                <a:gd name="connsiteY16" fmla="*/ 224669 h 224668"/>
                <a:gd name="connsiteX17" fmla="*/ 64191 w 96286"/>
                <a:gd name="connsiteY17" fmla="*/ 224669 h 224668"/>
                <a:gd name="connsiteX18" fmla="*/ 64191 w 96286"/>
                <a:gd name="connsiteY18" fmla="*/ 192573 h 224668"/>
                <a:gd name="connsiteX19" fmla="*/ 96287 w 96286"/>
                <a:gd name="connsiteY19" fmla="*/ 192573 h 224668"/>
                <a:gd name="connsiteX20" fmla="*/ 96287 w 96286"/>
                <a:gd name="connsiteY20" fmla="*/ 144430 h 224668"/>
                <a:gd name="connsiteX21" fmla="*/ 48143 w 96286"/>
                <a:gd name="connsiteY21" fmla="*/ 96287 h 224668"/>
                <a:gd name="connsiteX22" fmla="*/ 32096 w 96286"/>
                <a:gd name="connsiteY22" fmla="*/ 80239 h 224668"/>
                <a:gd name="connsiteX23" fmla="*/ 32096 w 96286"/>
                <a:gd name="connsiteY23" fmla="*/ 64191 h 224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6286" h="224668">
                  <a:moveTo>
                    <a:pt x="48143" y="64191"/>
                  </a:moveTo>
                  <a:cubicBezTo>
                    <a:pt x="56986" y="64191"/>
                    <a:pt x="64191" y="71397"/>
                    <a:pt x="64191" y="80239"/>
                  </a:cubicBezTo>
                  <a:lnTo>
                    <a:pt x="96287" y="80239"/>
                  </a:lnTo>
                  <a:cubicBezTo>
                    <a:pt x="96287" y="59345"/>
                    <a:pt x="82822" y="41692"/>
                    <a:pt x="64191" y="35048"/>
                  </a:cubicBezTo>
                  <a:lnTo>
                    <a:pt x="64191" y="0"/>
                  </a:ln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lnTo>
                    <a:pt x="0" y="80239"/>
                  </a:lnTo>
                  <a:cubicBezTo>
                    <a:pt x="0" y="106782"/>
                    <a:pt x="21600" y="128382"/>
                    <a:pt x="48143" y="128382"/>
                  </a:cubicBezTo>
                  <a:cubicBezTo>
                    <a:pt x="56986" y="128382"/>
                    <a:pt x="64191" y="135588"/>
                    <a:pt x="64191" y="144430"/>
                  </a:cubicBezTo>
                  <a:lnTo>
                    <a:pt x="64191" y="160478"/>
                  </a:lnTo>
                  <a:lnTo>
                    <a:pt x="48143" y="160478"/>
                  </a:lnTo>
                  <a:cubicBezTo>
                    <a:pt x="39301" y="160478"/>
                    <a:pt x="32096" y="153272"/>
                    <a:pt x="32096" y="144430"/>
                  </a:cubicBezTo>
                  <a:lnTo>
                    <a:pt x="0" y="144430"/>
                  </a:lnTo>
                  <a:cubicBezTo>
                    <a:pt x="0" y="165324"/>
                    <a:pt x="13464" y="182977"/>
                    <a:pt x="32096" y="189620"/>
                  </a:cubicBezTo>
                  <a:lnTo>
                    <a:pt x="32096" y="224669"/>
                  </a:lnTo>
                  <a:lnTo>
                    <a:pt x="64191" y="224669"/>
                  </a:lnTo>
                  <a:lnTo>
                    <a:pt x="64191" y="192573"/>
                  </a:lnTo>
                  <a:lnTo>
                    <a:pt x="96287" y="192573"/>
                  </a:lnTo>
                  <a:lnTo>
                    <a:pt x="96287" y="144430"/>
                  </a:lnTo>
                  <a:cubicBezTo>
                    <a:pt x="96287" y="117887"/>
                    <a:pt x="74686" y="96287"/>
                    <a:pt x="48143" y="96287"/>
                  </a:cubicBezTo>
                  <a:cubicBezTo>
                    <a:pt x="39301" y="96287"/>
                    <a:pt x="32096" y="89081"/>
                    <a:pt x="32096" y="80239"/>
                  </a:cubicBezTo>
                  <a:lnTo>
                    <a:pt x="32096" y="64191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959769" y="1535171"/>
              <a:ext cx="32095" cy="32095"/>
            </a:xfrm>
            <a:custGeom>
              <a:avLst/>
              <a:gdLst>
                <a:gd name="connsiteX0" fmla="*/ 32096 w 32095"/>
                <a:gd name="connsiteY0" fmla="*/ 16048 h 32095"/>
                <a:gd name="connsiteX1" fmla="*/ 16048 w 32095"/>
                <a:gd name="connsiteY1" fmla="*/ 32096 h 32095"/>
                <a:gd name="connsiteX2" fmla="*/ 0 w 32095"/>
                <a:gd name="connsiteY2" fmla="*/ 16048 h 32095"/>
                <a:gd name="connsiteX3" fmla="*/ 16048 w 32095"/>
                <a:gd name="connsiteY3" fmla="*/ 0 h 32095"/>
                <a:gd name="connsiteX4" fmla="*/ 32096 w 32095"/>
                <a:gd name="connsiteY4" fmla="*/ 16048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95" h="32095">
                  <a:moveTo>
                    <a:pt x="32096" y="16048"/>
                  </a:moveTo>
                  <a:cubicBezTo>
                    <a:pt x="32096" y="24911"/>
                    <a:pt x="24911" y="32096"/>
                    <a:pt x="16048" y="32096"/>
                  </a:cubicBezTo>
                  <a:cubicBezTo>
                    <a:pt x="7185" y="32096"/>
                    <a:pt x="0" y="24911"/>
                    <a:pt x="0" y="16048"/>
                  </a:cubicBezTo>
                  <a:cubicBezTo>
                    <a:pt x="0" y="7185"/>
                    <a:pt x="7185" y="0"/>
                    <a:pt x="16048" y="0"/>
                  </a:cubicBezTo>
                  <a:cubicBezTo>
                    <a:pt x="24911" y="0"/>
                    <a:pt x="32096" y="7185"/>
                    <a:pt x="32096" y="16048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1152342" y="1535171"/>
              <a:ext cx="32095" cy="32095"/>
            </a:xfrm>
            <a:custGeom>
              <a:avLst/>
              <a:gdLst>
                <a:gd name="connsiteX0" fmla="*/ 32096 w 32095"/>
                <a:gd name="connsiteY0" fmla="*/ 16048 h 32095"/>
                <a:gd name="connsiteX1" fmla="*/ 16048 w 32095"/>
                <a:gd name="connsiteY1" fmla="*/ 32096 h 32095"/>
                <a:gd name="connsiteX2" fmla="*/ 0 w 32095"/>
                <a:gd name="connsiteY2" fmla="*/ 16048 h 32095"/>
                <a:gd name="connsiteX3" fmla="*/ 16048 w 32095"/>
                <a:gd name="connsiteY3" fmla="*/ 0 h 32095"/>
                <a:gd name="connsiteX4" fmla="*/ 32096 w 32095"/>
                <a:gd name="connsiteY4" fmla="*/ 16048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95" h="32095">
                  <a:moveTo>
                    <a:pt x="32096" y="16048"/>
                  </a:moveTo>
                  <a:cubicBezTo>
                    <a:pt x="32096" y="24911"/>
                    <a:pt x="24911" y="32096"/>
                    <a:pt x="16048" y="32096"/>
                  </a:cubicBezTo>
                  <a:cubicBezTo>
                    <a:pt x="7185" y="32096"/>
                    <a:pt x="0" y="24911"/>
                    <a:pt x="0" y="16048"/>
                  </a:cubicBezTo>
                  <a:cubicBezTo>
                    <a:pt x="0" y="7185"/>
                    <a:pt x="7185" y="0"/>
                    <a:pt x="16048" y="0"/>
                  </a:cubicBezTo>
                  <a:cubicBezTo>
                    <a:pt x="24911" y="0"/>
                    <a:pt x="32096" y="7185"/>
                    <a:pt x="32096" y="16048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895578" y="1374694"/>
              <a:ext cx="353050" cy="353050"/>
            </a:xfrm>
            <a:custGeom>
              <a:avLst/>
              <a:gdLst>
                <a:gd name="connsiteX0" fmla="*/ 176525 w 353050"/>
                <a:gd name="connsiteY0" fmla="*/ 0 h 353050"/>
                <a:gd name="connsiteX1" fmla="*/ 0 w 353050"/>
                <a:gd name="connsiteY1" fmla="*/ 176525 h 353050"/>
                <a:gd name="connsiteX2" fmla="*/ 176525 w 353050"/>
                <a:gd name="connsiteY2" fmla="*/ 353051 h 353050"/>
                <a:gd name="connsiteX3" fmla="*/ 353051 w 353050"/>
                <a:gd name="connsiteY3" fmla="*/ 176525 h 353050"/>
                <a:gd name="connsiteX4" fmla="*/ 176525 w 353050"/>
                <a:gd name="connsiteY4" fmla="*/ 0 h 353050"/>
                <a:gd name="connsiteX5" fmla="*/ 176525 w 353050"/>
                <a:gd name="connsiteY5" fmla="*/ 320955 h 353050"/>
                <a:gd name="connsiteX6" fmla="*/ 32096 w 353050"/>
                <a:gd name="connsiteY6" fmla="*/ 176525 h 353050"/>
                <a:gd name="connsiteX7" fmla="*/ 176525 w 353050"/>
                <a:gd name="connsiteY7" fmla="*/ 32096 h 353050"/>
                <a:gd name="connsiteX8" fmla="*/ 320955 w 353050"/>
                <a:gd name="connsiteY8" fmla="*/ 176525 h 353050"/>
                <a:gd name="connsiteX9" fmla="*/ 176525 w 353050"/>
                <a:gd name="connsiteY9" fmla="*/ 320955 h 35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3050" h="353050">
                  <a:moveTo>
                    <a:pt x="176525" y="0"/>
                  </a:moveTo>
                  <a:cubicBezTo>
                    <a:pt x="79196" y="0"/>
                    <a:pt x="0" y="79196"/>
                    <a:pt x="0" y="176525"/>
                  </a:cubicBezTo>
                  <a:cubicBezTo>
                    <a:pt x="0" y="273855"/>
                    <a:pt x="79196" y="353051"/>
                    <a:pt x="176525" y="353051"/>
                  </a:cubicBezTo>
                  <a:cubicBezTo>
                    <a:pt x="273855" y="353051"/>
                    <a:pt x="353051" y="273855"/>
                    <a:pt x="353051" y="176525"/>
                  </a:cubicBezTo>
                  <a:cubicBezTo>
                    <a:pt x="353051" y="79196"/>
                    <a:pt x="273855" y="0"/>
                    <a:pt x="176525" y="0"/>
                  </a:cubicBezTo>
                  <a:close/>
                  <a:moveTo>
                    <a:pt x="176525" y="320955"/>
                  </a:moveTo>
                  <a:cubicBezTo>
                    <a:pt x="96896" y="320955"/>
                    <a:pt x="32096" y="256154"/>
                    <a:pt x="32096" y="176525"/>
                  </a:cubicBezTo>
                  <a:cubicBezTo>
                    <a:pt x="32096" y="96896"/>
                    <a:pt x="96896" y="32096"/>
                    <a:pt x="176525" y="32096"/>
                  </a:cubicBezTo>
                  <a:cubicBezTo>
                    <a:pt x="256154" y="32096"/>
                    <a:pt x="320955" y="96896"/>
                    <a:pt x="320955" y="176525"/>
                  </a:cubicBezTo>
                  <a:cubicBezTo>
                    <a:pt x="320955" y="256154"/>
                    <a:pt x="256154" y="320955"/>
                    <a:pt x="176525" y="320955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1312820" y="1695649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1312820" y="1631458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1312820" y="1567267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0" name="矩形: 圆角 52"/>
          <p:cNvSpPr/>
          <p:nvPr/>
        </p:nvSpPr>
        <p:spPr>
          <a:xfrm>
            <a:off x="4748530" y="1085215"/>
            <a:ext cx="2694305" cy="461010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61" name="文本框 104"/>
          <p:cNvSpPr txBox="1"/>
          <p:nvPr/>
        </p:nvSpPr>
        <p:spPr>
          <a:xfrm>
            <a:off x="5280660" y="1084580"/>
            <a:ext cx="1630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ln>
                  <a:noFill/>
                </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ACEDD"/>
                    </a:gs>
                  </a:gsLst>
                  <a:lin ang="5400000" scaled="1"/>
                </a:gradFill>
                <a:latin typeface="+mj-ea"/>
                <a:ea typeface="+mj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商业模式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文本框 128"/>
          <p:cNvSpPr txBox="1"/>
          <p:nvPr/>
        </p:nvSpPr>
        <p:spPr>
          <a:xfrm>
            <a:off x="793616" y="500102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商业模式</a:t>
            </a:r>
          </a:p>
        </p:txBody>
      </p:sp>
      <p:sp>
        <p:nvSpPr>
          <p:cNvPr id="2" name="椭圆 1"/>
          <p:cNvSpPr/>
          <p:nvPr/>
        </p:nvSpPr>
        <p:spPr>
          <a:xfrm>
            <a:off x="4434005" y="2021544"/>
            <a:ext cx="3332790" cy="3332790"/>
          </a:xfrm>
          <a:prstGeom prst="ellipse">
            <a:avLst/>
          </a:prstGeom>
          <a:solidFill>
            <a:srgbClr val="820D34">
              <a:alpha val="15000"/>
            </a:srgbClr>
          </a:solidFill>
          <a:ln w="6350" cmpd="sng">
            <a:noFill/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HarmonyOS Sans SC Light" panose="00000400000000000000" pitchFamily="2" charset="-122"/>
                <a:cs typeface="+mn-cs"/>
              </a:rPr>
              <a:t>90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HarmonyOS Sans SC Light" panose="00000400000000000000" pitchFamily="2" charset="-122"/>
              <a:cs typeface="+mn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737828" y="1325368"/>
            <a:ext cx="4725144" cy="4725142"/>
          </a:xfrm>
          <a:prstGeom prst="ellipse">
            <a:avLst/>
          </a:prstGeom>
          <a:noFill/>
          <a:ln w="9525">
            <a:solidFill>
              <a:srgbClr val="AE114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solidFill>
                  <a:schemeClr val="accent1"/>
                </a:solidFill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HarmonyOS Sans SC Light" panose="00000400000000000000" pitchFamily="2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685426" y="2272965"/>
            <a:ext cx="2829948" cy="2829948"/>
          </a:xfrm>
          <a:prstGeom prst="ellipse">
            <a:avLst/>
          </a:prstGeom>
          <a:solidFill>
            <a:srgbClr val="820D34">
              <a:alpha val="15000"/>
            </a:srgbClr>
          </a:solidFill>
          <a:ln w="6350" cmpd="sng">
            <a:noFill/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HarmonyOS Sans SC Light" panose="00000400000000000000" pitchFamily="2" charset="-122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831134" y="2418673"/>
            <a:ext cx="2538532" cy="2538532"/>
          </a:xfrm>
          <a:prstGeom prst="ellipse">
            <a:avLst/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331210" y="3327400"/>
            <a:ext cx="809625" cy="809625"/>
          </a:xfrm>
          <a:prstGeom prst="ellipse">
            <a:avLst/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ym typeface="+mn-ea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060055" y="3327400"/>
            <a:ext cx="809625" cy="809625"/>
          </a:xfrm>
          <a:prstGeom prst="ellipse">
            <a:avLst/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ym typeface="+mn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838575" y="1714500"/>
            <a:ext cx="809625" cy="809625"/>
          </a:xfrm>
          <a:prstGeom prst="ellipse">
            <a:avLst/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ym typeface="+mn-ea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3838575" y="4851400"/>
            <a:ext cx="809625" cy="809625"/>
          </a:xfrm>
          <a:prstGeom prst="ellipse">
            <a:avLst/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ym typeface="+mn-ea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7552690" y="4851400"/>
            <a:ext cx="809625" cy="809625"/>
          </a:xfrm>
          <a:prstGeom prst="ellipse">
            <a:avLst/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ym typeface="+mn-ea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552690" y="1714500"/>
            <a:ext cx="809625" cy="809625"/>
          </a:xfrm>
          <a:prstGeom prst="ellipse">
            <a:avLst/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ym typeface="+mn-ea"/>
            </a:endParaRPr>
          </a:p>
        </p:txBody>
      </p:sp>
      <p:grpSp>
        <p:nvGrpSpPr>
          <p:cNvPr id="133" name="图形 20"/>
          <p:cNvGrpSpPr/>
          <p:nvPr/>
        </p:nvGrpSpPr>
        <p:grpSpPr>
          <a:xfrm>
            <a:off x="7777226" y="5076160"/>
            <a:ext cx="360752" cy="360752"/>
            <a:chOff x="815340" y="2203957"/>
            <a:chExt cx="1027056" cy="1027057"/>
          </a:xfrm>
          <a:solidFill>
            <a:schemeClr val="bg1"/>
          </a:solidFill>
        </p:grpSpPr>
        <p:sp>
          <p:nvSpPr>
            <p:cNvPr id="134" name="任意多边形: 形状 133"/>
            <p:cNvSpPr/>
            <p:nvPr/>
          </p:nvSpPr>
          <p:spPr>
            <a:xfrm>
              <a:off x="1585632" y="3118679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/>
            <p:cNvSpPr/>
            <p:nvPr/>
          </p:nvSpPr>
          <p:spPr>
            <a:xfrm>
              <a:off x="1585632" y="3054488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/>
            <p:cNvSpPr/>
            <p:nvPr/>
          </p:nvSpPr>
          <p:spPr>
            <a:xfrm>
              <a:off x="1585632" y="2990297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/>
            <p:cNvSpPr/>
            <p:nvPr/>
          </p:nvSpPr>
          <p:spPr>
            <a:xfrm>
              <a:off x="1040008" y="2284195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/>
            <p:cNvSpPr/>
            <p:nvPr/>
          </p:nvSpPr>
          <p:spPr>
            <a:xfrm>
              <a:off x="1040008" y="2348386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/>
            <p:cNvSpPr/>
            <p:nvPr/>
          </p:nvSpPr>
          <p:spPr>
            <a:xfrm>
              <a:off x="1040008" y="2412577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/>
            <p:cNvSpPr/>
            <p:nvPr/>
          </p:nvSpPr>
          <p:spPr>
            <a:xfrm>
              <a:off x="1088151" y="2476769"/>
              <a:ext cx="481432" cy="481432"/>
            </a:xfrm>
            <a:custGeom>
              <a:avLst/>
              <a:gdLst>
                <a:gd name="connsiteX0" fmla="*/ 240716 w 481432"/>
                <a:gd name="connsiteY0" fmla="*/ 0 h 481432"/>
                <a:gd name="connsiteX1" fmla="*/ 0 w 481432"/>
                <a:gd name="connsiteY1" fmla="*/ 240716 h 481432"/>
                <a:gd name="connsiteX2" fmla="*/ 240716 w 481432"/>
                <a:gd name="connsiteY2" fmla="*/ 481433 h 481432"/>
                <a:gd name="connsiteX3" fmla="*/ 481433 w 481432"/>
                <a:gd name="connsiteY3" fmla="*/ 240716 h 481432"/>
                <a:gd name="connsiteX4" fmla="*/ 240716 w 481432"/>
                <a:gd name="connsiteY4" fmla="*/ 0 h 481432"/>
                <a:gd name="connsiteX5" fmla="*/ 240716 w 481432"/>
                <a:gd name="connsiteY5" fmla="*/ 449337 h 481432"/>
                <a:gd name="connsiteX6" fmla="*/ 32096 w 481432"/>
                <a:gd name="connsiteY6" fmla="*/ 240716 h 481432"/>
                <a:gd name="connsiteX7" fmla="*/ 240716 w 481432"/>
                <a:gd name="connsiteY7" fmla="*/ 32096 h 481432"/>
                <a:gd name="connsiteX8" fmla="*/ 449337 w 481432"/>
                <a:gd name="connsiteY8" fmla="*/ 240716 h 481432"/>
                <a:gd name="connsiteX9" fmla="*/ 240716 w 481432"/>
                <a:gd name="connsiteY9" fmla="*/ 449337 h 48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1432" h="481432">
                  <a:moveTo>
                    <a:pt x="240716" y="0"/>
                  </a:moveTo>
                  <a:cubicBezTo>
                    <a:pt x="107985" y="0"/>
                    <a:pt x="0" y="107985"/>
                    <a:pt x="0" y="240716"/>
                  </a:cubicBezTo>
                  <a:cubicBezTo>
                    <a:pt x="0" y="373448"/>
                    <a:pt x="107985" y="481433"/>
                    <a:pt x="240716" y="481433"/>
                  </a:cubicBezTo>
                  <a:cubicBezTo>
                    <a:pt x="373447" y="481433"/>
                    <a:pt x="481433" y="373448"/>
                    <a:pt x="481433" y="240716"/>
                  </a:cubicBezTo>
                  <a:cubicBezTo>
                    <a:pt x="481433" y="107985"/>
                    <a:pt x="373447" y="0"/>
                    <a:pt x="240716" y="0"/>
                  </a:cubicBezTo>
                  <a:close/>
                  <a:moveTo>
                    <a:pt x="240716" y="449337"/>
                  </a:moveTo>
                  <a:cubicBezTo>
                    <a:pt x="125686" y="449337"/>
                    <a:pt x="32096" y="355747"/>
                    <a:pt x="32096" y="240716"/>
                  </a:cubicBezTo>
                  <a:cubicBezTo>
                    <a:pt x="32096" y="125686"/>
                    <a:pt x="125686" y="32096"/>
                    <a:pt x="240716" y="32096"/>
                  </a:cubicBezTo>
                  <a:cubicBezTo>
                    <a:pt x="355747" y="32096"/>
                    <a:pt x="449337" y="125686"/>
                    <a:pt x="449337" y="240716"/>
                  </a:cubicBezTo>
                  <a:cubicBezTo>
                    <a:pt x="449337" y="355747"/>
                    <a:pt x="355747" y="449337"/>
                    <a:pt x="240716" y="449337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/>
            <p:cNvSpPr/>
            <p:nvPr/>
          </p:nvSpPr>
          <p:spPr>
            <a:xfrm>
              <a:off x="1264677" y="2573055"/>
              <a:ext cx="128382" cy="288859"/>
            </a:xfrm>
            <a:custGeom>
              <a:avLst/>
              <a:gdLst>
                <a:gd name="connsiteX0" fmla="*/ 64191 w 128382"/>
                <a:gd name="connsiteY0" fmla="*/ 64191 h 288859"/>
                <a:gd name="connsiteX1" fmla="*/ 96287 w 128382"/>
                <a:gd name="connsiteY1" fmla="*/ 96287 h 288859"/>
                <a:gd name="connsiteX2" fmla="*/ 128382 w 128382"/>
                <a:gd name="connsiteY2" fmla="*/ 96287 h 288859"/>
                <a:gd name="connsiteX3" fmla="*/ 80239 w 128382"/>
                <a:gd name="connsiteY3" fmla="*/ 34374 h 288859"/>
                <a:gd name="connsiteX4" fmla="*/ 80239 w 128382"/>
                <a:gd name="connsiteY4" fmla="*/ 0 h 288859"/>
                <a:gd name="connsiteX5" fmla="*/ 48143 w 128382"/>
                <a:gd name="connsiteY5" fmla="*/ 0 h 288859"/>
                <a:gd name="connsiteX6" fmla="*/ 48143 w 128382"/>
                <a:gd name="connsiteY6" fmla="*/ 32096 h 288859"/>
                <a:gd name="connsiteX7" fmla="*/ 0 w 128382"/>
                <a:gd name="connsiteY7" fmla="*/ 32096 h 288859"/>
                <a:gd name="connsiteX8" fmla="*/ 0 w 128382"/>
                <a:gd name="connsiteY8" fmla="*/ 96287 h 288859"/>
                <a:gd name="connsiteX9" fmla="*/ 64191 w 128382"/>
                <a:gd name="connsiteY9" fmla="*/ 160478 h 288859"/>
                <a:gd name="connsiteX10" fmla="*/ 96287 w 128382"/>
                <a:gd name="connsiteY10" fmla="*/ 192573 h 288859"/>
                <a:gd name="connsiteX11" fmla="*/ 96287 w 128382"/>
                <a:gd name="connsiteY11" fmla="*/ 224669 h 288859"/>
                <a:gd name="connsiteX12" fmla="*/ 64191 w 128382"/>
                <a:gd name="connsiteY12" fmla="*/ 224669 h 288859"/>
                <a:gd name="connsiteX13" fmla="*/ 32096 w 128382"/>
                <a:gd name="connsiteY13" fmla="*/ 192573 h 288859"/>
                <a:gd name="connsiteX14" fmla="*/ 0 w 128382"/>
                <a:gd name="connsiteY14" fmla="*/ 192573 h 288859"/>
                <a:gd name="connsiteX15" fmla="*/ 48143 w 128382"/>
                <a:gd name="connsiteY15" fmla="*/ 254486 h 288859"/>
                <a:gd name="connsiteX16" fmla="*/ 48143 w 128382"/>
                <a:gd name="connsiteY16" fmla="*/ 288860 h 288859"/>
                <a:gd name="connsiteX17" fmla="*/ 80239 w 128382"/>
                <a:gd name="connsiteY17" fmla="*/ 288860 h 288859"/>
                <a:gd name="connsiteX18" fmla="*/ 80239 w 128382"/>
                <a:gd name="connsiteY18" fmla="*/ 256764 h 288859"/>
                <a:gd name="connsiteX19" fmla="*/ 128382 w 128382"/>
                <a:gd name="connsiteY19" fmla="*/ 256764 h 288859"/>
                <a:gd name="connsiteX20" fmla="*/ 128382 w 128382"/>
                <a:gd name="connsiteY20" fmla="*/ 192573 h 288859"/>
                <a:gd name="connsiteX21" fmla="*/ 64191 w 128382"/>
                <a:gd name="connsiteY21" fmla="*/ 128382 h 288859"/>
                <a:gd name="connsiteX22" fmla="*/ 32096 w 128382"/>
                <a:gd name="connsiteY22" fmla="*/ 96287 h 288859"/>
                <a:gd name="connsiteX23" fmla="*/ 32096 w 128382"/>
                <a:gd name="connsiteY23" fmla="*/ 64191 h 288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8382" h="288859">
                  <a:moveTo>
                    <a:pt x="64191" y="64191"/>
                  </a:moveTo>
                  <a:cubicBezTo>
                    <a:pt x="81892" y="64191"/>
                    <a:pt x="96287" y="78586"/>
                    <a:pt x="96287" y="96287"/>
                  </a:cubicBezTo>
                  <a:lnTo>
                    <a:pt x="128382" y="96287"/>
                  </a:lnTo>
                  <a:cubicBezTo>
                    <a:pt x="128382" y="66470"/>
                    <a:pt x="107841" y="41548"/>
                    <a:pt x="80239" y="34374"/>
                  </a:cubicBezTo>
                  <a:lnTo>
                    <a:pt x="80239" y="0"/>
                  </a:lnTo>
                  <a:lnTo>
                    <a:pt x="48143" y="0"/>
                  </a:lnTo>
                  <a:lnTo>
                    <a:pt x="48143" y="32096"/>
                  </a:lnTo>
                  <a:lnTo>
                    <a:pt x="0" y="32096"/>
                  </a:lnTo>
                  <a:lnTo>
                    <a:pt x="0" y="96287"/>
                  </a:lnTo>
                  <a:cubicBezTo>
                    <a:pt x="0" y="131688"/>
                    <a:pt x="28790" y="160478"/>
                    <a:pt x="64191" y="160478"/>
                  </a:cubicBezTo>
                  <a:cubicBezTo>
                    <a:pt x="81892" y="160478"/>
                    <a:pt x="96287" y="174872"/>
                    <a:pt x="96287" y="192573"/>
                  </a:cubicBezTo>
                  <a:lnTo>
                    <a:pt x="96287" y="224669"/>
                  </a:lnTo>
                  <a:lnTo>
                    <a:pt x="64191" y="224669"/>
                  </a:lnTo>
                  <a:cubicBezTo>
                    <a:pt x="46490" y="224669"/>
                    <a:pt x="32096" y="210274"/>
                    <a:pt x="32096" y="192573"/>
                  </a:cubicBezTo>
                  <a:lnTo>
                    <a:pt x="0" y="192573"/>
                  </a:lnTo>
                  <a:cubicBezTo>
                    <a:pt x="0" y="222390"/>
                    <a:pt x="20541" y="247312"/>
                    <a:pt x="48143" y="254486"/>
                  </a:cubicBezTo>
                  <a:lnTo>
                    <a:pt x="48143" y="288860"/>
                  </a:lnTo>
                  <a:lnTo>
                    <a:pt x="80239" y="288860"/>
                  </a:lnTo>
                  <a:lnTo>
                    <a:pt x="80239" y="256764"/>
                  </a:lnTo>
                  <a:lnTo>
                    <a:pt x="128382" y="256764"/>
                  </a:lnTo>
                  <a:lnTo>
                    <a:pt x="128382" y="192573"/>
                  </a:lnTo>
                  <a:cubicBezTo>
                    <a:pt x="128382" y="157172"/>
                    <a:pt x="99592" y="128382"/>
                    <a:pt x="64191" y="128382"/>
                  </a:cubicBezTo>
                  <a:cubicBezTo>
                    <a:pt x="46490" y="128382"/>
                    <a:pt x="32096" y="113987"/>
                    <a:pt x="32096" y="96287"/>
                  </a:cubicBezTo>
                  <a:lnTo>
                    <a:pt x="32096" y="64191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/>
            <p:cNvSpPr/>
            <p:nvPr/>
          </p:nvSpPr>
          <p:spPr>
            <a:xfrm>
              <a:off x="1441202" y="2701437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/>
            <p:cNvSpPr/>
            <p:nvPr/>
          </p:nvSpPr>
          <p:spPr>
            <a:xfrm>
              <a:off x="1184438" y="2701437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/>
            <p:cNvSpPr/>
            <p:nvPr/>
          </p:nvSpPr>
          <p:spPr>
            <a:xfrm>
              <a:off x="831387" y="2220004"/>
              <a:ext cx="994960" cy="994961"/>
            </a:xfrm>
            <a:custGeom>
              <a:avLst/>
              <a:gdLst>
                <a:gd name="connsiteX0" fmla="*/ 962865 w 994960"/>
                <a:gd name="connsiteY0" fmla="*/ 497481 h 994961"/>
                <a:gd name="connsiteX1" fmla="*/ 930770 w 994960"/>
                <a:gd name="connsiteY1" fmla="*/ 506403 h 994961"/>
                <a:gd name="connsiteX2" fmla="*/ 930770 w 994960"/>
                <a:gd name="connsiteY2" fmla="*/ 369099 h 994961"/>
                <a:gd name="connsiteX3" fmla="*/ 882626 w 994960"/>
                <a:gd name="connsiteY3" fmla="*/ 320955 h 994961"/>
                <a:gd name="connsiteX4" fmla="*/ 864717 w 994960"/>
                <a:gd name="connsiteY4" fmla="*/ 324486 h 994961"/>
                <a:gd name="connsiteX5" fmla="*/ 818435 w 994960"/>
                <a:gd name="connsiteY5" fmla="*/ 288860 h 994961"/>
                <a:gd name="connsiteX6" fmla="*/ 770292 w 994960"/>
                <a:gd name="connsiteY6" fmla="*/ 337003 h 994961"/>
                <a:gd name="connsiteX7" fmla="*/ 770292 w 994960"/>
                <a:gd name="connsiteY7" fmla="*/ 362134 h 994961"/>
                <a:gd name="connsiteX8" fmla="*/ 497480 w 994960"/>
                <a:gd name="connsiteY8" fmla="*/ 192573 h 994961"/>
                <a:gd name="connsiteX9" fmla="*/ 317392 w 994960"/>
                <a:gd name="connsiteY9" fmla="*/ 251998 h 994961"/>
                <a:gd name="connsiteX10" fmla="*/ 304907 w 994960"/>
                <a:gd name="connsiteY10" fmla="*/ 235373 h 994961"/>
                <a:gd name="connsiteX11" fmla="*/ 304907 w 994960"/>
                <a:gd name="connsiteY11" fmla="*/ 0 h 994961"/>
                <a:gd name="connsiteX12" fmla="*/ 48143 w 994960"/>
                <a:gd name="connsiteY12" fmla="*/ 0 h 994961"/>
                <a:gd name="connsiteX13" fmla="*/ 48143 w 994960"/>
                <a:gd name="connsiteY13" fmla="*/ 203277 h 994961"/>
                <a:gd name="connsiteX14" fmla="*/ 16048 w 994960"/>
                <a:gd name="connsiteY14" fmla="*/ 246076 h 994961"/>
                <a:gd name="connsiteX15" fmla="*/ 0 w 994960"/>
                <a:gd name="connsiteY15" fmla="*/ 294220 h 994961"/>
                <a:gd name="connsiteX16" fmla="*/ 0 w 994960"/>
                <a:gd name="connsiteY16" fmla="*/ 497481 h 994961"/>
                <a:gd name="connsiteX17" fmla="*/ 32096 w 994960"/>
                <a:gd name="connsiteY17" fmla="*/ 497481 h 994961"/>
                <a:gd name="connsiteX18" fmla="*/ 64191 w 994960"/>
                <a:gd name="connsiteY18" fmla="*/ 488558 h 994961"/>
                <a:gd name="connsiteX19" fmla="*/ 64191 w 994960"/>
                <a:gd name="connsiteY19" fmla="*/ 625863 h 994961"/>
                <a:gd name="connsiteX20" fmla="*/ 112334 w 994960"/>
                <a:gd name="connsiteY20" fmla="*/ 674006 h 994961"/>
                <a:gd name="connsiteX21" fmla="*/ 130244 w 994960"/>
                <a:gd name="connsiteY21" fmla="*/ 670476 h 994961"/>
                <a:gd name="connsiteX22" fmla="*/ 176525 w 994960"/>
                <a:gd name="connsiteY22" fmla="*/ 706102 h 994961"/>
                <a:gd name="connsiteX23" fmla="*/ 224669 w 994960"/>
                <a:gd name="connsiteY23" fmla="*/ 657958 h 994961"/>
                <a:gd name="connsiteX24" fmla="*/ 224669 w 994960"/>
                <a:gd name="connsiteY24" fmla="*/ 632828 h 994961"/>
                <a:gd name="connsiteX25" fmla="*/ 497480 w 994960"/>
                <a:gd name="connsiteY25" fmla="*/ 802388 h 994961"/>
                <a:gd name="connsiteX26" fmla="*/ 677568 w 994960"/>
                <a:gd name="connsiteY26" fmla="*/ 742963 h 994961"/>
                <a:gd name="connsiteX27" fmla="*/ 690053 w 994960"/>
                <a:gd name="connsiteY27" fmla="*/ 759589 h 994961"/>
                <a:gd name="connsiteX28" fmla="*/ 690053 w 994960"/>
                <a:gd name="connsiteY28" fmla="*/ 994962 h 994961"/>
                <a:gd name="connsiteX29" fmla="*/ 946817 w 994960"/>
                <a:gd name="connsiteY29" fmla="*/ 994962 h 994961"/>
                <a:gd name="connsiteX30" fmla="*/ 946817 w 994960"/>
                <a:gd name="connsiteY30" fmla="*/ 791684 h 994961"/>
                <a:gd name="connsiteX31" fmla="*/ 978913 w 994960"/>
                <a:gd name="connsiteY31" fmla="*/ 748885 h 994961"/>
                <a:gd name="connsiteX32" fmla="*/ 994961 w 994960"/>
                <a:gd name="connsiteY32" fmla="*/ 700742 h 994961"/>
                <a:gd name="connsiteX33" fmla="*/ 994961 w 994960"/>
                <a:gd name="connsiteY33" fmla="*/ 497481 h 994961"/>
                <a:gd name="connsiteX34" fmla="*/ 192573 w 994960"/>
                <a:gd name="connsiteY34" fmla="*/ 657958 h 994961"/>
                <a:gd name="connsiteX35" fmla="*/ 176525 w 994960"/>
                <a:gd name="connsiteY35" fmla="*/ 674006 h 994961"/>
                <a:gd name="connsiteX36" fmla="*/ 160478 w 994960"/>
                <a:gd name="connsiteY36" fmla="*/ 657958 h 994961"/>
                <a:gd name="connsiteX37" fmla="*/ 160478 w 994960"/>
                <a:gd name="connsiteY37" fmla="*/ 625863 h 994961"/>
                <a:gd name="connsiteX38" fmla="*/ 160478 w 994960"/>
                <a:gd name="connsiteY38" fmla="*/ 513529 h 994961"/>
                <a:gd name="connsiteX39" fmla="*/ 160478 w 994960"/>
                <a:gd name="connsiteY39" fmla="*/ 497481 h 994961"/>
                <a:gd name="connsiteX40" fmla="*/ 128382 w 994960"/>
                <a:gd name="connsiteY40" fmla="*/ 497481 h 994961"/>
                <a:gd name="connsiteX41" fmla="*/ 128382 w 994960"/>
                <a:gd name="connsiteY41" fmla="*/ 513529 h 994961"/>
                <a:gd name="connsiteX42" fmla="*/ 128382 w 994960"/>
                <a:gd name="connsiteY42" fmla="*/ 625863 h 994961"/>
                <a:gd name="connsiteX43" fmla="*/ 112334 w 994960"/>
                <a:gd name="connsiteY43" fmla="*/ 641911 h 994961"/>
                <a:gd name="connsiteX44" fmla="*/ 96287 w 994960"/>
                <a:gd name="connsiteY44" fmla="*/ 625863 h 994961"/>
                <a:gd name="connsiteX45" fmla="*/ 96287 w 994960"/>
                <a:gd name="connsiteY45" fmla="*/ 433290 h 994961"/>
                <a:gd name="connsiteX46" fmla="*/ 96287 w 994960"/>
                <a:gd name="connsiteY46" fmla="*/ 401194 h 994961"/>
                <a:gd name="connsiteX47" fmla="*/ 96287 w 994960"/>
                <a:gd name="connsiteY47" fmla="*/ 379016 h 994961"/>
                <a:gd name="connsiteX48" fmla="*/ 111997 w 994960"/>
                <a:gd name="connsiteY48" fmla="*/ 371169 h 994961"/>
                <a:gd name="connsiteX49" fmla="*/ 170748 w 994960"/>
                <a:gd name="connsiteY49" fmla="*/ 297943 h 994961"/>
                <a:gd name="connsiteX50" fmla="*/ 176060 w 994960"/>
                <a:gd name="connsiteY50" fmla="*/ 276712 h 994961"/>
                <a:gd name="connsiteX51" fmla="*/ 144927 w 994960"/>
                <a:gd name="connsiteY51" fmla="*/ 268928 h 994961"/>
                <a:gd name="connsiteX52" fmla="*/ 139599 w 994960"/>
                <a:gd name="connsiteY52" fmla="*/ 290144 h 994961"/>
                <a:gd name="connsiteX53" fmla="*/ 97635 w 994960"/>
                <a:gd name="connsiteY53" fmla="*/ 342459 h 994961"/>
                <a:gd name="connsiteX54" fmla="*/ 64191 w 994960"/>
                <a:gd name="connsiteY54" fmla="*/ 359181 h 994961"/>
                <a:gd name="connsiteX55" fmla="*/ 64191 w 994960"/>
                <a:gd name="connsiteY55" fmla="*/ 401194 h 994961"/>
                <a:gd name="connsiteX56" fmla="*/ 64191 w 994960"/>
                <a:gd name="connsiteY56" fmla="*/ 433290 h 994961"/>
                <a:gd name="connsiteX57" fmla="*/ 32096 w 994960"/>
                <a:gd name="connsiteY57" fmla="*/ 465385 h 994961"/>
                <a:gd name="connsiteX58" fmla="*/ 32096 w 994960"/>
                <a:gd name="connsiteY58" fmla="*/ 294204 h 994961"/>
                <a:gd name="connsiteX59" fmla="*/ 41724 w 994960"/>
                <a:gd name="connsiteY59" fmla="*/ 265318 h 994961"/>
                <a:gd name="connsiteX60" fmla="*/ 80239 w 994960"/>
                <a:gd name="connsiteY60" fmla="*/ 213965 h 994961"/>
                <a:gd name="connsiteX61" fmla="*/ 80239 w 994960"/>
                <a:gd name="connsiteY61" fmla="*/ 32096 h 994961"/>
                <a:gd name="connsiteX62" fmla="*/ 272812 w 994960"/>
                <a:gd name="connsiteY62" fmla="*/ 32096 h 994961"/>
                <a:gd name="connsiteX63" fmla="*/ 272812 w 994960"/>
                <a:gd name="connsiteY63" fmla="*/ 246060 h 994961"/>
                <a:gd name="connsiteX64" fmla="*/ 292550 w 994960"/>
                <a:gd name="connsiteY64" fmla="*/ 272363 h 994961"/>
                <a:gd name="connsiteX65" fmla="*/ 192573 w 994960"/>
                <a:gd name="connsiteY65" fmla="*/ 497481 h 994961"/>
                <a:gd name="connsiteX66" fmla="*/ 224669 w 994960"/>
                <a:gd name="connsiteY66" fmla="*/ 497481 h 994961"/>
                <a:gd name="connsiteX67" fmla="*/ 497480 w 994960"/>
                <a:gd name="connsiteY67" fmla="*/ 224669 h 994961"/>
                <a:gd name="connsiteX68" fmla="*/ 770292 w 994960"/>
                <a:gd name="connsiteY68" fmla="*/ 497481 h 994961"/>
                <a:gd name="connsiteX69" fmla="*/ 497480 w 994960"/>
                <a:gd name="connsiteY69" fmla="*/ 770293 h 994961"/>
                <a:gd name="connsiteX70" fmla="*/ 224669 w 994960"/>
                <a:gd name="connsiteY70" fmla="*/ 497481 h 994961"/>
                <a:gd name="connsiteX71" fmla="*/ 962865 w 994960"/>
                <a:gd name="connsiteY71" fmla="*/ 700758 h 994961"/>
                <a:gd name="connsiteX72" fmla="*/ 953236 w 994960"/>
                <a:gd name="connsiteY72" fmla="*/ 729644 h 994961"/>
                <a:gd name="connsiteX73" fmla="*/ 914722 w 994960"/>
                <a:gd name="connsiteY73" fmla="*/ 780997 h 994961"/>
                <a:gd name="connsiteX74" fmla="*/ 914722 w 994960"/>
                <a:gd name="connsiteY74" fmla="*/ 962866 h 994961"/>
                <a:gd name="connsiteX75" fmla="*/ 722149 w 994960"/>
                <a:gd name="connsiteY75" fmla="*/ 962866 h 994961"/>
                <a:gd name="connsiteX76" fmla="*/ 722149 w 994960"/>
                <a:gd name="connsiteY76" fmla="*/ 748901 h 994961"/>
                <a:gd name="connsiteX77" fmla="*/ 702410 w 994960"/>
                <a:gd name="connsiteY77" fmla="*/ 722599 h 994961"/>
                <a:gd name="connsiteX78" fmla="*/ 802388 w 994960"/>
                <a:gd name="connsiteY78" fmla="*/ 497481 h 994961"/>
                <a:gd name="connsiteX79" fmla="*/ 802388 w 994960"/>
                <a:gd name="connsiteY79" fmla="*/ 337003 h 994961"/>
                <a:gd name="connsiteX80" fmla="*/ 818435 w 994960"/>
                <a:gd name="connsiteY80" fmla="*/ 320955 h 994961"/>
                <a:gd name="connsiteX81" fmla="*/ 834483 w 994960"/>
                <a:gd name="connsiteY81" fmla="*/ 337003 h 994961"/>
                <a:gd name="connsiteX82" fmla="*/ 834483 w 994960"/>
                <a:gd name="connsiteY82" fmla="*/ 369099 h 994961"/>
                <a:gd name="connsiteX83" fmla="*/ 834483 w 994960"/>
                <a:gd name="connsiteY83" fmla="*/ 481433 h 994961"/>
                <a:gd name="connsiteX84" fmla="*/ 834483 w 994960"/>
                <a:gd name="connsiteY84" fmla="*/ 497481 h 994961"/>
                <a:gd name="connsiteX85" fmla="*/ 866579 w 994960"/>
                <a:gd name="connsiteY85" fmla="*/ 497481 h 994961"/>
                <a:gd name="connsiteX86" fmla="*/ 866579 w 994960"/>
                <a:gd name="connsiteY86" fmla="*/ 481433 h 994961"/>
                <a:gd name="connsiteX87" fmla="*/ 866579 w 994960"/>
                <a:gd name="connsiteY87" fmla="*/ 369099 h 994961"/>
                <a:gd name="connsiteX88" fmla="*/ 882626 w 994960"/>
                <a:gd name="connsiteY88" fmla="*/ 353051 h 994961"/>
                <a:gd name="connsiteX89" fmla="*/ 898674 w 994960"/>
                <a:gd name="connsiteY89" fmla="*/ 369099 h 994961"/>
                <a:gd name="connsiteX90" fmla="*/ 898674 w 994960"/>
                <a:gd name="connsiteY90" fmla="*/ 561672 h 994961"/>
                <a:gd name="connsiteX91" fmla="*/ 898674 w 994960"/>
                <a:gd name="connsiteY91" fmla="*/ 593767 h 994961"/>
                <a:gd name="connsiteX92" fmla="*/ 898674 w 994960"/>
                <a:gd name="connsiteY92" fmla="*/ 615945 h 994961"/>
                <a:gd name="connsiteX93" fmla="*/ 882963 w 994960"/>
                <a:gd name="connsiteY93" fmla="*/ 623793 h 994961"/>
                <a:gd name="connsiteX94" fmla="*/ 824212 w 994960"/>
                <a:gd name="connsiteY94" fmla="*/ 697019 h 994961"/>
                <a:gd name="connsiteX95" fmla="*/ 818901 w 994960"/>
                <a:gd name="connsiteY95" fmla="*/ 718250 h 994961"/>
                <a:gd name="connsiteX96" fmla="*/ 850033 w 994960"/>
                <a:gd name="connsiteY96" fmla="*/ 726033 h 994961"/>
                <a:gd name="connsiteX97" fmla="*/ 855345 w 994960"/>
                <a:gd name="connsiteY97" fmla="*/ 704802 h 994961"/>
                <a:gd name="connsiteX98" fmla="*/ 897310 w 994960"/>
                <a:gd name="connsiteY98" fmla="*/ 652486 h 994961"/>
                <a:gd name="connsiteX99" fmla="*/ 930770 w 994960"/>
                <a:gd name="connsiteY99" fmla="*/ 635780 h 994961"/>
                <a:gd name="connsiteX100" fmla="*/ 930770 w 994960"/>
                <a:gd name="connsiteY100" fmla="*/ 593767 h 994961"/>
                <a:gd name="connsiteX101" fmla="*/ 930770 w 994960"/>
                <a:gd name="connsiteY101" fmla="*/ 561672 h 994961"/>
                <a:gd name="connsiteX102" fmla="*/ 962865 w 994960"/>
                <a:gd name="connsiteY102" fmla="*/ 529576 h 994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994960" h="994961">
                  <a:moveTo>
                    <a:pt x="962865" y="497481"/>
                  </a:moveTo>
                  <a:cubicBezTo>
                    <a:pt x="951118" y="497481"/>
                    <a:pt x="940254" y="500883"/>
                    <a:pt x="930770" y="506403"/>
                  </a:cubicBezTo>
                  <a:lnTo>
                    <a:pt x="930770" y="369099"/>
                  </a:lnTo>
                  <a:cubicBezTo>
                    <a:pt x="930770" y="342556"/>
                    <a:pt x="909169" y="320955"/>
                    <a:pt x="882626" y="320955"/>
                  </a:cubicBezTo>
                  <a:cubicBezTo>
                    <a:pt x="876287" y="320955"/>
                    <a:pt x="870270" y="322255"/>
                    <a:pt x="864717" y="324486"/>
                  </a:cubicBezTo>
                  <a:cubicBezTo>
                    <a:pt x="859181" y="304025"/>
                    <a:pt x="840629" y="288860"/>
                    <a:pt x="818435" y="288860"/>
                  </a:cubicBezTo>
                  <a:cubicBezTo>
                    <a:pt x="791892" y="288860"/>
                    <a:pt x="770292" y="310460"/>
                    <a:pt x="770292" y="337003"/>
                  </a:cubicBezTo>
                  <a:lnTo>
                    <a:pt x="770292" y="362134"/>
                  </a:lnTo>
                  <a:cubicBezTo>
                    <a:pt x="720319" y="261819"/>
                    <a:pt x="616956" y="192573"/>
                    <a:pt x="497480" y="192573"/>
                  </a:cubicBezTo>
                  <a:cubicBezTo>
                    <a:pt x="430080" y="192573"/>
                    <a:pt x="367927" y="214831"/>
                    <a:pt x="317392" y="251998"/>
                  </a:cubicBezTo>
                  <a:lnTo>
                    <a:pt x="304907" y="235373"/>
                  </a:lnTo>
                  <a:lnTo>
                    <a:pt x="304907" y="0"/>
                  </a:lnTo>
                  <a:lnTo>
                    <a:pt x="48143" y="0"/>
                  </a:lnTo>
                  <a:lnTo>
                    <a:pt x="48143" y="203277"/>
                  </a:lnTo>
                  <a:lnTo>
                    <a:pt x="16048" y="246076"/>
                  </a:lnTo>
                  <a:cubicBezTo>
                    <a:pt x="5697" y="259878"/>
                    <a:pt x="0" y="276968"/>
                    <a:pt x="0" y="294220"/>
                  </a:cubicBezTo>
                  <a:lnTo>
                    <a:pt x="0" y="497481"/>
                  </a:lnTo>
                  <a:lnTo>
                    <a:pt x="32096" y="497481"/>
                  </a:lnTo>
                  <a:cubicBezTo>
                    <a:pt x="43842" y="497481"/>
                    <a:pt x="54707" y="494079"/>
                    <a:pt x="64191" y="488558"/>
                  </a:cubicBezTo>
                  <a:lnTo>
                    <a:pt x="64191" y="625863"/>
                  </a:lnTo>
                  <a:cubicBezTo>
                    <a:pt x="64191" y="652406"/>
                    <a:pt x="85791" y="674006"/>
                    <a:pt x="112334" y="674006"/>
                  </a:cubicBezTo>
                  <a:cubicBezTo>
                    <a:pt x="118673" y="674006"/>
                    <a:pt x="124691" y="672706"/>
                    <a:pt x="130244" y="670476"/>
                  </a:cubicBezTo>
                  <a:cubicBezTo>
                    <a:pt x="135780" y="690937"/>
                    <a:pt x="154331" y="706102"/>
                    <a:pt x="176525" y="706102"/>
                  </a:cubicBezTo>
                  <a:cubicBezTo>
                    <a:pt x="203068" y="706102"/>
                    <a:pt x="224669" y="684501"/>
                    <a:pt x="224669" y="657958"/>
                  </a:cubicBezTo>
                  <a:lnTo>
                    <a:pt x="224669" y="632828"/>
                  </a:lnTo>
                  <a:cubicBezTo>
                    <a:pt x="274641" y="733142"/>
                    <a:pt x="378005" y="802388"/>
                    <a:pt x="497480" y="802388"/>
                  </a:cubicBezTo>
                  <a:cubicBezTo>
                    <a:pt x="564881" y="802388"/>
                    <a:pt x="627034" y="780130"/>
                    <a:pt x="677568" y="742963"/>
                  </a:cubicBezTo>
                  <a:lnTo>
                    <a:pt x="690053" y="759589"/>
                  </a:lnTo>
                  <a:lnTo>
                    <a:pt x="690053" y="994962"/>
                  </a:lnTo>
                  <a:lnTo>
                    <a:pt x="946817" y="994962"/>
                  </a:lnTo>
                  <a:lnTo>
                    <a:pt x="946817" y="791684"/>
                  </a:lnTo>
                  <a:lnTo>
                    <a:pt x="978913" y="748885"/>
                  </a:lnTo>
                  <a:cubicBezTo>
                    <a:pt x="989264" y="735084"/>
                    <a:pt x="994961" y="717993"/>
                    <a:pt x="994961" y="700742"/>
                  </a:cubicBezTo>
                  <a:lnTo>
                    <a:pt x="994961" y="497481"/>
                  </a:lnTo>
                  <a:close/>
                  <a:moveTo>
                    <a:pt x="192573" y="657958"/>
                  </a:moveTo>
                  <a:cubicBezTo>
                    <a:pt x="192573" y="666801"/>
                    <a:pt x="185368" y="674006"/>
                    <a:pt x="176525" y="674006"/>
                  </a:cubicBezTo>
                  <a:cubicBezTo>
                    <a:pt x="167683" y="674006"/>
                    <a:pt x="160478" y="666801"/>
                    <a:pt x="160478" y="657958"/>
                  </a:cubicBezTo>
                  <a:lnTo>
                    <a:pt x="160478" y="625863"/>
                  </a:lnTo>
                  <a:lnTo>
                    <a:pt x="160478" y="513529"/>
                  </a:lnTo>
                  <a:lnTo>
                    <a:pt x="160478" y="497481"/>
                  </a:lnTo>
                  <a:lnTo>
                    <a:pt x="128382" y="497481"/>
                  </a:lnTo>
                  <a:lnTo>
                    <a:pt x="128382" y="513529"/>
                  </a:lnTo>
                  <a:lnTo>
                    <a:pt x="128382" y="625863"/>
                  </a:lnTo>
                  <a:cubicBezTo>
                    <a:pt x="128382" y="634705"/>
                    <a:pt x="121177" y="641911"/>
                    <a:pt x="112334" y="641911"/>
                  </a:cubicBezTo>
                  <a:cubicBezTo>
                    <a:pt x="103492" y="641911"/>
                    <a:pt x="96287" y="634705"/>
                    <a:pt x="96287" y="625863"/>
                  </a:cubicBezTo>
                  <a:lnTo>
                    <a:pt x="96287" y="433290"/>
                  </a:lnTo>
                  <a:lnTo>
                    <a:pt x="96287" y="401194"/>
                  </a:lnTo>
                  <a:lnTo>
                    <a:pt x="96287" y="379016"/>
                  </a:lnTo>
                  <a:lnTo>
                    <a:pt x="111997" y="371169"/>
                  </a:lnTo>
                  <a:cubicBezTo>
                    <a:pt x="141365" y="356469"/>
                    <a:pt x="162788" y="329782"/>
                    <a:pt x="170748" y="297943"/>
                  </a:cubicBezTo>
                  <a:lnTo>
                    <a:pt x="176060" y="276712"/>
                  </a:lnTo>
                  <a:lnTo>
                    <a:pt x="144927" y="268928"/>
                  </a:lnTo>
                  <a:lnTo>
                    <a:pt x="139599" y="290144"/>
                  </a:lnTo>
                  <a:cubicBezTo>
                    <a:pt x="133918" y="312899"/>
                    <a:pt x="118609" y="331964"/>
                    <a:pt x="97635" y="342459"/>
                  </a:cubicBezTo>
                  <a:lnTo>
                    <a:pt x="64191" y="359181"/>
                  </a:lnTo>
                  <a:lnTo>
                    <a:pt x="64191" y="401194"/>
                  </a:lnTo>
                  <a:lnTo>
                    <a:pt x="64191" y="433290"/>
                  </a:lnTo>
                  <a:cubicBezTo>
                    <a:pt x="64191" y="450990"/>
                    <a:pt x="49796" y="465385"/>
                    <a:pt x="32096" y="465385"/>
                  </a:cubicBezTo>
                  <a:lnTo>
                    <a:pt x="32096" y="294204"/>
                  </a:lnTo>
                  <a:cubicBezTo>
                    <a:pt x="32096" y="283853"/>
                    <a:pt x="35514" y="273582"/>
                    <a:pt x="41724" y="265318"/>
                  </a:cubicBezTo>
                  <a:lnTo>
                    <a:pt x="80239" y="213965"/>
                  </a:lnTo>
                  <a:lnTo>
                    <a:pt x="80239" y="32096"/>
                  </a:lnTo>
                  <a:lnTo>
                    <a:pt x="272812" y="32096"/>
                  </a:lnTo>
                  <a:lnTo>
                    <a:pt x="272812" y="246060"/>
                  </a:lnTo>
                  <a:lnTo>
                    <a:pt x="292550" y="272363"/>
                  </a:lnTo>
                  <a:cubicBezTo>
                    <a:pt x="231296" y="328177"/>
                    <a:pt x="192573" y="408287"/>
                    <a:pt x="192573" y="497481"/>
                  </a:cubicBezTo>
                  <a:close/>
                  <a:moveTo>
                    <a:pt x="224669" y="497481"/>
                  </a:moveTo>
                  <a:cubicBezTo>
                    <a:pt x="224669" y="347049"/>
                    <a:pt x="347049" y="224669"/>
                    <a:pt x="497480" y="224669"/>
                  </a:cubicBezTo>
                  <a:cubicBezTo>
                    <a:pt x="647912" y="224669"/>
                    <a:pt x="770292" y="347049"/>
                    <a:pt x="770292" y="497481"/>
                  </a:cubicBezTo>
                  <a:cubicBezTo>
                    <a:pt x="770292" y="647913"/>
                    <a:pt x="647912" y="770293"/>
                    <a:pt x="497480" y="770293"/>
                  </a:cubicBezTo>
                  <a:cubicBezTo>
                    <a:pt x="347049" y="770293"/>
                    <a:pt x="224669" y="647913"/>
                    <a:pt x="224669" y="497481"/>
                  </a:cubicBezTo>
                  <a:close/>
                  <a:moveTo>
                    <a:pt x="962865" y="700758"/>
                  </a:moveTo>
                  <a:cubicBezTo>
                    <a:pt x="962865" y="711109"/>
                    <a:pt x="959447" y="721363"/>
                    <a:pt x="953236" y="729644"/>
                  </a:cubicBezTo>
                  <a:lnTo>
                    <a:pt x="914722" y="780997"/>
                  </a:lnTo>
                  <a:lnTo>
                    <a:pt x="914722" y="962866"/>
                  </a:lnTo>
                  <a:lnTo>
                    <a:pt x="722149" y="962866"/>
                  </a:lnTo>
                  <a:lnTo>
                    <a:pt x="722149" y="748901"/>
                  </a:lnTo>
                  <a:lnTo>
                    <a:pt x="702410" y="722599"/>
                  </a:lnTo>
                  <a:cubicBezTo>
                    <a:pt x="763664" y="666785"/>
                    <a:pt x="802388" y="586674"/>
                    <a:pt x="802388" y="497481"/>
                  </a:cubicBezTo>
                  <a:lnTo>
                    <a:pt x="802388" y="337003"/>
                  </a:lnTo>
                  <a:cubicBezTo>
                    <a:pt x="802388" y="328161"/>
                    <a:pt x="809593" y="320955"/>
                    <a:pt x="818435" y="320955"/>
                  </a:cubicBezTo>
                  <a:cubicBezTo>
                    <a:pt x="827278" y="320955"/>
                    <a:pt x="834483" y="328161"/>
                    <a:pt x="834483" y="337003"/>
                  </a:cubicBezTo>
                  <a:lnTo>
                    <a:pt x="834483" y="369099"/>
                  </a:lnTo>
                  <a:lnTo>
                    <a:pt x="834483" y="481433"/>
                  </a:lnTo>
                  <a:lnTo>
                    <a:pt x="834483" y="497481"/>
                  </a:lnTo>
                  <a:lnTo>
                    <a:pt x="866579" y="497481"/>
                  </a:lnTo>
                  <a:lnTo>
                    <a:pt x="866579" y="481433"/>
                  </a:lnTo>
                  <a:lnTo>
                    <a:pt x="866579" y="369099"/>
                  </a:lnTo>
                  <a:cubicBezTo>
                    <a:pt x="866579" y="360256"/>
                    <a:pt x="873784" y="353051"/>
                    <a:pt x="882626" y="353051"/>
                  </a:cubicBezTo>
                  <a:cubicBezTo>
                    <a:pt x="891469" y="353051"/>
                    <a:pt x="898674" y="360256"/>
                    <a:pt x="898674" y="369099"/>
                  </a:cubicBezTo>
                  <a:lnTo>
                    <a:pt x="898674" y="561672"/>
                  </a:lnTo>
                  <a:lnTo>
                    <a:pt x="898674" y="593767"/>
                  </a:lnTo>
                  <a:lnTo>
                    <a:pt x="898674" y="615945"/>
                  </a:lnTo>
                  <a:lnTo>
                    <a:pt x="882963" y="623793"/>
                  </a:lnTo>
                  <a:cubicBezTo>
                    <a:pt x="853596" y="638492"/>
                    <a:pt x="832172" y="665180"/>
                    <a:pt x="824212" y="697019"/>
                  </a:cubicBezTo>
                  <a:lnTo>
                    <a:pt x="818901" y="718250"/>
                  </a:lnTo>
                  <a:lnTo>
                    <a:pt x="850033" y="726033"/>
                  </a:lnTo>
                  <a:lnTo>
                    <a:pt x="855345" y="704802"/>
                  </a:lnTo>
                  <a:cubicBezTo>
                    <a:pt x="861026" y="682046"/>
                    <a:pt x="876336" y="662981"/>
                    <a:pt x="897310" y="652486"/>
                  </a:cubicBezTo>
                  <a:lnTo>
                    <a:pt x="930770" y="635780"/>
                  </a:lnTo>
                  <a:lnTo>
                    <a:pt x="930770" y="593767"/>
                  </a:lnTo>
                  <a:lnTo>
                    <a:pt x="930770" y="561672"/>
                  </a:lnTo>
                  <a:cubicBezTo>
                    <a:pt x="930770" y="543971"/>
                    <a:pt x="945164" y="529576"/>
                    <a:pt x="962865" y="529576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/>
            <p:cNvSpPr/>
            <p:nvPr/>
          </p:nvSpPr>
          <p:spPr>
            <a:xfrm>
              <a:off x="1543859" y="2371254"/>
              <a:ext cx="46233" cy="45864"/>
            </a:xfrm>
            <a:custGeom>
              <a:avLst/>
              <a:gdLst>
                <a:gd name="connsiteX0" fmla="*/ 46234 w 46233"/>
                <a:gd name="connsiteY0" fmla="*/ 20862 h 45864"/>
                <a:gd name="connsiteX1" fmla="*/ 17941 w 46233"/>
                <a:gd name="connsiteY1" fmla="*/ 0 h 45864"/>
                <a:gd name="connsiteX2" fmla="*/ 0 w 46233"/>
                <a:gd name="connsiteY2" fmla="*/ 26607 h 45864"/>
                <a:gd name="connsiteX3" fmla="*/ 26126 w 46233"/>
                <a:gd name="connsiteY3" fmla="*/ 45865 h 45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233" h="45864">
                  <a:moveTo>
                    <a:pt x="46234" y="20862"/>
                  </a:moveTo>
                  <a:cubicBezTo>
                    <a:pt x="37102" y="13512"/>
                    <a:pt x="27586" y="6499"/>
                    <a:pt x="17941" y="0"/>
                  </a:cubicBezTo>
                  <a:lnTo>
                    <a:pt x="0" y="26607"/>
                  </a:lnTo>
                  <a:cubicBezTo>
                    <a:pt x="8907" y="32609"/>
                    <a:pt x="17701" y="39092"/>
                    <a:pt x="26126" y="45865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/>
            <p:cNvSpPr/>
            <p:nvPr/>
          </p:nvSpPr>
          <p:spPr>
            <a:xfrm>
              <a:off x="1168390" y="2284195"/>
              <a:ext cx="360769" cy="96286"/>
            </a:xfrm>
            <a:custGeom>
              <a:avLst/>
              <a:gdLst>
                <a:gd name="connsiteX0" fmla="*/ 48143 w 360769"/>
                <a:gd name="connsiteY0" fmla="*/ 96287 h 96286"/>
                <a:gd name="connsiteX1" fmla="*/ 95709 w 360769"/>
                <a:gd name="connsiteY1" fmla="*/ 53920 h 96286"/>
                <a:gd name="connsiteX2" fmla="*/ 345348 w 360769"/>
                <a:gd name="connsiteY2" fmla="*/ 95324 h 96286"/>
                <a:gd name="connsiteX3" fmla="*/ 360769 w 360769"/>
                <a:gd name="connsiteY3" fmla="*/ 67176 h 96286"/>
                <a:gd name="connsiteX4" fmla="*/ 88776 w 360769"/>
                <a:gd name="connsiteY4" fmla="*/ 22563 h 96286"/>
                <a:gd name="connsiteX5" fmla="*/ 48143 w 360769"/>
                <a:gd name="connsiteY5" fmla="*/ 0 h 96286"/>
                <a:gd name="connsiteX6" fmla="*/ 0 w 360769"/>
                <a:gd name="connsiteY6" fmla="*/ 48143 h 96286"/>
                <a:gd name="connsiteX7" fmla="*/ 48143 w 360769"/>
                <a:gd name="connsiteY7" fmla="*/ 96287 h 96286"/>
                <a:gd name="connsiteX8" fmla="*/ 48143 w 360769"/>
                <a:gd name="connsiteY8" fmla="*/ 32096 h 96286"/>
                <a:gd name="connsiteX9" fmla="*/ 64191 w 360769"/>
                <a:gd name="connsiteY9" fmla="*/ 48143 h 96286"/>
                <a:gd name="connsiteX10" fmla="*/ 48143 w 360769"/>
                <a:gd name="connsiteY10" fmla="*/ 64191 h 96286"/>
                <a:gd name="connsiteX11" fmla="*/ 32096 w 360769"/>
                <a:gd name="connsiteY11" fmla="*/ 48143 h 96286"/>
                <a:gd name="connsiteX12" fmla="*/ 48143 w 360769"/>
                <a:gd name="connsiteY12" fmla="*/ 32096 h 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769" h="96286">
                  <a:moveTo>
                    <a:pt x="48143" y="96287"/>
                  </a:moveTo>
                  <a:cubicBezTo>
                    <a:pt x="72712" y="96287"/>
                    <a:pt x="92804" y="77719"/>
                    <a:pt x="95709" y="53920"/>
                  </a:cubicBezTo>
                  <a:cubicBezTo>
                    <a:pt x="180264" y="39702"/>
                    <a:pt x="270084" y="54081"/>
                    <a:pt x="345348" y="95324"/>
                  </a:cubicBezTo>
                  <a:lnTo>
                    <a:pt x="360769" y="67176"/>
                  </a:lnTo>
                  <a:cubicBezTo>
                    <a:pt x="278782" y="22226"/>
                    <a:pt x="180890" y="6692"/>
                    <a:pt x="88776" y="22563"/>
                  </a:cubicBezTo>
                  <a:cubicBezTo>
                    <a:pt x="80239" y="9051"/>
                    <a:pt x="65266" y="0"/>
                    <a:pt x="48143" y="0"/>
                  </a:cubicBezTo>
                  <a:cubicBezTo>
                    <a:pt x="21600" y="0"/>
                    <a:pt x="0" y="21600"/>
                    <a:pt x="0" y="48143"/>
                  </a:cubicBezTo>
                  <a:cubicBezTo>
                    <a:pt x="0" y="74686"/>
                    <a:pt x="21600" y="96287"/>
                    <a:pt x="48143" y="96287"/>
                  </a:cubicBezTo>
                  <a:close/>
                  <a:moveTo>
                    <a:pt x="48143" y="32096"/>
                  </a:moveTo>
                  <a:cubicBezTo>
                    <a:pt x="56986" y="32096"/>
                    <a:pt x="64191" y="39301"/>
                    <a:pt x="64191" y="48143"/>
                  </a:cubicBezTo>
                  <a:cubicBezTo>
                    <a:pt x="64191" y="56986"/>
                    <a:pt x="56986" y="64191"/>
                    <a:pt x="48143" y="64191"/>
                  </a:cubicBezTo>
                  <a:cubicBezTo>
                    <a:pt x="39301" y="64191"/>
                    <a:pt x="32096" y="56986"/>
                    <a:pt x="32096" y="48143"/>
                  </a:cubicBezTo>
                  <a:cubicBezTo>
                    <a:pt x="32096" y="39301"/>
                    <a:pt x="39301" y="32096"/>
                    <a:pt x="48143" y="32096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/>
            <p:cNvSpPr/>
            <p:nvPr/>
          </p:nvSpPr>
          <p:spPr>
            <a:xfrm>
              <a:off x="1067642" y="3017851"/>
              <a:ext cx="46233" cy="45864"/>
            </a:xfrm>
            <a:custGeom>
              <a:avLst/>
              <a:gdLst>
                <a:gd name="connsiteX0" fmla="*/ 0 w 46233"/>
                <a:gd name="connsiteY0" fmla="*/ 25002 h 45864"/>
                <a:gd name="connsiteX1" fmla="*/ 28292 w 46233"/>
                <a:gd name="connsiteY1" fmla="*/ 45865 h 45864"/>
                <a:gd name="connsiteX2" fmla="*/ 46234 w 46233"/>
                <a:gd name="connsiteY2" fmla="*/ 19257 h 45864"/>
                <a:gd name="connsiteX3" fmla="*/ 20108 w 46233"/>
                <a:gd name="connsiteY3" fmla="*/ 0 h 45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233" h="45864">
                  <a:moveTo>
                    <a:pt x="0" y="25002"/>
                  </a:moveTo>
                  <a:cubicBezTo>
                    <a:pt x="9131" y="32352"/>
                    <a:pt x="18647" y="39365"/>
                    <a:pt x="28292" y="45865"/>
                  </a:cubicBezTo>
                  <a:lnTo>
                    <a:pt x="46234" y="19257"/>
                  </a:lnTo>
                  <a:cubicBezTo>
                    <a:pt x="37327" y="13255"/>
                    <a:pt x="28533" y="6772"/>
                    <a:pt x="20108" y="0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/>
            <p:cNvSpPr/>
            <p:nvPr/>
          </p:nvSpPr>
          <p:spPr>
            <a:xfrm>
              <a:off x="1128576" y="3054488"/>
              <a:ext cx="360769" cy="96286"/>
            </a:xfrm>
            <a:custGeom>
              <a:avLst/>
              <a:gdLst>
                <a:gd name="connsiteX0" fmla="*/ 312626 w 360769"/>
                <a:gd name="connsiteY0" fmla="*/ 0 h 96286"/>
                <a:gd name="connsiteX1" fmla="*/ 265061 w 360769"/>
                <a:gd name="connsiteY1" fmla="*/ 42366 h 96286"/>
                <a:gd name="connsiteX2" fmla="*/ 15422 w 360769"/>
                <a:gd name="connsiteY2" fmla="*/ 979 h 96286"/>
                <a:gd name="connsiteX3" fmla="*/ 0 w 360769"/>
                <a:gd name="connsiteY3" fmla="*/ 29127 h 96286"/>
                <a:gd name="connsiteX4" fmla="*/ 200292 w 360769"/>
                <a:gd name="connsiteY4" fmla="*/ 80239 h 96286"/>
                <a:gd name="connsiteX5" fmla="*/ 272122 w 360769"/>
                <a:gd name="connsiteY5" fmla="*/ 73948 h 96286"/>
                <a:gd name="connsiteX6" fmla="*/ 312626 w 360769"/>
                <a:gd name="connsiteY6" fmla="*/ 96287 h 96286"/>
                <a:gd name="connsiteX7" fmla="*/ 360769 w 360769"/>
                <a:gd name="connsiteY7" fmla="*/ 48143 h 96286"/>
                <a:gd name="connsiteX8" fmla="*/ 312626 w 360769"/>
                <a:gd name="connsiteY8" fmla="*/ 0 h 96286"/>
                <a:gd name="connsiteX9" fmla="*/ 312626 w 360769"/>
                <a:gd name="connsiteY9" fmla="*/ 64191 h 96286"/>
                <a:gd name="connsiteX10" fmla="*/ 296578 w 360769"/>
                <a:gd name="connsiteY10" fmla="*/ 48143 h 96286"/>
                <a:gd name="connsiteX11" fmla="*/ 312626 w 360769"/>
                <a:gd name="connsiteY11" fmla="*/ 32096 h 96286"/>
                <a:gd name="connsiteX12" fmla="*/ 328674 w 360769"/>
                <a:gd name="connsiteY12" fmla="*/ 48143 h 96286"/>
                <a:gd name="connsiteX13" fmla="*/ 312626 w 360769"/>
                <a:gd name="connsiteY13" fmla="*/ 64191 h 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0769" h="96286">
                  <a:moveTo>
                    <a:pt x="312626" y="0"/>
                  </a:moveTo>
                  <a:cubicBezTo>
                    <a:pt x="288057" y="0"/>
                    <a:pt x="267965" y="18567"/>
                    <a:pt x="265061" y="42366"/>
                  </a:cubicBezTo>
                  <a:cubicBezTo>
                    <a:pt x="180505" y="56584"/>
                    <a:pt x="90670" y="42222"/>
                    <a:pt x="15422" y="979"/>
                  </a:cubicBezTo>
                  <a:lnTo>
                    <a:pt x="0" y="29127"/>
                  </a:lnTo>
                  <a:cubicBezTo>
                    <a:pt x="61030" y="62554"/>
                    <a:pt x="130276" y="80239"/>
                    <a:pt x="200292" y="80239"/>
                  </a:cubicBezTo>
                  <a:cubicBezTo>
                    <a:pt x="224396" y="80239"/>
                    <a:pt x="248483" y="78040"/>
                    <a:pt x="272122" y="73948"/>
                  </a:cubicBezTo>
                  <a:cubicBezTo>
                    <a:pt x="280675" y="87332"/>
                    <a:pt x="295584" y="96287"/>
                    <a:pt x="312626" y="96287"/>
                  </a:cubicBezTo>
                  <a:cubicBezTo>
                    <a:pt x="339169" y="96287"/>
                    <a:pt x="360769" y="74686"/>
                    <a:pt x="360769" y="48143"/>
                  </a:cubicBezTo>
                  <a:cubicBezTo>
                    <a:pt x="360769" y="21600"/>
                    <a:pt x="339169" y="0"/>
                    <a:pt x="312626" y="0"/>
                  </a:cubicBezTo>
                  <a:close/>
                  <a:moveTo>
                    <a:pt x="312626" y="64191"/>
                  </a:moveTo>
                  <a:cubicBezTo>
                    <a:pt x="303784" y="64191"/>
                    <a:pt x="296578" y="56986"/>
                    <a:pt x="296578" y="48143"/>
                  </a:cubicBezTo>
                  <a:cubicBezTo>
                    <a:pt x="296578" y="39301"/>
                    <a:pt x="303784" y="32096"/>
                    <a:pt x="312626" y="32096"/>
                  </a:cubicBezTo>
                  <a:cubicBezTo>
                    <a:pt x="321469" y="32096"/>
                    <a:pt x="328674" y="39301"/>
                    <a:pt x="328674" y="48143"/>
                  </a:cubicBezTo>
                  <a:cubicBezTo>
                    <a:pt x="328674" y="56986"/>
                    <a:pt x="321469" y="64191"/>
                    <a:pt x="312626" y="64191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9" name="图形 22"/>
          <p:cNvGrpSpPr/>
          <p:nvPr/>
        </p:nvGrpSpPr>
        <p:grpSpPr>
          <a:xfrm>
            <a:off x="4062824" y="1938968"/>
            <a:ext cx="360752" cy="360752"/>
            <a:chOff x="2177378" y="2203957"/>
            <a:chExt cx="1027056" cy="1027057"/>
          </a:xfrm>
          <a:solidFill>
            <a:schemeClr val="bg1"/>
          </a:solidFill>
        </p:grpSpPr>
        <p:sp>
          <p:nvSpPr>
            <p:cNvPr id="150" name="任意多边形: 形状 149"/>
            <p:cNvSpPr/>
            <p:nvPr/>
          </p:nvSpPr>
          <p:spPr>
            <a:xfrm>
              <a:off x="2915574" y="2284195"/>
              <a:ext cx="128382" cy="288859"/>
            </a:xfrm>
            <a:custGeom>
              <a:avLst/>
              <a:gdLst>
                <a:gd name="connsiteX0" fmla="*/ 64191 w 128382"/>
                <a:gd name="connsiteY0" fmla="*/ 224669 h 288859"/>
                <a:gd name="connsiteX1" fmla="*/ 32096 w 128382"/>
                <a:gd name="connsiteY1" fmla="*/ 192573 h 288859"/>
                <a:gd name="connsiteX2" fmla="*/ 0 w 128382"/>
                <a:gd name="connsiteY2" fmla="*/ 192573 h 288859"/>
                <a:gd name="connsiteX3" fmla="*/ 48143 w 128382"/>
                <a:gd name="connsiteY3" fmla="*/ 254485 h 288859"/>
                <a:gd name="connsiteX4" fmla="*/ 48143 w 128382"/>
                <a:gd name="connsiteY4" fmla="*/ 288860 h 288859"/>
                <a:gd name="connsiteX5" fmla="*/ 80239 w 128382"/>
                <a:gd name="connsiteY5" fmla="*/ 288860 h 288859"/>
                <a:gd name="connsiteX6" fmla="*/ 80239 w 128382"/>
                <a:gd name="connsiteY6" fmla="*/ 256764 h 288859"/>
                <a:gd name="connsiteX7" fmla="*/ 128382 w 128382"/>
                <a:gd name="connsiteY7" fmla="*/ 256764 h 288859"/>
                <a:gd name="connsiteX8" fmla="*/ 128382 w 128382"/>
                <a:gd name="connsiteY8" fmla="*/ 192573 h 288859"/>
                <a:gd name="connsiteX9" fmla="*/ 64191 w 128382"/>
                <a:gd name="connsiteY9" fmla="*/ 128382 h 288859"/>
                <a:gd name="connsiteX10" fmla="*/ 32096 w 128382"/>
                <a:gd name="connsiteY10" fmla="*/ 96287 h 288859"/>
                <a:gd name="connsiteX11" fmla="*/ 32096 w 128382"/>
                <a:gd name="connsiteY11" fmla="*/ 64191 h 288859"/>
                <a:gd name="connsiteX12" fmla="*/ 64191 w 128382"/>
                <a:gd name="connsiteY12" fmla="*/ 64191 h 288859"/>
                <a:gd name="connsiteX13" fmla="*/ 96287 w 128382"/>
                <a:gd name="connsiteY13" fmla="*/ 96287 h 288859"/>
                <a:gd name="connsiteX14" fmla="*/ 128382 w 128382"/>
                <a:gd name="connsiteY14" fmla="*/ 96287 h 288859"/>
                <a:gd name="connsiteX15" fmla="*/ 80239 w 128382"/>
                <a:gd name="connsiteY15" fmla="*/ 34374 h 288859"/>
                <a:gd name="connsiteX16" fmla="*/ 80239 w 128382"/>
                <a:gd name="connsiteY16" fmla="*/ 0 h 288859"/>
                <a:gd name="connsiteX17" fmla="*/ 48143 w 128382"/>
                <a:gd name="connsiteY17" fmla="*/ 0 h 288859"/>
                <a:gd name="connsiteX18" fmla="*/ 48143 w 128382"/>
                <a:gd name="connsiteY18" fmla="*/ 32096 h 288859"/>
                <a:gd name="connsiteX19" fmla="*/ 0 w 128382"/>
                <a:gd name="connsiteY19" fmla="*/ 32096 h 288859"/>
                <a:gd name="connsiteX20" fmla="*/ 0 w 128382"/>
                <a:gd name="connsiteY20" fmla="*/ 96287 h 288859"/>
                <a:gd name="connsiteX21" fmla="*/ 64191 w 128382"/>
                <a:gd name="connsiteY21" fmla="*/ 160478 h 288859"/>
                <a:gd name="connsiteX22" fmla="*/ 96287 w 128382"/>
                <a:gd name="connsiteY22" fmla="*/ 192573 h 288859"/>
                <a:gd name="connsiteX23" fmla="*/ 96287 w 128382"/>
                <a:gd name="connsiteY23" fmla="*/ 224669 h 288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8382" h="288859">
                  <a:moveTo>
                    <a:pt x="64191" y="224669"/>
                  </a:moveTo>
                  <a:cubicBezTo>
                    <a:pt x="46490" y="224669"/>
                    <a:pt x="32096" y="210274"/>
                    <a:pt x="32096" y="192573"/>
                  </a:cubicBezTo>
                  <a:lnTo>
                    <a:pt x="0" y="192573"/>
                  </a:lnTo>
                  <a:cubicBezTo>
                    <a:pt x="0" y="222390"/>
                    <a:pt x="20525" y="247312"/>
                    <a:pt x="48143" y="254485"/>
                  </a:cubicBezTo>
                  <a:lnTo>
                    <a:pt x="48143" y="288860"/>
                  </a:lnTo>
                  <a:lnTo>
                    <a:pt x="80239" y="288860"/>
                  </a:lnTo>
                  <a:lnTo>
                    <a:pt x="80239" y="256764"/>
                  </a:lnTo>
                  <a:lnTo>
                    <a:pt x="128382" y="256764"/>
                  </a:lnTo>
                  <a:lnTo>
                    <a:pt x="128382" y="192573"/>
                  </a:lnTo>
                  <a:cubicBezTo>
                    <a:pt x="128382" y="157172"/>
                    <a:pt x="99592" y="128382"/>
                    <a:pt x="64191" y="128382"/>
                  </a:cubicBezTo>
                  <a:cubicBezTo>
                    <a:pt x="46490" y="128382"/>
                    <a:pt x="32096" y="113987"/>
                    <a:pt x="32096" y="96287"/>
                  </a:cubicBezTo>
                  <a:lnTo>
                    <a:pt x="32096" y="64191"/>
                  </a:lnTo>
                  <a:lnTo>
                    <a:pt x="64191" y="64191"/>
                  </a:lnTo>
                  <a:cubicBezTo>
                    <a:pt x="81892" y="64191"/>
                    <a:pt x="96287" y="78586"/>
                    <a:pt x="96287" y="96287"/>
                  </a:cubicBezTo>
                  <a:lnTo>
                    <a:pt x="128382" y="96287"/>
                  </a:lnTo>
                  <a:cubicBezTo>
                    <a:pt x="128382" y="66470"/>
                    <a:pt x="107857" y="41548"/>
                    <a:pt x="80239" y="34374"/>
                  </a:cubicBezTo>
                  <a:lnTo>
                    <a:pt x="80239" y="0"/>
                  </a:lnTo>
                  <a:lnTo>
                    <a:pt x="48143" y="0"/>
                  </a:lnTo>
                  <a:lnTo>
                    <a:pt x="48143" y="32096"/>
                  </a:lnTo>
                  <a:lnTo>
                    <a:pt x="0" y="32096"/>
                  </a:lnTo>
                  <a:lnTo>
                    <a:pt x="0" y="96287"/>
                  </a:lnTo>
                  <a:cubicBezTo>
                    <a:pt x="0" y="131688"/>
                    <a:pt x="28790" y="160478"/>
                    <a:pt x="64191" y="160478"/>
                  </a:cubicBezTo>
                  <a:cubicBezTo>
                    <a:pt x="81892" y="160478"/>
                    <a:pt x="96287" y="174873"/>
                    <a:pt x="96287" y="192573"/>
                  </a:cubicBezTo>
                  <a:lnTo>
                    <a:pt x="96287" y="224669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/>
            <p:cNvSpPr/>
            <p:nvPr/>
          </p:nvSpPr>
          <p:spPr>
            <a:xfrm>
              <a:off x="3092099" y="2412577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/>
            <p:cNvSpPr/>
            <p:nvPr/>
          </p:nvSpPr>
          <p:spPr>
            <a:xfrm>
              <a:off x="2835335" y="2412577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/>
            <p:cNvSpPr/>
            <p:nvPr/>
          </p:nvSpPr>
          <p:spPr>
            <a:xfrm>
              <a:off x="3060004" y="3022393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/>
            <p:cNvSpPr/>
            <p:nvPr/>
          </p:nvSpPr>
          <p:spPr>
            <a:xfrm>
              <a:off x="2995813" y="3022393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/>
            <p:cNvSpPr/>
            <p:nvPr/>
          </p:nvSpPr>
          <p:spPr>
            <a:xfrm>
              <a:off x="2899526" y="2669342"/>
              <a:ext cx="192573" cy="32095"/>
            </a:xfrm>
            <a:custGeom>
              <a:avLst/>
              <a:gdLst>
                <a:gd name="connsiteX0" fmla="*/ 0 w 192573"/>
                <a:gd name="connsiteY0" fmla="*/ 0 h 32095"/>
                <a:gd name="connsiteX1" fmla="*/ 192573 w 192573"/>
                <a:gd name="connsiteY1" fmla="*/ 0 h 32095"/>
                <a:gd name="connsiteX2" fmla="*/ 192573 w 192573"/>
                <a:gd name="connsiteY2" fmla="*/ 32096 h 32095"/>
                <a:gd name="connsiteX3" fmla="*/ 0 w 192573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573" h="32095">
                  <a:moveTo>
                    <a:pt x="0" y="0"/>
                  </a:moveTo>
                  <a:lnTo>
                    <a:pt x="192573" y="0"/>
                  </a:lnTo>
                  <a:lnTo>
                    <a:pt x="192573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/>
            <p:cNvSpPr/>
            <p:nvPr/>
          </p:nvSpPr>
          <p:spPr>
            <a:xfrm>
              <a:off x="2899526" y="2733533"/>
              <a:ext cx="192573" cy="32095"/>
            </a:xfrm>
            <a:custGeom>
              <a:avLst/>
              <a:gdLst>
                <a:gd name="connsiteX0" fmla="*/ 0 w 192573"/>
                <a:gd name="connsiteY0" fmla="*/ 0 h 32095"/>
                <a:gd name="connsiteX1" fmla="*/ 192573 w 192573"/>
                <a:gd name="connsiteY1" fmla="*/ 0 h 32095"/>
                <a:gd name="connsiteX2" fmla="*/ 192573 w 192573"/>
                <a:gd name="connsiteY2" fmla="*/ 32096 h 32095"/>
                <a:gd name="connsiteX3" fmla="*/ 0 w 192573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573" h="32095">
                  <a:moveTo>
                    <a:pt x="0" y="0"/>
                  </a:moveTo>
                  <a:lnTo>
                    <a:pt x="192573" y="0"/>
                  </a:lnTo>
                  <a:lnTo>
                    <a:pt x="192573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/>
            <p:cNvSpPr/>
            <p:nvPr/>
          </p:nvSpPr>
          <p:spPr>
            <a:xfrm>
              <a:off x="2899526" y="2797724"/>
              <a:ext cx="192573" cy="32095"/>
            </a:xfrm>
            <a:custGeom>
              <a:avLst/>
              <a:gdLst>
                <a:gd name="connsiteX0" fmla="*/ 0 w 192573"/>
                <a:gd name="connsiteY0" fmla="*/ 0 h 32095"/>
                <a:gd name="connsiteX1" fmla="*/ 192573 w 192573"/>
                <a:gd name="connsiteY1" fmla="*/ 0 h 32095"/>
                <a:gd name="connsiteX2" fmla="*/ 192573 w 192573"/>
                <a:gd name="connsiteY2" fmla="*/ 32096 h 32095"/>
                <a:gd name="connsiteX3" fmla="*/ 0 w 192573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573" h="32095">
                  <a:moveTo>
                    <a:pt x="0" y="0"/>
                  </a:moveTo>
                  <a:lnTo>
                    <a:pt x="192573" y="0"/>
                  </a:lnTo>
                  <a:lnTo>
                    <a:pt x="192573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/>
            <p:cNvSpPr/>
            <p:nvPr/>
          </p:nvSpPr>
          <p:spPr>
            <a:xfrm>
              <a:off x="2899526" y="2861915"/>
              <a:ext cx="192573" cy="32095"/>
            </a:xfrm>
            <a:custGeom>
              <a:avLst/>
              <a:gdLst>
                <a:gd name="connsiteX0" fmla="*/ 0 w 192573"/>
                <a:gd name="connsiteY0" fmla="*/ 0 h 32095"/>
                <a:gd name="connsiteX1" fmla="*/ 192573 w 192573"/>
                <a:gd name="connsiteY1" fmla="*/ 0 h 32095"/>
                <a:gd name="connsiteX2" fmla="*/ 192573 w 192573"/>
                <a:gd name="connsiteY2" fmla="*/ 32096 h 32095"/>
                <a:gd name="connsiteX3" fmla="*/ 0 w 192573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573" h="32095">
                  <a:moveTo>
                    <a:pt x="0" y="0"/>
                  </a:moveTo>
                  <a:lnTo>
                    <a:pt x="192573" y="0"/>
                  </a:lnTo>
                  <a:lnTo>
                    <a:pt x="192573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/>
            <p:cNvSpPr/>
            <p:nvPr/>
          </p:nvSpPr>
          <p:spPr>
            <a:xfrm>
              <a:off x="2193425" y="2220004"/>
              <a:ext cx="994960" cy="994961"/>
            </a:xfrm>
            <a:custGeom>
              <a:avLst/>
              <a:gdLst>
                <a:gd name="connsiteX0" fmla="*/ 994961 w 994960"/>
                <a:gd name="connsiteY0" fmla="*/ 208621 h 994961"/>
                <a:gd name="connsiteX1" fmla="*/ 786340 w 994960"/>
                <a:gd name="connsiteY1" fmla="*/ 0 h 994961"/>
                <a:gd name="connsiteX2" fmla="*/ 636149 w 994960"/>
                <a:gd name="connsiteY2" fmla="*/ 64191 h 994961"/>
                <a:gd name="connsiteX3" fmla="*/ 394550 w 994960"/>
                <a:gd name="connsiteY3" fmla="*/ 64191 h 994961"/>
                <a:gd name="connsiteX4" fmla="*/ 192573 w 994960"/>
                <a:gd name="connsiteY4" fmla="*/ 266168 h 994961"/>
                <a:gd name="connsiteX5" fmla="*/ 192573 w 994960"/>
                <a:gd name="connsiteY5" fmla="*/ 706102 h 994961"/>
                <a:gd name="connsiteX6" fmla="*/ 80239 w 994960"/>
                <a:gd name="connsiteY6" fmla="*/ 706102 h 994961"/>
                <a:gd name="connsiteX7" fmla="*/ 0 w 994960"/>
                <a:gd name="connsiteY7" fmla="*/ 786341 h 994961"/>
                <a:gd name="connsiteX8" fmla="*/ 0 w 994960"/>
                <a:gd name="connsiteY8" fmla="*/ 850532 h 994961"/>
                <a:gd name="connsiteX9" fmla="*/ 80239 w 994960"/>
                <a:gd name="connsiteY9" fmla="*/ 930770 h 994961"/>
                <a:gd name="connsiteX10" fmla="*/ 192573 w 994960"/>
                <a:gd name="connsiteY10" fmla="*/ 930770 h 994961"/>
                <a:gd name="connsiteX11" fmla="*/ 192573 w 994960"/>
                <a:gd name="connsiteY11" fmla="*/ 994962 h 994961"/>
                <a:gd name="connsiteX12" fmla="*/ 962865 w 994960"/>
                <a:gd name="connsiteY12" fmla="*/ 994962 h 994961"/>
                <a:gd name="connsiteX13" fmla="*/ 962865 w 994960"/>
                <a:gd name="connsiteY13" fmla="*/ 319286 h 994961"/>
                <a:gd name="connsiteX14" fmla="*/ 994961 w 994960"/>
                <a:gd name="connsiteY14" fmla="*/ 208621 h 994961"/>
                <a:gd name="connsiteX15" fmla="*/ 786340 w 994960"/>
                <a:gd name="connsiteY15" fmla="*/ 32096 h 994961"/>
                <a:gd name="connsiteX16" fmla="*/ 962865 w 994960"/>
                <a:gd name="connsiteY16" fmla="*/ 208621 h 994961"/>
                <a:gd name="connsiteX17" fmla="*/ 786340 w 994960"/>
                <a:gd name="connsiteY17" fmla="*/ 385146 h 994961"/>
                <a:gd name="connsiteX18" fmla="*/ 609815 w 994960"/>
                <a:gd name="connsiteY18" fmla="*/ 208621 h 994961"/>
                <a:gd name="connsiteX19" fmla="*/ 786340 w 994960"/>
                <a:gd name="connsiteY19" fmla="*/ 32096 h 994961"/>
                <a:gd name="connsiteX20" fmla="*/ 385146 w 994960"/>
                <a:gd name="connsiteY20" fmla="*/ 118978 h 994961"/>
                <a:gd name="connsiteX21" fmla="*/ 385146 w 994960"/>
                <a:gd name="connsiteY21" fmla="*/ 256764 h 994961"/>
                <a:gd name="connsiteX22" fmla="*/ 247360 w 994960"/>
                <a:gd name="connsiteY22" fmla="*/ 256764 h 994961"/>
                <a:gd name="connsiteX23" fmla="*/ 718362 w 994960"/>
                <a:gd name="connsiteY23" fmla="*/ 818436 h 994961"/>
                <a:gd name="connsiteX24" fmla="*/ 674006 w 994960"/>
                <a:gd name="connsiteY24" fmla="*/ 840614 h 994961"/>
                <a:gd name="connsiteX25" fmla="*/ 674006 w 994960"/>
                <a:gd name="connsiteY25" fmla="*/ 796258 h 994961"/>
                <a:gd name="connsiteX26" fmla="*/ 641910 w 994960"/>
                <a:gd name="connsiteY26" fmla="*/ 856662 h 994961"/>
                <a:gd name="connsiteX27" fmla="*/ 567160 w 994960"/>
                <a:gd name="connsiteY27" fmla="*/ 894037 h 994961"/>
                <a:gd name="connsiteX28" fmla="*/ 548849 w 994960"/>
                <a:gd name="connsiteY28" fmla="*/ 866547 h 994961"/>
                <a:gd name="connsiteX29" fmla="*/ 580961 w 994960"/>
                <a:gd name="connsiteY29" fmla="*/ 818356 h 994961"/>
                <a:gd name="connsiteX30" fmla="*/ 548865 w 994960"/>
                <a:gd name="connsiteY30" fmla="*/ 770261 h 994961"/>
                <a:gd name="connsiteX31" fmla="*/ 567160 w 994960"/>
                <a:gd name="connsiteY31" fmla="*/ 742851 h 994961"/>
                <a:gd name="connsiteX32" fmla="*/ 641910 w 994960"/>
                <a:gd name="connsiteY32" fmla="*/ 780210 h 994961"/>
                <a:gd name="connsiteX33" fmla="*/ 224669 w 994960"/>
                <a:gd name="connsiteY33" fmla="*/ 898675 h 994961"/>
                <a:gd name="connsiteX34" fmla="*/ 192573 w 994960"/>
                <a:gd name="connsiteY34" fmla="*/ 898675 h 994961"/>
                <a:gd name="connsiteX35" fmla="*/ 192573 w 994960"/>
                <a:gd name="connsiteY35" fmla="*/ 738197 h 994961"/>
                <a:gd name="connsiteX36" fmla="*/ 224669 w 994960"/>
                <a:gd name="connsiteY36" fmla="*/ 738197 h 994961"/>
                <a:gd name="connsiteX37" fmla="*/ 256764 w 994960"/>
                <a:gd name="connsiteY37" fmla="*/ 834484 h 994961"/>
                <a:gd name="connsiteX38" fmla="*/ 531646 w 994960"/>
                <a:gd name="connsiteY38" fmla="*/ 834484 h 994961"/>
                <a:gd name="connsiteX39" fmla="*/ 510302 w 994960"/>
                <a:gd name="connsiteY39" fmla="*/ 866547 h 994961"/>
                <a:gd name="connsiteX40" fmla="*/ 531710 w 994960"/>
                <a:gd name="connsiteY40" fmla="*/ 898675 h 994961"/>
                <a:gd name="connsiteX41" fmla="*/ 256764 w 994960"/>
                <a:gd name="connsiteY41" fmla="*/ 898675 h 994961"/>
                <a:gd name="connsiteX42" fmla="*/ 531726 w 994960"/>
                <a:gd name="connsiteY42" fmla="*/ 802388 h 994961"/>
                <a:gd name="connsiteX43" fmla="*/ 256764 w 994960"/>
                <a:gd name="connsiteY43" fmla="*/ 802388 h 994961"/>
                <a:gd name="connsiteX44" fmla="*/ 256764 w 994960"/>
                <a:gd name="connsiteY44" fmla="*/ 738197 h 994961"/>
                <a:gd name="connsiteX45" fmla="*/ 531662 w 994960"/>
                <a:gd name="connsiteY45" fmla="*/ 738197 h 994961"/>
                <a:gd name="connsiteX46" fmla="*/ 510286 w 994960"/>
                <a:gd name="connsiteY46" fmla="*/ 770245 h 994961"/>
                <a:gd name="connsiteX47" fmla="*/ 32096 w 994960"/>
                <a:gd name="connsiteY47" fmla="*/ 850532 h 994961"/>
                <a:gd name="connsiteX48" fmla="*/ 32096 w 994960"/>
                <a:gd name="connsiteY48" fmla="*/ 786341 h 994961"/>
                <a:gd name="connsiteX49" fmla="*/ 80239 w 994960"/>
                <a:gd name="connsiteY49" fmla="*/ 738197 h 994961"/>
                <a:gd name="connsiteX50" fmla="*/ 160478 w 994960"/>
                <a:gd name="connsiteY50" fmla="*/ 738197 h 994961"/>
                <a:gd name="connsiteX51" fmla="*/ 160478 w 994960"/>
                <a:gd name="connsiteY51" fmla="*/ 898675 h 994961"/>
                <a:gd name="connsiteX52" fmla="*/ 80239 w 994960"/>
                <a:gd name="connsiteY52" fmla="*/ 898675 h 994961"/>
                <a:gd name="connsiteX53" fmla="*/ 32096 w 994960"/>
                <a:gd name="connsiteY53" fmla="*/ 850532 h 994961"/>
                <a:gd name="connsiteX54" fmla="*/ 224669 w 994960"/>
                <a:gd name="connsiteY54" fmla="*/ 962866 h 994961"/>
                <a:gd name="connsiteX55" fmla="*/ 224669 w 994960"/>
                <a:gd name="connsiteY55" fmla="*/ 930770 h 994961"/>
                <a:gd name="connsiteX56" fmla="*/ 565459 w 994960"/>
                <a:gd name="connsiteY56" fmla="*/ 930770 h 994961"/>
                <a:gd name="connsiteX57" fmla="*/ 790127 w 994960"/>
                <a:gd name="connsiteY57" fmla="*/ 818436 h 994961"/>
                <a:gd name="connsiteX58" fmla="*/ 565459 w 994960"/>
                <a:gd name="connsiteY58" fmla="*/ 706102 h 994961"/>
                <a:gd name="connsiteX59" fmla="*/ 224669 w 994960"/>
                <a:gd name="connsiteY59" fmla="*/ 706102 h 994961"/>
                <a:gd name="connsiteX60" fmla="*/ 224669 w 994960"/>
                <a:gd name="connsiteY60" fmla="*/ 288860 h 994961"/>
                <a:gd name="connsiteX61" fmla="*/ 417242 w 994960"/>
                <a:gd name="connsiteY61" fmla="*/ 288860 h 994961"/>
                <a:gd name="connsiteX62" fmla="*/ 417242 w 994960"/>
                <a:gd name="connsiteY62" fmla="*/ 96287 h 994961"/>
                <a:gd name="connsiteX63" fmla="*/ 610826 w 994960"/>
                <a:gd name="connsiteY63" fmla="*/ 96287 h 994961"/>
                <a:gd name="connsiteX64" fmla="*/ 577719 w 994960"/>
                <a:gd name="connsiteY64" fmla="*/ 208621 h 994961"/>
                <a:gd name="connsiteX65" fmla="*/ 643820 w 994960"/>
                <a:gd name="connsiteY65" fmla="*/ 360545 h 994961"/>
                <a:gd name="connsiteX66" fmla="*/ 561671 w 994960"/>
                <a:gd name="connsiteY66" fmla="*/ 442694 h 994961"/>
                <a:gd name="connsiteX67" fmla="*/ 465866 w 994960"/>
                <a:gd name="connsiteY67" fmla="*/ 346889 h 994961"/>
                <a:gd name="connsiteX68" fmla="*/ 256764 w 994960"/>
                <a:gd name="connsiteY68" fmla="*/ 538563 h 994961"/>
                <a:gd name="connsiteX69" fmla="*/ 256764 w 994960"/>
                <a:gd name="connsiteY69" fmla="*/ 674006 h 994961"/>
                <a:gd name="connsiteX70" fmla="*/ 674006 w 994960"/>
                <a:gd name="connsiteY70" fmla="*/ 674006 h 994961"/>
                <a:gd name="connsiteX71" fmla="*/ 674006 w 994960"/>
                <a:gd name="connsiteY71" fmla="*/ 384135 h 994961"/>
                <a:gd name="connsiteX72" fmla="*/ 786340 w 994960"/>
                <a:gd name="connsiteY72" fmla="*/ 417242 h 994961"/>
                <a:gd name="connsiteX73" fmla="*/ 930770 w 994960"/>
                <a:gd name="connsiteY73" fmla="*/ 358812 h 994961"/>
                <a:gd name="connsiteX74" fmla="*/ 930770 w 994960"/>
                <a:gd name="connsiteY74" fmla="*/ 962866 h 994961"/>
                <a:gd name="connsiteX75" fmla="*/ 288860 w 994960"/>
                <a:gd name="connsiteY75" fmla="*/ 641911 h 994961"/>
                <a:gd name="connsiteX76" fmla="*/ 288860 w 994960"/>
                <a:gd name="connsiteY76" fmla="*/ 552685 h 994961"/>
                <a:gd name="connsiteX77" fmla="*/ 353051 w 994960"/>
                <a:gd name="connsiteY77" fmla="*/ 493838 h 994961"/>
                <a:gd name="connsiteX78" fmla="*/ 353051 w 994960"/>
                <a:gd name="connsiteY78" fmla="*/ 641911 h 994961"/>
                <a:gd name="connsiteX79" fmla="*/ 385146 w 994960"/>
                <a:gd name="connsiteY79" fmla="*/ 464422 h 994961"/>
                <a:gd name="connsiteX80" fmla="*/ 449337 w 994960"/>
                <a:gd name="connsiteY80" fmla="*/ 405575 h 994961"/>
                <a:gd name="connsiteX81" fmla="*/ 449337 w 994960"/>
                <a:gd name="connsiteY81" fmla="*/ 641911 h 994961"/>
                <a:gd name="connsiteX82" fmla="*/ 385146 w 994960"/>
                <a:gd name="connsiteY82" fmla="*/ 641911 h 994961"/>
                <a:gd name="connsiteX83" fmla="*/ 481433 w 994960"/>
                <a:gd name="connsiteY83" fmla="*/ 407838 h 994961"/>
                <a:gd name="connsiteX84" fmla="*/ 545624 w 994960"/>
                <a:gd name="connsiteY84" fmla="*/ 472029 h 994961"/>
                <a:gd name="connsiteX85" fmla="*/ 545624 w 994960"/>
                <a:gd name="connsiteY85" fmla="*/ 641911 h 994961"/>
                <a:gd name="connsiteX86" fmla="*/ 481433 w 994960"/>
                <a:gd name="connsiteY86" fmla="*/ 641911 h 994961"/>
                <a:gd name="connsiteX87" fmla="*/ 577719 w 994960"/>
                <a:gd name="connsiteY87" fmla="*/ 472029 h 994961"/>
                <a:gd name="connsiteX88" fmla="*/ 641910 w 994960"/>
                <a:gd name="connsiteY88" fmla="*/ 407838 h 994961"/>
                <a:gd name="connsiteX89" fmla="*/ 641910 w 994960"/>
                <a:gd name="connsiteY89" fmla="*/ 641911 h 994961"/>
                <a:gd name="connsiteX90" fmla="*/ 577719 w 994960"/>
                <a:gd name="connsiteY90" fmla="*/ 641911 h 994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994960" h="994961">
                  <a:moveTo>
                    <a:pt x="994961" y="208621"/>
                  </a:moveTo>
                  <a:cubicBezTo>
                    <a:pt x="994961" y="93591"/>
                    <a:pt x="901370" y="0"/>
                    <a:pt x="786340" y="0"/>
                  </a:cubicBezTo>
                  <a:cubicBezTo>
                    <a:pt x="727364" y="0"/>
                    <a:pt x="674134" y="24714"/>
                    <a:pt x="636149" y="64191"/>
                  </a:cubicBezTo>
                  <a:lnTo>
                    <a:pt x="394550" y="64191"/>
                  </a:lnTo>
                  <a:lnTo>
                    <a:pt x="192573" y="266168"/>
                  </a:lnTo>
                  <a:lnTo>
                    <a:pt x="192573" y="706102"/>
                  </a:lnTo>
                  <a:lnTo>
                    <a:pt x="80239" y="706102"/>
                  </a:lnTo>
                  <a:cubicBezTo>
                    <a:pt x="35995" y="706102"/>
                    <a:pt x="0" y="742097"/>
                    <a:pt x="0" y="786341"/>
                  </a:cubicBezTo>
                  <a:lnTo>
                    <a:pt x="0" y="850532"/>
                  </a:lnTo>
                  <a:cubicBezTo>
                    <a:pt x="0" y="894775"/>
                    <a:pt x="35995" y="930770"/>
                    <a:pt x="80239" y="930770"/>
                  </a:cubicBezTo>
                  <a:lnTo>
                    <a:pt x="192573" y="930770"/>
                  </a:lnTo>
                  <a:lnTo>
                    <a:pt x="192573" y="994962"/>
                  </a:lnTo>
                  <a:lnTo>
                    <a:pt x="962865" y="994962"/>
                  </a:lnTo>
                  <a:lnTo>
                    <a:pt x="962865" y="319286"/>
                  </a:lnTo>
                  <a:cubicBezTo>
                    <a:pt x="983085" y="287175"/>
                    <a:pt x="994961" y="249302"/>
                    <a:pt x="994961" y="208621"/>
                  </a:cubicBezTo>
                  <a:close/>
                  <a:moveTo>
                    <a:pt x="786340" y="32096"/>
                  </a:moveTo>
                  <a:cubicBezTo>
                    <a:pt x="883669" y="32096"/>
                    <a:pt x="962865" y="111291"/>
                    <a:pt x="962865" y="208621"/>
                  </a:cubicBezTo>
                  <a:cubicBezTo>
                    <a:pt x="962865" y="305951"/>
                    <a:pt x="883669" y="385146"/>
                    <a:pt x="786340" y="385146"/>
                  </a:cubicBezTo>
                  <a:cubicBezTo>
                    <a:pt x="689010" y="385146"/>
                    <a:pt x="609815" y="305951"/>
                    <a:pt x="609815" y="208621"/>
                  </a:cubicBezTo>
                  <a:cubicBezTo>
                    <a:pt x="609815" y="111291"/>
                    <a:pt x="689010" y="32096"/>
                    <a:pt x="786340" y="32096"/>
                  </a:cubicBezTo>
                  <a:close/>
                  <a:moveTo>
                    <a:pt x="385146" y="118978"/>
                  </a:moveTo>
                  <a:lnTo>
                    <a:pt x="385146" y="256764"/>
                  </a:lnTo>
                  <a:lnTo>
                    <a:pt x="247360" y="256764"/>
                  </a:lnTo>
                  <a:close/>
                  <a:moveTo>
                    <a:pt x="718362" y="818436"/>
                  </a:moveTo>
                  <a:lnTo>
                    <a:pt x="674006" y="840614"/>
                  </a:lnTo>
                  <a:lnTo>
                    <a:pt x="674006" y="796258"/>
                  </a:lnTo>
                  <a:close/>
                  <a:moveTo>
                    <a:pt x="641910" y="856662"/>
                  </a:moveTo>
                  <a:lnTo>
                    <a:pt x="567160" y="894037"/>
                  </a:lnTo>
                  <a:lnTo>
                    <a:pt x="548849" y="866547"/>
                  </a:lnTo>
                  <a:lnTo>
                    <a:pt x="580961" y="818356"/>
                  </a:lnTo>
                  <a:lnTo>
                    <a:pt x="548865" y="770261"/>
                  </a:lnTo>
                  <a:lnTo>
                    <a:pt x="567160" y="742851"/>
                  </a:lnTo>
                  <a:lnTo>
                    <a:pt x="641910" y="780210"/>
                  </a:lnTo>
                  <a:close/>
                  <a:moveTo>
                    <a:pt x="224669" y="898675"/>
                  </a:moveTo>
                  <a:lnTo>
                    <a:pt x="192573" y="898675"/>
                  </a:lnTo>
                  <a:lnTo>
                    <a:pt x="192573" y="738197"/>
                  </a:lnTo>
                  <a:lnTo>
                    <a:pt x="224669" y="738197"/>
                  </a:lnTo>
                  <a:close/>
                  <a:moveTo>
                    <a:pt x="256764" y="834484"/>
                  </a:moveTo>
                  <a:lnTo>
                    <a:pt x="531646" y="834484"/>
                  </a:lnTo>
                  <a:lnTo>
                    <a:pt x="510302" y="866547"/>
                  </a:lnTo>
                  <a:lnTo>
                    <a:pt x="531710" y="898675"/>
                  </a:lnTo>
                  <a:lnTo>
                    <a:pt x="256764" y="898675"/>
                  </a:lnTo>
                  <a:close/>
                  <a:moveTo>
                    <a:pt x="531726" y="802388"/>
                  </a:moveTo>
                  <a:lnTo>
                    <a:pt x="256764" y="802388"/>
                  </a:lnTo>
                  <a:lnTo>
                    <a:pt x="256764" y="738197"/>
                  </a:lnTo>
                  <a:lnTo>
                    <a:pt x="531662" y="738197"/>
                  </a:lnTo>
                  <a:lnTo>
                    <a:pt x="510286" y="770245"/>
                  </a:lnTo>
                  <a:close/>
                  <a:moveTo>
                    <a:pt x="32096" y="850532"/>
                  </a:moveTo>
                  <a:lnTo>
                    <a:pt x="32096" y="786341"/>
                  </a:lnTo>
                  <a:cubicBezTo>
                    <a:pt x="32096" y="759798"/>
                    <a:pt x="53696" y="738197"/>
                    <a:pt x="80239" y="738197"/>
                  </a:cubicBezTo>
                  <a:lnTo>
                    <a:pt x="160478" y="738197"/>
                  </a:lnTo>
                  <a:lnTo>
                    <a:pt x="160478" y="898675"/>
                  </a:lnTo>
                  <a:lnTo>
                    <a:pt x="80239" y="898675"/>
                  </a:lnTo>
                  <a:cubicBezTo>
                    <a:pt x="53696" y="898675"/>
                    <a:pt x="32096" y="877075"/>
                    <a:pt x="32096" y="850532"/>
                  </a:cubicBezTo>
                  <a:close/>
                  <a:moveTo>
                    <a:pt x="224669" y="962866"/>
                  </a:moveTo>
                  <a:lnTo>
                    <a:pt x="224669" y="930770"/>
                  </a:lnTo>
                  <a:lnTo>
                    <a:pt x="565459" y="930770"/>
                  </a:lnTo>
                  <a:lnTo>
                    <a:pt x="790127" y="818436"/>
                  </a:lnTo>
                  <a:lnTo>
                    <a:pt x="565459" y="706102"/>
                  </a:lnTo>
                  <a:lnTo>
                    <a:pt x="224669" y="706102"/>
                  </a:lnTo>
                  <a:lnTo>
                    <a:pt x="224669" y="288860"/>
                  </a:lnTo>
                  <a:lnTo>
                    <a:pt x="417242" y="288860"/>
                  </a:lnTo>
                  <a:lnTo>
                    <a:pt x="417242" y="96287"/>
                  </a:lnTo>
                  <a:lnTo>
                    <a:pt x="610826" y="96287"/>
                  </a:lnTo>
                  <a:cubicBezTo>
                    <a:pt x="589980" y="128751"/>
                    <a:pt x="577719" y="167250"/>
                    <a:pt x="577719" y="208621"/>
                  </a:cubicBezTo>
                  <a:cubicBezTo>
                    <a:pt x="577719" y="268527"/>
                    <a:pt x="603251" y="322464"/>
                    <a:pt x="643820" y="360545"/>
                  </a:cubicBezTo>
                  <a:lnTo>
                    <a:pt x="561671" y="442694"/>
                  </a:lnTo>
                  <a:lnTo>
                    <a:pt x="465866" y="346889"/>
                  </a:lnTo>
                  <a:lnTo>
                    <a:pt x="256764" y="538563"/>
                  </a:lnTo>
                  <a:lnTo>
                    <a:pt x="256764" y="674006"/>
                  </a:lnTo>
                  <a:lnTo>
                    <a:pt x="674006" y="674006"/>
                  </a:lnTo>
                  <a:lnTo>
                    <a:pt x="674006" y="384135"/>
                  </a:lnTo>
                  <a:cubicBezTo>
                    <a:pt x="706470" y="404981"/>
                    <a:pt x="744969" y="417242"/>
                    <a:pt x="786340" y="417242"/>
                  </a:cubicBezTo>
                  <a:cubicBezTo>
                    <a:pt x="842395" y="417242"/>
                    <a:pt x="893250" y="394903"/>
                    <a:pt x="930770" y="358812"/>
                  </a:cubicBezTo>
                  <a:lnTo>
                    <a:pt x="930770" y="962866"/>
                  </a:lnTo>
                  <a:close/>
                  <a:moveTo>
                    <a:pt x="288860" y="641911"/>
                  </a:moveTo>
                  <a:lnTo>
                    <a:pt x="288860" y="552685"/>
                  </a:lnTo>
                  <a:lnTo>
                    <a:pt x="353051" y="493838"/>
                  </a:lnTo>
                  <a:lnTo>
                    <a:pt x="353051" y="641911"/>
                  </a:lnTo>
                  <a:close/>
                  <a:moveTo>
                    <a:pt x="385146" y="464422"/>
                  </a:moveTo>
                  <a:lnTo>
                    <a:pt x="449337" y="405575"/>
                  </a:lnTo>
                  <a:lnTo>
                    <a:pt x="449337" y="641911"/>
                  </a:lnTo>
                  <a:lnTo>
                    <a:pt x="385146" y="641911"/>
                  </a:lnTo>
                  <a:close/>
                  <a:moveTo>
                    <a:pt x="481433" y="407838"/>
                  </a:moveTo>
                  <a:lnTo>
                    <a:pt x="545624" y="472029"/>
                  </a:lnTo>
                  <a:lnTo>
                    <a:pt x="545624" y="641911"/>
                  </a:lnTo>
                  <a:lnTo>
                    <a:pt x="481433" y="641911"/>
                  </a:lnTo>
                  <a:close/>
                  <a:moveTo>
                    <a:pt x="577719" y="472029"/>
                  </a:moveTo>
                  <a:lnTo>
                    <a:pt x="641910" y="407838"/>
                  </a:lnTo>
                  <a:lnTo>
                    <a:pt x="641910" y="641911"/>
                  </a:lnTo>
                  <a:lnTo>
                    <a:pt x="577719" y="641911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/>
            <p:cNvSpPr/>
            <p:nvPr/>
          </p:nvSpPr>
          <p:spPr>
            <a:xfrm>
              <a:off x="2450189" y="2540960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/>
            <p:cNvSpPr/>
            <p:nvPr/>
          </p:nvSpPr>
          <p:spPr>
            <a:xfrm>
              <a:off x="2450189" y="2605151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/>
            <p:cNvSpPr/>
            <p:nvPr/>
          </p:nvSpPr>
          <p:spPr>
            <a:xfrm>
              <a:off x="2450189" y="2669342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3" name="图形 24"/>
          <p:cNvGrpSpPr/>
          <p:nvPr/>
        </p:nvGrpSpPr>
        <p:grpSpPr>
          <a:xfrm>
            <a:off x="4062824" y="5076160"/>
            <a:ext cx="360752" cy="360752"/>
            <a:chOff x="3539415" y="2203957"/>
            <a:chExt cx="1027056" cy="1027057"/>
          </a:xfrm>
          <a:solidFill>
            <a:schemeClr val="bg1"/>
          </a:solidFill>
        </p:grpSpPr>
        <p:sp>
          <p:nvSpPr>
            <p:cNvPr id="164" name="任意多边形: 形状 163"/>
            <p:cNvSpPr/>
            <p:nvPr/>
          </p:nvSpPr>
          <p:spPr>
            <a:xfrm>
              <a:off x="4213420" y="2348386"/>
              <a:ext cx="128382" cy="288859"/>
            </a:xfrm>
            <a:custGeom>
              <a:avLst/>
              <a:gdLst>
                <a:gd name="connsiteX0" fmla="*/ 80239 w 128382"/>
                <a:gd name="connsiteY0" fmla="*/ 288860 h 288859"/>
                <a:gd name="connsiteX1" fmla="*/ 80239 w 128382"/>
                <a:gd name="connsiteY1" fmla="*/ 256764 h 288859"/>
                <a:gd name="connsiteX2" fmla="*/ 128382 w 128382"/>
                <a:gd name="connsiteY2" fmla="*/ 256764 h 288859"/>
                <a:gd name="connsiteX3" fmla="*/ 128382 w 128382"/>
                <a:gd name="connsiteY3" fmla="*/ 192573 h 288859"/>
                <a:gd name="connsiteX4" fmla="*/ 64191 w 128382"/>
                <a:gd name="connsiteY4" fmla="*/ 128382 h 288859"/>
                <a:gd name="connsiteX5" fmla="*/ 32096 w 128382"/>
                <a:gd name="connsiteY5" fmla="*/ 96287 h 288859"/>
                <a:gd name="connsiteX6" fmla="*/ 32096 w 128382"/>
                <a:gd name="connsiteY6" fmla="*/ 64191 h 288859"/>
                <a:gd name="connsiteX7" fmla="*/ 64191 w 128382"/>
                <a:gd name="connsiteY7" fmla="*/ 64191 h 288859"/>
                <a:gd name="connsiteX8" fmla="*/ 96287 w 128382"/>
                <a:gd name="connsiteY8" fmla="*/ 96287 h 288859"/>
                <a:gd name="connsiteX9" fmla="*/ 128382 w 128382"/>
                <a:gd name="connsiteY9" fmla="*/ 96287 h 288859"/>
                <a:gd name="connsiteX10" fmla="*/ 80239 w 128382"/>
                <a:gd name="connsiteY10" fmla="*/ 34374 h 288859"/>
                <a:gd name="connsiteX11" fmla="*/ 80239 w 128382"/>
                <a:gd name="connsiteY11" fmla="*/ 0 h 288859"/>
                <a:gd name="connsiteX12" fmla="*/ 48143 w 128382"/>
                <a:gd name="connsiteY12" fmla="*/ 0 h 288859"/>
                <a:gd name="connsiteX13" fmla="*/ 48143 w 128382"/>
                <a:gd name="connsiteY13" fmla="*/ 32096 h 288859"/>
                <a:gd name="connsiteX14" fmla="*/ 0 w 128382"/>
                <a:gd name="connsiteY14" fmla="*/ 32096 h 288859"/>
                <a:gd name="connsiteX15" fmla="*/ 0 w 128382"/>
                <a:gd name="connsiteY15" fmla="*/ 96287 h 288859"/>
                <a:gd name="connsiteX16" fmla="*/ 64191 w 128382"/>
                <a:gd name="connsiteY16" fmla="*/ 160478 h 288859"/>
                <a:gd name="connsiteX17" fmla="*/ 96287 w 128382"/>
                <a:gd name="connsiteY17" fmla="*/ 192573 h 288859"/>
                <a:gd name="connsiteX18" fmla="*/ 96287 w 128382"/>
                <a:gd name="connsiteY18" fmla="*/ 224669 h 288859"/>
                <a:gd name="connsiteX19" fmla="*/ 64191 w 128382"/>
                <a:gd name="connsiteY19" fmla="*/ 224669 h 288859"/>
                <a:gd name="connsiteX20" fmla="*/ 32096 w 128382"/>
                <a:gd name="connsiteY20" fmla="*/ 192573 h 288859"/>
                <a:gd name="connsiteX21" fmla="*/ 0 w 128382"/>
                <a:gd name="connsiteY21" fmla="*/ 192573 h 288859"/>
                <a:gd name="connsiteX22" fmla="*/ 48143 w 128382"/>
                <a:gd name="connsiteY22" fmla="*/ 254485 h 288859"/>
                <a:gd name="connsiteX23" fmla="*/ 48143 w 128382"/>
                <a:gd name="connsiteY23" fmla="*/ 288860 h 288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8382" h="288859">
                  <a:moveTo>
                    <a:pt x="80239" y="288860"/>
                  </a:moveTo>
                  <a:lnTo>
                    <a:pt x="80239" y="256764"/>
                  </a:lnTo>
                  <a:lnTo>
                    <a:pt x="128382" y="256764"/>
                  </a:lnTo>
                  <a:lnTo>
                    <a:pt x="128382" y="192573"/>
                  </a:lnTo>
                  <a:cubicBezTo>
                    <a:pt x="128382" y="157172"/>
                    <a:pt x="99592" y="128382"/>
                    <a:pt x="64191" y="128382"/>
                  </a:cubicBezTo>
                  <a:cubicBezTo>
                    <a:pt x="46490" y="128382"/>
                    <a:pt x="32096" y="113987"/>
                    <a:pt x="32096" y="96287"/>
                  </a:cubicBezTo>
                  <a:lnTo>
                    <a:pt x="32096" y="64191"/>
                  </a:lnTo>
                  <a:lnTo>
                    <a:pt x="64191" y="64191"/>
                  </a:lnTo>
                  <a:cubicBezTo>
                    <a:pt x="81892" y="64191"/>
                    <a:pt x="96287" y="78586"/>
                    <a:pt x="96287" y="96287"/>
                  </a:cubicBezTo>
                  <a:lnTo>
                    <a:pt x="128382" y="96287"/>
                  </a:lnTo>
                  <a:cubicBezTo>
                    <a:pt x="128382" y="66470"/>
                    <a:pt x="107857" y="41548"/>
                    <a:pt x="80239" y="34374"/>
                  </a:cubicBezTo>
                  <a:lnTo>
                    <a:pt x="80239" y="0"/>
                  </a:lnTo>
                  <a:lnTo>
                    <a:pt x="48143" y="0"/>
                  </a:lnTo>
                  <a:lnTo>
                    <a:pt x="48143" y="32096"/>
                  </a:lnTo>
                  <a:lnTo>
                    <a:pt x="0" y="32096"/>
                  </a:lnTo>
                  <a:lnTo>
                    <a:pt x="0" y="96287"/>
                  </a:lnTo>
                  <a:cubicBezTo>
                    <a:pt x="0" y="131688"/>
                    <a:pt x="28790" y="160478"/>
                    <a:pt x="64191" y="160478"/>
                  </a:cubicBezTo>
                  <a:cubicBezTo>
                    <a:pt x="81892" y="160478"/>
                    <a:pt x="96287" y="174872"/>
                    <a:pt x="96287" y="192573"/>
                  </a:cubicBezTo>
                  <a:lnTo>
                    <a:pt x="96287" y="224669"/>
                  </a:lnTo>
                  <a:lnTo>
                    <a:pt x="64191" y="224669"/>
                  </a:lnTo>
                  <a:cubicBezTo>
                    <a:pt x="46490" y="224669"/>
                    <a:pt x="32096" y="210274"/>
                    <a:pt x="32096" y="192573"/>
                  </a:cubicBezTo>
                  <a:lnTo>
                    <a:pt x="0" y="192573"/>
                  </a:lnTo>
                  <a:cubicBezTo>
                    <a:pt x="0" y="222390"/>
                    <a:pt x="20525" y="247312"/>
                    <a:pt x="48143" y="254485"/>
                  </a:cubicBezTo>
                  <a:lnTo>
                    <a:pt x="48143" y="288860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/>
            <p:cNvSpPr/>
            <p:nvPr/>
          </p:nvSpPr>
          <p:spPr>
            <a:xfrm>
              <a:off x="4389945" y="2476769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/>
            <p:cNvSpPr/>
            <p:nvPr/>
          </p:nvSpPr>
          <p:spPr>
            <a:xfrm>
              <a:off x="4133181" y="2476769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/>
            <p:cNvSpPr/>
            <p:nvPr/>
          </p:nvSpPr>
          <p:spPr>
            <a:xfrm>
              <a:off x="3555462" y="2220004"/>
              <a:ext cx="994960" cy="994961"/>
            </a:xfrm>
            <a:custGeom>
              <a:avLst/>
              <a:gdLst>
                <a:gd name="connsiteX0" fmla="*/ 850531 w 994960"/>
                <a:gd name="connsiteY0" fmla="*/ 497481 h 994961"/>
                <a:gd name="connsiteX1" fmla="*/ 738197 w 994960"/>
                <a:gd name="connsiteY1" fmla="*/ 551337 h 994961"/>
                <a:gd name="connsiteX2" fmla="*/ 738197 w 994960"/>
                <a:gd name="connsiteY2" fmla="*/ 480631 h 994961"/>
                <a:gd name="connsiteX3" fmla="*/ 930770 w 994960"/>
                <a:gd name="connsiteY3" fmla="*/ 272812 h 994961"/>
                <a:gd name="connsiteX4" fmla="*/ 722149 w 994960"/>
                <a:gd name="connsiteY4" fmla="*/ 64191 h 994961"/>
                <a:gd name="connsiteX5" fmla="*/ 513528 w 994960"/>
                <a:gd name="connsiteY5" fmla="*/ 272812 h 994961"/>
                <a:gd name="connsiteX6" fmla="*/ 706101 w 994960"/>
                <a:gd name="connsiteY6" fmla="*/ 480615 h 994961"/>
                <a:gd name="connsiteX7" fmla="*/ 706101 w 994960"/>
                <a:gd name="connsiteY7" fmla="*/ 551321 h 994961"/>
                <a:gd name="connsiteX8" fmla="*/ 593767 w 994960"/>
                <a:gd name="connsiteY8" fmla="*/ 497481 h 994961"/>
                <a:gd name="connsiteX9" fmla="*/ 513528 w 994960"/>
                <a:gd name="connsiteY9" fmla="*/ 497481 h 994961"/>
                <a:gd name="connsiteX10" fmla="*/ 513528 w 994960"/>
                <a:gd name="connsiteY10" fmla="*/ 272812 h 994961"/>
                <a:gd name="connsiteX11" fmla="*/ 513528 w 994960"/>
                <a:gd name="connsiteY11" fmla="*/ 0 h 994961"/>
                <a:gd name="connsiteX12" fmla="*/ 0 w 994960"/>
                <a:gd name="connsiteY12" fmla="*/ 0 h 994961"/>
                <a:gd name="connsiteX13" fmla="*/ 0 w 994960"/>
                <a:gd name="connsiteY13" fmla="*/ 994962 h 994961"/>
                <a:gd name="connsiteX14" fmla="*/ 513528 w 994960"/>
                <a:gd name="connsiteY14" fmla="*/ 994962 h 994961"/>
                <a:gd name="connsiteX15" fmla="*/ 513528 w 994960"/>
                <a:gd name="connsiteY15" fmla="*/ 633534 h 994961"/>
                <a:gd name="connsiteX16" fmla="*/ 593767 w 994960"/>
                <a:gd name="connsiteY16" fmla="*/ 657958 h 994961"/>
                <a:gd name="connsiteX17" fmla="*/ 614147 w 994960"/>
                <a:gd name="connsiteY17" fmla="*/ 657958 h 994961"/>
                <a:gd name="connsiteX18" fmla="*/ 545624 w 994960"/>
                <a:gd name="connsiteY18" fmla="*/ 722149 h 994961"/>
                <a:gd name="connsiteX19" fmla="*/ 545624 w 994960"/>
                <a:gd name="connsiteY19" fmla="*/ 914723 h 994961"/>
                <a:gd name="connsiteX20" fmla="*/ 722149 w 994960"/>
                <a:gd name="connsiteY20" fmla="*/ 994962 h 994961"/>
                <a:gd name="connsiteX21" fmla="*/ 898674 w 994960"/>
                <a:gd name="connsiteY21" fmla="*/ 914723 h 994961"/>
                <a:gd name="connsiteX22" fmla="*/ 898674 w 994960"/>
                <a:gd name="connsiteY22" fmla="*/ 722149 h 994961"/>
                <a:gd name="connsiteX23" fmla="*/ 830150 w 994960"/>
                <a:gd name="connsiteY23" fmla="*/ 657958 h 994961"/>
                <a:gd name="connsiteX24" fmla="*/ 850531 w 994960"/>
                <a:gd name="connsiteY24" fmla="*/ 657958 h 994961"/>
                <a:gd name="connsiteX25" fmla="*/ 994961 w 994960"/>
                <a:gd name="connsiteY25" fmla="*/ 513529 h 994961"/>
                <a:gd name="connsiteX26" fmla="*/ 994961 w 994960"/>
                <a:gd name="connsiteY26" fmla="*/ 497481 h 994961"/>
                <a:gd name="connsiteX27" fmla="*/ 545624 w 994960"/>
                <a:gd name="connsiteY27" fmla="*/ 272812 h 994961"/>
                <a:gd name="connsiteX28" fmla="*/ 722149 w 994960"/>
                <a:gd name="connsiteY28" fmla="*/ 96287 h 994961"/>
                <a:gd name="connsiteX29" fmla="*/ 898674 w 994960"/>
                <a:gd name="connsiteY29" fmla="*/ 272812 h 994961"/>
                <a:gd name="connsiteX30" fmla="*/ 722149 w 994960"/>
                <a:gd name="connsiteY30" fmla="*/ 449337 h 994961"/>
                <a:gd name="connsiteX31" fmla="*/ 545624 w 994960"/>
                <a:gd name="connsiteY31" fmla="*/ 272812 h 994961"/>
                <a:gd name="connsiteX32" fmla="*/ 32096 w 994960"/>
                <a:gd name="connsiteY32" fmla="*/ 962866 h 994961"/>
                <a:gd name="connsiteX33" fmla="*/ 32096 w 994960"/>
                <a:gd name="connsiteY33" fmla="*/ 32096 h 994961"/>
                <a:gd name="connsiteX34" fmla="*/ 481433 w 994960"/>
                <a:gd name="connsiteY34" fmla="*/ 32096 h 994961"/>
                <a:gd name="connsiteX35" fmla="*/ 481433 w 994960"/>
                <a:gd name="connsiteY35" fmla="*/ 497481 h 994961"/>
                <a:gd name="connsiteX36" fmla="*/ 449337 w 994960"/>
                <a:gd name="connsiteY36" fmla="*/ 497481 h 994961"/>
                <a:gd name="connsiteX37" fmla="*/ 449337 w 994960"/>
                <a:gd name="connsiteY37" fmla="*/ 160478 h 994961"/>
                <a:gd name="connsiteX38" fmla="*/ 433289 w 994960"/>
                <a:gd name="connsiteY38" fmla="*/ 160478 h 994961"/>
                <a:gd name="connsiteX39" fmla="*/ 353051 w 994960"/>
                <a:gd name="connsiteY39" fmla="*/ 80239 h 994961"/>
                <a:gd name="connsiteX40" fmla="*/ 353051 w 994960"/>
                <a:gd name="connsiteY40" fmla="*/ 64191 h 994961"/>
                <a:gd name="connsiteX41" fmla="*/ 160478 w 994960"/>
                <a:gd name="connsiteY41" fmla="*/ 64191 h 994961"/>
                <a:gd name="connsiteX42" fmla="*/ 160478 w 994960"/>
                <a:gd name="connsiteY42" fmla="*/ 80239 h 994961"/>
                <a:gd name="connsiteX43" fmla="*/ 80239 w 994960"/>
                <a:gd name="connsiteY43" fmla="*/ 160478 h 994961"/>
                <a:gd name="connsiteX44" fmla="*/ 64191 w 994960"/>
                <a:gd name="connsiteY44" fmla="*/ 160478 h 994961"/>
                <a:gd name="connsiteX45" fmla="*/ 64191 w 994960"/>
                <a:gd name="connsiteY45" fmla="*/ 834484 h 994961"/>
                <a:gd name="connsiteX46" fmla="*/ 80239 w 994960"/>
                <a:gd name="connsiteY46" fmla="*/ 834484 h 994961"/>
                <a:gd name="connsiteX47" fmla="*/ 160478 w 994960"/>
                <a:gd name="connsiteY47" fmla="*/ 914723 h 994961"/>
                <a:gd name="connsiteX48" fmla="*/ 160478 w 994960"/>
                <a:gd name="connsiteY48" fmla="*/ 930770 h 994961"/>
                <a:gd name="connsiteX49" fmla="*/ 353051 w 994960"/>
                <a:gd name="connsiteY49" fmla="*/ 930770 h 994961"/>
                <a:gd name="connsiteX50" fmla="*/ 353051 w 994960"/>
                <a:gd name="connsiteY50" fmla="*/ 914723 h 994961"/>
                <a:gd name="connsiteX51" fmla="*/ 433289 w 994960"/>
                <a:gd name="connsiteY51" fmla="*/ 834484 h 994961"/>
                <a:gd name="connsiteX52" fmla="*/ 449337 w 994960"/>
                <a:gd name="connsiteY52" fmla="*/ 834484 h 994961"/>
                <a:gd name="connsiteX53" fmla="*/ 449337 w 994960"/>
                <a:gd name="connsiteY53" fmla="*/ 513529 h 994961"/>
                <a:gd name="connsiteX54" fmla="*/ 481433 w 994960"/>
                <a:gd name="connsiteY54" fmla="*/ 604102 h 994961"/>
                <a:gd name="connsiteX55" fmla="*/ 481433 w 994960"/>
                <a:gd name="connsiteY55" fmla="*/ 962866 h 994961"/>
                <a:gd name="connsiteX56" fmla="*/ 96287 w 994960"/>
                <a:gd name="connsiteY56" fmla="*/ 603701 h 994961"/>
                <a:gd name="connsiteX57" fmla="*/ 256764 w 994960"/>
                <a:gd name="connsiteY57" fmla="*/ 690054 h 994961"/>
                <a:gd name="connsiteX58" fmla="*/ 417242 w 994960"/>
                <a:gd name="connsiteY58" fmla="*/ 603701 h 994961"/>
                <a:gd name="connsiteX59" fmla="*/ 417242 w 994960"/>
                <a:gd name="connsiteY59" fmla="*/ 803528 h 994961"/>
                <a:gd name="connsiteX60" fmla="*/ 322094 w 994960"/>
                <a:gd name="connsiteY60" fmla="*/ 898675 h 994961"/>
                <a:gd name="connsiteX61" fmla="*/ 191418 w 994960"/>
                <a:gd name="connsiteY61" fmla="*/ 898675 h 994961"/>
                <a:gd name="connsiteX62" fmla="*/ 96270 w 994960"/>
                <a:gd name="connsiteY62" fmla="*/ 803528 h 994961"/>
                <a:gd name="connsiteX63" fmla="*/ 96270 w 994960"/>
                <a:gd name="connsiteY63" fmla="*/ 603701 h 994961"/>
                <a:gd name="connsiteX64" fmla="*/ 417242 w 994960"/>
                <a:gd name="connsiteY64" fmla="*/ 391261 h 994961"/>
                <a:gd name="connsiteX65" fmla="*/ 256764 w 994960"/>
                <a:gd name="connsiteY65" fmla="*/ 304908 h 994961"/>
                <a:gd name="connsiteX66" fmla="*/ 96287 w 994960"/>
                <a:gd name="connsiteY66" fmla="*/ 391261 h 994961"/>
                <a:gd name="connsiteX67" fmla="*/ 96287 w 994960"/>
                <a:gd name="connsiteY67" fmla="*/ 191434 h 994961"/>
                <a:gd name="connsiteX68" fmla="*/ 191434 w 994960"/>
                <a:gd name="connsiteY68" fmla="*/ 96287 h 994961"/>
                <a:gd name="connsiteX69" fmla="*/ 322110 w 994960"/>
                <a:gd name="connsiteY69" fmla="*/ 96287 h 994961"/>
                <a:gd name="connsiteX70" fmla="*/ 417258 w 994960"/>
                <a:gd name="connsiteY70" fmla="*/ 191434 h 994961"/>
                <a:gd name="connsiteX71" fmla="*/ 417258 w 994960"/>
                <a:gd name="connsiteY71" fmla="*/ 391261 h 994961"/>
                <a:gd name="connsiteX72" fmla="*/ 256764 w 994960"/>
                <a:gd name="connsiteY72" fmla="*/ 337003 h 994961"/>
                <a:gd name="connsiteX73" fmla="*/ 417242 w 994960"/>
                <a:gd name="connsiteY73" fmla="*/ 497481 h 994961"/>
                <a:gd name="connsiteX74" fmla="*/ 256764 w 994960"/>
                <a:gd name="connsiteY74" fmla="*/ 657958 h 994961"/>
                <a:gd name="connsiteX75" fmla="*/ 96287 w 994960"/>
                <a:gd name="connsiteY75" fmla="*/ 497481 h 994961"/>
                <a:gd name="connsiteX76" fmla="*/ 256764 w 994960"/>
                <a:gd name="connsiteY76" fmla="*/ 337003 h 994961"/>
                <a:gd name="connsiteX77" fmla="*/ 482572 w 994960"/>
                <a:gd name="connsiteY77" fmla="*/ 529576 h 994961"/>
                <a:gd name="connsiteX78" fmla="*/ 593767 w 994960"/>
                <a:gd name="connsiteY78" fmla="*/ 529576 h 994961"/>
                <a:gd name="connsiteX79" fmla="*/ 704962 w 994960"/>
                <a:gd name="connsiteY79" fmla="*/ 625863 h 994961"/>
                <a:gd name="connsiteX80" fmla="*/ 593767 w 994960"/>
                <a:gd name="connsiteY80" fmla="*/ 625863 h 994961"/>
                <a:gd name="connsiteX81" fmla="*/ 482572 w 994960"/>
                <a:gd name="connsiteY81" fmla="*/ 529576 h 994961"/>
                <a:gd name="connsiteX82" fmla="*/ 577719 w 994960"/>
                <a:gd name="connsiteY82" fmla="*/ 769619 h 994961"/>
                <a:gd name="connsiteX83" fmla="*/ 609815 w 994960"/>
                <a:gd name="connsiteY83" fmla="*/ 784752 h 994961"/>
                <a:gd name="connsiteX84" fmla="*/ 609815 w 994960"/>
                <a:gd name="connsiteY84" fmla="*/ 814825 h 994961"/>
                <a:gd name="connsiteX85" fmla="*/ 577719 w 994960"/>
                <a:gd name="connsiteY85" fmla="*/ 786325 h 994961"/>
                <a:gd name="connsiteX86" fmla="*/ 706101 w 994960"/>
                <a:gd name="connsiteY86" fmla="*/ 898354 h 994961"/>
                <a:gd name="connsiteX87" fmla="*/ 641910 w 994960"/>
                <a:gd name="connsiteY87" fmla="*/ 889624 h 994961"/>
                <a:gd name="connsiteX88" fmla="*/ 641910 w 994960"/>
                <a:gd name="connsiteY88" fmla="*/ 858138 h 994961"/>
                <a:gd name="connsiteX89" fmla="*/ 706101 w 994960"/>
                <a:gd name="connsiteY89" fmla="*/ 866258 h 994961"/>
                <a:gd name="connsiteX90" fmla="*/ 706101 w 994960"/>
                <a:gd name="connsiteY90" fmla="*/ 930449 h 994961"/>
                <a:gd name="connsiteX91" fmla="*/ 706101 w 994960"/>
                <a:gd name="connsiteY91" fmla="*/ 962545 h 994961"/>
                <a:gd name="connsiteX92" fmla="*/ 641910 w 994960"/>
                <a:gd name="connsiteY92" fmla="*/ 953815 h 994961"/>
                <a:gd name="connsiteX93" fmla="*/ 641910 w 994960"/>
                <a:gd name="connsiteY93" fmla="*/ 922329 h 994961"/>
                <a:gd name="connsiteX94" fmla="*/ 706101 w 994960"/>
                <a:gd name="connsiteY94" fmla="*/ 930449 h 994961"/>
                <a:gd name="connsiteX95" fmla="*/ 738197 w 994960"/>
                <a:gd name="connsiteY95" fmla="*/ 930449 h 994961"/>
                <a:gd name="connsiteX96" fmla="*/ 802388 w 994960"/>
                <a:gd name="connsiteY96" fmla="*/ 922329 h 994961"/>
                <a:gd name="connsiteX97" fmla="*/ 802388 w 994960"/>
                <a:gd name="connsiteY97" fmla="*/ 953815 h 994961"/>
                <a:gd name="connsiteX98" fmla="*/ 738197 w 994960"/>
                <a:gd name="connsiteY98" fmla="*/ 962545 h 994961"/>
                <a:gd name="connsiteX99" fmla="*/ 738197 w 994960"/>
                <a:gd name="connsiteY99" fmla="*/ 898354 h 994961"/>
                <a:gd name="connsiteX100" fmla="*/ 738197 w 994960"/>
                <a:gd name="connsiteY100" fmla="*/ 866258 h 994961"/>
                <a:gd name="connsiteX101" fmla="*/ 802388 w 994960"/>
                <a:gd name="connsiteY101" fmla="*/ 858138 h 994961"/>
                <a:gd name="connsiteX102" fmla="*/ 802388 w 994960"/>
                <a:gd name="connsiteY102" fmla="*/ 889624 h 994961"/>
                <a:gd name="connsiteX103" fmla="*/ 738197 w 994960"/>
                <a:gd name="connsiteY103" fmla="*/ 898354 h 994961"/>
                <a:gd name="connsiteX104" fmla="*/ 738197 w 994960"/>
                <a:gd name="connsiteY104" fmla="*/ 834163 h 994961"/>
                <a:gd name="connsiteX105" fmla="*/ 738197 w 994960"/>
                <a:gd name="connsiteY105" fmla="*/ 802067 h 994961"/>
                <a:gd name="connsiteX106" fmla="*/ 802388 w 994960"/>
                <a:gd name="connsiteY106" fmla="*/ 793947 h 994961"/>
                <a:gd name="connsiteX107" fmla="*/ 802388 w 994960"/>
                <a:gd name="connsiteY107" fmla="*/ 825433 h 994961"/>
                <a:gd name="connsiteX108" fmla="*/ 738197 w 994960"/>
                <a:gd name="connsiteY108" fmla="*/ 834163 h 994961"/>
                <a:gd name="connsiteX109" fmla="*/ 706101 w 994960"/>
                <a:gd name="connsiteY109" fmla="*/ 834163 h 994961"/>
                <a:gd name="connsiteX110" fmla="*/ 641910 w 994960"/>
                <a:gd name="connsiteY110" fmla="*/ 825433 h 994961"/>
                <a:gd name="connsiteX111" fmla="*/ 641910 w 994960"/>
                <a:gd name="connsiteY111" fmla="*/ 793947 h 994961"/>
                <a:gd name="connsiteX112" fmla="*/ 706101 w 994960"/>
                <a:gd name="connsiteY112" fmla="*/ 802067 h 994961"/>
                <a:gd name="connsiteX113" fmla="*/ 577719 w 994960"/>
                <a:gd name="connsiteY113" fmla="*/ 833810 h 994961"/>
                <a:gd name="connsiteX114" fmla="*/ 609815 w 994960"/>
                <a:gd name="connsiteY114" fmla="*/ 848943 h 994961"/>
                <a:gd name="connsiteX115" fmla="*/ 609815 w 994960"/>
                <a:gd name="connsiteY115" fmla="*/ 879016 h 994961"/>
                <a:gd name="connsiteX116" fmla="*/ 577719 w 994960"/>
                <a:gd name="connsiteY116" fmla="*/ 850516 h 994961"/>
                <a:gd name="connsiteX117" fmla="*/ 577719 w 994960"/>
                <a:gd name="connsiteY117" fmla="*/ 914723 h 994961"/>
                <a:gd name="connsiteX118" fmla="*/ 577719 w 994960"/>
                <a:gd name="connsiteY118" fmla="*/ 898001 h 994961"/>
                <a:gd name="connsiteX119" fmla="*/ 609815 w 994960"/>
                <a:gd name="connsiteY119" fmla="*/ 913134 h 994961"/>
                <a:gd name="connsiteX120" fmla="*/ 609815 w 994960"/>
                <a:gd name="connsiteY120" fmla="*/ 943207 h 994961"/>
                <a:gd name="connsiteX121" fmla="*/ 577719 w 994960"/>
                <a:gd name="connsiteY121" fmla="*/ 914723 h 994961"/>
                <a:gd name="connsiteX122" fmla="*/ 834483 w 994960"/>
                <a:gd name="connsiteY122" fmla="*/ 943224 h 994961"/>
                <a:gd name="connsiteX123" fmla="*/ 834483 w 994960"/>
                <a:gd name="connsiteY123" fmla="*/ 913150 h 994961"/>
                <a:gd name="connsiteX124" fmla="*/ 866579 w 994960"/>
                <a:gd name="connsiteY124" fmla="*/ 898017 h 994961"/>
                <a:gd name="connsiteX125" fmla="*/ 866579 w 994960"/>
                <a:gd name="connsiteY125" fmla="*/ 914723 h 994961"/>
                <a:gd name="connsiteX126" fmla="*/ 834483 w 994960"/>
                <a:gd name="connsiteY126" fmla="*/ 943224 h 994961"/>
                <a:gd name="connsiteX127" fmla="*/ 834483 w 994960"/>
                <a:gd name="connsiteY127" fmla="*/ 879032 h 994961"/>
                <a:gd name="connsiteX128" fmla="*/ 834483 w 994960"/>
                <a:gd name="connsiteY128" fmla="*/ 848959 h 994961"/>
                <a:gd name="connsiteX129" fmla="*/ 866579 w 994960"/>
                <a:gd name="connsiteY129" fmla="*/ 833826 h 994961"/>
                <a:gd name="connsiteX130" fmla="*/ 866579 w 994960"/>
                <a:gd name="connsiteY130" fmla="*/ 850532 h 994961"/>
                <a:gd name="connsiteX131" fmla="*/ 834483 w 994960"/>
                <a:gd name="connsiteY131" fmla="*/ 879032 h 994961"/>
                <a:gd name="connsiteX132" fmla="*/ 834483 w 994960"/>
                <a:gd name="connsiteY132" fmla="*/ 814841 h 994961"/>
                <a:gd name="connsiteX133" fmla="*/ 834483 w 994960"/>
                <a:gd name="connsiteY133" fmla="*/ 784768 h 994961"/>
                <a:gd name="connsiteX134" fmla="*/ 866579 w 994960"/>
                <a:gd name="connsiteY134" fmla="*/ 769635 h 994961"/>
                <a:gd name="connsiteX135" fmla="*/ 866579 w 994960"/>
                <a:gd name="connsiteY135" fmla="*/ 786341 h 994961"/>
                <a:gd name="connsiteX136" fmla="*/ 834483 w 994960"/>
                <a:gd name="connsiteY136" fmla="*/ 814841 h 994961"/>
                <a:gd name="connsiteX137" fmla="*/ 866579 w 994960"/>
                <a:gd name="connsiteY137" fmla="*/ 722149 h 994961"/>
                <a:gd name="connsiteX138" fmla="*/ 722149 w 994960"/>
                <a:gd name="connsiteY138" fmla="*/ 770293 h 994961"/>
                <a:gd name="connsiteX139" fmla="*/ 577719 w 994960"/>
                <a:gd name="connsiteY139" fmla="*/ 722149 h 994961"/>
                <a:gd name="connsiteX140" fmla="*/ 706101 w 994960"/>
                <a:gd name="connsiteY140" fmla="*/ 674327 h 994961"/>
                <a:gd name="connsiteX141" fmla="*/ 706101 w 994960"/>
                <a:gd name="connsiteY141" fmla="*/ 738197 h 994961"/>
                <a:gd name="connsiteX142" fmla="*/ 738197 w 994960"/>
                <a:gd name="connsiteY142" fmla="*/ 738197 h 994961"/>
                <a:gd name="connsiteX143" fmla="*/ 738197 w 994960"/>
                <a:gd name="connsiteY143" fmla="*/ 674327 h 994961"/>
                <a:gd name="connsiteX144" fmla="*/ 866579 w 994960"/>
                <a:gd name="connsiteY144" fmla="*/ 722149 h 994961"/>
                <a:gd name="connsiteX145" fmla="*/ 850531 w 994960"/>
                <a:gd name="connsiteY145" fmla="*/ 625863 h 994961"/>
                <a:gd name="connsiteX146" fmla="*/ 739336 w 994960"/>
                <a:gd name="connsiteY146" fmla="*/ 625863 h 994961"/>
                <a:gd name="connsiteX147" fmla="*/ 850531 w 994960"/>
                <a:gd name="connsiteY147" fmla="*/ 529576 h 994961"/>
                <a:gd name="connsiteX148" fmla="*/ 961726 w 994960"/>
                <a:gd name="connsiteY148" fmla="*/ 529576 h 994961"/>
                <a:gd name="connsiteX149" fmla="*/ 850531 w 994960"/>
                <a:gd name="connsiteY149" fmla="*/ 625863 h 994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</a:cxnLst>
              <a:rect l="l" t="t" r="r" b="b"/>
              <a:pathLst>
                <a:path w="994960" h="994961">
                  <a:moveTo>
                    <a:pt x="850531" y="497481"/>
                  </a:moveTo>
                  <a:cubicBezTo>
                    <a:pt x="805180" y="497481"/>
                    <a:pt x="764691" y="518535"/>
                    <a:pt x="738197" y="551337"/>
                  </a:cubicBezTo>
                  <a:lnTo>
                    <a:pt x="738197" y="480631"/>
                  </a:lnTo>
                  <a:cubicBezTo>
                    <a:pt x="845733" y="472366"/>
                    <a:pt x="930770" y="382434"/>
                    <a:pt x="930770" y="272812"/>
                  </a:cubicBezTo>
                  <a:cubicBezTo>
                    <a:pt x="930770" y="157782"/>
                    <a:pt x="837179" y="64191"/>
                    <a:pt x="722149" y="64191"/>
                  </a:cubicBezTo>
                  <a:cubicBezTo>
                    <a:pt x="607119" y="64191"/>
                    <a:pt x="513528" y="157782"/>
                    <a:pt x="513528" y="272812"/>
                  </a:cubicBezTo>
                  <a:cubicBezTo>
                    <a:pt x="513528" y="382434"/>
                    <a:pt x="598565" y="472366"/>
                    <a:pt x="706101" y="480615"/>
                  </a:cubicBezTo>
                  <a:lnTo>
                    <a:pt x="706101" y="551321"/>
                  </a:lnTo>
                  <a:cubicBezTo>
                    <a:pt x="679606" y="518535"/>
                    <a:pt x="639118" y="497481"/>
                    <a:pt x="593767" y="497481"/>
                  </a:cubicBezTo>
                  <a:lnTo>
                    <a:pt x="513528" y="497481"/>
                  </a:lnTo>
                  <a:lnTo>
                    <a:pt x="513528" y="272812"/>
                  </a:lnTo>
                  <a:lnTo>
                    <a:pt x="513528" y="0"/>
                  </a:lnTo>
                  <a:lnTo>
                    <a:pt x="0" y="0"/>
                  </a:lnTo>
                  <a:lnTo>
                    <a:pt x="0" y="994962"/>
                  </a:lnTo>
                  <a:lnTo>
                    <a:pt x="513528" y="994962"/>
                  </a:lnTo>
                  <a:lnTo>
                    <a:pt x="513528" y="633534"/>
                  </a:lnTo>
                  <a:cubicBezTo>
                    <a:pt x="536492" y="648940"/>
                    <a:pt x="564095" y="657958"/>
                    <a:pt x="593767" y="657958"/>
                  </a:cubicBezTo>
                  <a:lnTo>
                    <a:pt x="614147" y="657958"/>
                  </a:lnTo>
                  <a:cubicBezTo>
                    <a:pt x="574092" y="671374"/>
                    <a:pt x="545624" y="693007"/>
                    <a:pt x="545624" y="722149"/>
                  </a:cubicBezTo>
                  <a:lnTo>
                    <a:pt x="545624" y="914723"/>
                  </a:lnTo>
                  <a:cubicBezTo>
                    <a:pt x="545624" y="966846"/>
                    <a:pt x="636566" y="994962"/>
                    <a:pt x="722149" y="994962"/>
                  </a:cubicBezTo>
                  <a:cubicBezTo>
                    <a:pt x="807731" y="994962"/>
                    <a:pt x="898674" y="966846"/>
                    <a:pt x="898674" y="914723"/>
                  </a:cubicBezTo>
                  <a:lnTo>
                    <a:pt x="898674" y="722149"/>
                  </a:lnTo>
                  <a:cubicBezTo>
                    <a:pt x="898674" y="693007"/>
                    <a:pt x="870205" y="671374"/>
                    <a:pt x="830150" y="657958"/>
                  </a:cubicBezTo>
                  <a:lnTo>
                    <a:pt x="850531" y="657958"/>
                  </a:lnTo>
                  <a:cubicBezTo>
                    <a:pt x="930176" y="657958"/>
                    <a:pt x="994961" y="593158"/>
                    <a:pt x="994961" y="513529"/>
                  </a:cubicBezTo>
                  <a:lnTo>
                    <a:pt x="994961" y="497481"/>
                  </a:lnTo>
                  <a:close/>
                  <a:moveTo>
                    <a:pt x="545624" y="272812"/>
                  </a:moveTo>
                  <a:cubicBezTo>
                    <a:pt x="545624" y="175482"/>
                    <a:pt x="624819" y="96287"/>
                    <a:pt x="722149" y="96287"/>
                  </a:cubicBezTo>
                  <a:cubicBezTo>
                    <a:pt x="819478" y="96287"/>
                    <a:pt x="898674" y="175482"/>
                    <a:pt x="898674" y="272812"/>
                  </a:cubicBezTo>
                  <a:cubicBezTo>
                    <a:pt x="898674" y="370142"/>
                    <a:pt x="819478" y="449337"/>
                    <a:pt x="722149" y="449337"/>
                  </a:cubicBezTo>
                  <a:cubicBezTo>
                    <a:pt x="624819" y="449337"/>
                    <a:pt x="545624" y="370142"/>
                    <a:pt x="545624" y="272812"/>
                  </a:cubicBezTo>
                  <a:close/>
                  <a:moveTo>
                    <a:pt x="32096" y="962866"/>
                  </a:moveTo>
                  <a:lnTo>
                    <a:pt x="32096" y="32096"/>
                  </a:lnTo>
                  <a:lnTo>
                    <a:pt x="481433" y="32096"/>
                  </a:lnTo>
                  <a:lnTo>
                    <a:pt x="481433" y="497481"/>
                  </a:lnTo>
                  <a:lnTo>
                    <a:pt x="449337" y="497481"/>
                  </a:lnTo>
                  <a:lnTo>
                    <a:pt x="449337" y="160478"/>
                  </a:lnTo>
                  <a:lnTo>
                    <a:pt x="433289" y="160478"/>
                  </a:lnTo>
                  <a:cubicBezTo>
                    <a:pt x="389046" y="160478"/>
                    <a:pt x="353051" y="124483"/>
                    <a:pt x="353051" y="80239"/>
                  </a:cubicBezTo>
                  <a:lnTo>
                    <a:pt x="353051" y="64191"/>
                  </a:lnTo>
                  <a:lnTo>
                    <a:pt x="160478" y="64191"/>
                  </a:lnTo>
                  <a:lnTo>
                    <a:pt x="160478" y="80239"/>
                  </a:lnTo>
                  <a:cubicBezTo>
                    <a:pt x="160478" y="124483"/>
                    <a:pt x="124482" y="160478"/>
                    <a:pt x="80239" y="160478"/>
                  </a:cubicBezTo>
                  <a:lnTo>
                    <a:pt x="64191" y="160478"/>
                  </a:lnTo>
                  <a:lnTo>
                    <a:pt x="64191" y="834484"/>
                  </a:lnTo>
                  <a:lnTo>
                    <a:pt x="80239" y="834484"/>
                  </a:lnTo>
                  <a:cubicBezTo>
                    <a:pt x="124482" y="834484"/>
                    <a:pt x="160478" y="870479"/>
                    <a:pt x="160478" y="914723"/>
                  </a:cubicBezTo>
                  <a:lnTo>
                    <a:pt x="160478" y="930770"/>
                  </a:lnTo>
                  <a:lnTo>
                    <a:pt x="353051" y="930770"/>
                  </a:lnTo>
                  <a:lnTo>
                    <a:pt x="353051" y="914723"/>
                  </a:lnTo>
                  <a:cubicBezTo>
                    <a:pt x="353051" y="870479"/>
                    <a:pt x="389046" y="834484"/>
                    <a:pt x="433289" y="834484"/>
                  </a:cubicBezTo>
                  <a:lnTo>
                    <a:pt x="449337" y="834484"/>
                  </a:lnTo>
                  <a:lnTo>
                    <a:pt x="449337" y="513529"/>
                  </a:lnTo>
                  <a:cubicBezTo>
                    <a:pt x="449337" y="547823"/>
                    <a:pt x="461405" y="579308"/>
                    <a:pt x="481433" y="604102"/>
                  </a:cubicBezTo>
                  <a:lnTo>
                    <a:pt x="481433" y="962866"/>
                  </a:lnTo>
                  <a:close/>
                  <a:moveTo>
                    <a:pt x="96287" y="603701"/>
                  </a:moveTo>
                  <a:cubicBezTo>
                    <a:pt x="130805" y="655680"/>
                    <a:pt x="189813" y="690054"/>
                    <a:pt x="256764" y="690054"/>
                  </a:cubicBezTo>
                  <a:cubicBezTo>
                    <a:pt x="323715" y="690054"/>
                    <a:pt x="382723" y="655680"/>
                    <a:pt x="417242" y="603701"/>
                  </a:cubicBezTo>
                  <a:lnTo>
                    <a:pt x="417242" y="803528"/>
                  </a:lnTo>
                  <a:cubicBezTo>
                    <a:pt x="368103" y="810589"/>
                    <a:pt x="329155" y="849553"/>
                    <a:pt x="322094" y="898675"/>
                  </a:cubicBezTo>
                  <a:lnTo>
                    <a:pt x="191418" y="898675"/>
                  </a:lnTo>
                  <a:cubicBezTo>
                    <a:pt x="184373" y="849553"/>
                    <a:pt x="145409" y="810589"/>
                    <a:pt x="96270" y="803528"/>
                  </a:cubicBezTo>
                  <a:lnTo>
                    <a:pt x="96270" y="603701"/>
                  </a:lnTo>
                  <a:close/>
                  <a:moveTo>
                    <a:pt x="417242" y="391261"/>
                  </a:moveTo>
                  <a:cubicBezTo>
                    <a:pt x="382723" y="339282"/>
                    <a:pt x="323715" y="304908"/>
                    <a:pt x="256764" y="304908"/>
                  </a:cubicBezTo>
                  <a:cubicBezTo>
                    <a:pt x="189813" y="304908"/>
                    <a:pt x="130805" y="339282"/>
                    <a:pt x="96287" y="391261"/>
                  </a:cubicBezTo>
                  <a:lnTo>
                    <a:pt x="96287" y="191434"/>
                  </a:lnTo>
                  <a:cubicBezTo>
                    <a:pt x="145425" y="184373"/>
                    <a:pt x="184373" y="145409"/>
                    <a:pt x="191434" y="96287"/>
                  </a:cubicBezTo>
                  <a:lnTo>
                    <a:pt x="322110" y="96287"/>
                  </a:lnTo>
                  <a:cubicBezTo>
                    <a:pt x="329155" y="145409"/>
                    <a:pt x="368119" y="184373"/>
                    <a:pt x="417258" y="191434"/>
                  </a:cubicBezTo>
                  <a:lnTo>
                    <a:pt x="417258" y="391261"/>
                  </a:lnTo>
                  <a:close/>
                  <a:moveTo>
                    <a:pt x="256764" y="337003"/>
                  </a:moveTo>
                  <a:cubicBezTo>
                    <a:pt x="345251" y="337003"/>
                    <a:pt x="417242" y="408993"/>
                    <a:pt x="417242" y="497481"/>
                  </a:cubicBezTo>
                  <a:cubicBezTo>
                    <a:pt x="417242" y="585968"/>
                    <a:pt x="345251" y="657958"/>
                    <a:pt x="256764" y="657958"/>
                  </a:cubicBezTo>
                  <a:cubicBezTo>
                    <a:pt x="168277" y="657958"/>
                    <a:pt x="96287" y="585968"/>
                    <a:pt x="96287" y="497481"/>
                  </a:cubicBezTo>
                  <a:cubicBezTo>
                    <a:pt x="96287" y="408993"/>
                    <a:pt x="168277" y="337003"/>
                    <a:pt x="256764" y="337003"/>
                  </a:cubicBezTo>
                  <a:close/>
                  <a:moveTo>
                    <a:pt x="482572" y="529576"/>
                  </a:moveTo>
                  <a:lnTo>
                    <a:pt x="593767" y="529576"/>
                  </a:lnTo>
                  <a:cubicBezTo>
                    <a:pt x="650271" y="529576"/>
                    <a:pt x="697146" y="571493"/>
                    <a:pt x="704962" y="625863"/>
                  </a:cubicBezTo>
                  <a:lnTo>
                    <a:pt x="593767" y="625863"/>
                  </a:lnTo>
                  <a:cubicBezTo>
                    <a:pt x="537263" y="625863"/>
                    <a:pt x="490387" y="583946"/>
                    <a:pt x="482572" y="529576"/>
                  </a:cubicBezTo>
                  <a:close/>
                  <a:moveTo>
                    <a:pt x="577719" y="769619"/>
                  </a:moveTo>
                  <a:cubicBezTo>
                    <a:pt x="586930" y="775428"/>
                    <a:pt x="597827" y="780451"/>
                    <a:pt x="609815" y="784752"/>
                  </a:cubicBezTo>
                  <a:lnTo>
                    <a:pt x="609815" y="814825"/>
                  </a:lnTo>
                  <a:cubicBezTo>
                    <a:pt x="589209" y="805790"/>
                    <a:pt x="577719" y="795167"/>
                    <a:pt x="577719" y="786325"/>
                  </a:cubicBezTo>
                  <a:close/>
                  <a:moveTo>
                    <a:pt x="706101" y="898354"/>
                  </a:moveTo>
                  <a:cubicBezTo>
                    <a:pt x="681644" y="897359"/>
                    <a:pt x="660124" y="894117"/>
                    <a:pt x="641910" y="889624"/>
                  </a:cubicBezTo>
                  <a:lnTo>
                    <a:pt x="641910" y="858138"/>
                  </a:lnTo>
                  <a:cubicBezTo>
                    <a:pt x="662194" y="862616"/>
                    <a:pt x="684116" y="865360"/>
                    <a:pt x="706101" y="866258"/>
                  </a:cubicBezTo>
                  <a:close/>
                  <a:moveTo>
                    <a:pt x="706101" y="930449"/>
                  </a:moveTo>
                  <a:lnTo>
                    <a:pt x="706101" y="962545"/>
                  </a:lnTo>
                  <a:cubicBezTo>
                    <a:pt x="681644" y="961550"/>
                    <a:pt x="660124" y="958308"/>
                    <a:pt x="641910" y="953815"/>
                  </a:cubicBezTo>
                  <a:lnTo>
                    <a:pt x="641910" y="922329"/>
                  </a:lnTo>
                  <a:cubicBezTo>
                    <a:pt x="662194" y="926807"/>
                    <a:pt x="684116" y="929551"/>
                    <a:pt x="706101" y="930449"/>
                  </a:cubicBezTo>
                  <a:close/>
                  <a:moveTo>
                    <a:pt x="738197" y="930449"/>
                  </a:moveTo>
                  <a:cubicBezTo>
                    <a:pt x="760182" y="929551"/>
                    <a:pt x="782103" y="926807"/>
                    <a:pt x="802388" y="922329"/>
                  </a:cubicBezTo>
                  <a:lnTo>
                    <a:pt x="802388" y="953815"/>
                  </a:lnTo>
                  <a:cubicBezTo>
                    <a:pt x="784173" y="958308"/>
                    <a:pt x="762653" y="961550"/>
                    <a:pt x="738197" y="962545"/>
                  </a:cubicBezTo>
                  <a:close/>
                  <a:moveTo>
                    <a:pt x="738197" y="898354"/>
                  </a:moveTo>
                  <a:lnTo>
                    <a:pt x="738197" y="866258"/>
                  </a:lnTo>
                  <a:cubicBezTo>
                    <a:pt x="760182" y="865360"/>
                    <a:pt x="782103" y="862616"/>
                    <a:pt x="802388" y="858138"/>
                  </a:cubicBezTo>
                  <a:lnTo>
                    <a:pt x="802388" y="889624"/>
                  </a:lnTo>
                  <a:cubicBezTo>
                    <a:pt x="784173" y="894117"/>
                    <a:pt x="762653" y="897359"/>
                    <a:pt x="738197" y="898354"/>
                  </a:cubicBezTo>
                  <a:close/>
                  <a:moveTo>
                    <a:pt x="738197" y="834163"/>
                  </a:moveTo>
                  <a:lnTo>
                    <a:pt x="738197" y="802067"/>
                  </a:lnTo>
                  <a:cubicBezTo>
                    <a:pt x="760182" y="801169"/>
                    <a:pt x="782103" y="798424"/>
                    <a:pt x="802388" y="793947"/>
                  </a:cubicBezTo>
                  <a:lnTo>
                    <a:pt x="802388" y="825433"/>
                  </a:lnTo>
                  <a:cubicBezTo>
                    <a:pt x="784173" y="829926"/>
                    <a:pt x="762653" y="833168"/>
                    <a:pt x="738197" y="834163"/>
                  </a:cubicBezTo>
                  <a:close/>
                  <a:moveTo>
                    <a:pt x="706101" y="834163"/>
                  </a:moveTo>
                  <a:cubicBezTo>
                    <a:pt x="681644" y="833168"/>
                    <a:pt x="660124" y="829926"/>
                    <a:pt x="641910" y="825433"/>
                  </a:cubicBezTo>
                  <a:lnTo>
                    <a:pt x="641910" y="793947"/>
                  </a:lnTo>
                  <a:cubicBezTo>
                    <a:pt x="662194" y="798424"/>
                    <a:pt x="684116" y="801169"/>
                    <a:pt x="706101" y="802067"/>
                  </a:cubicBezTo>
                  <a:close/>
                  <a:moveTo>
                    <a:pt x="577719" y="833810"/>
                  </a:moveTo>
                  <a:cubicBezTo>
                    <a:pt x="586930" y="839619"/>
                    <a:pt x="597827" y="844642"/>
                    <a:pt x="609815" y="848943"/>
                  </a:cubicBezTo>
                  <a:lnTo>
                    <a:pt x="609815" y="879016"/>
                  </a:lnTo>
                  <a:cubicBezTo>
                    <a:pt x="589209" y="869982"/>
                    <a:pt x="577719" y="859358"/>
                    <a:pt x="577719" y="850516"/>
                  </a:cubicBezTo>
                  <a:close/>
                  <a:moveTo>
                    <a:pt x="577719" y="914723"/>
                  </a:moveTo>
                  <a:lnTo>
                    <a:pt x="577719" y="898001"/>
                  </a:lnTo>
                  <a:cubicBezTo>
                    <a:pt x="586930" y="903810"/>
                    <a:pt x="597827" y="908833"/>
                    <a:pt x="609815" y="913134"/>
                  </a:cubicBezTo>
                  <a:lnTo>
                    <a:pt x="609815" y="943207"/>
                  </a:lnTo>
                  <a:cubicBezTo>
                    <a:pt x="589209" y="934189"/>
                    <a:pt x="577719" y="923565"/>
                    <a:pt x="577719" y="914723"/>
                  </a:cubicBezTo>
                  <a:close/>
                  <a:moveTo>
                    <a:pt x="834483" y="943224"/>
                  </a:moveTo>
                  <a:lnTo>
                    <a:pt x="834483" y="913150"/>
                  </a:lnTo>
                  <a:cubicBezTo>
                    <a:pt x="846471" y="908849"/>
                    <a:pt x="857367" y="903826"/>
                    <a:pt x="866579" y="898017"/>
                  </a:cubicBezTo>
                  <a:lnTo>
                    <a:pt x="866579" y="914723"/>
                  </a:lnTo>
                  <a:cubicBezTo>
                    <a:pt x="866579" y="923565"/>
                    <a:pt x="855088" y="934189"/>
                    <a:pt x="834483" y="943224"/>
                  </a:cubicBezTo>
                  <a:close/>
                  <a:moveTo>
                    <a:pt x="834483" y="879032"/>
                  </a:moveTo>
                  <a:lnTo>
                    <a:pt x="834483" y="848959"/>
                  </a:lnTo>
                  <a:cubicBezTo>
                    <a:pt x="846471" y="844658"/>
                    <a:pt x="857367" y="839635"/>
                    <a:pt x="866579" y="833826"/>
                  </a:cubicBezTo>
                  <a:lnTo>
                    <a:pt x="866579" y="850532"/>
                  </a:lnTo>
                  <a:cubicBezTo>
                    <a:pt x="866579" y="859374"/>
                    <a:pt x="855088" y="869998"/>
                    <a:pt x="834483" y="879032"/>
                  </a:cubicBezTo>
                  <a:close/>
                  <a:moveTo>
                    <a:pt x="834483" y="814841"/>
                  </a:moveTo>
                  <a:lnTo>
                    <a:pt x="834483" y="784768"/>
                  </a:lnTo>
                  <a:cubicBezTo>
                    <a:pt x="846471" y="780467"/>
                    <a:pt x="857367" y="775444"/>
                    <a:pt x="866579" y="769635"/>
                  </a:cubicBezTo>
                  <a:lnTo>
                    <a:pt x="866579" y="786341"/>
                  </a:lnTo>
                  <a:cubicBezTo>
                    <a:pt x="866579" y="795183"/>
                    <a:pt x="855088" y="805807"/>
                    <a:pt x="834483" y="814841"/>
                  </a:cubicBezTo>
                  <a:close/>
                  <a:moveTo>
                    <a:pt x="866579" y="722149"/>
                  </a:moveTo>
                  <a:cubicBezTo>
                    <a:pt x="866579" y="741776"/>
                    <a:pt x="810315" y="770293"/>
                    <a:pt x="722149" y="770293"/>
                  </a:cubicBezTo>
                  <a:cubicBezTo>
                    <a:pt x="633982" y="770293"/>
                    <a:pt x="577719" y="741776"/>
                    <a:pt x="577719" y="722149"/>
                  </a:cubicBezTo>
                  <a:cubicBezTo>
                    <a:pt x="577719" y="703743"/>
                    <a:pt x="627210" y="677521"/>
                    <a:pt x="706101" y="674327"/>
                  </a:cubicBezTo>
                  <a:lnTo>
                    <a:pt x="706101" y="738197"/>
                  </a:lnTo>
                  <a:lnTo>
                    <a:pt x="738197" y="738197"/>
                  </a:lnTo>
                  <a:lnTo>
                    <a:pt x="738197" y="674327"/>
                  </a:lnTo>
                  <a:cubicBezTo>
                    <a:pt x="817087" y="677521"/>
                    <a:pt x="866579" y="703743"/>
                    <a:pt x="866579" y="722149"/>
                  </a:cubicBezTo>
                  <a:close/>
                  <a:moveTo>
                    <a:pt x="850531" y="625863"/>
                  </a:moveTo>
                  <a:lnTo>
                    <a:pt x="739336" y="625863"/>
                  </a:lnTo>
                  <a:cubicBezTo>
                    <a:pt x="747135" y="571493"/>
                    <a:pt x="794027" y="529576"/>
                    <a:pt x="850531" y="529576"/>
                  </a:cubicBezTo>
                  <a:lnTo>
                    <a:pt x="961726" y="529576"/>
                  </a:lnTo>
                  <a:cubicBezTo>
                    <a:pt x="953910" y="583946"/>
                    <a:pt x="907035" y="625863"/>
                    <a:pt x="850531" y="625863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/>
            <p:cNvSpPr/>
            <p:nvPr/>
          </p:nvSpPr>
          <p:spPr>
            <a:xfrm>
              <a:off x="3764083" y="2605151"/>
              <a:ext cx="96286" cy="224668"/>
            </a:xfrm>
            <a:custGeom>
              <a:avLst/>
              <a:gdLst>
                <a:gd name="connsiteX0" fmla="*/ 48143 w 96286"/>
                <a:gd name="connsiteY0" fmla="*/ 160478 h 224668"/>
                <a:gd name="connsiteX1" fmla="*/ 32096 w 96286"/>
                <a:gd name="connsiteY1" fmla="*/ 144430 h 224668"/>
                <a:gd name="connsiteX2" fmla="*/ 0 w 96286"/>
                <a:gd name="connsiteY2" fmla="*/ 144430 h 224668"/>
                <a:gd name="connsiteX3" fmla="*/ 32096 w 96286"/>
                <a:gd name="connsiteY3" fmla="*/ 189620 h 224668"/>
                <a:gd name="connsiteX4" fmla="*/ 32096 w 96286"/>
                <a:gd name="connsiteY4" fmla="*/ 224669 h 224668"/>
                <a:gd name="connsiteX5" fmla="*/ 64191 w 96286"/>
                <a:gd name="connsiteY5" fmla="*/ 224669 h 224668"/>
                <a:gd name="connsiteX6" fmla="*/ 64191 w 96286"/>
                <a:gd name="connsiteY6" fmla="*/ 192573 h 224668"/>
                <a:gd name="connsiteX7" fmla="*/ 96287 w 96286"/>
                <a:gd name="connsiteY7" fmla="*/ 192573 h 224668"/>
                <a:gd name="connsiteX8" fmla="*/ 96287 w 96286"/>
                <a:gd name="connsiteY8" fmla="*/ 144430 h 224668"/>
                <a:gd name="connsiteX9" fmla="*/ 48143 w 96286"/>
                <a:gd name="connsiteY9" fmla="*/ 96287 h 224668"/>
                <a:gd name="connsiteX10" fmla="*/ 32096 w 96286"/>
                <a:gd name="connsiteY10" fmla="*/ 80239 h 224668"/>
                <a:gd name="connsiteX11" fmla="*/ 32096 w 96286"/>
                <a:gd name="connsiteY11" fmla="*/ 64191 h 224668"/>
                <a:gd name="connsiteX12" fmla="*/ 48143 w 96286"/>
                <a:gd name="connsiteY12" fmla="*/ 64191 h 224668"/>
                <a:gd name="connsiteX13" fmla="*/ 64191 w 96286"/>
                <a:gd name="connsiteY13" fmla="*/ 80239 h 224668"/>
                <a:gd name="connsiteX14" fmla="*/ 96287 w 96286"/>
                <a:gd name="connsiteY14" fmla="*/ 80239 h 224668"/>
                <a:gd name="connsiteX15" fmla="*/ 64191 w 96286"/>
                <a:gd name="connsiteY15" fmla="*/ 35048 h 224668"/>
                <a:gd name="connsiteX16" fmla="*/ 64191 w 96286"/>
                <a:gd name="connsiteY16" fmla="*/ 0 h 224668"/>
                <a:gd name="connsiteX17" fmla="*/ 32096 w 96286"/>
                <a:gd name="connsiteY17" fmla="*/ 0 h 224668"/>
                <a:gd name="connsiteX18" fmla="*/ 32096 w 96286"/>
                <a:gd name="connsiteY18" fmla="*/ 32096 h 224668"/>
                <a:gd name="connsiteX19" fmla="*/ 0 w 96286"/>
                <a:gd name="connsiteY19" fmla="*/ 32096 h 224668"/>
                <a:gd name="connsiteX20" fmla="*/ 0 w 96286"/>
                <a:gd name="connsiteY20" fmla="*/ 80239 h 224668"/>
                <a:gd name="connsiteX21" fmla="*/ 48143 w 96286"/>
                <a:gd name="connsiteY21" fmla="*/ 128382 h 224668"/>
                <a:gd name="connsiteX22" fmla="*/ 64191 w 96286"/>
                <a:gd name="connsiteY22" fmla="*/ 144430 h 224668"/>
                <a:gd name="connsiteX23" fmla="*/ 64191 w 96286"/>
                <a:gd name="connsiteY23" fmla="*/ 160478 h 224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6286" h="224668">
                  <a:moveTo>
                    <a:pt x="48143" y="160478"/>
                  </a:moveTo>
                  <a:cubicBezTo>
                    <a:pt x="39285" y="160478"/>
                    <a:pt x="32096" y="153272"/>
                    <a:pt x="32096" y="144430"/>
                  </a:cubicBezTo>
                  <a:lnTo>
                    <a:pt x="0" y="144430"/>
                  </a:lnTo>
                  <a:cubicBezTo>
                    <a:pt x="0" y="165324"/>
                    <a:pt x="13464" y="182977"/>
                    <a:pt x="32096" y="189620"/>
                  </a:cubicBezTo>
                  <a:lnTo>
                    <a:pt x="32096" y="224669"/>
                  </a:lnTo>
                  <a:lnTo>
                    <a:pt x="64191" y="224669"/>
                  </a:lnTo>
                  <a:lnTo>
                    <a:pt x="64191" y="192573"/>
                  </a:lnTo>
                  <a:lnTo>
                    <a:pt x="96287" y="192573"/>
                  </a:lnTo>
                  <a:lnTo>
                    <a:pt x="96287" y="144430"/>
                  </a:lnTo>
                  <a:cubicBezTo>
                    <a:pt x="96287" y="117887"/>
                    <a:pt x="74686" y="96287"/>
                    <a:pt x="48143" y="96287"/>
                  </a:cubicBezTo>
                  <a:cubicBezTo>
                    <a:pt x="39285" y="96287"/>
                    <a:pt x="32096" y="89081"/>
                    <a:pt x="32096" y="80239"/>
                  </a:cubicBezTo>
                  <a:lnTo>
                    <a:pt x="32096" y="64191"/>
                  </a:lnTo>
                  <a:lnTo>
                    <a:pt x="48143" y="64191"/>
                  </a:lnTo>
                  <a:cubicBezTo>
                    <a:pt x="57002" y="64191"/>
                    <a:pt x="64191" y="71397"/>
                    <a:pt x="64191" y="80239"/>
                  </a:cubicBezTo>
                  <a:lnTo>
                    <a:pt x="96287" y="80239"/>
                  </a:lnTo>
                  <a:cubicBezTo>
                    <a:pt x="96287" y="59345"/>
                    <a:pt x="82822" y="41692"/>
                    <a:pt x="64191" y="35048"/>
                  </a:cubicBezTo>
                  <a:lnTo>
                    <a:pt x="64191" y="0"/>
                  </a:ln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lnTo>
                    <a:pt x="0" y="80239"/>
                  </a:lnTo>
                  <a:cubicBezTo>
                    <a:pt x="0" y="106782"/>
                    <a:pt x="21600" y="128382"/>
                    <a:pt x="48143" y="128382"/>
                  </a:cubicBezTo>
                  <a:cubicBezTo>
                    <a:pt x="57002" y="128382"/>
                    <a:pt x="64191" y="135588"/>
                    <a:pt x="64191" y="144430"/>
                  </a:cubicBezTo>
                  <a:lnTo>
                    <a:pt x="64191" y="160478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/>
            <p:cNvSpPr/>
            <p:nvPr/>
          </p:nvSpPr>
          <p:spPr>
            <a:xfrm>
              <a:off x="3699892" y="2701437"/>
              <a:ext cx="32095" cy="32095"/>
            </a:xfrm>
            <a:custGeom>
              <a:avLst/>
              <a:gdLst>
                <a:gd name="connsiteX0" fmla="*/ 32096 w 32095"/>
                <a:gd name="connsiteY0" fmla="*/ 16048 h 32095"/>
                <a:gd name="connsiteX1" fmla="*/ 16048 w 32095"/>
                <a:gd name="connsiteY1" fmla="*/ 32096 h 32095"/>
                <a:gd name="connsiteX2" fmla="*/ 0 w 32095"/>
                <a:gd name="connsiteY2" fmla="*/ 16048 h 32095"/>
                <a:gd name="connsiteX3" fmla="*/ 16048 w 32095"/>
                <a:gd name="connsiteY3" fmla="*/ 0 h 32095"/>
                <a:gd name="connsiteX4" fmla="*/ 32096 w 32095"/>
                <a:gd name="connsiteY4" fmla="*/ 16048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95" h="32095">
                  <a:moveTo>
                    <a:pt x="32096" y="16048"/>
                  </a:moveTo>
                  <a:cubicBezTo>
                    <a:pt x="32096" y="24911"/>
                    <a:pt x="24911" y="32096"/>
                    <a:pt x="16048" y="32096"/>
                  </a:cubicBezTo>
                  <a:cubicBezTo>
                    <a:pt x="7185" y="32096"/>
                    <a:pt x="0" y="24911"/>
                    <a:pt x="0" y="16048"/>
                  </a:cubicBezTo>
                  <a:cubicBezTo>
                    <a:pt x="0" y="7185"/>
                    <a:pt x="7185" y="0"/>
                    <a:pt x="16048" y="0"/>
                  </a:cubicBezTo>
                  <a:cubicBezTo>
                    <a:pt x="24911" y="0"/>
                    <a:pt x="32096" y="7185"/>
                    <a:pt x="32096" y="16048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/>
            <p:cNvSpPr/>
            <p:nvPr/>
          </p:nvSpPr>
          <p:spPr>
            <a:xfrm>
              <a:off x="3892465" y="2701437"/>
              <a:ext cx="32095" cy="32095"/>
            </a:xfrm>
            <a:custGeom>
              <a:avLst/>
              <a:gdLst>
                <a:gd name="connsiteX0" fmla="*/ 32096 w 32095"/>
                <a:gd name="connsiteY0" fmla="*/ 16048 h 32095"/>
                <a:gd name="connsiteX1" fmla="*/ 16048 w 32095"/>
                <a:gd name="connsiteY1" fmla="*/ 32096 h 32095"/>
                <a:gd name="connsiteX2" fmla="*/ 0 w 32095"/>
                <a:gd name="connsiteY2" fmla="*/ 16048 h 32095"/>
                <a:gd name="connsiteX3" fmla="*/ 16048 w 32095"/>
                <a:gd name="connsiteY3" fmla="*/ 0 h 32095"/>
                <a:gd name="connsiteX4" fmla="*/ 32096 w 32095"/>
                <a:gd name="connsiteY4" fmla="*/ 16048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95" h="32095">
                  <a:moveTo>
                    <a:pt x="32096" y="16048"/>
                  </a:moveTo>
                  <a:cubicBezTo>
                    <a:pt x="32096" y="24911"/>
                    <a:pt x="24911" y="32096"/>
                    <a:pt x="16048" y="32096"/>
                  </a:cubicBezTo>
                  <a:cubicBezTo>
                    <a:pt x="7185" y="32096"/>
                    <a:pt x="0" y="24911"/>
                    <a:pt x="0" y="16048"/>
                  </a:cubicBezTo>
                  <a:cubicBezTo>
                    <a:pt x="0" y="7185"/>
                    <a:pt x="7185" y="0"/>
                    <a:pt x="16048" y="0"/>
                  </a:cubicBezTo>
                  <a:cubicBezTo>
                    <a:pt x="24911" y="0"/>
                    <a:pt x="32096" y="7185"/>
                    <a:pt x="32096" y="16048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/>
            <p:cNvSpPr/>
            <p:nvPr/>
          </p:nvSpPr>
          <p:spPr>
            <a:xfrm>
              <a:off x="3908513" y="2473752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/>
            <p:cNvSpPr/>
            <p:nvPr/>
          </p:nvSpPr>
          <p:spPr>
            <a:xfrm>
              <a:off x="3882371" y="2415450"/>
              <a:ext cx="43970" cy="43970"/>
            </a:xfrm>
            <a:custGeom>
              <a:avLst/>
              <a:gdLst>
                <a:gd name="connsiteX0" fmla="*/ 0 w 43970"/>
                <a:gd name="connsiteY0" fmla="*/ 25596 h 43970"/>
                <a:gd name="connsiteX1" fmla="*/ 30057 w 43970"/>
                <a:gd name="connsiteY1" fmla="*/ 43971 h 43970"/>
                <a:gd name="connsiteX2" fmla="*/ 43971 w 43970"/>
                <a:gd name="connsiteY2" fmla="*/ 15053 h 43970"/>
                <a:gd name="connsiteX3" fmla="*/ 19370 w 43970"/>
                <a:gd name="connsiteY3" fmla="*/ 0 h 43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970" h="43970">
                  <a:moveTo>
                    <a:pt x="0" y="25596"/>
                  </a:moveTo>
                  <a:cubicBezTo>
                    <a:pt x="9372" y="32689"/>
                    <a:pt x="19498" y="38884"/>
                    <a:pt x="30057" y="43971"/>
                  </a:cubicBezTo>
                  <a:lnTo>
                    <a:pt x="43971" y="15053"/>
                  </a:lnTo>
                  <a:cubicBezTo>
                    <a:pt x="35337" y="10896"/>
                    <a:pt x="27040" y="5825"/>
                    <a:pt x="19370" y="0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/>
            <p:cNvSpPr/>
            <p:nvPr/>
          </p:nvSpPr>
          <p:spPr>
            <a:xfrm>
              <a:off x="3835929" y="2372426"/>
              <a:ext cx="44644" cy="44660"/>
            </a:xfrm>
            <a:custGeom>
              <a:avLst/>
              <a:gdLst>
                <a:gd name="connsiteX0" fmla="*/ 0 w 44644"/>
                <a:gd name="connsiteY0" fmla="*/ 16112 h 44660"/>
                <a:gd name="connsiteX1" fmla="*/ 20605 w 44644"/>
                <a:gd name="connsiteY1" fmla="*/ 44661 h 44660"/>
                <a:gd name="connsiteX2" fmla="*/ 44645 w 44644"/>
                <a:gd name="connsiteY2" fmla="*/ 23414 h 44660"/>
                <a:gd name="connsiteX3" fmla="*/ 27763 w 44644"/>
                <a:gd name="connsiteY3" fmla="*/ 0 h 44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644" h="44660">
                  <a:moveTo>
                    <a:pt x="0" y="16112"/>
                  </a:moveTo>
                  <a:cubicBezTo>
                    <a:pt x="5890" y="26254"/>
                    <a:pt x="12822" y="35851"/>
                    <a:pt x="20605" y="44661"/>
                  </a:cubicBezTo>
                  <a:lnTo>
                    <a:pt x="44645" y="23414"/>
                  </a:lnTo>
                  <a:cubicBezTo>
                    <a:pt x="38274" y="16192"/>
                    <a:pt x="32593" y="8313"/>
                    <a:pt x="27763" y="0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/>
            <p:cNvSpPr/>
            <p:nvPr/>
          </p:nvSpPr>
          <p:spPr>
            <a:xfrm>
              <a:off x="3743879" y="3017867"/>
              <a:ext cx="44644" cy="44660"/>
            </a:xfrm>
            <a:custGeom>
              <a:avLst/>
              <a:gdLst>
                <a:gd name="connsiteX0" fmla="*/ 44645 w 44644"/>
                <a:gd name="connsiteY0" fmla="*/ 28565 h 44660"/>
                <a:gd name="connsiteX1" fmla="*/ 24040 w 44644"/>
                <a:gd name="connsiteY1" fmla="*/ 0 h 44660"/>
                <a:gd name="connsiteX2" fmla="*/ 0 w 44644"/>
                <a:gd name="connsiteY2" fmla="*/ 21263 h 44660"/>
                <a:gd name="connsiteX3" fmla="*/ 16882 w 44644"/>
                <a:gd name="connsiteY3" fmla="*/ 44661 h 44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644" h="44660">
                  <a:moveTo>
                    <a:pt x="44645" y="28565"/>
                  </a:moveTo>
                  <a:cubicBezTo>
                    <a:pt x="38739" y="18391"/>
                    <a:pt x="31807" y="8794"/>
                    <a:pt x="24040" y="0"/>
                  </a:cubicBezTo>
                  <a:lnTo>
                    <a:pt x="0" y="21263"/>
                  </a:lnTo>
                  <a:cubicBezTo>
                    <a:pt x="6355" y="28453"/>
                    <a:pt x="12052" y="36332"/>
                    <a:pt x="16882" y="44661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/>
            <p:cNvSpPr/>
            <p:nvPr/>
          </p:nvSpPr>
          <p:spPr>
            <a:xfrm>
              <a:off x="3683844" y="2929139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/>
            <p:cNvSpPr/>
            <p:nvPr/>
          </p:nvSpPr>
          <p:spPr>
            <a:xfrm>
              <a:off x="3698127" y="2975565"/>
              <a:ext cx="43970" cy="43970"/>
            </a:xfrm>
            <a:custGeom>
              <a:avLst/>
              <a:gdLst>
                <a:gd name="connsiteX0" fmla="*/ 43971 w 43970"/>
                <a:gd name="connsiteY0" fmla="*/ 18375 h 43970"/>
                <a:gd name="connsiteX1" fmla="*/ 13913 w 43970"/>
                <a:gd name="connsiteY1" fmla="*/ 0 h 43970"/>
                <a:gd name="connsiteX2" fmla="*/ 0 w 43970"/>
                <a:gd name="connsiteY2" fmla="*/ 28918 h 43970"/>
                <a:gd name="connsiteX3" fmla="*/ 24601 w 43970"/>
                <a:gd name="connsiteY3" fmla="*/ 43971 h 43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970" h="43970">
                  <a:moveTo>
                    <a:pt x="43971" y="18375"/>
                  </a:moveTo>
                  <a:cubicBezTo>
                    <a:pt x="34599" y="11282"/>
                    <a:pt x="24473" y="5087"/>
                    <a:pt x="13913" y="0"/>
                  </a:cubicBezTo>
                  <a:lnTo>
                    <a:pt x="0" y="28918"/>
                  </a:lnTo>
                  <a:cubicBezTo>
                    <a:pt x="8634" y="33074"/>
                    <a:pt x="16930" y="38146"/>
                    <a:pt x="24601" y="43971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/>
            <p:cNvSpPr/>
            <p:nvPr/>
          </p:nvSpPr>
          <p:spPr>
            <a:xfrm>
              <a:off x="3619653" y="2284195"/>
              <a:ext cx="32095" cy="32095"/>
            </a:xfrm>
            <a:custGeom>
              <a:avLst/>
              <a:gdLst>
                <a:gd name="connsiteX0" fmla="*/ 32096 w 32095"/>
                <a:gd name="connsiteY0" fmla="*/ 16048 h 32095"/>
                <a:gd name="connsiteX1" fmla="*/ 16048 w 32095"/>
                <a:gd name="connsiteY1" fmla="*/ 32096 h 32095"/>
                <a:gd name="connsiteX2" fmla="*/ 0 w 32095"/>
                <a:gd name="connsiteY2" fmla="*/ 16048 h 32095"/>
                <a:gd name="connsiteX3" fmla="*/ 16048 w 32095"/>
                <a:gd name="connsiteY3" fmla="*/ 0 h 32095"/>
                <a:gd name="connsiteX4" fmla="*/ 32096 w 32095"/>
                <a:gd name="connsiteY4" fmla="*/ 16048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95" h="32095">
                  <a:moveTo>
                    <a:pt x="32096" y="16048"/>
                  </a:moveTo>
                  <a:cubicBezTo>
                    <a:pt x="32096" y="24911"/>
                    <a:pt x="24911" y="32096"/>
                    <a:pt x="16048" y="32096"/>
                  </a:cubicBezTo>
                  <a:cubicBezTo>
                    <a:pt x="7185" y="32096"/>
                    <a:pt x="0" y="24911"/>
                    <a:pt x="0" y="16048"/>
                  </a:cubicBezTo>
                  <a:cubicBezTo>
                    <a:pt x="0" y="7185"/>
                    <a:pt x="7185" y="0"/>
                    <a:pt x="16048" y="0"/>
                  </a:cubicBezTo>
                  <a:cubicBezTo>
                    <a:pt x="24911" y="0"/>
                    <a:pt x="32096" y="7185"/>
                    <a:pt x="32096" y="16048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/>
            <p:cNvSpPr/>
            <p:nvPr/>
          </p:nvSpPr>
          <p:spPr>
            <a:xfrm>
              <a:off x="3972704" y="2284195"/>
              <a:ext cx="32095" cy="32095"/>
            </a:xfrm>
            <a:custGeom>
              <a:avLst/>
              <a:gdLst>
                <a:gd name="connsiteX0" fmla="*/ 32096 w 32095"/>
                <a:gd name="connsiteY0" fmla="*/ 16048 h 32095"/>
                <a:gd name="connsiteX1" fmla="*/ 16048 w 32095"/>
                <a:gd name="connsiteY1" fmla="*/ 32096 h 32095"/>
                <a:gd name="connsiteX2" fmla="*/ 0 w 32095"/>
                <a:gd name="connsiteY2" fmla="*/ 16048 h 32095"/>
                <a:gd name="connsiteX3" fmla="*/ 16048 w 32095"/>
                <a:gd name="connsiteY3" fmla="*/ 0 h 32095"/>
                <a:gd name="connsiteX4" fmla="*/ 32096 w 32095"/>
                <a:gd name="connsiteY4" fmla="*/ 16048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95" h="32095">
                  <a:moveTo>
                    <a:pt x="32096" y="16048"/>
                  </a:moveTo>
                  <a:cubicBezTo>
                    <a:pt x="32096" y="24911"/>
                    <a:pt x="24911" y="32096"/>
                    <a:pt x="16048" y="32096"/>
                  </a:cubicBezTo>
                  <a:cubicBezTo>
                    <a:pt x="7185" y="32096"/>
                    <a:pt x="0" y="24911"/>
                    <a:pt x="0" y="16048"/>
                  </a:cubicBezTo>
                  <a:cubicBezTo>
                    <a:pt x="0" y="7185"/>
                    <a:pt x="7185" y="0"/>
                    <a:pt x="16048" y="0"/>
                  </a:cubicBezTo>
                  <a:cubicBezTo>
                    <a:pt x="24911" y="0"/>
                    <a:pt x="32096" y="7185"/>
                    <a:pt x="32096" y="16048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/>
            <p:cNvSpPr/>
            <p:nvPr/>
          </p:nvSpPr>
          <p:spPr>
            <a:xfrm>
              <a:off x="3619653" y="3118679"/>
              <a:ext cx="32095" cy="32095"/>
            </a:xfrm>
            <a:custGeom>
              <a:avLst/>
              <a:gdLst>
                <a:gd name="connsiteX0" fmla="*/ 32096 w 32095"/>
                <a:gd name="connsiteY0" fmla="*/ 16048 h 32095"/>
                <a:gd name="connsiteX1" fmla="*/ 16048 w 32095"/>
                <a:gd name="connsiteY1" fmla="*/ 32096 h 32095"/>
                <a:gd name="connsiteX2" fmla="*/ 0 w 32095"/>
                <a:gd name="connsiteY2" fmla="*/ 16048 h 32095"/>
                <a:gd name="connsiteX3" fmla="*/ 16048 w 32095"/>
                <a:gd name="connsiteY3" fmla="*/ 0 h 32095"/>
                <a:gd name="connsiteX4" fmla="*/ 32096 w 32095"/>
                <a:gd name="connsiteY4" fmla="*/ 16048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95" h="32095">
                  <a:moveTo>
                    <a:pt x="32096" y="16048"/>
                  </a:moveTo>
                  <a:cubicBezTo>
                    <a:pt x="32096" y="24911"/>
                    <a:pt x="24911" y="32096"/>
                    <a:pt x="16048" y="32096"/>
                  </a:cubicBezTo>
                  <a:cubicBezTo>
                    <a:pt x="7185" y="32096"/>
                    <a:pt x="0" y="24911"/>
                    <a:pt x="0" y="16048"/>
                  </a:cubicBezTo>
                  <a:cubicBezTo>
                    <a:pt x="0" y="7185"/>
                    <a:pt x="7185" y="0"/>
                    <a:pt x="16048" y="0"/>
                  </a:cubicBezTo>
                  <a:cubicBezTo>
                    <a:pt x="24911" y="0"/>
                    <a:pt x="32096" y="7185"/>
                    <a:pt x="32096" y="16048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/>
            <p:cNvSpPr/>
            <p:nvPr/>
          </p:nvSpPr>
          <p:spPr>
            <a:xfrm>
              <a:off x="3972704" y="3118679"/>
              <a:ext cx="32095" cy="32095"/>
            </a:xfrm>
            <a:custGeom>
              <a:avLst/>
              <a:gdLst>
                <a:gd name="connsiteX0" fmla="*/ 32096 w 32095"/>
                <a:gd name="connsiteY0" fmla="*/ 16048 h 32095"/>
                <a:gd name="connsiteX1" fmla="*/ 16048 w 32095"/>
                <a:gd name="connsiteY1" fmla="*/ 32096 h 32095"/>
                <a:gd name="connsiteX2" fmla="*/ 0 w 32095"/>
                <a:gd name="connsiteY2" fmla="*/ 16048 h 32095"/>
                <a:gd name="connsiteX3" fmla="*/ 16048 w 32095"/>
                <a:gd name="connsiteY3" fmla="*/ 0 h 32095"/>
                <a:gd name="connsiteX4" fmla="*/ 32096 w 32095"/>
                <a:gd name="connsiteY4" fmla="*/ 16048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95" h="32095">
                  <a:moveTo>
                    <a:pt x="32096" y="16048"/>
                  </a:moveTo>
                  <a:cubicBezTo>
                    <a:pt x="32096" y="24911"/>
                    <a:pt x="24911" y="32096"/>
                    <a:pt x="16048" y="32096"/>
                  </a:cubicBezTo>
                  <a:cubicBezTo>
                    <a:pt x="7185" y="32096"/>
                    <a:pt x="0" y="24911"/>
                    <a:pt x="0" y="16048"/>
                  </a:cubicBezTo>
                  <a:cubicBezTo>
                    <a:pt x="0" y="7185"/>
                    <a:pt x="7185" y="0"/>
                    <a:pt x="16048" y="0"/>
                  </a:cubicBezTo>
                  <a:cubicBezTo>
                    <a:pt x="24911" y="0"/>
                    <a:pt x="32096" y="7185"/>
                    <a:pt x="32096" y="16048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1" name="图形 26"/>
          <p:cNvGrpSpPr/>
          <p:nvPr/>
        </p:nvGrpSpPr>
        <p:grpSpPr>
          <a:xfrm>
            <a:off x="7777226" y="1938968"/>
            <a:ext cx="360752" cy="360752"/>
            <a:chOff x="4901453" y="2203957"/>
            <a:chExt cx="1027056" cy="1027057"/>
          </a:xfrm>
          <a:solidFill>
            <a:schemeClr val="bg1"/>
          </a:solidFill>
        </p:grpSpPr>
        <p:sp>
          <p:nvSpPr>
            <p:cNvPr id="182" name="任意多边形: 形状 181"/>
            <p:cNvSpPr/>
            <p:nvPr/>
          </p:nvSpPr>
          <p:spPr>
            <a:xfrm>
              <a:off x="4917500" y="2220004"/>
              <a:ext cx="994960" cy="994961"/>
            </a:xfrm>
            <a:custGeom>
              <a:avLst/>
              <a:gdLst>
                <a:gd name="connsiteX0" fmla="*/ 914722 w 994960"/>
                <a:gd name="connsiteY0" fmla="*/ 288860 h 994961"/>
                <a:gd name="connsiteX1" fmla="*/ 802388 w 994960"/>
                <a:gd name="connsiteY1" fmla="*/ 288860 h 994961"/>
                <a:gd name="connsiteX2" fmla="*/ 802388 w 994960"/>
                <a:gd name="connsiteY2" fmla="*/ 0 h 994961"/>
                <a:gd name="connsiteX3" fmla="*/ 0 w 994960"/>
                <a:gd name="connsiteY3" fmla="*/ 0 h 994961"/>
                <a:gd name="connsiteX4" fmla="*/ 0 w 994960"/>
                <a:gd name="connsiteY4" fmla="*/ 994962 h 994961"/>
                <a:gd name="connsiteX5" fmla="*/ 802388 w 994960"/>
                <a:gd name="connsiteY5" fmla="*/ 994962 h 994961"/>
                <a:gd name="connsiteX6" fmla="*/ 802388 w 994960"/>
                <a:gd name="connsiteY6" fmla="*/ 706102 h 994961"/>
                <a:gd name="connsiteX7" fmla="*/ 914722 w 994960"/>
                <a:gd name="connsiteY7" fmla="*/ 706102 h 994961"/>
                <a:gd name="connsiteX8" fmla="*/ 994961 w 994960"/>
                <a:gd name="connsiteY8" fmla="*/ 625863 h 994961"/>
                <a:gd name="connsiteX9" fmla="*/ 994961 w 994960"/>
                <a:gd name="connsiteY9" fmla="*/ 369099 h 994961"/>
                <a:gd name="connsiteX10" fmla="*/ 914722 w 994960"/>
                <a:gd name="connsiteY10" fmla="*/ 288860 h 994961"/>
                <a:gd name="connsiteX11" fmla="*/ 417242 w 994960"/>
                <a:gd name="connsiteY11" fmla="*/ 385146 h 994961"/>
                <a:gd name="connsiteX12" fmla="*/ 962865 w 994960"/>
                <a:gd name="connsiteY12" fmla="*/ 385146 h 994961"/>
                <a:gd name="connsiteX13" fmla="*/ 962865 w 994960"/>
                <a:gd name="connsiteY13" fmla="*/ 449337 h 994961"/>
                <a:gd name="connsiteX14" fmla="*/ 417242 w 994960"/>
                <a:gd name="connsiteY14" fmla="*/ 449337 h 994961"/>
                <a:gd name="connsiteX15" fmla="*/ 959912 w 994960"/>
                <a:gd name="connsiteY15" fmla="*/ 353051 h 994961"/>
                <a:gd name="connsiteX16" fmla="*/ 420194 w 994960"/>
                <a:gd name="connsiteY16" fmla="*/ 353051 h 994961"/>
                <a:gd name="connsiteX17" fmla="*/ 465385 w 994960"/>
                <a:gd name="connsiteY17" fmla="*/ 320955 h 994961"/>
                <a:gd name="connsiteX18" fmla="*/ 914722 w 994960"/>
                <a:gd name="connsiteY18" fmla="*/ 320955 h 994961"/>
                <a:gd name="connsiteX19" fmla="*/ 959912 w 994960"/>
                <a:gd name="connsiteY19" fmla="*/ 353051 h 994961"/>
                <a:gd name="connsiteX20" fmla="*/ 770292 w 994960"/>
                <a:gd name="connsiteY20" fmla="*/ 962866 h 994961"/>
                <a:gd name="connsiteX21" fmla="*/ 32096 w 994960"/>
                <a:gd name="connsiteY21" fmla="*/ 962866 h 994961"/>
                <a:gd name="connsiteX22" fmla="*/ 32096 w 994960"/>
                <a:gd name="connsiteY22" fmla="*/ 32096 h 994961"/>
                <a:gd name="connsiteX23" fmla="*/ 770292 w 994960"/>
                <a:gd name="connsiteY23" fmla="*/ 32096 h 994961"/>
                <a:gd name="connsiteX24" fmla="*/ 770292 w 994960"/>
                <a:gd name="connsiteY24" fmla="*/ 288860 h 994961"/>
                <a:gd name="connsiteX25" fmla="*/ 465385 w 994960"/>
                <a:gd name="connsiteY25" fmla="*/ 288860 h 994961"/>
                <a:gd name="connsiteX26" fmla="*/ 385146 w 994960"/>
                <a:gd name="connsiteY26" fmla="*/ 369099 h 994961"/>
                <a:gd name="connsiteX27" fmla="*/ 385146 w 994960"/>
                <a:gd name="connsiteY27" fmla="*/ 625863 h 994961"/>
                <a:gd name="connsiteX28" fmla="*/ 465385 w 994960"/>
                <a:gd name="connsiteY28" fmla="*/ 706102 h 994961"/>
                <a:gd name="connsiteX29" fmla="*/ 770292 w 994960"/>
                <a:gd name="connsiteY29" fmla="*/ 706102 h 994961"/>
                <a:gd name="connsiteX30" fmla="*/ 914722 w 994960"/>
                <a:gd name="connsiteY30" fmla="*/ 674006 h 994961"/>
                <a:gd name="connsiteX31" fmla="*/ 465385 w 994960"/>
                <a:gd name="connsiteY31" fmla="*/ 674006 h 994961"/>
                <a:gd name="connsiteX32" fmla="*/ 417242 w 994960"/>
                <a:gd name="connsiteY32" fmla="*/ 625863 h 994961"/>
                <a:gd name="connsiteX33" fmla="*/ 417242 w 994960"/>
                <a:gd name="connsiteY33" fmla="*/ 481433 h 994961"/>
                <a:gd name="connsiteX34" fmla="*/ 962865 w 994960"/>
                <a:gd name="connsiteY34" fmla="*/ 481433 h 994961"/>
                <a:gd name="connsiteX35" fmla="*/ 962865 w 994960"/>
                <a:gd name="connsiteY35" fmla="*/ 625863 h 994961"/>
                <a:gd name="connsiteX36" fmla="*/ 914722 w 994960"/>
                <a:gd name="connsiteY36" fmla="*/ 674006 h 994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994960" h="994961">
                  <a:moveTo>
                    <a:pt x="914722" y="288860"/>
                  </a:moveTo>
                  <a:lnTo>
                    <a:pt x="802388" y="288860"/>
                  </a:lnTo>
                  <a:lnTo>
                    <a:pt x="802388" y="0"/>
                  </a:lnTo>
                  <a:lnTo>
                    <a:pt x="0" y="0"/>
                  </a:lnTo>
                  <a:lnTo>
                    <a:pt x="0" y="994962"/>
                  </a:lnTo>
                  <a:lnTo>
                    <a:pt x="802388" y="994962"/>
                  </a:lnTo>
                  <a:lnTo>
                    <a:pt x="802388" y="706102"/>
                  </a:lnTo>
                  <a:lnTo>
                    <a:pt x="914722" y="706102"/>
                  </a:lnTo>
                  <a:cubicBezTo>
                    <a:pt x="958965" y="706102"/>
                    <a:pt x="994961" y="670107"/>
                    <a:pt x="994961" y="625863"/>
                  </a:cubicBezTo>
                  <a:lnTo>
                    <a:pt x="994961" y="369099"/>
                  </a:lnTo>
                  <a:cubicBezTo>
                    <a:pt x="994961" y="324855"/>
                    <a:pt x="958965" y="288860"/>
                    <a:pt x="914722" y="288860"/>
                  </a:cubicBezTo>
                  <a:close/>
                  <a:moveTo>
                    <a:pt x="417242" y="385146"/>
                  </a:moveTo>
                  <a:lnTo>
                    <a:pt x="962865" y="385146"/>
                  </a:lnTo>
                  <a:lnTo>
                    <a:pt x="962865" y="449337"/>
                  </a:lnTo>
                  <a:lnTo>
                    <a:pt x="417242" y="449337"/>
                  </a:lnTo>
                  <a:close/>
                  <a:moveTo>
                    <a:pt x="959912" y="353051"/>
                  </a:moveTo>
                  <a:lnTo>
                    <a:pt x="420194" y="353051"/>
                  </a:lnTo>
                  <a:cubicBezTo>
                    <a:pt x="426838" y="334419"/>
                    <a:pt x="444491" y="320955"/>
                    <a:pt x="465385" y="320955"/>
                  </a:cubicBezTo>
                  <a:lnTo>
                    <a:pt x="914722" y="320955"/>
                  </a:lnTo>
                  <a:cubicBezTo>
                    <a:pt x="935616" y="320955"/>
                    <a:pt x="953268" y="334419"/>
                    <a:pt x="959912" y="353051"/>
                  </a:cubicBezTo>
                  <a:close/>
                  <a:moveTo>
                    <a:pt x="770292" y="962866"/>
                  </a:moveTo>
                  <a:lnTo>
                    <a:pt x="32096" y="962866"/>
                  </a:lnTo>
                  <a:lnTo>
                    <a:pt x="32096" y="32096"/>
                  </a:lnTo>
                  <a:lnTo>
                    <a:pt x="770292" y="32096"/>
                  </a:lnTo>
                  <a:lnTo>
                    <a:pt x="770292" y="288860"/>
                  </a:lnTo>
                  <a:lnTo>
                    <a:pt x="465385" y="288860"/>
                  </a:lnTo>
                  <a:cubicBezTo>
                    <a:pt x="421141" y="288860"/>
                    <a:pt x="385146" y="324855"/>
                    <a:pt x="385146" y="369099"/>
                  </a:cubicBezTo>
                  <a:lnTo>
                    <a:pt x="385146" y="625863"/>
                  </a:lnTo>
                  <a:cubicBezTo>
                    <a:pt x="385146" y="670107"/>
                    <a:pt x="421141" y="706102"/>
                    <a:pt x="465385" y="706102"/>
                  </a:cubicBezTo>
                  <a:lnTo>
                    <a:pt x="770292" y="706102"/>
                  </a:lnTo>
                  <a:close/>
                  <a:moveTo>
                    <a:pt x="914722" y="674006"/>
                  </a:moveTo>
                  <a:lnTo>
                    <a:pt x="465385" y="674006"/>
                  </a:lnTo>
                  <a:cubicBezTo>
                    <a:pt x="438842" y="674006"/>
                    <a:pt x="417242" y="652406"/>
                    <a:pt x="417242" y="625863"/>
                  </a:cubicBezTo>
                  <a:lnTo>
                    <a:pt x="417242" y="481433"/>
                  </a:lnTo>
                  <a:lnTo>
                    <a:pt x="962865" y="481433"/>
                  </a:lnTo>
                  <a:lnTo>
                    <a:pt x="962865" y="625863"/>
                  </a:lnTo>
                  <a:cubicBezTo>
                    <a:pt x="962865" y="652406"/>
                    <a:pt x="941265" y="674006"/>
                    <a:pt x="914722" y="674006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/>
            <p:cNvSpPr/>
            <p:nvPr/>
          </p:nvSpPr>
          <p:spPr>
            <a:xfrm>
              <a:off x="5655697" y="2733533"/>
              <a:ext cx="192573" cy="128382"/>
            </a:xfrm>
            <a:custGeom>
              <a:avLst/>
              <a:gdLst>
                <a:gd name="connsiteX0" fmla="*/ 128382 w 192573"/>
                <a:gd name="connsiteY0" fmla="*/ 0 h 128382"/>
                <a:gd name="connsiteX1" fmla="*/ 96335 w 192573"/>
                <a:gd name="connsiteY1" fmla="*/ 8907 h 128382"/>
                <a:gd name="connsiteX2" fmla="*/ 64191 w 192573"/>
                <a:gd name="connsiteY2" fmla="*/ 0 h 128382"/>
                <a:gd name="connsiteX3" fmla="*/ 0 w 192573"/>
                <a:gd name="connsiteY3" fmla="*/ 64191 h 128382"/>
                <a:gd name="connsiteX4" fmla="*/ 64191 w 192573"/>
                <a:gd name="connsiteY4" fmla="*/ 128382 h 128382"/>
                <a:gd name="connsiteX5" fmla="*/ 96335 w 192573"/>
                <a:gd name="connsiteY5" fmla="*/ 119476 h 128382"/>
                <a:gd name="connsiteX6" fmla="*/ 128382 w 192573"/>
                <a:gd name="connsiteY6" fmla="*/ 128382 h 128382"/>
                <a:gd name="connsiteX7" fmla="*/ 192573 w 192573"/>
                <a:gd name="connsiteY7" fmla="*/ 64191 h 128382"/>
                <a:gd name="connsiteX8" fmla="*/ 128382 w 192573"/>
                <a:gd name="connsiteY8" fmla="*/ 0 h 128382"/>
                <a:gd name="connsiteX9" fmla="*/ 32096 w 192573"/>
                <a:gd name="connsiteY9" fmla="*/ 64191 h 128382"/>
                <a:gd name="connsiteX10" fmla="*/ 64191 w 192573"/>
                <a:gd name="connsiteY10" fmla="*/ 32096 h 128382"/>
                <a:gd name="connsiteX11" fmla="*/ 72440 w 192573"/>
                <a:gd name="connsiteY11" fmla="*/ 33363 h 128382"/>
                <a:gd name="connsiteX12" fmla="*/ 64191 w 192573"/>
                <a:gd name="connsiteY12" fmla="*/ 64191 h 128382"/>
                <a:gd name="connsiteX13" fmla="*/ 72440 w 192573"/>
                <a:gd name="connsiteY13" fmla="*/ 95019 h 128382"/>
                <a:gd name="connsiteX14" fmla="*/ 64191 w 192573"/>
                <a:gd name="connsiteY14" fmla="*/ 96287 h 128382"/>
                <a:gd name="connsiteX15" fmla="*/ 32096 w 192573"/>
                <a:gd name="connsiteY15" fmla="*/ 64191 h 128382"/>
                <a:gd name="connsiteX16" fmla="*/ 128382 w 192573"/>
                <a:gd name="connsiteY16" fmla="*/ 96287 h 128382"/>
                <a:gd name="connsiteX17" fmla="*/ 96287 w 192573"/>
                <a:gd name="connsiteY17" fmla="*/ 64191 h 128382"/>
                <a:gd name="connsiteX18" fmla="*/ 128382 w 192573"/>
                <a:gd name="connsiteY18" fmla="*/ 32096 h 128382"/>
                <a:gd name="connsiteX19" fmla="*/ 160478 w 192573"/>
                <a:gd name="connsiteY19" fmla="*/ 64191 h 128382"/>
                <a:gd name="connsiteX20" fmla="*/ 128382 w 192573"/>
                <a:gd name="connsiteY20" fmla="*/ 96287 h 12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2573" h="128382">
                  <a:moveTo>
                    <a:pt x="128382" y="0"/>
                  </a:moveTo>
                  <a:cubicBezTo>
                    <a:pt x="116651" y="0"/>
                    <a:pt x="105803" y="3386"/>
                    <a:pt x="96335" y="8907"/>
                  </a:cubicBezTo>
                  <a:cubicBezTo>
                    <a:pt x="86578" y="3177"/>
                    <a:pt x="75537" y="0"/>
                    <a:pt x="64191" y="0"/>
                  </a:cubicBezTo>
                  <a:cubicBezTo>
                    <a:pt x="28790" y="0"/>
                    <a:pt x="0" y="28790"/>
                    <a:pt x="0" y="64191"/>
                  </a:cubicBezTo>
                  <a:cubicBezTo>
                    <a:pt x="0" y="99592"/>
                    <a:pt x="28790" y="128382"/>
                    <a:pt x="64191" y="128382"/>
                  </a:cubicBezTo>
                  <a:cubicBezTo>
                    <a:pt x="75537" y="128382"/>
                    <a:pt x="86578" y="125205"/>
                    <a:pt x="96335" y="119476"/>
                  </a:cubicBezTo>
                  <a:cubicBezTo>
                    <a:pt x="105803" y="124996"/>
                    <a:pt x="116651" y="128382"/>
                    <a:pt x="128382" y="128382"/>
                  </a:cubicBezTo>
                  <a:cubicBezTo>
                    <a:pt x="163783" y="128382"/>
                    <a:pt x="192573" y="99592"/>
                    <a:pt x="192573" y="64191"/>
                  </a:cubicBezTo>
                  <a:cubicBezTo>
                    <a:pt x="192573" y="28790"/>
                    <a:pt x="163783" y="0"/>
                    <a:pt x="128382" y="0"/>
                  </a:cubicBezTo>
                  <a:close/>
                  <a:moveTo>
                    <a:pt x="32096" y="64191"/>
                  </a:moveTo>
                  <a:cubicBezTo>
                    <a:pt x="32096" y="46490"/>
                    <a:pt x="46490" y="32096"/>
                    <a:pt x="64191" y="32096"/>
                  </a:cubicBezTo>
                  <a:cubicBezTo>
                    <a:pt x="66999" y="32096"/>
                    <a:pt x="69744" y="32609"/>
                    <a:pt x="72440" y="33363"/>
                  </a:cubicBezTo>
                  <a:cubicBezTo>
                    <a:pt x="67336" y="42543"/>
                    <a:pt x="64191" y="52958"/>
                    <a:pt x="64191" y="64191"/>
                  </a:cubicBezTo>
                  <a:cubicBezTo>
                    <a:pt x="64191" y="75425"/>
                    <a:pt x="67336" y="85839"/>
                    <a:pt x="72440" y="95019"/>
                  </a:cubicBezTo>
                  <a:cubicBezTo>
                    <a:pt x="69744" y="95773"/>
                    <a:pt x="66999" y="96287"/>
                    <a:pt x="64191" y="96287"/>
                  </a:cubicBezTo>
                  <a:cubicBezTo>
                    <a:pt x="46490" y="96287"/>
                    <a:pt x="32096" y="81892"/>
                    <a:pt x="32096" y="64191"/>
                  </a:cubicBezTo>
                  <a:close/>
                  <a:moveTo>
                    <a:pt x="128382" y="96287"/>
                  </a:moveTo>
                  <a:cubicBezTo>
                    <a:pt x="110681" y="96287"/>
                    <a:pt x="96287" y="81892"/>
                    <a:pt x="96287" y="64191"/>
                  </a:cubicBezTo>
                  <a:cubicBezTo>
                    <a:pt x="96287" y="46490"/>
                    <a:pt x="110681" y="32096"/>
                    <a:pt x="128382" y="32096"/>
                  </a:cubicBezTo>
                  <a:cubicBezTo>
                    <a:pt x="146083" y="32096"/>
                    <a:pt x="160478" y="46490"/>
                    <a:pt x="160478" y="64191"/>
                  </a:cubicBezTo>
                  <a:cubicBezTo>
                    <a:pt x="160478" y="81892"/>
                    <a:pt x="146083" y="96287"/>
                    <a:pt x="128382" y="96287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/>
            <p:cNvSpPr/>
            <p:nvPr/>
          </p:nvSpPr>
          <p:spPr>
            <a:xfrm>
              <a:off x="5366837" y="2829819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/>
            <p:cNvSpPr/>
            <p:nvPr/>
          </p:nvSpPr>
          <p:spPr>
            <a:xfrm>
              <a:off x="5431028" y="2829819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/>
            <p:cNvSpPr/>
            <p:nvPr/>
          </p:nvSpPr>
          <p:spPr>
            <a:xfrm>
              <a:off x="5495219" y="2829819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/>
            <p:cNvSpPr/>
            <p:nvPr/>
          </p:nvSpPr>
          <p:spPr>
            <a:xfrm>
              <a:off x="5366837" y="2765628"/>
              <a:ext cx="192573" cy="32095"/>
            </a:xfrm>
            <a:custGeom>
              <a:avLst/>
              <a:gdLst>
                <a:gd name="connsiteX0" fmla="*/ 0 w 192573"/>
                <a:gd name="connsiteY0" fmla="*/ 0 h 32095"/>
                <a:gd name="connsiteX1" fmla="*/ 192573 w 192573"/>
                <a:gd name="connsiteY1" fmla="*/ 0 h 32095"/>
                <a:gd name="connsiteX2" fmla="*/ 192573 w 192573"/>
                <a:gd name="connsiteY2" fmla="*/ 32096 h 32095"/>
                <a:gd name="connsiteX3" fmla="*/ 0 w 192573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573" h="32095">
                  <a:moveTo>
                    <a:pt x="0" y="0"/>
                  </a:moveTo>
                  <a:lnTo>
                    <a:pt x="192573" y="0"/>
                  </a:lnTo>
                  <a:lnTo>
                    <a:pt x="192573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/>
            <p:cNvSpPr/>
            <p:nvPr/>
          </p:nvSpPr>
          <p:spPr>
            <a:xfrm>
              <a:off x="5013787" y="2284195"/>
              <a:ext cx="128382" cy="288859"/>
            </a:xfrm>
            <a:custGeom>
              <a:avLst/>
              <a:gdLst>
                <a:gd name="connsiteX0" fmla="*/ 64191 w 128382"/>
                <a:gd name="connsiteY0" fmla="*/ 224669 h 288859"/>
                <a:gd name="connsiteX1" fmla="*/ 32096 w 128382"/>
                <a:gd name="connsiteY1" fmla="*/ 192573 h 288859"/>
                <a:gd name="connsiteX2" fmla="*/ 0 w 128382"/>
                <a:gd name="connsiteY2" fmla="*/ 192573 h 288859"/>
                <a:gd name="connsiteX3" fmla="*/ 48143 w 128382"/>
                <a:gd name="connsiteY3" fmla="*/ 254485 h 288859"/>
                <a:gd name="connsiteX4" fmla="*/ 48143 w 128382"/>
                <a:gd name="connsiteY4" fmla="*/ 288860 h 288859"/>
                <a:gd name="connsiteX5" fmla="*/ 80239 w 128382"/>
                <a:gd name="connsiteY5" fmla="*/ 288860 h 288859"/>
                <a:gd name="connsiteX6" fmla="*/ 80239 w 128382"/>
                <a:gd name="connsiteY6" fmla="*/ 256764 h 288859"/>
                <a:gd name="connsiteX7" fmla="*/ 128382 w 128382"/>
                <a:gd name="connsiteY7" fmla="*/ 256764 h 288859"/>
                <a:gd name="connsiteX8" fmla="*/ 128382 w 128382"/>
                <a:gd name="connsiteY8" fmla="*/ 192573 h 288859"/>
                <a:gd name="connsiteX9" fmla="*/ 64191 w 128382"/>
                <a:gd name="connsiteY9" fmla="*/ 128382 h 288859"/>
                <a:gd name="connsiteX10" fmla="*/ 32096 w 128382"/>
                <a:gd name="connsiteY10" fmla="*/ 96287 h 288859"/>
                <a:gd name="connsiteX11" fmla="*/ 32096 w 128382"/>
                <a:gd name="connsiteY11" fmla="*/ 64191 h 288859"/>
                <a:gd name="connsiteX12" fmla="*/ 64191 w 128382"/>
                <a:gd name="connsiteY12" fmla="*/ 64191 h 288859"/>
                <a:gd name="connsiteX13" fmla="*/ 96287 w 128382"/>
                <a:gd name="connsiteY13" fmla="*/ 96287 h 288859"/>
                <a:gd name="connsiteX14" fmla="*/ 128382 w 128382"/>
                <a:gd name="connsiteY14" fmla="*/ 96287 h 288859"/>
                <a:gd name="connsiteX15" fmla="*/ 80239 w 128382"/>
                <a:gd name="connsiteY15" fmla="*/ 34374 h 288859"/>
                <a:gd name="connsiteX16" fmla="*/ 80239 w 128382"/>
                <a:gd name="connsiteY16" fmla="*/ 0 h 288859"/>
                <a:gd name="connsiteX17" fmla="*/ 48143 w 128382"/>
                <a:gd name="connsiteY17" fmla="*/ 0 h 288859"/>
                <a:gd name="connsiteX18" fmla="*/ 48143 w 128382"/>
                <a:gd name="connsiteY18" fmla="*/ 32096 h 288859"/>
                <a:gd name="connsiteX19" fmla="*/ 0 w 128382"/>
                <a:gd name="connsiteY19" fmla="*/ 32096 h 288859"/>
                <a:gd name="connsiteX20" fmla="*/ 0 w 128382"/>
                <a:gd name="connsiteY20" fmla="*/ 96287 h 288859"/>
                <a:gd name="connsiteX21" fmla="*/ 64191 w 128382"/>
                <a:gd name="connsiteY21" fmla="*/ 160478 h 288859"/>
                <a:gd name="connsiteX22" fmla="*/ 96287 w 128382"/>
                <a:gd name="connsiteY22" fmla="*/ 192573 h 288859"/>
                <a:gd name="connsiteX23" fmla="*/ 96287 w 128382"/>
                <a:gd name="connsiteY23" fmla="*/ 224669 h 288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8382" h="288859">
                  <a:moveTo>
                    <a:pt x="64191" y="224669"/>
                  </a:moveTo>
                  <a:cubicBezTo>
                    <a:pt x="46490" y="224669"/>
                    <a:pt x="32096" y="210274"/>
                    <a:pt x="32096" y="192573"/>
                  </a:cubicBezTo>
                  <a:lnTo>
                    <a:pt x="0" y="192573"/>
                  </a:lnTo>
                  <a:cubicBezTo>
                    <a:pt x="0" y="222390"/>
                    <a:pt x="20525" y="247312"/>
                    <a:pt x="48143" y="254485"/>
                  </a:cubicBezTo>
                  <a:lnTo>
                    <a:pt x="48143" y="288860"/>
                  </a:lnTo>
                  <a:lnTo>
                    <a:pt x="80239" y="288860"/>
                  </a:lnTo>
                  <a:lnTo>
                    <a:pt x="80239" y="256764"/>
                  </a:lnTo>
                  <a:lnTo>
                    <a:pt x="128382" y="256764"/>
                  </a:lnTo>
                  <a:lnTo>
                    <a:pt x="128382" y="192573"/>
                  </a:lnTo>
                  <a:cubicBezTo>
                    <a:pt x="128382" y="157172"/>
                    <a:pt x="99592" y="128382"/>
                    <a:pt x="64191" y="128382"/>
                  </a:cubicBezTo>
                  <a:cubicBezTo>
                    <a:pt x="46490" y="128382"/>
                    <a:pt x="32096" y="113987"/>
                    <a:pt x="32096" y="96287"/>
                  </a:cubicBezTo>
                  <a:lnTo>
                    <a:pt x="32096" y="64191"/>
                  </a:lnTo>
                  <a:lnTo>
                    <a:pt x="64191" y="64191"/>
                  </a:lnTo>
                  <a:cubicBezTo>
                    <a:pt x="81892" y="64191"/>
                    <a:pt x="96287" y="78586"/>
                    <a:pt x="96287" y="96287"/>
                  </a:cubicBezTo>
                  <a:lnTo>
                    <a:pt x="128382" y="96287"/>
                  </a:lnTo>
                  <a:cubicBezTo>
                    <a:pt x="128382" y="66470"/>
                    <a:pt x="107857" y="41548"/>
                    <a:pt x="80239" y="34374"/>
                  </a:cubicBezTo>
                  <a:lnTo>
                    <a:pt x="80239" y="0"/>
                  </a:lnTo>
                  <a:lnTo>
                    <a:pt x="48143" y="0"/>
                  </a:lnTo>
                  <a:lnTo>
                    <a:pt x="48143" y="32096"/>
                  </a:lnTo>
                  <a:lnTo>
                    <a:pt x="0" y="32096"/>
                  </a:lnTo>
                  <a:lnTo>
                    <a:pt x="0" y="96287"/>
                  </a:lnTo>
                  <a:cubicBezTo>
                    <a:pt x="0" y="131688"/>
                    <a:pt x="28790" y="160478"/>
                    <a:pt x="64191" y="160478"/>
                  </a:cubicBezTo>
                  <a:cubicBezTo>
                    <a:pt x="81892" y="160478"/>
                    <a:pt x="96287" y="174873"/>
                    <a:pt x="96287" y="192573"/>
                  </a:cubicBezTo>
                  <a:lnTo>
                    <a:pt x="96287" y="224669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/>
            <p:cNvSpPr/>
            <p:nvPr/>
          </p:nvSpPr>
          <p:spPr>
            <a:xfrm>
              <a:off x="5623601" y="2284195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/>
            <p:cNvSpPr/>
            <p:nvPr/>
          </p:nvSpPr>
          <p:spPr>
            <a:xfrm>
              <a:off x="5559410" y="2284195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/>
            <p:cNvSpPr/>
            <p:nvPr/>
          </p:nvSpPr>
          <p:spPr>
            <a:xfrm>
              <a:off x="5495219" y="2284195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/>
            <p:cNvSpPr/>
            <p:nvPr/>
          </p:nvSpPr>
          <p:spPr>
            <a:xfrm>
              <a:off x="5334742" y="2348386"/>
              <a:ext cx="320955" cy="32095"/>
            </a:xfrm>
            <a:custGeom>
              <a:avLst/>
              <a:gdLst>
                <a:gd name="connsiteX0" fmla="*/ 0 w 320955"/>
                <a:gd name="connsiteY0" fmla="*/ 0 h 32095"/>
                <a:gd name="connsiteX1" fmla="*/ 320955 w 320955"/>
                <a:gd name="connsiteY1" fmla="*/ 0 h 32095"/>
                <a:gd name="connsiteX2" fmla="*/ 320955 w 320955"/>
                <a:gd name="connsiteY2" fmla="*/ 32096 h 32095"/>
                <a:gd name="connsiteX3" fmla="*/ 0 w 32095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5" h="32095">
                  <a:moveTo>
                    <a:pt x="0" y="0"/>
                  </a:moveTo>
                  <a:lnTo>
                    <a:pt x="320955" y="0"/>
                  </a:lnTo>
                  <a:lnTo>
                    <a:pt x="320955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/>
            <p:cNvSpPr/>
            <p:nvPr/>
          </p:nvSpPr>
          <p:spPr>
            <a:xfrm>
              <a:off x="5334742" y="2412577"/>
              <a:ext cx="320955" cy="32095"/>
            </a:xfrm>
            <a:custGeom>
              <a:avLst/>
              <a:gdLst>
                <a:gd name="connsiteX0" fmla="*/ 0 w 320955"/>
                <a:gd name="connsiteY0" fmla="*/ 0 h 32095"/>
                <a:gd name="connsiteX1" fmla="*/ 320955 w 320955"/>
                <a:gd name="connsiteY1" fmla="*/ 0 h 32095"/>
                <a:gd name="connsiteX2" fmla="*/ 320955 w 320955"/>
                <a:gd name="connsiteY2" fmla="*/ 32096 h 32095"/>
                <a:gd name="connsiteX3" fmla="*/ 0 w 32095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5" h="32095">
                  <a:moveTo>
                    <a:pt x="0" y="0"/>
                  </a:moveTo>
                  <a:lnTo>
                    <a:pt x="320955" y="0"/>
                  </a:lnTo>
                  <a:lnTo>
                    <a:pt x="320955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/>
            <p:cNvSpPr/>
            <p:nvPr/>
          </p:nvSpPr>
          <p:spPr>
            <a:xfrm>
              <a:off x="4981691" y="2829819"/>
              <a:ext cx="256764" cy="256764"/>
            </a:xfrm>
            <a:custGeom>
              <a:avLst/>
              <a:gdLst>
                <a:gd name="connsiteX0" fmla="*/ 256764 w 256764"/>
                <a:gd name="connsiteY0" fmla="*/ 128382 h 256764"/>
                <a:gd name="connsiteX1" fmla="*/ 128382 w 256764"/>
                <a:gd name="connsiteY1" fmla="*/ 0 h 256764"/>
                <a:gd name="connsiteX2" fmla="*/ 0 w 256764"/>
                <a:gd name="connsiteY2" fmla="*/ 128382 h 256764"/>
                <a:gd name="connsiteX3" fmla="*/ 128382 w 256764"/>
                <a:gd name="connsiteY3" fmla="*/ 256764 h 256764"/>
                <a:gd name="connsiteX4" fmla="*/ 144430 w 256764"/>
                <a:gd name="connsiteY4" fmla="*/ 256764 h 256764"/>
                <a:gd name="connsiteX5" fmla="*/ 144430 w 256764"/>
                <a:gd name="connsiteY5" fmla="*/ 144430 h 256764"/>
                <a:gd name="connsiteX6" fmla="*/ 256764 w 256764"/>
                <a:gd name="connsiteY6" fmla="*/ 144430 h 256764"/>
                <a:gd name="connsiteX7" fmla="*/ 112334 w 256764"/>
                <a:gd name="connsiteY7" fmla="*/ 223337 h 256764"/>
                <a:gd name="connsiteX8" fmla="*/ 32096 w 256764"/>
                <a:gd name="connsiteY8" fmla="*/ 128382 h 256764"/>
                <a:gd name="connsiteX9" fmla="*/ 112334 w 256764"/>
                <a:gd name="connsiteY9" fmla="*/ 33540 h 256764"/>
                <a:gd name="connsiteX10" fmla="*/ 112334 w 256764"/>
                <a:gd name="connsiteY10" fmla="*/ 112334 h 256764"/>
                <a:gd name="connsiteX11" fmla="*/ 112334 w 256764"/>
                <a:gd name="connsiteY11" fmla="*/ 128382 h 256764"/>
                <a:gd name="connsiteX12" fmla="*/ 144430 w 256764"/>
                <a:gd name="connsiteY12" fmla="*/ 112334 h 256764"/>
                <a:gd name="connsiteX13" fmla="*/ 144430 w 256764"/>
                <a:gd name="connsiteY13" fmla="*/ 33556 h 256764"/>
                <a:gd name="connsiteX14" fmla="*/ 223337 w 256764"/>
                <a:gd name="connsiteY14" fmla="*/ 112334 h 25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6764" h="256764">
                  <a:moveTo>
                    <a:pt x="256764" y="128382"/>
                  </a:moveTo>
                  <a:cubicBezTo>
                    <a:pt x="256764" y="57595"/>
                    <a:pt x="199169" y="0"/>
                    <a:pt x="128382" y="0"/>
                  </a:cubicBezTo>
                  <a:cubicBezTo>
                    <a:pt x="57595" y="0"/>
                    <a:pt x="0" y="57595"/>
                    <a:pt x="0" y="128382"/>
                  </a:cubicBezTo>
                  <a:cubicBezTo>
                    <a:pt x="0" y="199169"/>
                    <a:pt x="57595" y="256764"/>
                    <a:pt x="128382" y="256764"/>
                  </a:cubicBezTo>
                  <a:lnTo>
                    <a:pt x="144430" y="256764"/>
                  </a:lnTo>
                  <a:lnTo>
                    <a:pt x="144430" y="144430"/>
                  </a:lnTo>
                  <a:lnTo>
                    <a:pt x="256764" y="144430"/>
                  </a:lnTo>
                  <a:close/>
                  <a:moveTo>
                    <a:pt x="112334" y="223337"/>
                  </a:moveTo>
                  <a:cubicBezTo>
                    <a:pt x="66855" y="215666"/>
                    <a:pt x="32096" y="176012"/>
                    <a:pt x="32096" y="128382"/>
                  </a:cubicBezTo>
                  <a:cubicBezTo>
                    <a:pt x="32096" y="80768"/>
                    <a:pt x="66871" y="41227"/>
                    <a:pt x="112334" y="33540"/>
                  </a:cubicBezTo>
                  <a:lnTo>
                    <a:pt x="112334" y="112334"/>
                  </a:lnTo>
                  <a:lnTo>
                    <a:pt x="112334" y="128382"/>
                  </a:lnTo>
                  <a:close/>
                  <a:moveTo>
                    <a:pt x="144430" y="112334"/>
                  </a:moveTo>
                  <a:lnTo>
                    <a:pt x="144430" y="33556"/>
                  </a:lnTo>
                  <a:cubicBezTo>
                    <a:pt x="184678" y="40344"/>
                    <a:pt x="216548" y="72087"/>
                    <a:pt x="223337" y="112334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/>
            <p:cNvSpPr/>
            <p:nvPr/>
          </p:nvSpPr>
          <p:spPr>
            <a:xfrm>
              <a:off x="5158217" y="3006345"/>
              <a:ext cx="144429" cy="144429"/>
            </a:xfrm>
            <a:custGeom>
              <a:avLst/>
              <a:gdLst>
                <a:gd name="connsiteX0" fmla="*/ 0 w 144429"/>
                <a:gd name="connsiteY0" fmla="*/ 144430 h 144429"/>
                <a:gd name="connsiteX1" fmla="*/ 16048 w 144429"/>
                <a:gd name="connsiteY1" fmla="*/ 144430 h 144429"/>
                <a:gd name="connsiteX2" fmla="*/ 144430 w 144429"/>
                <a:gd name="connsiteY2" fmla="*/ 16048 h 144429"/>
                <a:gd name="connsiteX3" fmla="*/ 144430 w 144429"/>
                <a:gd name="connsiteY3" fmla="*/ 0 h 144429"/>
                <a:gd name="connsiteX4" fmla="*/ 0 w 144429"/>
                <a:gd name="connsiteY4" fmla="*/ 0 h 144429"/>
                <a:gd name="connsiteX5" fmla="*/ 32096 w 144429"/>
                <a:gd name="connsiteY5" fmla="*/ 32096 h 144429"/>
                <a:gd name="connsiteX6" fmla="*/ 111002 w 144429"/>
                <a:gd name="connsiteY6" fmla="*/ 32096 h 144429"/>
                <a:gd name="connsiteX7" fmla="*/ 32096 w 144429"/>
                <a:gd name="connsiteY7" fmla="*/ 111002 h 144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429" h="144429">
                  <a:moveTo>
                    <a:pt x="0" y="144430"/>
                  </a:moveTo>
                  <a:lnTo>
                    <a:pt x="16048" y="144430"/>
                  </a:lnTo>
                  <a:cubicBezTo>
                    <a:pt x="86834" y="144430"/>
                    <a:pt x="144430" y="86834"/>
                    <a:pt x="144430" y="16048"/>
                  </a:cubicBezTo>
                  <a:lnTo>
                    <a:pt x="144430" y="0"/>
                  </a:lnTo>
                  <a:lnTo>
                    <a:pt x="0" y="0"/>
                  </a:lnTo>
                  <a:close/>
                  <a:moveTo>
                    <a:pt x="32096" y="32096"/>
                  </a:moveTo>
                  <a:lnTo>
                    <a:pt x="111002" y="32096"/>
                  </a:lnTo>
                  <a:cubicBezTo>
                    <a:pt x="104214" y="72359"/>
                    <a:pt x="72359" y="104214"/>
                    <a:pt x="32096" y="111002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/>
            <p:cNvSpPr/>
            <p:nvPr/>
          </p:nvSpPr>
          <p:spPr>
            <a:xfrm>
              <a:off x="5623601" y="3118679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/>
            <p:cNvSpPr/>
            <p:nvPr/>
          </p:nvSpPr>
          <p:spPr>
            <a:xfrm>
              <a:off x="5559410" y="3118679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/>
            <p:cNvSpPr/>
            <p:nvPr/>
          </p:nvSpPr>
          <p:spPr>
            <a:xfrm>
              <a:off x="5495219" y="3118679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/>
            <p:cNvSpPr/>
            <p:nvPr/>
          </p:nvSpPr>
          <p:spPr>
            <a:xfrm>
              <a:off x="5334742" y="3054488"/>
              <a:ext cx="320955" cy="32095"/>
            </a:xfrm>
            <a:custGeom>
              <a:avLst/>
              <a:gdLst>
                <a:gd name="connsiteX0" fmla="*/ 0 w 320955"/>
                <a:gd name="connsiteY0" fmla="*/ 0 h 32095"/>
                <a:gd name="connsiteX1" fmla="*/ 320955 w 320955"/>
                <a:gd name="connsiteY1" fmla="*/ 0 h 32095"/>
                <a:gd name="connsiteX2" fmla="*/ 320955 w 320955"/>
                <a:gd name="connsiteY2" fmla="*/ 32096 h 32095"/>
                <a:gd name="connsiteX3" fmla="*/ 0 w 32095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5" h="32095">
                  <a:moveTo>
                    <a:pt x="0" y="0"/>
                  </a:moveTo>
                  <a:lnTo>
                    <a:pt x="320955" y="0"/>
                  </a:lnTo>
                  <a:lnTo>
                    <a:pt x="320955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/>
            <p:cNvSpPr/>
            <p:nvPr/>
          </p:nvSpPr>
          <p:spPr>
            <a:xfrm>
              <a:off x="5334742" y="2990297"/>
              <a:ext cx="320955" cy="32095"/>
            </a:xfrm>
            <a:custGeom>
              <a:avLst/>
              <a:gdLst>
                <a:gd name="connsiteX0" fmla="*/ 0 w 320955"/>
                <a:gd name="connsiteY0" fmla="*/ 0 h 32095"/>
                <a:gd name="connsiteX1" fmla="*/ 320955 w 320955"/>
                <a:gd name="connsiteY1" fmla="*/ 0 h 32095"/>
                <a:gd name="connsiteX2" fmla="*/ 320955 w 320955"/>
                <a:gd name="connsiteY2" fmla="*/ 32096 h 32095"/>
                <a:gd name="connsiteX3" fmla="*/ 0 w 32095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5" h="32095">
                  <a:moveTo>
                    <a:pt x="0" y="0"/>
                  </a:moveTo>
                  <a:lnTo>
                    <a:pt x="320955" y="0"/>
                  </a:lnTo>
                  <a:lnTo>
                    <a:pt x="320955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/>
            <p:cNvSpPr/>
            <p:nvPr/>
          </p:nvSpPr>
          <p:spPr>
            <a:xfrm>
              <a:off x="4981691" y="2605151"/>
              <a:ext cx="288859" cy="32095"/>
            </a:xfrm>
            <a:custGeom>
              <a:avLst/>
              <a:gdLst>
                <a:gd name="connsiteX0" fmla="*/ 0 w 288859"/>
                <a:gd name="connsiteY0" fmla="*/ 0 h 32095"/>
                <a:gd name="connsiteX1" fmla="*/ 288860 w 288859"/>
                <a:gd name="connsiteY1" fmla="*/ 0 h 32095"/>
                <a:gd name="connsiteX2" fmla="*/ 288860 w 288859"/>
                <a:gd name="connsiteY2" fmla="*/ 32096 h 32095"/>
                <a:gd name="connsiteX3" fmla="*/ 0 w 288859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859" h="32095">
                  <a:moveTo>
                    <a:pt x="0" y="0"/>
                  </a:moveTo>
                  <a:lnTo>
                    <a:pt x="288860" y="0"/>
                  </a:lnTo>
                  <a:lnTo>
                    <a:pt x="288860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/>
            <p:cNvSpPr/>
            <p:nvPr/>
          </p:nvSpPr>
          <p:spPr>
            <a:xfrm>
              <a:off x="4981691" y="2669342"/>
              <a:ext cx="288859" cy="32095"/>
            </a:xfrm>
            <a:custGeom>
              <a:avLst/>
              <a:gdLst>
                <a:gd name="connsiteX0" fmla="*/ 0 w 288859"/>
                <a:gd name="connsiteY0" fmla="*/ 0 h 32095"/>
                <a:gd name="connsiteX1" fmla="*/ 288860 w 288859"/>
                <a:gd name="connsiteY1" fmla="*/ 0 h 32095"/>
                <a:gd name="connsiteX2" fmla="*/ 288860 w 288859"/>
                <a:gd name="connsiteY2" fmla="*/ 32096 h 32095"/>
                <a:gd name="connsiteX3" fmla="*/ 0 w 288859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859" h="32095">
                  <a:moveTo>
                    <a:pt x="0" y="0"/>
                  </a:moveTo>
                  <a:lnTo>
                    <a:pt x="288860" y="0"/>
                  </a:lnTo>
                  <a:lnTo>
                    <a:pt x="288860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/>
            <p:cNvSpPr/>
            <p:nvPr/>
          </p:nvSpPr>
          <p:spPr>
            <a:xfrm>
              <a:off x="4981691" y="2733533"/>
              <a:ext cx="288859" cy="32095"/>
            </a:xfrm>
            <a:custGeom>
              <a:avLst/>
              <a:gdLst>
                <a:gd name="connsiteX0" fmla="*/ 0 w 288859"/>
                <a:gd name="connsiteY0" fmla="*/ 0 h 32095"/>
                <a:gd name="connsiteX1" fmla="*/ 288860 w 288859"/>
                <a:gd name="connsiteY1" fmla="*/ 0 h 32095"/>
                <a:gd name="connsiteX2" fmla="*/ 288860 w 288859"/>
                <a:gd name="connsiteY2" fmla="*/ 32096 h 32095"/>
                <a:gd name="connsiteX3" fmla="*/ 0 w 288859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859" h="32095">
                  <a:moveTo>
                    <a:pt x="0" y="0"/>
                  </a:moveTo>
                  <a:lnTo>
                    <a:pt x="288860" y="0"/>
                  </a:lnTo>
                  <a:lnTo>
                    <a:pt x="288860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4" name="图形 28"/>
          <p:cNvGrpSpPr/>
          <p:nvPr/>
        </p:nvGrpSpPr>
        <p:grpSpPr>
          <a:xfrm>
            <a:off x="8284371" y="3552160"/>
            <a:ext cx="360752" cy="360752"/>
            <a:chOff x="6263491" y="2203957"/>
            <a:chExt cx="1027056" cy="1027057"/>
          </a:xfrm>
          <a:solidFill>
            <a:schemeClr val="bg1"/>
          </a:solidFill>
        </p:grpSpPr>
        <p:sp>
          <p:nvSpPr>
            <p:cNvPr id="205" name="任意多边形: 形状 204"/>
            <p:cNvSpPr/>
            <p:nvPr/>
          </p:nvSpPr>
          <p:spPr>
            <a:xfrm>
              <a:off x="6279538" y="2220004"/>
              <a:ext cx="994960" cy="994961"/>
            </a:xfrm>
            <a:custGeom>
              <a:avLst/>
              <a:gdLst>
                <a:gd name="connsiteX0" fmla="*/ 866579 w 994960"/>
                <a:gd name="connsiteY0" fmla="*/ 706102 h 994961"/>
                <a:gd name="connsiteX1" fmla="*/ 866579 w 994960"/>
                <a:gd name="connsiteY1" fmla="*/ 80239 h 994961"/>
                <a:gd name="connsiteX2" fmla="*/ 786340 w 994960"/>
                <a:gd name="connsiteY2" fmla="*/ 0 h 994961"/>
                <a:gd name="connsiteX3" fmla="*/ 240716 w 994960"/>
                <a:gd name="connsiteY3" fmla="*/ 0 h 994961"/>
                <a:gd name="connsiteX4" fmla="*/ 160478 w 994960"/>
                <a:gd name="connsiteY4" fmla="*/ 80239 h 994961"/>
                <a:gd name="connsiteX5" fmla="*/ 160478 w 994960"/>
                <a:gd name="connsiteY5" fmla="*/ 353051 h 994961"/>
                <a:gd name="connsiteX6" fmla="*/ 288860 w 994960"/>
                <a:gd name="connsiteY6" fmla="*/ 353051 h 994961"/>
                <a:gd name="connsiteX7" fmla="*/ 288860 w 994960"/>
                <a:gd name="connsiteY7" fmla="*/ 410775 h 994961"/>
                <a:gd name="connsiteX8" fmla="*/ 286918 w 994960"/>
                <a:gd name="connsiteY8" fmla="*/ 412540 h 994961"/>
                <a:gd name="connsiteX9" fmla="*/ 27394 w 994960"/>
                <a:gd name="connsiteY9" fmla="*/ 672064 h 994961"/>
                <a:gd name="connsiteX10" fmla="*/ 0 w 994960"/>
                <a:gd name="connsiteY10" fmla="*/ 738197 h 994961"/>
                <a:gd name="connsiteX11" fmla="*/ 27394 w 994960"/>
                <a:gd name="connsiteY11" fmla="*/ 804330 h 994961"/>
                <a:gd name="connsiteX12" fmla="*/ 190631 w 994960"/>
                <a:gd name="connsiteY12" fmla="*/ 967568 h 994961"/>
                <a:gd name="connsiteX13" fmla="*/ 256764 w 994960"/>
                <a:gd name="connsiteY13" fmla="*/ 994962 h 994961"/>
                <a:gd name="connsiteX14" fmla="*/ 322897 w 994960"/>
                <a:gd name="connsiteY14" fmla="*/ 967568 h 994961"/>
                <a:gd name="connsiteX15" fmla="*/ 423885 w 994960"/>
                <a:gd name="connsiteY15" fmla="*/ 866579 h 994961"/>
                <a:gd name="connsiteX16" fmla="*/ 914722 w 994960"/>
                <a:gd name="connsiteY16" fmla="*/ 866579 h 994961"/>
                <a:gd name="connsiteX17" fmla="*/ 994961 w 994960"/>
                <a:gd name="connsiteY17" fmla="*/ 786341 h 994961"/>
                <a:gd name="connsiteX18" fmla="*/ 994961 w 994960"/>
                <a:gd name="connsiteY18" fmla="*/ 706102 h 994961"/>
                <a:gd name="connsiteX19" fmla="*/ 192573 w 994960"/>
                <a:gd name="connsiteY19" fmla="*/ 320955 h 994961"/>
                <a:gd name="connsiteX20" fmla="*/ 192573 w 994960"/>
                <a:gd name="connsiteY20" fmla="*/ 80239 h 994961"/>
                <a:gd name="connsiteX21" fmla="*/ 240716 w 994960"/>
                <a:gd name="connsiteY21" fmla="*/ 32096 h 994961"/>
                <a:gd name="connsiteX22" fmla="*/ 288860 w 994960"/>
                <a:gd name="connsiteY22" fmla="*/ 80239 h 994961"/>
                <a:gd name="connsiteX23" fmla="*/ 288860 w 994960"/>
                <a:gd name="connsiteY23" fmla="*/ 320955 h 994961"/>
                <a:gd name="connsiteX24" fmla="*/ 304490 w 994960"/>
                <a:gd name="connsiteY24" fmla="*/ 32096 h 994961"/>
                <a:gd name="connsiteX25" fmla="*/ 786340 w 994960"/>
                <a:gd name="connsiteY25" fmla="*/ 32096 h 994961"/>
                <a:gd name="connsiteX26" fmla="*/ 834483 w 994960"/>
                <a:gd name="connsiteY26" fmla="*/ 80239 h 994961"/>
                <a:gd name="connsiteX27" fmla="*/ 834483 w 994960"/>
                <a:gd name="connsiteY27" fmla="*/ 706102 h 994961"/>
                <a:gd name="connsiteX28" fmla="*/ 584170 w 994960"/>
                <a:gd name="connsiteY28" fmla="*/ 706102 h 994961"/>
                <a:gd name="connsiteX29" fmla="*/ 603957 w 994960"/>
                <a:gd name="connsiteY29" fmla="*/ 674006 h 994961"/>
                <a:gd name="connsiteX30" fmla="*/ 802388 w 994960"/>
                <a:gd name="connsiteY30" fmla="*/ 674006 h 994961"/>
                <a:gd name="connsiteX31" fmla="*/ 802388 w 994960"/>
                <a:gd name="connsiteY31" fmla="*/ 192573 h 994961"/>
                <a:gd name="connsiteX32" fmla="*/ 353051 w 994960"/>
                <a:gd name="connsiteY32" fmla="*/ 192573 h 994961"/>
                <a:gd name="connsiteX33" fmla="*/ 353051 w 994960"/>
                <a:gd name="connsiteY33" fmla="*/ 385146 h 994961"/>
                <a:gd name="connsiteX34" fmla="*/ 320955 w 994960"/>
                <a:gd name="connsiteY34" fmla="*/ 390891 h 994961"/>
                <a:gd name="connsiteX35" fmla="*/ 320955 w 994960"/>
                <a:gd name="connsiteY35" fmla="*/ 80239 h 994961"/>
                <a:gd name="connsiteX36" fmla="*/ 304490 w 994960"/>
                <a:gd name="connsiteY36" fmla="*/ 32096 h 994961"/>
                <a:gd name="connsiteX37" fmla="*/ 609815 w 994960"/>
                <a:gd name="connsiteY37" fmla="*/ 288860 h 994961"/>
                <a:gd name="connsiteX38" fmla="*/ 674006 w 994960"/>
                <a:gd name="connsiteY38" fmla="*/ 288860 h 994961"/>
                <a:gd name="connsiteX39" fmla="*/ 674006 w 994960"/>
                <a:gd name="connsiteY39" fmla="*/ 641911 h 994961"/>
                <a:gd name="connsiteX40" fmla="*/ 609815 w 994960"/>
                <a:gd name="connsiteY40" fmla="*/ 641911 h 994961"/>
                <a:gd name="connsiteX41" fmla="*/ 706101 w 994960"/>
                <a:gd name="connsiteY41" fmla="*/ 288860 h 994961"/>
                <a:gd name="connsiteX42" fmla="*/ 770292 w 994960"/>
                <a:gd name="connsiteY42" fmla="*/ 288860 h 994961"/>
                <a:gd name="connsiteX43" fmla="*/ 770292 w 994960"/>
                <a:gd name="connsiteY43" fmla="*/ 641911 h 994961"/>
                <a:gd name="connsiteX44" fmla="*/ 706101 w 994960"/>
                <a:gd name="connsiteY44" fmla="*/ 641911 h 994961"/>
                <a:gd name="connsiteX45" fmla="*/ 770292 w 994960"/>
                <a:gd name="connsiteY45" fmla="*/ 256764 h 994961"/>
                <a:gd name="connsiteX46" fmla="*/ 513528 w 994960"/>
                <a:gd name="connsiteY46" fmla="*/ 256764 h 994961"/>
                <a:gd name="connsiteX47" fmla="*/ 513528 w 994960"/>
                <a:gd name="connsiteY47" fmla="*/ 224669 h 994961"/>
                <a:gd name="connsiteX48" fmla="*/ 770292 w 994960"/>
                <a:gd name="connsiteY48" fmla="*/ 224669 h 994961"/>
                <a:gd name="connsiteX49" fmla="*/ 481433 w 994960"/>
                <a:gd name="connsiteY49" fmla="*/ 256764 h 994961"/>
                <a:gd name="connsiteX50" fmla="*/ 385146 w 994960"/>
                <a:gd name="connsiteY50" fmla="*/ 256764 h 994961"/>
                <a:gd name="connsiteX51" fmla="*/ 385146 w 994960"/>
                <a:gd name="connsiteY51" fmla="*/ 224669 h 994961"/>
                <a:gd name="connsiteX52" fmla="*/ 481433 w 994960"/>
                <a:gd name="connsiteY52" fmla="*/ 224669 h 994961"/>
                <a:gd name="connsiteX53" fmla="*/ 385146 w 994960"/>
                <a:gd name="connsiteY53" fmla="*/ 288860 h 994961"/>
                <a:gd name="connsiteX54" fmla="*/ 481433 w 994960"/>
                <a:gd name="connsiteY54" fmla="*/ 288860 h 994961"/>
                <a:gd name="connsiteX55" fmla="*/ 481433 w 994960"/>
                <a:gd name="connsiteY55" fmla="*/ 474789 h 994961"/>
                <a:gd name="connsiteX56" fmla="*/ 419183 w 994960"/>
                <a:gd name="connsiteY56" fmla="*/ 412540 h 994961"/>
                <a:gd name="connsiteX57" fmla="*/ 385146 w 994960"/>
                <a:gd name="connsiteY57" fmla="*/ 390891 h 994961"/>
                <a:gd name="connsiteX58" fmla="*/ 513528 w 994960"/>
                <a:gd name="connsiteY58" fmla="*/ 288860 h 994961"/>
                <a:gd name="connsiteX59" fmla="*/ 577719 w 994960"/>
                <a:gd name="connsiteY59" fmla="*/ 288860 h 994961"/>
                <a:gd name="connsiteX60" fmla="*/ 577719 w 994960"/>
                <a:gd name="connsiteY60" fmla="*/ 571076 h 994961"/>
                <a:gd name="connsiteX61" fmla="*/ 513528 w 994960"/>
                <a:gd name="connsiteY61" fmla="*/ 506885 h 994961"/>
                <a:gd name="connsiteX62" fmla="*/ 300205 w 994960"/>
                <a:gd name="connsiteY62" fmla="*/ 944876 h 994961"/>
                <a:gd name="connsiteX63" fmla="*/ 213323 w 994960"/>
                <a:gd name="connsiteY63" fmla="*/ 944876 h 994961"/>
                <a:gd name="connsiteX64" fmla="*/ 50085 w 994960"/>
                <a:gd name="connsiteY64" fmla="*/ 781639 h 994961"/>
                <a:gd name="connsiteX65" fmla="*/ 32096 w 994960"/>
                <a:gd name="connsiteY65" fmla="*/ 738197 h 994961"/>
                <a:gd name="connsiteX66" fmla="*/ 50085 w 994960"/>
                <a:gd name="connsiteY66" fmla="*/ 694756 h 994961"/>
                <a:gd name="connsiteX67" fmla="*/ 309609 w 994960"/>
                <a:gd name="connsiteY67" fmla="*/ 435231 h 994961"/>
                <a:gd name="connsiteX68" fmla="*/ 353051 w 994960"/>
                <a:gd name="connsiteY68" fmla="*/ 417242 h 994961"/>
                <a:gd name="connsiteX69" fmla="*/ 396492 w 994960"/>
                <a:gd name="connsiteY69" fmla="*/ 435231 h 994961"/>
                <a:gd name="connsiteX70" fmla="*/ 559730 w 994960"/>
                <a:gd name="connsiteY70" fmla="*/ 598469 h 994961"/>
                <a:gd name="connsiteX71" fmla="*/ 577719 w 994960"/>
                <a:gd name="connsiteY71" fmla="*/ 641911 h 994961"/>
                <a:gd name="connsiteX72" fmla="*/ 559730 w 994960"/>
                <a:gd name="connsiteY72" fmla="*/ 685352 h 994961"/>
                <a:gd name="connsiteX73" fmla="*/ 962865 w 994960"/>
                <a:gd name="connsiteY73" fmla="*/ 786341 h 994961"/>
                <a:gd name="connsiteX74" fmla="*/ 914722 w 994960"/>
                <a:gd name="connsiteY74" fmla="*/ 834484 h 994961"/>
                <a:gd name="connsiteX75" fmla="*/ 455981 w 994960"/>
                <a:gd name="connsiteY75" fmla="*/ 834484 h 994961"/>
                <a:gd name="connsiteX76" fmla="*/ 552267 w 994960"/>
                <a:gd name="connsiteY76" fmla="*/ 738197 h 994961"/>
                <a:gd name="connsiteX77" fmla="*/ 962865 w 994960"/>
                <a:gd name="connsiteY77" fmla="*/ 738197 h 994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994960" h="994961">
                  <a:moveTo>
                    <a:pt x="866579" y="706102"/>
                  </a:moveTo>
                  <a:lnTo>
                    <a:pt x="866579" y="80239"/>
                  </a:lnTo>
                  <a:cubicBezTo>
                    <a:pt x="866579" y="35995"/>
                    <a:pt x="830583" y="0"/>
                    <a:pt x="786340" y="0"/>
                  </a:cubicBezTo>
                  <a:lnTo>
                    <a:pt x="240716" y="0"/>
                  </a:lnTo>
                  <a:cubicBezTo>
                    <a:pt x="196473" y="0"/>
                    <a:pt x="160478" y="35995"/>
                    <a:pt x="160478" y="80239"/>
                  </a:cubicBezTo>
                  <a:lnTo>
                    <a:pt x="160478" y="353051"/>
                  </a:lnTo>
                  <a:lnTo>
                    <a:pt x="288860" y="353051"/>
                  </a:lnTo>
                  <a:lnTo>
                    <a:pt x="288860" y="410775"/>
                  </a:lnTo>
                  <a:cubicBezTo>
                    <a:pt x="288218" y="411384"/>
                    <a:pt x="287544" y="411914"/>
                    <a:pt x="286918" y="412540"/>
                  </a:cubicBezTo>
                  <a:lnTo>
                    <a:pt x="27394" y="672064"/>
                  </a:lnTo>
                  <a:cubicBezTo>
                    <a:pt x="9982" y="689476"/>
                    <a:pt x="0" y="713580"/>
                    <a:pt x="0" y="738197"/>
                  </a:cubicBezTo>
                  <a:cubicBezTo>
                    <a:pt x="0" y="762815"/>
                    <a:pt x="9982" y="786918"/>
                    <a:pt x="27394" y="804330"/>
                  </a:cubicBezTo>
                  <a:lnTo>
                    <a:pt x="190631" y="967568"/>
                  </a:lnTo>
                  <a:cubicBezTo>
                    <a:pt x="208284" y="985237"/>
                    <a:pt x="231778" y="994962"/>
                    <a:pt x="256764" y="994962"/>
                  </a:cubicBezTo>
                  <a:cubicBezTo>
                    <a:pt x="281750" y="994962"/>
                    <a:pt x="305244" y="985237"/>
                    <a:pt x="322897" y="967568"/>
                  </a:cubicBezTo>
                  <a:lnTo>
                    <a:pt x="423885" y="866579"/>
                  </a:lnTo>
                  <a:lnTo>
                    <a:pt x="914722" y="866579"/>
                  </a:lnTo>
                  <a:cubicBezTo>
                    <a:pt x="958965" y="866579"/>
                    <a:pt x="994961" y="830584"/>
                    <a:pt x="994961" y="786341"/>
                  </a:cubicBezTo>
                  <a:lnTo>
                    <a:pt x="994961" y="706102"/>
                  </a:lnTo>
                  <a:close/>
                  <a:moveTo>
                    <a:pt x="192573" y="320955"/>
                  </a:moveTo>
                  <a:lnTo>
                    <a:pt x="192573" y="80239"/>
                  </a:lnTo>
                  <a:cubicBezTo>
                    <a:pt x="192573" y="53696"/>
                    <a:pt x="214173" y="32096"/>
                    <a:pt x="240716" y="32096"/>
                  </a:cubicBezTo>
                  <a:cubicBezTo>
                    <a:pt x="267259" y="32096"/>
                    <a:pt x="288860" y="53696"/>
                    <a:pt x="288860" y="80239"/>
                  </a:cubicBezTo>
                  <a:lnTo>
                    <a:pt x="288860" y="320955"/>
                  </a:lnTo>
                  <a:close/>
                  <a:moveTo>
                    <a:pt x="304490" y="32096"/>
                  </a:moveTo>
                  <a:lnTo>
                    <a:pt x="786340" y="32096"/>
                  </a:lnTo>
                  <a:cubicBezTo>
                    <a:pt x="812883" y="32096"/>
                    <a:pt x="834483" y="53696"/>
                    <a:pt x="834483" y="80239"/>
                  </a:cubicBezTo>
                  <a:lnTo>
                    <a:pt x="834483" y="706102"/>
                  </a:lnTo>
                  <a:lnTo>
                    <a:pt x="584170" y="706102"/>
                  </a:lnTo>
                  <a:cubicBezTo>
                    <a:pt x="592916" y="696842"/>
                    <a:pt x="599608" y="685882"/>
                    <a:pt x="603957" y="674006"/>
                  </a:cubicBezTo>
                  <a:lnTo>
                    <a:pt x="802388" y="674006"/>
                  </a:lnTo>
                  <a:lnTo>
                    <a:pt x="802388" y="192573"/>
                  </a:lnTo>
                  <a:lnTo>
                    <a:pt x="353051" y="192573"/>
                  </a:lnTo>
                  <a:lnTo>
                    <a:pt x="353051" y="385146"/>
                  </a:lnTo>
                  <a:cubicBezTo>
                    <a:pt x="341913" y="385146"/>
                    <a:pt x="331113" y="387184"/>
                    <a:pt x="320955" y="390891"/>
                  </a:cubicBezTo>
                  <a:lnTo>
                    <a:pt x="320955" y="80239"/>
                  </a:lnTo>
                  <a:cubicBezTo>
                    <a:pt x="320955" y="62105"/>
                    <a:pt x="314680" y="45544"/>
                    <a:pt x="304490" y="32096"/>
                  </a:cubicBezTo>
                  <a:close/>
                  <a:moveTo>
                    <a:pt x="609815" y="288860"/>
                  </a:moveTo>
                  <a:lnTo>
                    <a:pt x="674006" y="288860"/>
                  </a:lnTo>
                  <a:lnTo>
                    <a:pt x="674006" y="641911"/>
                  </a:lnTo>
                  <a:lnTo>
                    <a:pt x="609815" y="641911"/>
                  </a:lnTo>
                  <a:close/>
                  <a:moveTo>
                    <a:pt x="706101" y="288860"/>
                  </a:moveTo>
                  <a:lnTo>
                    <a:pt x="770292" y="288860"/>
                  </a:lnTo>
                  <a:lnTo>
                    <a:pt x="770292" y="641911"/>
                  </a:lnTo>
                  <a:lnTo>
                    <a:pt x="706101" y="641911"/>
                  </a:lnTo>
                  <a:close/>
                  <a:moveTo>
                    <a:pt x="770292" y="256764"/>
                  </a:moveTo>
                  <a:lnTo>
                    <a:pt x="513528" y="256764"/>
                  </a:lnTo>
                  <a:lnTo>
                    <a:pt x="513528" y="224669"/>
                  </a:lnTo>
                  <a:lnTo>
                    <a:pt x="770292" y="224669"/>
                  </a:lnTo>
                  <a:close/>
                  <a:moveTo>
                    <a:pt x="481433" y="256764"/>
                  </a:moveTo>
                  <a:lnTo>
                    <a:pt x="385146" y="256764"/>
                  </a:lnTo>
                  <a:lnTo>
                    <a:pt x="385146" y="224669"/>
                  </a:lnTo>
                  <a:lnTo>
                    <a:pt x="481433" y="224669"/>
                  </a:lnTo>
                  <a:close/>
                  <a:moveTo>
                    <a:pt x="385146" y="288860"/>
                  </a:moveTo>
                  <a:lnTo>
                    <a:pt x="481433" y="288860"/>
                  </a:lnTo>
                  <a:lnTo>
                    <a:pt x="481433" y="474789"/>
                  </a:lnTo>
                  <a:lnTo>
                    <a:pt x="419183" y="412540"/>
                  </a:lnTo>
                  <a:cubicBezTo>
                    <a:pt x="409394" y="402751"/>
                    <a:pt x="397776" y="395497"/>
                    <a:pt x="385146" y="390891"/>
                  </a:cubicBezTo>
                  <a:close/>
                  <a:moveTo>
                    <a:pt x="513528" y="288860"/>
                  </a:moveTo>
                  <a:lnTo>
                    <a:pt x="577719" y="288860"/>
                  </a:lnTo>
                  <a:lnTo>
                    <a:pt x="577719" y="571076"/>
                  </a:lnTo>
                  <a:lnTo>
                    <a:pt x="513528" y="506885"/>
                  </a:lnTo>
                  <a:close/>
                  <a:moveTo>
                    <a:pt x="300205" y="944876"/>
                  </a:moveTo>
                  <a:cubicBezTo>
                    <a:pt x="277000" y="968065"/>
                    <a:pt x="236528" y="968065"/>
                    <a:pt x="213323" y="944876"/>
                  </a:cubicBezTo>
                  <a:lnTo>
                    <a:pt x="50085" y="781639"/>
                  </a:lnTo>
                  <a:cubicBezTo>
                    <a:pt x="38659" y="770196"/>
                    <a:pt x="32096" y="754373"/>
                    <a:pt x="32096" y="738197"/>
                  </a:cubicBezTo>
                  <a:cubicBezTo>
                    <a:pt x="32096" y="722021"/>
                    <a:pt x="38659" y="706198"/>
                    <a:pt x="50085" y="694756"/>
                  </a:cubicBezTo>
                  <a:lnTo>
                    <a:pt x="309609" y="435231"/>
                  </a:lnTo>
                  <a:cubicBezTo>
                    <a:pt x="321212" y="423629"/>
                    <a:pt x="336650" y="417242"/>
                    <a:pt x="353051" y="417242"/>
                  </a:cubicBezTo>
                  <a:cubicBezTo>
                    <a:pt x="369451" y="417242"/>
                    <a:pt x="384889" y="423629"/>
                    <a:pt x="396492" y="435231"/>
                  </a:cubicBezTo>
                  <a:lnTo>
                    <a:pt x="559730" y="598469"/>
                  </a:lnTo>
                  <a:cubicBezTo>
                    <a:pt x="571155" y="609911"/>
                    <a:pt x="577719" y="625735"/>
                    <a:pt x="577719" y="641911"/>
                  </a:cubicBezTo>
                  <a:cubicBezTo>
                    <a:pt x="577719" y="658087"/>
                    <a:pt x="571155" y="673910"/>
                    <a:pt x="559730" y="685352"/>
                  </a:cubicBezTo>
                  <a:close/>
                  <a:moveTo>
                    <a:pt x="962865" y="786341"/>
                  </a:moveTo>
                  <a:cubicBezTo>
                    <a:pt x="962865" y="812884"/>
                    <a:pt x="941265" y="834484"/>
                    <a:pt x="914722" y="834484"/>
                  </a:cubicBezTo>
                  <a:lnTo>
                    <a:pt x="455981" y="834484"/>
                  </a:lnTo>
                  <a:lnTo>
                    <a:pt x="552267" y="738197"/>
                  </a:lnTo>
                  <a:lnTo>
                    <a:pt x="962865" y="738197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/>
            <p:cNvSpPr/>
            <p:nvPr/>
          </p:nvSpPr>
          <p:spPr>
            <a:xfrm>
              <a:off x="6337085" y="2839223"/>
              <a:ext cx="237956" cy="237956"/>
            </a:xfrm>
            <a:custGeom>
              <a:avLst/>
              <a:gdLst>
                <a:gd name="connsiteX0" fmla="*/ 0 w 237956"/>
                <a:gd name="connsiteY0" fmla="*/ 118978 h 237956"/>
                <a:gd name="connsiteX1" fmla="*/ 118978 w 237956"/>
                <a:gd name="connsiteY1" fmla="*/ 237956 h 237956"/>
                <a:gd name="connsiteX2" fmla="*/ 237956 w 237956"/>
                <a:gd name="connsiteY2" fmla="*/ 118978 h 237956"/>
                <a:gd name="connsiteX3" fmla="*/ 118978 w 237956"/>
                <a:gd name="connsiteY3" fmla="*/ 0 h 237956"/>
                <a:gd name="connsiteX4" fmla="*/ 70835 w 237956"/>
                <a:gd name="connsiteY4" fmla="*/ 93526 h 237956"/>
                <a:gd name="connsiteX5" fmla="*/ 96287 w 237956"/>
                <a:gd name="connsiteY5" fmla="*/ 118978 h 237956"/>
                <a:gd name="connsiteX6" fmla="*/ 70835 w 237956"/>
                <a:gd name="connsiteY6" fmla="*/ 144430 h 237956"/>
                <a:gd name="connsiteX7" fmla="*/ 45383 w 237956"/>
                <a:gd name="connsiteY7" fmla="*/ 118978 h 237956"/>
                <a:gd name="connsiteX8" fmla="*/ 118978 w 237956"/>
                <a:gd name="connsiteY8" fmla="*/ 192573 h 237956"/>
                <a:gd name="connsiteX9" fmla="*/ 93526 w 237956"/>
                <a:gd name="connsiteY9" fmla="*/ 167121 h 237956"/>
                <a:gd name="connsiteX10" fmla="*/ 141670 w 237956"/>
                <a:gd name="connsiteY10" fmla="*/ 118978 h 237956"/>
                <a:gd name="connsiteX11" fmla="*/ 93526 w 237956"/>
                <a:gd name="connsiteY11" fmla="*/ 70835 h 237956"/>
                <a:gd name="connsiteX12" fmla="*/ 118978 w 237956"/>
                <a:gd name="connsiteY12" fmla="*/ 45383 h 237956"/>
                <a:gd name="connsiteX13" fmla="*/ 192573 w 237956"/>
                <a:gd name="connsiteY13" fmla="*/ 118978 h 237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7956" h="237956">
                  <a:moveTo>
                    <a:pt x="0" y="118978"/>
                  </a:moveTo>
                  <a:lnTo>
                    <a:pt x="118978" y="237956"/>
                  </a:lnTo>
                  <a:lnTo>
                    <a:pt x="237956" y="118978"/>
                  </a:lnTo>
                  <a:lnTo>
                    <a:pt x="118978" y="0"/>
                  </a:lnTo>
                  <a:close/>
                  <a:moveTo>
                    <a:pt x="70835" y="93526"/>
                  </a:moveTo>
                  <a:lnTo>
                    <a:pt x="96287" y="118978"/>
                  </a:lnTo>
                  <a:lnTo>
                    <a:pt x="70835" y="144430"/>
                  </a:lnTo>
                  <a:lnTo>
                    <a:pt x="45383" y="118978"/>
                  </a:lnTo>
                  <a:close/>
                  <a:moveTo>
                    <a:pt x="118978" y="192573"/>
                  </a:moveTo>
                  <a:lnTo>
                    <a:pt x="93526" y="167121"/>
                  </a:lnTo>
                  <a:lnTo>
                    <a:pt x="141670" y="118978"/>
                  </a:lnTo>
                  <a:lnTo>
                    <a:pt x="93526" y="70835"/>
                  </a:lnTo>
                  <a:lnTo>
                    <a:pt x="118978" y="45383"/>
                  </a:lnTo>
                  <a:lnTo>
                    <a:pt x="192573" y="118978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/>
            <p:cNvSpPr/>
            <p:nvPr/>
          </p:nvSpPr>
          <p:spPr>
            <a:xfrm>
              <a:off x="6513611" y="2662698"/>
              <a:ext cx="189812" cy="189812"/>
            </a:xfrm>
            <a:custGeom>
              <a:avLst/>
              <a:gdLst>
                <a:gd name="connsiteX0" fmla="*/ 118978 w 189812"/>
                <a:gd name="connsiteY0" fmla="*/ 0 h 189812"/>
                <a:gd name="connsiteX1" fmla="*/ 0 w 189812"/>
                <a:gd name="connsiteY1" fmla="*/ 118978 h 189812"/>
                <a:gd name="connsiteX2" fmla="*/ 70835 w 189812"/>
                <a:gd name="connsiteY2" fmla="*/ 189813 h 189812"/>
                <a:gd name="connsiteX3" fmla="*/ 189813 w 189812"/>
                <a:gd name="connsiteY3" fmla="*/ 70835 h 189812"/>
                <a:gd name="connsiteX4" fmla="*/ 144430 w 189812"/>
                <a:gd name="connsiteY4" fmla="*/ 70835 h 189812"/>
                <a:gd name="connsiteX5" fmla="*/ 118978 w 189812"/>
                <a:gd name="connsiteY5" fmla="*/ 96287 h 189812"/>
                <a:gd name="connsiteX6" fmla="*/ 93526 w 189812"/>
                <a:gd name="connsiteY6" fmla="*/ 70835 h 189812"/>
                <a:gd name="connsiteX7" fmla="*/ 118978 w 189812"/>
                <a:gd name="connsiteY7" fmla="*/ 45383 h 189812"/>
                <a:gd name="connsiteX8" fmla="*/ 45383 w 189812"/>
                <a:gd name="connsiteY8" fmla="*/ 118978 h 189812"/>
                <a:gd name="connsiteX9" fmla="*/ 70835 w 189812"/>
                <a:gd name="connsiteY9" fmla="*/ 93526 h 189812"/>
                <a:gd name="connsiteX10" fmla="*/ 96287 w 189812"/>
                <a:gd name="connsiteY10" fmla="*/ 118978 h 189812"/>
                <a:gd name="connsiteX11" fmla="*/ 70835 w 189812"/>
                <a:gd name="connsiteY11" fmla="*/ 144430 h 189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9812" h="189812">
                  <a:moveTo>
                    <a:pt x="118978" y="0"/>
                  </a:moveTo>
                  <a:lnTo>
                    <a:pt x="0" y="118978"/>
                  </a:lnTo>
                  <a:lnTo>
                    <a:pt x="70835" y="189813"/>
                  </a:lnTo>
                  <a:lnTo>
                    <a:pt x="189813" y="70835"/>
                  </a:lnTo>
                  <a:close/>
                  <a:moveTo>
                    <a:pt x="144430" y="70835"/>
                  </a:moveTo>
                  <a:lnTo>
                    <a:pt x="118978" y="96287"/>
                  </a:lnTo>
                  <a:lnTo>
                    <a:pt x="93526" y="70835"/>
                  </a:lnTo>
                  <a:lnTo>
                    <a:pt x="118978" y="45383"/>
                  </a:lnTo>
                  <a:close/>
                  <a:moveTo>
                    <a:pt x="45383" y="118978"/>
                  </a:moveTo>
                  <a:lnTo>
                    <a:pt x="70835" y="93526"/>
                  </a:lnTo>
                  <a:lnTo>
                    <a:pt x="96287" y="118978"/>
                  </a:lnTo>
                  <a:lnTo>
                    <a:pt x="70835" y="144430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/>
            <p:cNvSpPr/>
            <p:nvPr/>
          </p:nvSpPr>
          <p:spPr>
            <a:xfrm rot="-2700000">
              <a:off x="6781595" y="2857194"/>
              <a:ext cx="32090" cy="32090"/>
            </a:xfrm>
            <a:custGeom>
              <a:avLst/>
              <a:gdLst>
                <a:gd name="connsiteX0" fmla="*/ 0 w 32090"/>
                <a:gd name="connsiteY0" fmla="*/ 0 h 32090"/>
                <a:gd name="connsiteX1" fmla="*/ 32091 w 32090"/>
                <a:gd name="connsiteY1" fmla="*/ 0 h 32090"/>
                <a:gd name="connsiteX2" fmla="*/ 32091 w 32090"/>
                <a:gd name="connsiteY2" fmla="*/ 32091 h 32090"/>
                <a:gd name="connsiteX3" fmla="*/ 0 w 32090"/>
                <a:gd name="connsiteY3" fmla="*/ 32091 h 32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0" h="32090">
                  <a:moveTo>
                    <a:pt x="0" y="0"/>
                  </a:moveTo>
                  <a:lnTo>
                    <a:pt x="32091" y="0"/>
                  </a:lnTo>
                  <a:lnTo>
                    <a:pt x="32091" y="32091"/>
                  </a:lnTo>
                  <a:lnTo>
                    <a:pt x="0" y="32091"/>
                  </a:lnTo>
                  <a:close/>
                </a:path>
              </a:pathLst>
            </a:custGeom>
            <a:grpFill/>
            <a:ln w="15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/>
            <p:cNvSpPr/>
            <p:nvPr/>
          </p:nvSpPr>
          <p:spPr>
            <a:xfrm rot="-2700000">
              <a:off x="6736200" y="2902586"/>
              <a:ext cx="32090" cy="32090"/>
            </a:xfrm>
            <a:custGeom>
              <a:avLst/>
              <a:gdLst>
                <a:gd name="connsiteX0" fmla="*/ 0 w 32090"/>
                <a:gd name="connsiteY0" fmla="*/ 0 h 32090"/>
                <a:gd name="connsiteX1" fmla="*/ 32091 w 32090"/>
                <a:gd name="connsiteY1" fmla="*/ 0 h 32090"/>
                <a:gd name="connsiteX2" fmla="*/ 32091 w 32090"/>
                <a:gd name="connsiteY2" fmla="*/ 32091 h 32090"/>
                <a:gd name="connsiteX3" fmla="*/ 0 w 32090"/>
                <a:gd name="connsiteY3" fmla="*/ 32091 h 32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0" h="32090">
                  <a:moveTo>
                    <a:pt x="0" y="0"/>
                  </a:moveTo>
                  <a:lnTo>
                    <a:pt x="32091" y="0"/>
                  </a:lnTo>
                  <a:lnTo>
                    <a:pt x="32091" y="32091"/>
                  </a:lnTo>
                  <a:lnTo>
                    <a:pt x="0" y="32091"/>
                  </a:lnTo>
                  <a:close/>
                </a:path>
              </a:pathLst>
            </a:custGeom>
            <a:grpFill/>
            <a:ln w="15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/>
            <p:cNvSpPr/>
            <p:nvPr/>
          </p:nvSpPr>
          <p:spPr>
            <a:xfrm rot="-2700000">
              <a:off x="6692190" y="2947401"/>
              <a:ext cx="30470" cy="32090"/>
            </a:xfrm>
            <a:custGeom>
              <a:avLst/>
              <a:gdLst>
                <a:gd name="connsiteX0" fmla="*/ 0 w 30470"/>
                <a:gd name="connsiteY0" fmla="*/ 0 h 32090"/>
                <a:gd name="connsiteX1" fmla="*/ 30470 w 30470"/>
                <a:gd name="connsiteY1" fmla="*/ 0 h 32090"/>
                <a:gd name="connsiteX2" fmla="*/ 30470 w 30470"/>
                <a:gd name="connsiteY2" fmla="*/ 32091 h 32090"/>
                <a:gd name="connsiteX3" fmla="*/ 0 w 30470"/>
                <a:gd name="connsiteY3" fmla="*/ 32091 h 32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70" h="32090">
                  <a:moveTo>
                    <a:pt x="0" y="0"/>
                  </a:moveTo>
                  <a:lnTo>
                    <a:pt x="30470" y="0"/>
                  </a:lnTo>
                  <a:lnTo>
                    <a:pt x="30470" y="32091"/>
                  </a:lnTo>
                  <a:lnTo>
                    <a:pt x="0" y="32091"/>
                  </a:lnTo>
                  <a:close/>
                </a:path>
              </a:pathLst>
            </a:custGeom>
            <a:grpFill/>
            <a:ln w="15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/>
            <p:cNvSpPr/>
            <p:nvPr/>
          </p:nvSpPr>
          <p:spPr>
            <a:xfrm rot="-2700000">
              <a:off x="6586531" y="2869909"/>
              <a:ext cx="204224" cy="32090"/>
            </a:xfrm>
            <a:custGeom>
              <a:avLst/>
              <a:gdLst>
                <a:gd name="connsiteX0" fmla="*/ 0 w 204224"/>
                <a:gd name="connsiteY0" fmla="*/ 0 h 32090"/>
                <a:gd name="connsiteX1" fmla="*/ 204225 w 204224"/>
                <a:gd name="connsiteY1" fmla="*/ 0 h 32090"/>
                <a:gd name="connsiteX2" fmla="*/ 204225 w 204224"/>
                <a:gd name="connsiteY2" fmla="*/ 32091 h 32090"/>
                <a:gd name="connsiteX3" fmla="*/ 0 w 204224"/>
                <a:gd name="connsiteY3" fmla="*/ 32091 h 32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224" h="32090">
                  <a:moveTo>
                    <a:pt x="0" y="0"/>
                  </a:moveTo>
                  <a:lnTo>
                    <a:pt x="204225" y="0"/>
                  </a:lnTo>
                  <a:lnTo>
                    <a:pt x="204225" y="32091"/>
                  </a:lnTo>
                  <a:lnTo>
                    <a:pt x="0" y="32091"/>
                  </a:lnTo>
                  <a:close/>
                </a:path>
              </a:pathLst>
            </a:custGeom>
            <a:grpFill/>
            <a:ln w="15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/>
            <p:cNvSpPr/>
            <p:nvPr/>
          </p:nvSpPr>
          <p:spPr>
            <a:xfrm>
              <a:off x="6921448" y="2284195"/>
              <a:ext cx="160477" cy="96286"/>
            </a:xfrm>
            <a:custGeom>
              <a:avLst/>
              <a:gdLst>
                <a:gd name="connsiteX0" fmla="*/ 160478 w 160477"/>
                <a:gd name="connsiteY0" fmla="*/ 0 h 96286"/>
                <a:gd name="connsiteX1" fmla="*/ 0 w 160477"/>
                <a:gd name="connsiteY1" fmla="*/ 0 h 96286"/>
                <a:gd name="connsiteX2" fmla="*/ 0 w 160477"/>
                <a:gd name="connsiteY2" fmla="*/ 96287 h 96286"/>
                <a:gd name="connsiteX3" fmla="*/ 160478 w 160477"/>
                <a:gd name="connsiteY3" fmla="*/ 96287 h 96286"/>
                <a:gd name="connsiteX4" fmla="*/ 128382 w 160477"/>
                <a:gd name="connsiteY4" fmla="*/ 64191 h 96286"/>
                <a:gd name="connsiteX5" fmla="*/ 32096 w 160477"/>
                <a:gd name="connsiteY5" fmla="*/ 64191 h 96286"/>
                <a:gd name="connsiteX6" fmla="*/ 32096 w 160477"/>
                <a:gd name="connsiteY6" fmla="*/ 32096 h 96286"/>
                <a:gd name="connsiteX7" fmla="*/ 128382 w 160477"/>
                <a:gd name="connsiteY7" fmla="*/ 32096 h 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0477" h="96286">
                  <a:moveTo>
                    <a:pt x="160478" y="0"/>
                  </a:moveTo>
                  <a:lnTo>
                    <a:pt x="0" y="0"/>
                  </a:lnTo>
                  <a:lnTo>
                    <a:pt x="0" y="96287"/>
                  </a:lnTo>
                  <a:lnTo>
                    <a:pt x="160478" y="96287"/>
                  </a:lnTo>
                  <a:close/>
                  <a:moveTo>
                    <a:pt x="128382" y="64191"/>
                  </a:moveTo>
                  <a:lnTo>
                    <a:pt x="32096" y="64191"/>
                  </a:lnTo>
                  <a:lnTo>
                    <a:pt x="32096" y="32096"/>
                  </a:lnTo>
                  <a:lnTo>
                    <a:pt x="128382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/>
            <p:cNvSpPr/>
            <p:nvPr/>
          </p:nvSpPr>
          <p:spPr>
            <a:xfrm>
              <a:off x="6632589" y="2284195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/>
            <p:cNvSpPr/>
            <p:nvPr/>
          </p:nvSpPr>
          <p:spPr>
            <a:xfrm>
              <a:off x="6696780" y="2284195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/>
            <p:cNvSpPr/>
            <p:nvPr/>
          </p:nvSpPr>
          <p:spPr>
            <a:xfrm>
              <a:off x="6760971" y="2284195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/>
            <p:cNvSpPr/>
            <p:nvPr/>
          </p:nvSpPr>
          <p:spPr>
            <a:xfrm>
              <a:off x="7178212" y="2990297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/>
            <p:cNvSpPr/>
            <p:nvPr/>
          </p:nvSpPr>
          <p:spPr>
            <a:xfrm>
              <a:off x="7114021" y="2990297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/>
            <p:cNvSpPr/>
            <p:nvPr/>
          </p:nvSpPr>
          <p:spPr>
            <a:xfrm>
              <a:off x="7049830" y="2990297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9" name="图形 30"/>
          <p:cNvGrpSpPr/>
          <p:nvPr/>
        </p:nvGrpSpPr>
        <p:grpSpPr>
          <a:xfrm>
            <a:off x="3555679" y="3552160"/>
            <a:ext cx="360752" cy="360752"/>
            <a:chOff x="7625529" y="2203957"/>
            <a:chExt cx="1027056" cy="1027057"/>
          </a:xfrm>
          <a:solidFill>
            <a:schemeClr val="bg1"/>
          </a:solidFill>
        </p:grpSpPr>
        <p:sp>
          <p:nvSpPr>
            <p:cNvPr id="220" name="任意多边形: 形状 219"/>
            <p:cNvSpPr/>
            <p:nvPr/>
          </p:nvSpPr>
          <p:spPr>
            <a:xfrm>
              <a:off x="7641576" y="2220004"/>
              <a:ext cx="994960" cy="994961"/>
            </a:xfrm>
            <a:custGeom>
              <a:avLst/>
              <a:gdLst>
                <a:gd name="connsiteX0" fmla="*/ 760888 w 994960"/>
                <a:gd name="connsiteY0" fmla="*/ 0 h 994961"/>
                <a:gd name="connsiteX1" fmla="*/ 353051 w 994960"/>
                <a:gd name="connsiteY1" fmla="*/ 0 h 994961"/>
                <a:gd name="connsiteX2" fmla="*/ 353051 w 994960"/>
                <a:gd name="connsiteY2" fmla="*/ 305 h 994961"/>
                <a:gd name="connsiteX3" fmla="*/ 296932 w 994960"/>
                <a:gd name="connsiteY3" fmla="*/ 15968 h 994961"/>
                <a:gd name="connsiteX4" fmla="*/ 27137 w 994960"/>
                <a:gd name="connsiteY4" fmla="*/ 182880 h 994961"/>
                <a:gd name="connsiteX5" fmla="*/ 0 w 994960"/>
                <a:gd name="connsiteY5" fmla="*/ 231585 h 994961"/>
                <a:gd name="connsiteX6" fmla="*/ 57274 w 994960"/>
                <a:gd name="connsiteY6" fmla="*/ 288860 h 994961"/>
                <a:gd name="connsiteX7" fmla="*/ 64191 w 994960"/>
                <a:gd name="connsiteY7" fmla="*/ 288860 h 994961"/>
                <a:gd name="connsiteX8" fmla="*/ 64191 w 994960"/>
                <a:gd name="connsiteY8" fmla="*/ 577720 h 994961"/>
                <a:gd name="connsiteX9" fmla="*/ 128382 w 994960"/>
                <a:gd name="connsiteY9" fmla="*/ 577720 h 994961"/>
                <a:gd name="connsiteX10" fmla="*/ 128382 w 994960"/>
                <a:gd name="connsiteY10" fmla="*/ 994962 h 994961"/>
                <a:gd name="connsiteX11" fmla="*/ 994961 w 994960"/>
                <a:gd name="connsiteY11" fmla="*/ 994962 h 994961"/>
                <a:gd name="connsiteX12" fmla="*/ 994961 w 994960"/>
                <a:gd name="connsiteY12" fmla="*/ 234073 h 994961"/>
                <a:gd name="connsiteX13" fmla="*/ 770292 w 994960"/>
                <a:gd name="connsiteY13" fmla="*/ 54787 h 994961"/>
                <a:gd name="connsiteX14" fmla="*/ 940173 w 994960"/>
                <a:gd name="connsiteY14" fmla="*/ 224669 h 994961"/>
                <a:gd name="connsiteX15" fmla="*/ 770292 w 994960"/>
                <a:gd name="connsiteY15" fmla="*/ 224669 h 994961"/>
                <a:gd name="connsiteX16" fmla="*/ 32096 w 994960"/>
                <a:gd name="connsiteY16" fmla="*/ 231585 h 994961"/>
                <a:gd name="connsiteX17" fmla="*/ 44035 w 994960"/>
                <a:gd name="connsiteY17" fmla="*/ 210194 h 994961"/>
                <a:gd name="connsiteX18" fmla="*/ 313830 w 994960"/>
                <a:gd name="connsiteY18" fmla="*/ 43249 h 994961"/>
                <a:gd name="connsiteX19" fmla="*/ 392287 w 994960"/>
                <a:gd name="connsiteY19" fmla="*/ 43249 h 994961"/>
                <a:gd name="connsiteX20" fmla="*/ 662082 w 994960"/>
                <a:gd name="connsiteY20" fmla="*/ 210178 h 994961"/>
                <a:gd name="connsiteX21" fmla="*/ 674006 w 994960"/>
                <a:gd name="connsiteY21" fmla="*/ 231585 h 994961"/>
                <a:gd name="connsiteX22" fmla="*/ 648827 w 994960"/>
                <a:gd name="connsiteY22" fmla="*/ 256764 h 994961"/>
                <a:gd name="connsiteX23" fmla="*/ 637320 w 994960"/>
                <a:gd name="connsiteY23" fmla="*/ 256764 h 994961"/>
                <a:gd name="connsiteX24" fmla="*/ 624338 w 994960"/>
                <a:gd name="connsiteY24" fmla="*/ 253154 h 994961"/>
                <a:gd name="connsiteX25" fmla="*/ 363835 w 994960"/>
                <a:gd name="connsiteY25" fmla="*/ 96287 h 994961"/>
                <a:gd name="connsiteX26" fmla="*/ 342250 w 994960"/>
                <a:gd name="connsiteY26" fmla="*/ 96287 h 994961"/>
                <a:gd name="connsiteX27" fmla="*/ 81779 w 994960"/>
                <a:gd name="connsiteY27" fmla="*/ 253154 h 994961"/>
                <a:gd name="connsiteX28" fmla="*/ 68781 w 994960"/>
                <a:gd name="connsiteY28" fmla="*/ 256764 h 994961"/>
                <a:gd name="connsiteX29" fmla="*/ 57274 w 994960"/>
                <a:gd name="connsiteY29" fmla="*/ 256764 h 994961"/>
                <a:gd name="connsiteX30" fmla="*/ 32096 w 994960"/>
                <a:gd name="connsiteY30" fmla="*/ 231585 h 994961"/>
                <a:gd name="connsiteX31" fmla="*/ 96287 w 994960"/>
                <a:gd name="connsiteY31" fmla="*/ 281703 h 994961"/>
                <a:gd name="connsiteX32" fmla="*/ 98325 w 994960"/>
                <a:gd name="connsiteY32" fmla="*/ 280659 h 994961"/>
                <a:gd name="connsiteX33" fmla="*/ 351173 w 994960"/>
                <a:gd name="connsiteY33" fmla="*/ 128382 h 994961"/>
                <a:gd name="connsiteX34" fmla="*/ 354912 w 994960"/>
                <a:gd name="connsiteY34" fmla="*/ 128382 h 994961"/>
                <a:gd name="connsiteX35" fmla="*/ 607760 w 994960"/>
                <a:gd name="connsiteY35" fmla="*/ 280659 h 994961"/>
                <a:gd name="connsiteX36" fmla="*/ 609798 w 994960"/>
                <a:gd name="connsiteY36" fmla="*/ 281703 h 994961"/>
                <a:gd name="connsiteX37" fmla="*/ 609798 w 994960"/>
                <a:gd name="connsiteY37" fmla="*/ 545624 h 994961"/>
                <a:gd name="connsiteX38" fmla="*/ 545607 w 994960"/>
                <a:gd name="connsiteY38" fmla="*/ 545624 h 994961"/>
                <a:gd name="connsiteX39" fmla="*/ 545607 w 994960"/>
                <a:gd name="connsiteY39" fmla="*/ 353051 h 994961"/>
                <a:gd name="connsiteX40" fmla="*/ 353051 w 994960"/>
                <a:gd name="connsiteY40" fmla="*/ 353051 h 994961"/>
                <a:gd name="connsiteX41" fmla="*/ 353051 w 994960"/>
                <a:gd name="connsiteY41" fmla="*/ 545624 h 994961"/>
                <a:gd name="connsiteX42" fmla="*/ 96287 w 994960"/>
                <a:gd name="connsiteY42" fmla="*/ 545624 h 994961"/>
                <a:gd name="connsiteX43" fmla="*/ 513528 w 994960"/>
                <a:gd name="connsiteY43" fmla="*/ 545624 h 994961"/>
                <a:gd name="connsiteX44" fmla="*/ 385146 w 994960"/>
                <a:gd name="connsiteY44" fmla="*/ 545624 h 994961"/>
                <a:gd name="connsiteX45" fmla="*/ 385146 w 994960"/>
                <a:gd name="connsiteY45" fmla="*/ 385146 h 994961"/>
                <a:gd name="connsiteX46" fmla="*/ 513528 w 994960"/>
                <a:gd name="connsiteY46" fmla="*/ 385146 h 994961"/>
                <a:gd name="connsiteX47" fmla="*/ 160478 w 994960"/>
                <a:gd name="connsiteY47" fmla="*/ 962866 h 994961"/>
                <a:gd name="connsiteX48" fmla="*/ 160478 w 994960"/>
                <a:gd name="connsiteY48" fmla="*/ 577720 h 994961"/>
                <a:gd name="connsiteX49" fmla="*/ 641910 w 994960"/>
                <a:gd name="connsiteY49" fmla="*/ 577720 h 994961"/>
                <a:gd name="connsiteX50" fmla="*/ 641910 w 994960"/>
                <a:gd name="connsiteY50" fmla="*/ 288860 h 994961"/>
                <a:gd name="connsiteX51" fmla="*/ 648827 w 994960"/>
                <a:gd name="connsiteY51" fmla="*/ 288860 h 994961"/>
                <a:gd name="connsiteX52" fmla="*/ 706101 w 994960"/>
                <a:gd name="connsiteY52" fmla="*/ 231585 h 994961"/>
                <a:gd name="connsiteX53" fmla="*/ 678964 w 994960"/>
                <a:gd name="connsiteY53" fmla="*/ 182880 h 994961"/>
                <a:gd name="connsiteX54" fmla="*/ 435263 w 994960"/>
                <a:gd name="connsiteY54" fmla="*/ 32096 h 994961"/>
                <a:gd name="connsiteX55" fmla="*/ 738197 w 994960"/>
                <a:gd name="connsiteY55" fmla="*/ 32096 h 994961"/>
                <a:gd name="connsiteX56" fmla="*/ 738197 w 994960"/>
                <a:gd name="connsiteY56" fmla="*/ 256764 h 994961"/>
                <a:gd name="connsiteX57" fmla="*/ 962865 w 994960"/>
                <a:gd name="connsiteY57" fmla="*/ 256764 h 994961"/>
                <a:gd name="connsiteX58" fmla="*/ 962865 w 994960"/>
                <a:gd name="connsiteY58" fmla="*/ 962866 h 994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994960" h="994961">
                  <a:moveTo>
                    <a:pt x="760888" y="0"/>
                  </a:moveTo>
                  <a:lnTo>
                    <a:pt x="353051" y="0"/>
                  </a:lnTo>
                  <a:lnTo>
                    <a:pt x="353051" y="305"/>
                  </a:lnTo>
                  <a:cubicBezTo>
                    <a:pt x="333424" y="305"/>
                    <a:pt x="313814" y="5520"/>
                    <a:pt x="296932" y="15968"/>
                  </a:cubicBezTo>
                  <a:lnTo>
                    <a:pt x="27137" y="182880"/>
                  </a:lnTo>
                  <a:cubicBezTo>
                    <a:pt x="10142" y="193392"/>
                    <a:pt x="0" y="211606"/>
                    <a:pt x="0" y="231585"/>
                  </a:cubicBezTo>
                  <a:cubicBezTo>
                    <a:pt x="0" y="263167"/>
                    <a:pt x="25692" y="288860"/>
                    <a:pt x="57274" y="288860"/>
                  </a:cubicBezTo>
                  <a:lnTo>
                    <a:pt x="64191" y="288860"/>
                  </a:lnTo>
                  <a:lnTo>
                    <a:pt x="64191" y="577720"/>
                  </a:lnTo>
                  <a:lnTo>
                    <a:pt x="128382" y="577720"/>
                  </a:lnTo>
                  <a:lnTo>
                    <a:pt x="128382" y="994962"/>
                  </a:lnTo>
                  <a:lnTo>
                    <a:pt x="994961" y="994962"/>
                  </a:lnTo>
                  <a:lnTo>
                    <a:pt x="994961" y="234073"/>
                  </a:lnTo>
                  <a:close/>
                  <a:moveTo>
                    <a:pt x="770292" y="54787"/>
                  </a:moveTo>
                  <a:lnTo>
                    <a:pt x="940173" y="224669"/>
                  </a:lnTo>
                  <a:lnTo>
                    <a:pt x="770292" y="224669"/>
                  </a:lnTo>
                  <a:close/>
                  <a:moveTo>
                    <a:pt x="32096" y="231585"/>
                  </a:moveTo>
                  <a:cubicBezTo>
                    <a:pt x="32096" y="222807"/>
                    <a:pt x="36557" y="214799"/>
                    <a:pt x="44035" y="210194"/>
                  </a:cubicBezTo>
                  <a:lnTo>
                    <a:pt x="313830" y="43249"/>
                  </a:lnTo>
                  <a:cubicBezTo>
                    <a:pt x="337420" y="28645"/>
                    <a:pt x="368697" y="28645"/>
                    <a:pt x="392287" y="43249"/>
                  </a:cubicBezTo>
                  <a:lnTo>
                    <a:pt x="662082" y="210178"/>
                  </a:lnTo>
                  <a:cubicBezTo>
                    <a:pt x="669544" y="214799"/>
                    <a:pt x="674006" y="222807"/>
                    <a:pt x="674006" y="231585"/>
                  </a:cubicBezTo>
                  <a:cubicBezTo>
                    <a:pt x="674006" y="245467"/>
                    <a:pt x="662708" y="256764"/>
                    <a:pt x="648827" y="256764"/>
                  </a:cubicBezTo>
                  <a:lnTo>
                    <a:pt x="637320" y="256764"/>
                  </a:lnTo>
                  <a:cubicBezTo>
                    <a:pt x="632747" y="256764"/>
                    <a:pt x="628253" y="255513"/>
                    <a:pt x="624338" y="253154"/>
                  </a:cubicBezTo>
                  <a:lnTo>
                    <a:pt x="363835" y="96287"/>
                  </a:lnTo>
                  <a:lnTo>
                    <a:pt x="342250" y="96287"/>
                  </a:lnTo>
                  <a:lnTo>
                    <a:pt x="81779" y="253154"/>
                  </a:lnTo>
                  <a:cubicBezTo>
                    <a:pt x="77848" y="255513"/>
                    <a:pt x="73354" y="256764"/>
                    <a:pt x="68781" y="256764"/>
                  </a:cubicBezTo>
                  <a:lnTo>
                    <a:pt x="57274" y="256764"/>
                  </a:lnTo>
                  <a:cubicBezTo>
                    <a:pt x="43393" y="256764"/>
                    <a:pt x="32096" y="245467"/>
                    <a:pt x="32096" y="231585"/>
                  </a:cubicBezTo>
                  <a:close/>
                  <a:moveTo>
                    <a:pt x="96287" y="281703"/>
                  </a:moveTo>
                  <a:cubicBezTo>
                    <a:pt x="96961" y="281333"/>
                    <a:pt x="97667" y="281045"/>
                    <a:pt x="98325" y="280659"/>
                  </a:cubicBezTo>
                  <a:lnTo>
                    <a:pt x="351173" y="128382"/>
                  </a:lnTo>
                  <a:lnTo>
                    <a:pt x="354912" y="128382"/>
                  </a:lnTo>
                  <a:lnTo>
                    <a:pt x="607760" y="280659"/>
                  </a:lnTo>
                  <a:cubicBezTo>
                    <a:pt x="608418" y="281061"/>
                    <a:pt x="609124" y="281333"/>
                    <a:pt x="609798" y="281703"/>
                  </a:cubicBezTo>
                  <a:lnTo>
                    <a:pt x="609798" y="545624"/>
                  </a:lnTo>
                  <a:lnTo>
                    <a:pt x="545607" y="545624"/>
                  </a:lnTo>
                  <a:lnTo>
                    <a:pt x="545607" y="353051"/>
                  </a:lnTo>
                  <a:lnTo>
                    <a:pt x="353051" y="353051"/>
                  </a:lnTo>
                  <a:lnTo>
                    <a:pt x="353051" y="545624"/>
                  </a:lnTo>
                  <a:lnTo>
                    <a:pt x="96287" y="545624"/>
                  </a:lnTo>
                  <a:close/>
                  <a:moveTo>
                    <a:pt x="513528" y="545624"/>
                  </a:moveTo>
                  <a:lnTo>
                    <a:pt x="385146" y="545624"/>
                  </a:lnTo>
                  <a:lnTo>
                    <a:pt x="385146" y="385146"/>
                  </a:lnTo>
                  <a:lnTo>
                    <a:pt x="513528" y="385146"/>
                  </a:lnTo>
                  <a:close/>
                  <a:moveTo>
                    <a:pt x="160478" y="962866"/>
                  </a:moveTo>
                  <a:lnTo>
                    <a:pt x="160478" y="577720"/>
                  </a:lnTo>
                  <a:lnTo>
                    <a:pt x="641910" y="577720"/>
                  </a:lnTo>
                  <a:lnTo>
                    <a:pt x="641910" y="288860"/>
                  </a:lnTo>
                  <a:lnTo>
                    <a:pt x="648827" y="288860"/>
                  </a:lnTo>
                  <a:cubicBezTo>
                    <a:pt x="680409" y="288860"/>
                    <a:pt x="706101" y="263167"/>
                    <a:pt x="706101" y="231585"/>
                  </a:cubicBezTo>
                  <a:cubicBezTo>
                    <a:pt x="706101" y="211590"/>
                    <a:pt x="695959" y="193392"/>
                    <a:pt x="678964" y="182880"/>
                  </a:cubicBezTo>
                  <a:lnTo>
                    <a:pt x="435263" y="32096"/>
                  </a:lnTo>
                  <a:lnTo>
                    <a:pt x="738197" y="32096"/>
                  </a:lnTo>
                  <a:lnTo>
                    <a:pt x="738197" y="256764"/>
                  </a:lnTo>
                  <a:lnTo>
                    <a:pt x="962865" y="256764"/>
                  </a:lnTo>
                  <a:lnTo>
                    <a:pt x="962865" y="96286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/>
            <p:cNvSpPr/>
            <p:nvPr/>
          </p:nvSpPr>
          <p:spPr>
            <a:xfrm>
              <a:off x="7819915" y="2573055"/>
              <a:ext cx="752430" cy="577719"/>
            </a:xfrm>
            <a:custGeom>
              <a:avLst/>
              <a:gdLst>
                <a:gd name="connsiteX0" fmla="*/ 656144 w 752430"/>
                <a:gd name="connsiteY0" fmla="*/ 32096 h 577719"/>
                <a:gd name="connsiteX1" fmla="*/ 174712 w 752430"/>
                <a:gd name="connsiteY1" fmla="*/ 319976 h 577719"/>
                <a:gd name="connsiteX2" fmla="*/ 174712 w 752430"/>
                <a:gd name="connsiteY2" fmla="*/ 259894 h 577719"/>
                <a:gd name="connsiteX3" fmla="*/ 0 w 752430"/>
                <a:gd name="connsiteY3" fmla="*/ 369099 h 577719"/>
                <a:gd name="connsiteX4" fmla="*/ 174712 w 752430"/>
                <a:gd name="connsiteY4" fmla="*/ 478304 h 577719"/>
                <a:gd name="connsiteX5" fmla="*/ 174712 w 752430"/>
                <a:gd name="connsiteY5" fmla="*/ 416407 h 577719"/>
                <a:gd name="connsiteX6" fmla="*/ 238903 w 752430"/>
                <a:gd name="connsiteY6" fmla="*/ 412396 h 577719"/>
                <a:gd name="connsiteX7" fmla="*/ 238903 w 752430"/>
                <a:gd name="connsiteY7" fmla="*/ 577720 h 577719"/>
                <a:gd name="connsiteX8" fmla="*/ 752431 w 752430"/>
                <a:gd name="connsiteY8" fmla="*/ 577720 h 577719"/>
                <a:gd name="connsiteX9" fmla="*/ 752431 w 752430"/>
                <a:gd name="connsiteY9" fmla="*/ 32096 h 577719"/>
                <a:gd name="connsiteX10" fmla="*/ 752431 w 752430"/>
                <a:gd name="connsiteY10" fmla="*/ 0 h 577719"/>
                <a:gd name="connsiteX11" fmla="*/ 656144 w 752430"/>
                <a:gd name="connsiteY11" fmla="*/ 0 h 577719"/>
                <a:gd name="connsiteX12" fmla="*/ 270998 w 752430"/>
                <a:gd name="connsiteY12" fmla="*/ 409090 h 577719"/>
                <a:gd name="connsiteX13" fmla="*/ 335189 w 752430"/>
                <a:gd name="connsiteY13" fmla="*/ 399557 h 577719"/>
                <a:gd name="connsiteX14" fmla="*/ 335189 w 752430"/>
                <a:gd name="connsiteY14" fmla="*/ 545624 h 577719"/>
                <a:gd name="connsiteX15" fmla="*/ 270998 w 752430"/>
                <a:gd name="connsiteY15" fmla="*/ 545624 h 577719"/>
                <a:gd name="connsiteX16" fmla="*/ 624049 w 752430"/>
                <a:gd name="connsiteY16" fmla="*/ 278557 h 577719"/>
                <a:gd name="connsiteX17" fmla="*/ 624049 w 752430"/>
                <a:gd name="connsiteY17" fmla="*/ 545624 h 577719"/>
                <a:gd name="connsiteX18" fmla="*/ 559858 w 752430"/>
                <a:gd name="connsiteY18" fmla="*/ 545624 h 577719"/>
                <a:gd name="connsiteX19" fmla="*/ 559858 w 752430"/>
                <a:gd name="connsiteY19" fmla="*/ 322079 h 577719"/>
                <a:gd name="connsiteX20" fmla="*/ 624049 w 752430"/>
                <a:gd name="connsiteY20" fmla="*/ 278557 h 577719"/>
                <a:gd name="connsiteX21" fmla="*/ 527762 w 752430"/>
                <a:gd name="connsiteY21" fmla="*/ 545624 h 577719"/>
                <a:gd name="connsiteX22" fmla="*/ 463571 w 752430"/>
                <a:gd name="connsiteY22" fmla="*/ 545624 h 577719"/>
                <a:gd name="connsiteX23" fmla="*/ 463571 w 752430"/>
                <a:gd name="connsiteY23" fmla="*/ 365841 h 577719"/>
                <a:gd name="connsiteX24" fmla="*/ 527762 w 752430"/>
                <a:gd name="connsiteY24" fmla="*/ 338961 h 577719"/>
                <a:gd name="connsiteX25" fmla="*/ 431476 w 752430"/>
                <a:gd name="connsiteY25" fmla="*/ 545624 h 577719"/>
                <a:gd name="connsiteX26" fmla="*/ 367285 w 752430"/>
                <a:gd name="connsiteY26" fmla="*/ 545624 h 577719"/>
                <a:gd name="connsiteX27" fmla="*/ 367285 w 752430"/>
                <a:gd name="connsiteY27" fmla="*/ 393154 h 577719"/>
                <a:gd name="connsiteX28" fmla="*/ 431476 w 752430"/>
                <a:gd name="connsiteY28" fmla="*/ 376497 h 577719"/>
                <a:gd name="connsiteX29" fmla="*/ 720335 w 752430"/>
                <a:gd name="connsiteY29" fmla="*/ 545624 h 577719"/>
                <a:gd name="connsiteX30" fmla="*/ 656144 w 752430"/>
                <a:gd name="connsiteY30" fmla="*/ 545624 h 577719"/>
                <a:gd name="connsiteX31" fmla="*/ 656144 w 752430"/>
                <a:gd name="connsiteY31" fmla="*/ 249816 h 577719"/>
                <a:gd name="connsiteX32" fmla="*/ 720335 w 752430"/>
                <a:gd name="connsiteY32" fmla="*/ 162773 h 577719"/>
                <a:gd name="connsiteX33" fmla="*/ 720335 w 752430"/>
                <a:gd name="connsiteY33" fmla="*/ 32096 h 577719"/>
                <a:gd name="connsiteX34" fmla="*/ 158279 w 752430"/>
                <a:gd name="connsiteY34" fmla="*/ 384777 h 577719"/>
                <a:gd name="connsiteX35" fmla="*/ 142616 w 752430"/>
                <a:gd name="connsiteY35" fmla="*/ 385146 h 577719"/>
                <a:gd name="connsiteX36" fmla="*/ 142616 w 752430"/>
                <a:gd name="connsiteY36" fmla="*/ 420371 h 577719"/>
                <a:gd name="connsiteX37" fmla="*/ 60564 w 752430"/>
                <a:gd name="connsiteY37" fmla="*/ 369099 h 577719"/>
                <a:gd name="connsiteX38" fmla="*/ 142616 w 752430"/>
                <a:gd name="connsiteY38" fmla="*/ 317826 h 577719"/>
                <a:gd name="connsiteX39" fmla="*/ 142616 w 752430"/>
                <a:gd name="connsiteY39" fmla="*/ 353051 h 577719"/>
                <a:gd name="connsiteX40" fmla="*/ 159081 w 752430"/>
                <a:gd name="connsiteY40" fmla="*/ 352634 h 577719"/>
                <a:gd name="connsiteX41" fmla="*/ 688240 w 752430"/>
                <a:gd name="connsiteY41" fmla="*/ 32096 h 57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52430" h="577719">
                  <a:moveTo>
                    <a:pt x="656144" y="32096"/>
                  </a:moveTo>
                  <a:cubicBezTo>
                    <a:pt x="656144" y="166656"/>
                    <a:pt x="490885" y="307154"/>
                    <a:pt x="174712" y="319976"/>
                  </a:cubicBezTo>
                  <a:lnTo>
                    <a:pt x="174712" y="259894"/>
                  </a:lnTo>
                  <a:lnTo>
                    <a:pt x="0" y="369099"/>
                  </a:lnTo>
                  <a:lnTo>
                    <a:pt x="174712" y="478304"/>
                  </a:lnTo>
                  <a:lnTo>
                    <a:pt x="174712" y="416407"/>
                  </a:lnTo>
                  <a:cubicBezTo>
                    <a:pt x="196826" y="415621"/>
                    <a:pt x="218137" y="414209"/>
                    <a:pt x="238903" y="412396"/>
                  </a:cubicBezTo>
                  <a:lnTo>
                    <a:pt x="238903" y="577720"/>
                  </a:lnTo>
                  <a:lnTo>
                    <a:pt x="752431" y="577720"/>
                  </a:lnTo>
                  <a:lnTo>
                    <a:pt x="752431" y="32096"/>
                  </a:lnTo>
                  <a:lnTo>
                    <a:pt x="752431" y="0"/>
                  </a:lnTo>
                  <a:lnTo>
                    <a:pt x="656144" y="0"/>
                  </a:lnTo>
                  <a:close/>
                  <a:moveTo>
                    <a:pt x="270998" y="409090"/>
                  </a:moveTo>
                  <a:cubicBezTo>
                    <a:pt x="293208" y="406490"/>
                    <a:pt x="314600" y="403312"/>
                    <a:pt x="335189" y="399557"/>
                  </a:cubicBezTo>
                  <a:lnTo>
                    <a:pt x="335189" y="545624"/>
                  </a:lnTo>
                  <a:lnTo>
                    <a:pt x="270998" y="545624"/>
                  </a:lnTo>
                  <a:close/>
                  <a:moveTo>
                    <a:pt x="624049" y="278557"/>
                  </a:moveTo>
                  <a:lnTo>
                    <a:pt x="624049" y="545624"/>
                  </a:lnTo>
                  <a:lnTo>
                    <a:pt x="559858" y="545624"/>
                  </a:lnTo>
                  <a:lnTo>
                    <a:pt x="559858" y="322079"/>
                  </a:lnTo>
                  <a:cubicBezTo>
                    <a:pt x="583512" y="308615"/>
                    <a:pt x="604888" y="294027"/>
                    <a:pt x="624049" y="278557"/>
                  </a:cubicBezTo>
                  <a:close/>
                  <a:moveTo>
                    <a:pt x="527762" y="545624"/>
                  </a:moveTo>
                  <a:lnTo>
                    <a:pt x="463571" y="545624"/>
                  </a:lnTo>
                  <a:lnTo>
                    <a:pt x="463571" y="365841"/>
                  </a:lnTo>
                  <a:cubicBezTo>
                    <a:pt x="486391" y="357689"/>
                    <a:pt x="507751" y="348686"/>
                    <a:pt x="527762" y="338961"/>
                  </a:cubicBezTo>
                  <a:close/>
                  <a:moveTo>
                    <a:pt x="431476" y="545624"/>
                  </a:moveTo>
                  <a:lnTo>
                    <a:pt x="367285" y="545624"/>
                  </a:lnTo>
                  <a:lnTo>
                    <a:pt x="367285" y="393154"/>
                  </a:lnTo>
                  <a:cubicBezTo>
                    <a:pt x="389671" y="388244"/>
                    <a:pt x="411127" y="382723"/>
                    <a:pt x="431476" y="376497"/>
                  </a:cubicBezTo>
                  <a:close/>
                  <a:moveTo>
                    <a:pt x="720335" y="545624"/>
                  </a:moveTo>
                  <a:lnTo>
                    <a:pt x="656144" y="545624"/>
                  </a:lnTo>
                  <a:lnTo>
                    <a:pt x="656144" y="249816"/>
                  </a:lnTo>
                  <a:cubicBezTo>
                    <a:pt x="683442" y="222582"/>
                    <a:pt x="704785" y="193263"/>
                    <a:pt x="720335" y="162773"/>
                  </a:cubicBezTo>
                  <a:close/>
                  <a:moveTo>
                    <a:pt x="720335" y="32096"/>
                  </a:moveTo>
                  <a:cubicBezTo>
                    <a:pt x="720335" y="200966"/>
                    <a:pt x="546538" y="375518"/>
                    <a:pt x="158279" y="384777"/>
                  </a:cubicBezTo>
                  <a:lnTo>
                    <a:pt x="142616" y="385146"/>
                  </a:lnTo>
                  <a:lnTo>
                    <a:pt x="142616" y="420371"/>
                  </a:lnTo>
                  <a:lnTo>
                    <a:pt x="60564" y="369099"/>
                  </a:lnTo>
                  <a:lnTo>
                    <a:pt x="142616" y="317826"/>
                  </a:lnTo>
                  <a:lnTo>
                    <a:pt x="142616" y="353051"/>
                  </a:lnTo>
                  <a:lnTo>
                    <a:pt x="159081" y="352634"/>
                  </a:lnTo>
                  <a:cubicBezTo>
                    <a:pt x="522659" y="343117"/>
                    <a:pt x="688240" y="179799"/>
                    <a:pt x="688240" y="32096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/>
            <p:cNvSpPr/>
            <p:nvPr/>
          </p:nvSpPr>
          <p:spPr>
            <a:xfrm>
              <a:off x="7930436" y="2380482"/>
              <a:ext cx="128382" cy="128382"/>
            </a:xfrm>
            <a:custGeom>
              <a:avLst/>
              <a:gdLst>
                <a:gd name="connsiteX0" fmla="*/ 64191 w 128382"/>
                <a:gd name="connsiteY0" fmla="*/ 128382 h 128382"/>
                <a:gd name="connsiteX1" fmla="*/ 128382 w 128382"/>
                <a:gd name="connsiteY1" fmla="*/ 64191 h 128382"/>
                <a:gd name="connsiteX2" fmla="*/ 64191 w 128382"/>
                <a:gd name="connsiteY2" fmla="*/ 0 h 128382"/>
                <a:gd name="connsiteX3" fmla="*/ 0 w 128382"/>
                <a:gd name="connsiteY3" fmla="*/ 64191 h 128382"/>
                <a:gd name="connsiteX4" fmla="*/ 64191 w 128382"/>
                <a:gd name="connsiteY4" fmla="*/ 128382 h 128382"/>
                <a:gd name="connsiteX5" fmla="*/ 64191 w 128382"/>
                <a:gd name="connsiteY5" fmla="*/ 32096 h 128382"/>
                <a:gd name="connsiteX6" fmla="*/ 96287 w 128382"/>
                <a:gd name="connsiteY6" fmla="*/ 64191 h 128382"/>
                <a:gd name="connsiteX7" fmla="*/ 64191 w 128382"/>
                <a:gd name="connsiteY7" fmla="*/ 96287 h 128382"/>
                <a:gd name="connsiteX8" fmla="*/ 32096 w 128382"/>
                <a:gd name="connsiteY8" fmla="*/ 64191 h 128382"/>
                <a:gd name="connsiteX9" fmla="*/ 64191 w 128382"/>
                <a:gd name="connsiteY9" fmla="*/ 32096 h 12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8382" h="128382">
                  <a:moveTo>
                    <a:pt x="64191" y="128382"/>
                  </a:moveTo>
                  <a:cubicBezTo>
                    <a:pt x="99592" y="128382"/>
                    <a:pt x="128382" y="99592"/>
                    <a:pt x="128382" y="64191"/>
                  </a:cubicBezTo>
                  <a:cubicBezTo>
                    <a:pt x="128382" y="28790"/>
                    <a:pt x="99592" y="0"/>
                    <a:pt x="64191" y="0"/>
                  </a:cubicBezTo>
                  <a:cubicBezTo>
                    <a:pt x="28790" y="0"/>
                    <a:pt x="0" y="28790"/>
                    <a:pt x="0" y="64191"/>
                  </a:cubicBezTo>
                  <a:cubicBezTo>
                    <a:pt x="0" y="99592"/>
                    <a:pt x="28790" y="128382"/>
                    <a:pt x="64191" y="128382"/>
                  </a:cubicBezTo>
                  <a:close/>
                  <a:moveTo>
                    <a:pt x="64191" y="32096"/>
                  </a:moveTo>
                  <a:cubicBezTo>
                    <a:pt x="81892" y="32096"/>
                    <a:pt x="96287" y="46490"/>
                    <a:pt x="96287" y="64191"/>
                  </a:cubicBezTo>
                  <a:cubicBezTo>
                    <a:pt x="96287" y="81892"/>
                    <a:pt x="81892" y="96287"/>
                    <a:pt x="64191" y="96287"/>
                  </a:cubicBezTo>
                  <a:cubicBezTo>
                    <a:pt x="46490" y="96287"/>
                    <a:pt x="32096" y="81892"/>
                    <a:pt x="32096" y="64191"/>
                  </a:cubicBezTo>
                  <a:cubicBezTo>
                    <a:pt x="32096" y="46490"/>
                    <a:pt x="46490" y="32096"/>
                    <a:pt x="64191" y="32096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/>
            <p:cNvSpPr/>
            <p:nvPr/>
          </p:nvSpPr>
          <p:spPr>
            <a:xfrm>
              <a:off x="7834149" y="3118679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/>
            <p:cNvSpPr/>
            <p:nvPr/>
          </p:nvSpPr>
          <p:spPr>
            <a:xfrm>
              <a:off x="7834149" y="3054488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/>
            <p:cNvSpPr/>
            <p:nvPr/>
          </p:nvSpPr>
          <p:spPr>
            <a:xfrm>
              <a:off x="7834149" y="2990297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/>
            <p:cNvSpPr/>
            <p:nvPr/>
          </p:nvSpPr>
          <p:spPr>
            <a:xfrm>
              <a:off x="7769958" y="2540960"/>
              <a:ext cx="160477" cy="160477"/>
            </a:xfrm>
            <a:custGeom>
              <a:avLst/>
              <a:gdLst>
                <a:gd name="connsiteX0" fmla="*/ 0 w 160477"/>
                <a:gd name="connsiteY0" fmla="*/ 160478 h 160477"/>
                <a:gd name="connsiteX1" fmla="*/ 160478 w 160477"/>
                <a:gd name="connsiteY1" fmla="*/ 160478 h 160477"/>
                <a:gd name="connsiteX2" fmla="*/ 160478 w 160477"/>
                <a:gd name="connsiteY2" fmla="*/ 0 h 160477"/>
                <a:gd name="connsiteX3" fmla="*/ 0 w 160477"/>
                <a:gd name="connsiteY3" fmla="*/ 0 h 160477"/>
                <a:gd name="connsiteX4" fmla="*/ 32096 w 160477"/>
                <a:gd name="connsiteY4" fmla="*/ 96287 h 160477"/>
                <a:gd name="connsiteX5" fmla="*/ 64191 w 160477"/>
                <a:gd name="connsiteY5" fmla="*/ 96287 h 160477"/>
                <a:gd name="connsiteX6" fmla="*/ 64191 w 160477"/>
                <a:gd name="connsiteY6" fmla="*/ 128382 h 160477"/>
                <a:gd name="connsiteX7" fmla="*/ 32096 w 160477"/>
                <a:gd name="connsiteY7" fmla="*/ 128382 h 160477"/>
                <a:gd name="connsiteX8" fmla="*/ 96287 w 160477"/>
                <a:gd name="connsiteY8" fmla="*/ 128382 h 160477"/>
                <a:gd name="connsiteX9" fmla="*/ 96287 w 160477"/>
                <a:gd name="connsiteY9" fmla="*/ 96287 h 160477"/>
                <a:gd name="connsiteX10" fmla="*/ 128382 w 160477"/>
                <a:gd name="connsiteY10" fmla="*/ 96287 h 160477"/>
                <a:gd name="connsiteX11" fmla="*/ 128382 w 160477"/>
                <a:gd name="connsiteY11" fmla="*/ 128382 h 160477"/>
                <a:gd name="connsiteX12" fmla="*/ 128382 w 160477"/>
                <a:gd name="connsiteY12" fmla="*/ 64191 h 160477"/>
                <a:gd name="connsiteX13" fmla="*/ 96287 w 160477"/>
                <a:gd name="connsiteY13" fmla="*/ 64191 h 160477"/>
                <a:gd name="connsiteX14" fmla="*/ 96287 w 160477"/>
                <a:gd name="connsiteY14" fmla="*/ 32096 h 160477"/>
                <a:gd name="connsiteX15" fmla="*/ 128382 w 160477"/>
                <a:gd name="connsiteY15" fmla="*/ 32096 h 160477"/>
                <a:gd name="connsiteX16" fmla="*/ 64191 w 160477"/>
                <a:gd name="connsiteY16" fmla="*/ 32096 h 160477"/>
                <a:gd name="connsiteX17" fmla="*/ 64191 w 160477"/>
                <a:gd name="connsiteY17" fmla="*/ 64191 h 160477"/>
                <a:gd name="connsiteX18" fmla="*/ 32096 w 160477"/>
                <a:gd name="connsiteY18" fmla="*/ 64191 h 160477"/>
                <a:gd name="connsiteX19" fmla="*/ 32096 w 160477"/>
                <a:gd name="connsiteY19" fmla="*/ 32096 h 160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0477" h="160477">
                  <a:moveTo>
                    <a:pt x="0" y="160478"/>
                  </a:moveTo>
                  <a:lnTo>
                    <a:pt x="160478" y="160478"/>
                  </a:lnTo>
                  <a:lnTo>
                    <a:pt x="160478" y="0"/>
                  </a:lnTo>
                  <a:lnTo>
                    <a:pt x="0" y="0"/>
                  </a:lnTo>
                  <a:close/>
                  <a:moveTo>
                    <a:pt x="32096" y="96287"/>
                  </a:moveTo>
                  <a:lnTo>
                    <a:pt x="64191" y="96287"/>
                  </a:lnTo>
                  <a:lnTo>
                    <a:pt x="64191" y="128382"/>
                  </a:lnTo>
                  <a:lnTo>
                    <a:pt x="32096" y="128382"/>
                  </a:lnTo>
                  <a:close/>
                  <a:moveTo>
                    <a:pt x="96287" y="128382"/>
                  </a:moveTo>
                  <a:lnTo>
                    <a:pt x="96287" y="96287"/>
                  </a:lnTo>
                  <a:lnTo>
                    <a:pt x="128382" y="96287"/>
                  </a:lnTo>
                  <a:lnTo>
                    <a:pt x="128382" y="128382"/>
                  </a:lnTo>
                  <a:close/>
                  <a:moveTo>
                    <a:pt x="128382" y="64191"/>
                  </a:moveTo>
                  <a:lnTo>
                    <a:pt x="96287" y="64191"/>
                  </a:lnTo>
                  <a:lnTo>
                    <a:pt x="96287" y="32096"/>
                  </a:lnTo>
                  <a:lnTo>
                    <a:pt x="128382" y="32096"/>
                  </a:lnTo>
                  <a:close/>
                  <a:moveTo>
                    <a:pt x="64191" y="32096"/>
                  </a:moveTo>
                  <a:lnTo>
                    <a:pt x="64191" y="64191"/>
                  </a:lnTo>
                  <a:lnTo>
                    <a:pt x="32096" y="64191"/>
                  </a:lnTo>
                  <a:lnTo>
                    <a:pt x="32096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/>
            <p:cNvSpPr/>
            <p:nvPr/>
          </p:nvSpPr>
          <p:spPr>
            <a:xfrm>
              <a:off x="8540250" y="2508864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/>
            <p:cNvSpPr/>
            <p:nvPr/>
          </p:nvSpPr>
          <p:spPr>
            <a:xfrm>
              <a:off x="8476059" y="2508864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/>
            <p:cNvSpPr/>
            <p:nvPr/>
          </p:nvSpPr>
          <p:spPr>
            <a:xfrm>
              <a:off x="8411868" y="2508864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CF53BA1-519B-4183-9488-5AD27E4267D1}"/>
              </a:ext>
            </a:extLst>
          </p:cNvPr>
          <p:cNvGrpSpPr/>
          <p:nvPr/>
        </p:nvGrpSpPr>
        <p:grpSpPr>
          <a:xfrm>
            <a:off x="8502650" y="1617345"/>
            <a:ext cx="2583815" cy="1154872"/>
            <a:chOff x="8502650" y="1617345"/>
            <a:chExt cx="2583815" cy="1154872"/>
          </a:xfrm>
        </p:grpSpPr>
        <p:sp>
          <p:nvSpPr>
            <p:cNvPr id="17" name="矩形 16"/>
            <p:cNvSpPr/>
            <p:nvPr/>
          </p:nvSpPr>
          <p:spPr>
            <a:xfrm>
              <a:off x="8502650" y="1617345"/>
              <a:ext cx="1855470" cy="461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2"/>
                  </a:solidFill>
                  <a:latin typeface="+mj-ea"/>
                  <a:ea typeface="+mj-ea"/>
                </a:rPr>
                <a:t>工厂加工</a:t>
              </a:r>
            </a:p>
          </p:txBody>
        </p:sp>
        <p:sp>
          <p:nvSpPr>
            <p:cNvPr id="132" name="文本框 104"/>
            <p:cNvSpPr txBox="1"/>
            <p:nvPr/>
          </p:nvSpPr>
          <p:spPr>
            <a:xfrm>
              <a:off x="8502650" y="2017395"/>
              <a:ext cx="2583815" cy="754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dirty="0">
                  <a:ln>
                    <a:noFill/>
                  </a:ln>
                  <a:latin typeface="+mn-ea"/>
                  <a:cs typeface="HarmonyOS Sans SC Light" panose="00000400000000000000" pitchFamily="2" charset="-122"/>
                  <a:sym typeface="HarmonyOS Sans SC Light" panose="00000400000000000000" pitchFamily="2" charset="-122"/>
                </a:rPr>
                <a:t>我们的工厂可以对客户提供的产品二次升级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45D5056F-674D-4C3D-A280-664373EC5E38}"/>
              </a:ext>
            </a:extLst>
          </p:cNvPr>
          <p:cNvGrpSpPr/>
          <p:nvPr/>
        </p:nvGrpSpPr>
        <p:grpSpPr>
          <a:xfrm>
            <a:off x="1407293" y="1617266"/>
            <a:ext cx="2583754" cy="1154685"/>
            <a:chOff x="1407293" y="1617266"/>
            <a:chExt cx="2583754" cy="1154685"/>
          </a:xfrm>
        </p:grpSpPr>
        <p:sp>
          <p:nvSpPr>
            <p:cNvPr id="232" name="矩形 231"/>
            <p:cNvSpPr/>
            <p:nvPr/>
          </p:nvSpPr>
          <p:spPr>
            <a:xfrm>
              <a:off x="1407293" y="1617266"/>
              <a:ext cx="1981200" cy="51898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2400" dirty="0">
                  <a:solidFill>
                    <a:schemeClr val="accent2"/>
                  </a:solidFill>
                  <a:latin typeface="+mj-ea"/>
                  <a:ea typeface="+mj-ea"/>
                </a:rPr>
                <a:t>产品租赁</a:t>
              </a:r>
            </a:p>
          </p:txBody>
        </p:sp>
        <p:sp>
          <p:nvSpPr>
            <p:cNvPr id="233" name="文本框 104"/>
            <p:cNvSpPr txBox="1"/>
            <p:nvPr/>
          </p:nvSpPr>
          <p:spPr>
            <a:xfrm>
              <a:off x="1407293" y="2017129"/>
              <a:ext cx="2583754" cy="754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dirty="0">
                  <a:ln>
                    <a:noFill/>
                  </a:ln>
                  <a:latin typeface="+mn-ea"/>
                  <a:cs typeface="HarmonyOS Sans SC Light" panose="00000400000000000000" pitchFamily="2" charset="-122"/>
                  <a:sym typeface="HarmonyOS Sans SC Light" panose="00000400000000000000" pitchFamily="2" charset="-122"/>
                </a:rPr>
                <a:t>对相关用户提供产品租赁服务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5201B89-48F0-4C07-B4EC-36108BEA075C}"/>
              </a:ext>
            </a:extLst>
          </p:cNvPr>
          <p:cNvGrpSpPr/>
          <p:nvPr/>
        </p:nvGrpSpPr>
        <p:grpSpPr>
          <a:xfrm>
            <a:off x="9128125" y="3468370"/>
            <a:ext cx="2583815" cy="1154872"/>
            <a:chOff x="9128125" y="3468370"/>
            <a:chExt cx="2583815" cy="1154872"/>
          </a:xfrm>
        </p:grpSpPr>
        <p:sp>
          <p:nvSpPr>
            <p:cNvPr id="239" name="矩形 238"/>
            <p:cNvSpPr/>
            <p:nvPr/>
          </p:nvSpPr>
          <p:spPr>
            <a:xfrm>
              <a:off x="9128125" y="3468370"/>
              <a:ext cx="1956435" cy="461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2"/>
                  </a:solidFill>
                  <a:latin typeface="+mj-ea"/>
                  <a:ea typeface="+mj-ea"/>
                </a:rPr>
                <a:t>专属定制</a:t>
              </a:r>
            </a:p>
          </p:txBody>
        </p:sp>
        <p:sp>
          <p:nvSpPr>
            <p:cNvPr id="240" name="文本框 104"/>
            <p:cNvSpPr txBox="1"/>
            <p:nvPr/>
          </p:nvSpPr>
          <p:spPr>
            <a:xfrm>
              <a:off x="9128125" y="3868420"/>
              <a:ext cx="2583815" cy="754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dirty="0">
                  <a:ln>
                    <a:noFill/>
                  </a:ln>
                  <a:latin typeface="+mn-ea"/>
                  <a:cs typeface="HarmonyOS Sans SC Light" panose="00000400000000000000" pitchFamily="2" charset="-122"/>
                  <a:sym typeface="HarmonyOS Sans SC Light" panose="00000400000000000000" pitchFamily="2" charset="-122"/>
                </a:rPr>
                <a:t>根据客户需求，进行产品的特殊化定制</a:t>
              </a:r>
              <a:endParaRPr lang="en-US" altLang="zh-CN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03820EC-9BD4-460D-A912-554623AA850B}"/>
              </a:ext>
            </a:extLst>
          </p:cNvPr>
          <p:cNvGrpSpPr/>
          <p:nvPr/>
        </p:nvGrpSpPr>
        <p:grpSpPr>
          <a:xfrm>
            <a:off x="943407" y="3468608"/>
            <a:ext cx="2583754" cy="1154684"/>
            <a:chOff x="943407" y="3468608"/>
            <a:chExt cx="2583754" cy="1154684"/>
          </a:xfrm>
        </p:grpSpPr>
        <p:sp>
          <p:nvSpPr>
            <p:cNvPr id="237" name="矩形 236"/>
            <p:cNvSpPr/>
            <p:nvPr/>
          </p:nvSpPr>
          <p:spPr>
            <a:xfrm>
              <a:off x="943407" y="3468608"/>
              <a:ext cx="1949922" cy="52946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2400" dirty="0">
                  <a:solidFill>
                    <a:schemeClr val="accent2"/>
                  </a:solidFill>
                  <a:latin typeface="+mj-ea"/>
                  <a:ea typeface="+mj-ea"/>
                </a:rPr>
                <a:t>线上直销</a:t>
              </a:r>
            </a:p>
          </p:txBody>
        </p:sp>
        <p:sp>
          <p:nvSpPr>
            <p:cNvPr id="238" name="文本框 104"/>
            <p:cNvSpPr txBox="1"/>
            <p:nvPr/>
          </p:nvSpPr>
          <p:spPr>
            <a:xfrm>
              <a:off x="943407" y="3868470"/>
              <a:ext cx="2583754" cy="754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dirty="0">
                  <a:ln>
                    <a:noFill/>
                  </a:ln>
                  <a:latin typeface="+mn-ea"/>
                  <a:cs typeface="HarmonyOS Sans SC Light" panose="00000400000000000000" pitchFamily="2" charset="-122"/>
                  <a:sym typeface="HarmonyOS Sans SC Light" panose="00000400000000000000" pitchFamily="2" charset="-122"/>
                </a:rPr>
                <a:t>建立我们的线上品牌直营店，进行产品的销售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17F5945-BE32-42FF-82E8-12ABBFC0BE1A}"/>
              </a:ext>
            </a:extLst>
          </p:cNvPr>
          <p:cNvGrpSpPr/>
          <p:nvPr/>
        </p:nvGrpSpPr>
        <p:grpSpPr>
          <a:xfrm>
            <a:off x="8502650" y="5111750"/>
            <a:ext cx="2583815" cy="1154237"/>
            <a:chOff x="8502650" y="5111750"/>
            <a:chExt cx="2583815" cy="1154237"/>
          </a:xfrm>
        </p:grpSpPr>
        <p:sp>
          <p:nvSpPr>
            <p:cNvPr id="245" name="矩形 244"/>
            <p:cNvSpPr/>
            <p:nvPr/>
          </p:nvSpPr>
          <p:spPr>
            <a:xfrm>
              <a:off x="8502650" y="5111750"/>
              <a:ext cx="1504315" cy="461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2"/>
                  </a:solidFill>
                  <a:latin typeface="+mj-ea"/>
                  <a:ea typeface="+mj-ea"/>
                </a:rPr>
                <a:t>下级分销</a:t>
              </a:r>
            </a:p>
          </p:txBody>
        </p:sp>
        <p:sp>
          <p:nvSpPr>
            <p:cNvPr id="246" name="文本框 104"/>
            <p:cNvSpPr txBox="1"/>
            <p:nvPr/>
          </p:nvSpPr>
          <p:spPr>
            <a:xfrm>
              <a:off x="8502650" y="5511165"/>
              <a:ext cx="2583815" cy="754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dirty="0">
                  <a:ln>
                    <a:noFill/>
                  </a:ln>
                  <a:latin typeface="+mn-ea"/>
                  <a:cs typeface="HarmonyOS Sans SC Light" panose="00000400000000000000" pitchFamily="2" charset="-122"/>
                  <a:sym typeface="HarmonyOS Sans SC Light" panose="00000400000000000000" pitchFamily="2" charset="-122"/>
                </a:rPr>
                <a:t>与市场上的二级加工服务商进行销售合作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7A344E7-0C68-4F76-B978-AD97FB127B84}"/>
              </a:ext>
            </a:extLst>
          </p:cNvPr>
          <p:cNvGrpSpPr/>
          <p:nvPr/>
        </p:nvGrpSpPr>
        <p:grpSpPr>
          <a:xfrm>
            <a:off x="1407293" y="5111475"/>
            <a:ext cx="2583754" cy="1154685"/>
            <a:chOff x="1407293" y="5111475"/>
            <a:chExt cx="2583754" cy="1154685"/>
          </a:xfrm>
        </p:grpSpPr>
        <p:sp>
          <p:nvSpPr>
            <p:cNvPr id="243" name="矩形 242"/>
            <p:cNvSpPr/>
            <p:nvPr/>
          </p:nvSpPr>
          <p:spPr>
            <a:xfrm>
              <a:off x="1407293" y="5111475"/>
              <a:ext cx="1949921" cy="46166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2400" dirty="0">
                  <a:solidFill>
                    <a:schemeClr val="accent2"/>
                  </a:solidFill>
                  <a:latin typeface="+mj-ea"/>
                  <a:ea typeface="+mj-ea"/>
                </a:rPr>
                <a:t>直播营销</a:t>
              </a:r>
            </a:p>
          </p:txBody>
        </p:sp>
        <p:sp>
          <p:nvSpPr>
            <p:cNvPr id="244" name="文本框 104"/>
            <p:cNvSpPr txBox="1"/>
            <p:nvPr/>
          </p:nvSpPr>
          <p:spPr>
            <a:xfrm>
              <a:off x="1407293" y="5511338"/>
              <a:ext cx="2583754" cy="754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dirty="0">
                  <a:ln>
                    <a:noFill/>
                  </a:ln>
                  <a:latin typeface="+mn-ea"/>
                  <a:cs typeface="HarmonyOS Sans SC Light" panose="00000400000000000000" pitchFamily="2" charset="-122"/>
                  <a:sym typeface="HarmonyOS Sans SC Light" panose="00000400000000000000" pitchFamily="2" charset="-122"/>
                </a:rPr>
                <a:t>在主流平台搭建直播网络，进行产品安利销售</a:t>
              </a: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5110671" y="3104465"/>
            <a:ext cx="1979459" cy="984068"/>
            <a:chOff x="5106271" y="3088395"/>
            <a:chExt cx="1979459" cy="984068"/>
          </a:xfrm>
        </p:grpSpPr>
        <p:sp>
          <p:nvSpPr>
            <p:cNvPr id="248" name="文本框 247"/>
            <p:cNvSpPr txBox="1"/>
            <p:nvPr/>
          </p:nvSpPr>
          <p:spPr>
            <a:xfrm>
              <a:off x="5106271" y="3487688"/>
              <a:ext cx="19794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gradFill>
                    <a:gsLst>
                      <a:gs pos="0">
                        <a:schemeClr val="bg1"/>
                      </a:gs>
                      <a:gs pos="100000">
                        <a:srgbClr val="FACEDD"/>
                      </a:gs>
                    </a:gsLst>
                    <a:lin ang="2700000" scaled="0"/>
                  </a:gradFill>
                  <a:latin typeface="+mj-ea"/>
                  <a:ea typeface="+mj-ea"/>
                </a:rPr>
                <a:t>商业模式</a:t>
              </a:r>
            </a:p>
          </p:txBody>
        </p:sp>
        <p:grpSp>
          <p:nvGrpSpPr>
            <p:cNvPr id="250" name="图形 50"/>
            <p:cNvGrpSpPr/>
            <p:nvPr/>
          </p:nvGrpSpPr>
          <p:grpSpPr>
            <a:xfrm>
              <a:off x="5917753" y="3088395"/>
              <a:ext cx="356494" cy="356494"/>
              <a:chOff x="10349604" y="3626987"/>
              <a:chExt cx="1027056" cy="1027057"/>
            </a:xfrm>
            <a:solidFill>
              <a:schemeClr val="bg1"/>
            </a:solidFill>
          </p:grpSpPr>
          <p:sp>
            <p:nvSpPr>
              <p:cNvPr id="251" name="任意多边形: 形状 250"/>
              <p:cNvSpPr/>
              <p:nvPr/>
            </p:nvSpPr>
            <p:spPr>
              <a:xfrm>
                <a:off x="10782893" y="4188658"/>
                <a:ext cx="160477" cy="353050"/>
              </a:xfrm>
              <a:custGeom>
                <a:avLst/>
                <a:gdLst>
                  <a:gd name="connsiteX0" fmla="*/ 80239 w 160477"/>
                  <a:gd name="connsiteY0" fmla="*/ 64191 h 353050"/>
                  <a:gd name="connsiteX1" fmla="*/ 128382 w 160477"/>
                  <a:gd name="connsiteY1" fmla="*/ 112334 h 353050"/>
                  <a:gd name="connsiteX2" fmla="*/ 160478 w 160477"/>
                  <a:gd name="connsiteY2" fmla="*/ 112334 h 353050"/>
                  <a:gd name="connsiteX3" fmla="*/ 128382 w 160477"/>
                  <a:gd name="connsiteY3" fmla="*/ 48561 h 353050"/>
                  <a:gd name="connsiteX4" fmla="*/ 128382 w 160477"/>
                  <a:gd name="connsiteY4" fmla="*/ 0 h 353050"/>
                  <a:gd name="connsiteX5" fmla="*/ 96287 w 160477"/>
                  <a:gd name="connsiteY5" fmla="*/ 0 h 353050"/>
                  <a:gd name="connsiteX6" fmla="*/ 96287 w 160477"/>
                  <a:gd name="connsiteY6" fmla="*/ 33716 h 353050"/>
                  <a:gd name="connsiteX7" fmla="*/ 80239 w 160477"/>
                  <a:gd name="connsiteY7" fmla="*/ 32096 h 353050"/>
                  <a:gd name="connsiteX8" fmla="*/ 64191 w 160477"/>
                  <a:gd name="connsiteY8" fmla="*/ 32096 h 353050"/>
                  <a:gd name="connsiteX9" fmla="*/ 64191 w 160477"/>
                  <a:gd name="connsiteY9" fmla="*/ 0 h 353050"/>
                  <a:gd name="connsiteX10" fmla="*/ 32096 w 160477"/>
                  <a:gd name="connsiteY10" fmla="*/ 0 h 353050"/>
                  <a:gd name="connsiteX11" fmla="*/ 32096 w 160477"/>
                  <a:gd name="connsiteY11" fmla="*/ 32096 h 353050"/>
                  <a:gd name="connsiteX12" fmla="*/ 0 w 160477"/>
                  <a:gd name="connsiteY12" fmla="*/ 32096 h 353050"/>
                  <a:gd name="connsiteX13" fmla="*/ 0 w 160477"/>
                  <a:gd name="connsiteY13" fmla="*/ 112334 h 353050"/>
                  <a:gd name="connsiteX14" fmla="*/ 80239 w 160477"/>
                  <a:gd name="connsiteY14" fmla="*/ 192573 h 353050"/>
                  <a:gd name="connsiteX15" fmla="*/ 128382 w 160477"/>
                  <a:gd name="connsiteY15" fmla="*/ 240716 h 353050"/>
                  <a:gd name="connsiteX16" fmla="*/ 128382 w 160477"/>
                  <a:gd name="connsiteY16" fmla="*/ 288860 h 353050"/>
                  <a:gd name="connsiteX17" fmla="*/ 80239 w 160477"/>
                  <a:gd name="connsiteY17" fmla="*/ 288860 h 353050"/>
                  <a:gd name="connsiteX18" fmla="*/ 32096 w 160477"/>
                  <a:gd name="connsiteY18" fmla="*/ 240716 h 353050"/>
                  <a:gd name="connsiteX19" fmla="*/ 0 w 160477"/>
                  <a:gd name="connsiteY19" fmla="*/ 240716 h 353050"/>
                  <a:gd name="connsiteX20" fmla="*/ 32096 w 160477"/>
                  <a:gd name="connsiteY20" fmla="*/ 304490 h 353050"/>
                  <a:gd name="connsiteX21" fmla="*/ 32096 w 160477"/>
                  <a:gd name="connsiteY21" fmla="*/ 353051 h 353050"/>
                  <a:gd name="connsiteX22" fmla="*/ 64191 w 160477"/>
                  <a:gd name="connsiteY22" fmla="*/ 353051 h 353050"/>
                  <a:gd name="connsiteX23" fmla="*/ 64191 w 160477"/>
                  <a:gd name="connsiteY23" fmla="*/ 319334 h 353050"/>
                  <a:gd name="connsiteX24" fmla="*/ 80239 w 160477"/>
                  <a:gd name="connsiteY24" fmla="*/ 320955 h 353050"/>
                  <a:gd name="connsiteX25" fmla="*/ 96287 w 160477"/>
                  <a:gd name="connsiteY25" fmla="*/ 320955 h 353050"/>
                  <a:gd name="connsiteX26" fmla="*/ 96287 w 160477"/>
                  <a:gd name="connsiteY26" fmla="*/ 353051 h 353050"/>
                  <a:gd name="connsiteX27" fmla="*/ 128382 w 160477"/>
                  <a:gd name="connsiteY27" fmla="*/ 353051 h 353050"/>
                  <a:gd name="connsiteX28" fmla="*/ 128382 w 160477"/>
                  <a:gd name="connsiteY28" fmla="*/ 320955 h 353050"/>
                  <a:gd name="connsiteX29" fmla="*/ 160478 w 160477"/>
                  <a:gd name="connsiteY29" fmla="*/ 320955 h 353050"/>
                  <a:gd name="connsiteX30" fmla="*/ 160478 w 160477"/>
                  <a:gd name="connsiteY30" fmla="*/ 240716 h 353050"/>
                  <a:gd name="connsiteX31" fmla="*/ 80239 w 160477"/>
                  <a:gd name="connsiteY31" fmla="*/ 160478 h 353050"/>
                  <a:gd name="connsiteX32" fmla="*/ 32096 w 160477"/>
                  <a:gd name="connsiteY32" fmla="*/ 112334 h 353050"/>
                  <a:gd name="connsiteX33" fmla="*/ 32096 w 160477"/>
                  <a:gd name="connsiteY33" fmla="*/ 64191 h 35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60477" h="353050">
                    <a:moveTo>
                      <a:pt x="80239" y="64191"/>
                    </a:moveTo>
                    <a:cubicBezTo>
                      <a:pt x="106782" y="64191"/>
                      <a:pt x="128382" y="85791"/>
                      <a:pt x="128382" y="112334"/>
                    </a:cubicBezTo>
                    <a:lnTo>
                      <a:pt x="160478" y="112334"/>
                    </a:lnTo>
                    <a:cubicBezTo>
                      <a:pt x="160478" y="86225"/>
                      <a:pt x="147752" y="63212"/>
                      <a:pt x="128382" y="48561"/>
                    </a:cubicBezTo>
                    <a:lnTo>
                      <a:pt x="128382" y="0"/>
                    </a:lnTo>
                    <a:lnTo>
                      <a:pt x="96287" y="0"/>
                    </a:lnTo>
                    <a:lnTo>
                      <a:pt x="96287" y="33716"/>
                    </a:lnTo>
                    <a:cubicBezTo>
                      <a:pt x="91103" y="32657"/>
                      <a:pt x="85727" y="32096"/>
                      <a:pt x="80239" y="32096"/>
                    </a:cubicBezTo>
                    <a:lnTo>
                      <a:pt x="64191" y="32096"/>
                    </a:lnTo>
                    <a:lnTo>
                      <a:pt x="64191" y="0"/>
                    </a:lnTo>
                    <a:lnTo>
                      <a:pt x="32096" y="0"/>
                    </a:lnTo>
                    <a:lnTo>
                      <a:pt x="32096" y="32096"/>
                    </a:lnTo>
                    <a:lnTo>
                      <a:pt x="0" y="32096"/>
                    </a:lnTo>
                    <a:lnTo>
                      <a:pt x="0" y="112334"/>
                    </a:lnTo>
                    <a:cubicBezTo>
                      <a:pt x="0" y="156578"/>
                      <a:pt x="35995" y="192573"/>
                      <a:pt x="80239" y="192573"/>
                    </a:cubicBezTo>
                    <a:cubicBezTo>
                      <a:pt x="106782" y="192573"/>
                      <a:pt x="128382" y="214173"/>
                      <a:pt x="128382" y="240716"/>
                    </a:cubicBezTo>
                    <a:lnTo>
                      <a:pt x="128382" y="288860"/>
                    </a:lnTo>
                    <a:lnTo>
                      <a:pt x="80239" y="288860"/>
                    </a:lnTo>
                    <a:cubicBezTo>
                      <a:pt x="53696" y="288860"/>
                      <a:pt x="32096" y="267259"/>
                      <a:pt x="32096" y="240716"/>
                    </a:cubicBezTo>
                    <a:lnTo>
                      <a:pt x="0" y="240716"/>
                    </a:lnTo>
                    <a:cubicBezTo>
                      <a:pt x="0" y="266826"/>
                      <a:pt x="12726" y="289839"/>
                      <a:pt x="32096" y="304490"/>
                    </a:cubicBezTo>
                    <a:lnTo>
                      <a:pt x="32096" y="353051"/>
                    </a:lnTo>
                    <a:lnTo>
                      <a:pt x="64191" y="353051"/>
                    </a:lnTo>
                    <a:lnTo>
                      <a:pt x="64191" y="319334"/>
                    </a:lnTo>
                    <a:cubicBezTo>
                      <a:pt x="69374" y="320394"/>
                      <a:pt x="74750" y="320955"/>
                      <a:pt x="80239" y="320955"/>
                    </a:cubicBezTo>
                    <a:lnTo>
                      <a:pt x="96287" y="320955"/>
                    </a:lnTo>
                    <a:lnTo>
                      <a:pt x="96287" y="353051"/>
                    </a:lnTo>
                    <a:lnTo>
                      <a:pt x="128382" y="353051"/>
                    </a:lnTo>
                    <a:lnTo>
                      <a:pt x="128382" y="320955"/>
                    </a:lnTo>
                    <a:lnTo>
                      <a:pt x="160478" y="320955"/>
                    </a:lnTo>
                    <a:lnTo>
                      <a:pt x="160478" y="240716"/>
                    </a:lnTo>
                    <a:cubicBezTo>
                      <a:pt x="160478" y="196473"/>
                      <a:pt x="124482" y="160478"/>
                      <a:pt x="80239" y="160478"/>
                    </a:cubicBezTo>
                    <a:cubicBezTo>
                      <a:pt x="53696" y="160478"/>
                      <a:pt x="32096" y="138877"/>
                      <a:pt x="32096" y="112334"/>
                    </a:cubicBezTo>
                    <a:lnTo>
                      <a:pt x="32096" y="64191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/>
              <p:cNvSpPr/>
              <p:nvPr/>
            </p:nvSpPr>
            <p:spPr>
              <a:xfrm>
                <a:off x="10965805" y="4483937"/>
                <a:ext cx="54482" cy="54450"/>
              </a:xfrm>
              <a:custGeom>
                <a:avLst/>
                <a:gdLst>
                  <a:gd name="connsiteX0" fmla="*/ 0 w 54482"/>
                  <a:gd name="connsiteY0" fmla="*/ 28806 h 54450"/>
                  <a:gd name="connsiteX1" fmla="*/ 19305 w 54482"/>
                  <a:gd name="connsiteY1" fmla="*/ 54450 h 54450"/>
                  <a:gd name="connsiteX2" fmla="*/ 54482 w 54482"/>
                  <a:gd name="connsiteY2" fmla="*/ 19273 h 54450"/>
                  <a:gd name="connsiteX3" fmla="*/ 28806 w 54482"/>
                  <a:gd name="connsiteY3" fmla="*/ 0 h 54450"/>
                  <a:gd name="connsiteX4" fmla="*/ 0 w 54482"/>
                  <a:gd name="connsiteY4" fmla="*/ 28806 h 5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82" h="54450">
                    <a:moveTo>
                      <a:pt x="0" y="28806"/>
                    </a:moveTo>
                    <a:lnTo>
                      <a:pt x="19305" y="54450"/>
                    </a:lnTo>
                    <a:cubicBezTo>
                      <a:pt x="32657" y="44404"/>
                      <a:pt x="44484" y="32561"/>
                      <a:pt x="54482" y="19273"/>
                    </a:cubicBezTo>
                    <a:lnTo>
                      <a:pt x="28806" y="0"/>
                    </a:lnTo>
                    <a:cubicBezTo>
                      <a:pt x="20653" y="10864"/>
                      <a:pt x="10961" y="20573"/>
                      <a:pt x="0" y="28806"/>
                    </a:cubicBez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/>
              <p:cNvSpPr/>
              <p:nvPr/>
            </p:nvSpPr>
            <p:spPr>
              <a:xfrm>
                <a:off x="10994723" y="4291332"/>
                <a:ext cx="60981" cy="176573"/>
              </a:xfrm>
              <a:custGeom>
                <a:avLst/>
                <a:gdLst>
                  <a:gd name="connsiteX0" fmla="*/ 25676 w 60981"/>
                  <a:gd name="connsiteY0" fmla="*/ 0 h 176573"/>
                  <a:gd name="connsiteX1" fmla="*/ 0 w 60981"/>
                  <a:gd name="connsiteY1" fmla="*/ 19241 h 176573"/>
                  <a:gd name="connsiteX2" fmla="*/ 28886 w 60981"/>
                  <a:gd name="connsiteY2" fmla="*/ 105899 h 176573"/>
                  <a:gd name="connsiteX3" fmla="*/ 16818 w 60981"/>
                  <a:gd name="connsiteY3" fmla="*/ 163687 h 176573"/>
                  <a:gd name="connsiteX4" fmla="*/ 46218 w 60981"/>
                  <a:gd name="connsiteY4" fmla="*/ 176574 h 176573"/>
                  <a:gd name="connsiteX5" fmla="*/ 60981 w 60981"/>
                  <a:gd name="connsiteY5" fmla="*/ 105915 h 176573"/>
                  <a:gd name="connsiteX6" fmla="*/ 25676 w 60981"/>
                  <a:gd name="connsiteY6" fmla="*/ 0 h 176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981" h="176573">
                    <a:moveTo>
                      <a:pt x="25676" y="0"/>
                    </a:moveTo>
                    <a:lnTo>
                      <a:pt x="0" y="19241"/>
                    </a:lnTo>
                    <a:cubicBezTo>
                      <a:pt x="18615" y="44099"/>
                      <a:pt x="28886" y="74879"/>
                      <a:pt x="28886" y="105899"/>
                    </a:cubicBezTo>
                    <a:cubicBezTo>
                      <a:pt x="28886" y="125975"/>
                      <a:pt x="24826" y="145409"/>
                      <a:pt x="16818" y="163687"/>
                    </a:cubicBezTo>
                    <a:lnTo>
                      <a:pt x="46218" y="176574"/>
                    </a:lnTo>
                    <a:cubicBezTo>
                      <a:pt x="56007" y="154219"/>
                      <a:pt x="60981" y="130452"/>
                      <a:pt x="60981" y="105915"/>
                    </a:cubicBezTo>
                    <a:cubicBezTo>
                      <a:pt x="60981" y="67978"/>
                      <a:pt x="48448" y="30362"/>
                      <a:pt x="25676" y="0"/>
                    </a:cubicBez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/>
              <p:cNvSpPr/>
              <p:nvPr/>
            </p:nvSpPr>
            <p:spPr>
              <a:xfrm>
                <a:off x="10365651" y="3643435"/>
                <a:ext cx="994960" cy="994560"/>
              </a:xfrm>
              <a:custGeom>
                <a:avLst/>
                <a:gdLst>
                  <a:gd name="connsiteX0" fmla="*/ 966492 w 994960"/>
                  <a:gd name="connsiteY0" fmla="*/ 292743 h 994560"/>
                  <a:gd name="connsiteX1" fmla="*/ 565154 w 994960"/>
                  <a:gd name="connsiteY1" fmla="*/ 20381 h 994560"/>
                  <a:gd name="connsiteX2" fmla="*/ 429807 w 994960"/>
                  <a:gd name="connsiteY2" fmla="*/ 20397 h 994560"/>
                  <a:gd name="connsiteX3" fmla="*/ 192573 w 994960"/>
                  <a:gd name="connsiteY3" fmla="*/ 181372 h 994560"/>
                  <a:gd name="connsiteX4" fmla="*/ 192573 w 994960"/>
                  <a:gd name="connsiteY4" fmla="*/ 127981 h 994560"/>
                  <a:gd name="connsiteX5" fmla="*/ 224669 w 994960"/>
                  <a:gd name="connsiteY5" fmla="*/ 127981 h 994560"/>
                  <a:gd name="connsiteX6" fmla="*/ 224669 w 994960"/>
                  <a:gd name="connsiteY6" fmla="*/ 31694 h 994560"/>
                  <a:gd name="connsiteX7" fmla="*/ 32096 w 994960"/>
                  <a:gd name="connsiteY7" fmla="*/ 31694 h 994560"/>
                  <a:gd name="connsiteX8" fmla="*/ 32096 w 994960"/>
                  <a:gd name="connsiteY8" fmla="*/ 127981 h 994560"/>
                  <a:gd name="connsiteX9" fmla="*/ 64191 w 994960"/>
                  <a:gd name="connsiteY9" fmla="*/ 127981 h 994560"/>
                  <a:gd name="connsiteX10" fmla="*/ 64191 w 994960"/>
                  <a:gd name="connsiteY10" fmla="*/ 268495 h 994560"/>
                  <a:gd name="connsiteX11" fmla="*/ 28485 w 994960"/>
                  <a:gd name="connsiteY11" fmla="*/ 292727 h 994560"/>
                  <a:gd name="connsiteX12" fmla="*/ 0 w 994960"/>
                  <a:gd name="connsiteY12" fmla="*/ 346455 h 994560"/>
                  <a:gd name="connsiteX13" fmla="*/ 0 w 994960"/>
                  <a:gd name="connsiteY13" fmla="*/ 351911 h 994560"/>
                  <a:gd name="connsiteX14" fmla="*/ 48143 w 994960"/>
                  <a:gd name="connsiteY14" fmla="*/ 414353 h 994560"/>
                  <a:gd name="connsiteX15" fmla="*/ 48143 w 994960"/>
                  <a:gd name="connsiteY15" fmla="*/ 930369 h 994560"/>
                  <a:gd name="connsiteX16" fmla="*/ 318355 w 994960"/>
                  <a:gd name="connsiteY16" fmla="*/ 930369 h 994560"/>
                  <a:gd name="connsiteX17" fmla="*/ 481465 w 994960"/>
                  <a:gd name="connsiteY17" fmla="*/ 994560 h 994560"/>
                  <a:gd name="connsiteX18" fmla="*/ 513496 w 994960"/>
                  <a:gd name="connsiteY18" fmla="*/ 994560 h 994560"/>
                  <a:gd name="connsiteX19" fmla="*/ 676605 w 994960"/>
                  <a:gd name="connsiteY19" fmla="*/ 930369 h 994560"/>
                  <a:gd name="connsiteX20" fmla="*/ 946817 w 994960"/>
                  <a:gd name="connsiteY20" fmla="*/ 930369 h 994560"/>
                  <a:gd name="connsiteX21" fmla="*/ 946817 w 994960"/>
                  <a:gd name="connsiteY21" fmla="*/ 414369 h 994560"/>
                  <a:gd name="connsiteX22" fmla="*/ 994961 w 994960"/>
                  <a:gd name="connsiteY22" fmla="*/ 351928 h 994560"/>
                  <a:gd name="connsiteX23" fmla="*/ 994961 w 994960"/>
                  <a:gd name="connsiteY23" fmla="*/ 346471 h 994560"/>
                  <a:gd name="connsiteX24" fmla="*/ 966492 w 994960"/>
                  <a:gd name="connsiteY24" fmla="*/ 292743 h 994560"/>
                  <a:gd name="connsiteX25" fmla="*/ 64191 w 994960"/>
                  <a:gd name="connsiteY25" fmla="*/ 63790 h 994560"/>
                  <a:gd name="connsiteX26" fmla="*/ 192573 w 994960"/>
                  <a:gd name="connsiteY26" fmla="*/ 63790 h 994560"/>
                  <a:gd name="connsiteX27" fmla="*/ 192573 w 994960"/>
                  <a:gd name="connsiteY27" fmla="*/ 95885 h 994560"/>
                  <a:gd name="connsiteX28" fmla="*/ 64191 w 994960"/>
                  <a:gd name="connsiteY28" fmla="*/ 95885 h 994560"/>
                  <a:gd name="connsiteX29" fmla="*/ 96287 w 994960"/>
                  <a:gd name="connsiteY29" fmla="*/ 127981 h 994560"/>
                  <a:gd name="connsiteX30" fmla="*/ 160478 w 994960"/>
                  <a:gd name="connsiteY30" fmla="*/ 127981 h 994560"/>
                  <a:gd name="connsiteX31" fmla="*/ 160478 w 994960"/>
                  <a:gd name="connsiteY31" fmla="*/ 203165 h 994560"/>
                  <a:gd name="connsiteX32" fmla="*/ 96287 w 994960"/>
                  <a:gd name="connsiteY32" fmla="*/ 246718 h 994560"/>
                  <a:gd name="connsiteX33" fmla="*/ 513496 w 994960"/>
                  <a:gd name="connsiteY33" fmla="*/ 962465 h 994560"/>
                  <a:gd name="connsiteX34" fmla="*/ 481465 w 994960"/>
                  <a:gd name="connsiteY34" fmla="*/ 962465 h 994560"/>
                  <a:gd name="connsiteX35" fmla="*/ 272812 w 994960"/>
                  <a:gd name="connsiteY35" fmla="*/ 753812 h 994560"/>
                  <a:gd name="connsiteX36" fmla="*/ 319976 w 994960"/>
                  <a:gd name="connsiteY36" fmla="*/ 621690 h 994560"/>
                  <a:gd name="connsiteX37" fmla="*/ 408800 w 994960"/>
                  <a:gd name="connsiteY37" fmla="*/ 513127 h 994560"/>
                  <a:gd name="connsiteX38" fmla="*/ 586176 w 994960"/>
                  <a:gd name="connsiteY38" fmla="*/ 513127 h 994560"/>
                  <a:gd name="connsiteX39" fmla="*/ 675000 w 994960"/>
                  <a:gd name="connsiteY39" fmla="*/ 621707 h 994560"/>
                  <a:gd name="connsiteX40" fmla="*/ 722149 w 994960"/>
                  <a:gd name="connsiteY40" fmla="*/ 753812 h 994560"/>
                  <a:gd name="connsiteX41" fmla="*/ 513496 w 994960"/>
                  <a:gd name="connsiteY41" fmla="*/ 962465 h 994560"/>
                  <a:gd name="connsiteX42" fmla="*/ 585743 w 994960"/>
                  <a:gd name="connsiteY42" fmla="*/ 481032 h 994560"/>
                  <a:gd name="connsiteX43" fmla="*/ 409218 w 994960"/>
                  <a:gd name="connsiteY43" fmla="*/ 481032 h 994560"/>
                  <a:gd name="connsiteX44" fmla="*/ 327374 w 994960"/>
                  <a:gd name="connsiteY44" fmla="*/ 371923 h 994560"/>
                  <a:gd name="connsiteX45" fmla="*/ 320955 w 994960"/>
                  <a:gd name="connsiteY45" fmla="*/ 352650 h 994560"/>
                  <a:gd name="connsiteX46" fmla="*/ 353051 w 994960"/>
                  <a:gd name="connsiteY46" fmla="*/ 320554 h 994560"/>
                  <a:gd name="connsiteX47" fmla="*/ 375132 w 994960"/>
                  <a:gd name="connsiteY47" fmla="*/ 344465 h 994560"/>
                  <a:gd name="connsiteX48" fmla="*/ 425185 w 994960"/>
                  <a:gd name="connsiteY48" fmla="*/ 384745 h 994560"/>
                  <a:gd name="connsiteX49" fmla="*/ 475270 w 994960"/>
                  <a:gd name="connsiteY49" fmla="*/ 344465 h 994560"/>
                  <a:gd name="connsiteX50" fmla="*/ 497400 w 994960"/>
                  <a:gd name="connsiteY50" fmla="*/ 320554 h 994560"/>
                  <a:gd name="connsiteX51" fmla="*/ 519546 w 994960"/>
                  <a:gd name="connsiteY51" fmla="*/ 344465 h 994560"/>
                  <a:gd name="connsiteX52" fmla="*/ 569647 w 994960"/>
                  <a:gd name="connsiteY52" fmla="*/ 384745 h 994560"/>
                  <a:gd name="connsiteX53" fmla="*/ 619764 w 994960"/>
                  <a:gd name="connsiteY53" fmla="*/ 344465 h 994560"/>
                  <a:gd name="connsiteX54" fmla="*/ 641910 w 994960"/>
                  <a:gd name="connsiteY54" fmla="*/ 320554 h 994560"/>
                  <a:gd name="connsiteX55" fmla="*/ 674006 w 994960"/>
                  <a:gd name="connsiteY55" fmla="*/ 352650 h 994560"/>
                  <a:gd name="connsiteX56" fmla="*/ 667603 w 994960"/>
                  <a:gd name="connsiteY56" fmla="*/ 371907 h 994560"/>
                  <a:gd name="connsiteX57" fmla="*/ 705636 w 994960"/>
                  <a:gd name="connsiteY57" fmla="*/ 898274 h 994560"/>
                  <a:gd name="connsiteX58" fmla="*/ 754244 w 994960"/>
                  <a:gd name="connsiteY58" fmla="*/ 753812 h 994560"/>
                  <a:gd name="connsiteX59" fmla="*/ 699826 w 994960"/>
                  <a:gd name="connsiteY59" fmla="*/ 601374 h 994560"/>
                  <a:gd name="connsiteX60" fmla="*/ 614131 w 994960"/>
                  <a:gd name="connsiteY60" fmla="*/ 496646 h 994560"/>
                  <a:gd name="connsiteX61" fmla="*/ 693263 w 994960"/>
                  <a:gd name="connsiteY61" fmla="*/ 391132 h 994560"/>
                  <a:gd name="connsiteX62" fmla="*/ 706101 w 994960"/>
                  <a:gd name="connsiteY62" fmla="*/ 352650 h 994560"/>
                  <a:gd name="connsiteX63" fmla="*/ 641910 w 994960"/>
                  <a:gd name="connsiteY63" fmla="*/ 288459 h 994560"/>
                  <a:gd name="connsiteX64" fmla="*/ 591809 w 994960"/>
                  <a:gd name="connsiteY64" fmla="*/ 328722 h 994560"/>
                  <a:gd name="connsiteX65" fmla="*/ 569647 w 994960"/>
                  <a:gd name="connsiteY65" fmla="*/ 352650 h 994560"/>
                  <a:gd name="connsiteX66" fmla="*/ 547501 w 994960"/>
                  <a:gd name="connsiteY66" fmla="*/ 328738 h 994560"/>
                  <a:gd name="connsiteX67" fmla="*/ 497400 w 994960"/>
                  <a:gd name="connsiteY67" fmla="*/ 288459 h 994560"/>
                  <a:gd name="connsiteX68" fmla="*/ 447315 w 994960"/>
                  <a:gd name="connsiteY68" fmla="*/ 328738 h 994560"/>
                  <a:gd name="connsiteX69" fmla="*/ 425185 w 994960"/>
                  <a:gd name="connsiteY69" fmla="*/ 352650 h 994560"/>
                  <a:gd name="connsiteX70" fmla="*/ 403120 w 994960"/>
                  <a:gd name="connsiteY70" fmla="*/ 328755 h 994560"/>
                  <a:gd name="connsiteX71" fmla="*/ 353051 w 994960"/>
                  <a:gd name="connsiteY71" fmla="*/ 288459 h 994560"/>
                  <a:gd name="connsiteX72" fmla="*/ 288860 w 994960"/>
                  <a:gd name="connsiteY72" fmla="*/ 352650 h 994560"/>
                  <a:gd name="connsiteX73" fmla="*/ 301698 w 994960"/>
                  <a:gd name="connsiteY73" fmla="*/ 391148 h 994560"/>
                  <a:gd name="connsiteX74" fmla="*/ 380813 w 994960"/>
                  <a:gd name="connsiteY74" fmla="*/ 496646 h 994560"/>
                  <a:gd name="connsiteX75" fmla="*/ 295134 w 994960"/>
                  <a:gd name="connsiteY75" fmla="*/ 601358 h 994560"/>
                  <a:gd name="connsiteX76" fmla="*/ 240716 w 994960"/>
                  <a:gd name="connsiteY76" fmla="*/ 753812 h 994560"/>
                  <a:gd name="connsiteX77" fmla="*/ 289325 w 994960"/>
                  <a:gd name="connsiteY77" fmla="*/ 898274 h 994560"/>
                  <a:gd name="connsiteX78" fmla="*/ 80239 w 994960"/>
                  <a:gd name="connsiteY78" fmla="*/ 898274 h 994560"/>
                  <a:gd name="connsiteX79" fmla="*/ 80239 w 994960"/>
                  <a:gd name="connsiteY79" fmla="*/ 414835 h 994560"/>
                  <a:gd name="connsiteX80" fmla="*/ 101967 w 994960"/>
                  <a:gd name="connsiteY80" fmla="*/ 405238 h 994560"/>
                  <a:gd name="connsiteX81" fmla="*/ 497480 w 994960"/>
                  <a:gd name="connsiteY81" fmla="*/ 130613 h 994560"/>
                  <a:gd name="connsiteX82" fmla="*/ 892993 w 994960"/>
                  <a:gd name="connsiteY82" fmla="*/ 405238 h 994560"/>
                  <a:gd name="connsiteX83" fmla="*/ 914722 w 994960"/>
                  <a:gd name="connsiteY83" fmla="*/ 414835 h 994560"/>
                  <a:gd name="connsiteX84" fmla="*/ 914722 w 994960"/>
                  <a:gd name="connsiteY84" fmla="*/ 898274 h 994560"/>
                  <a:gd name="connsiteX85" fmla="*/ 962865 w 994960"/>
                  <a:gd name="connsiteY85" fmla="*/ 351911 h 994560"/>
                  <a:gd name="connsiteX86" fmla="*/ 930031 w 994960"/>
                  <a:gd name="connsiteY86" fmla="*/ 384745 h 994560"/>
                  <a:gd name="connsiteX87" fmla="*/ 911304 w 994960"/>
                  <a:gd name="connsiteY87" fmla="*/ 378888 h 994560"/>
                  <a:gd name="connsiteX88" fmla="*/ 503755 w 994960"/>
                  <a:gd name="connsiteY88" fmla="*/ 95885 h 994560"/>
                  <a:gd name="connsiteX89" fmla="*/ 491222 w 994960"/>
                  <a:gd name="connsiteY89" fmla="*/ 95885 h 994560"/>
                  <a:gd name="connsiteX90" fmla="*/ 83641 w 994960"/>
                  <a:gd name="connsiteY90" fmla="*/ 378888 h 994560"/>
                  <a:gd name="connsiteX91" fmla="*/ 64929 w 994960"/>
                  <a:gd name="connsiteY91" fmla="*/ 384745 h 994560"/>
                  <a:gd name="connsiteX92" fmla="*/ 32096 w 994960"/>
                  <a:gd name="connsiteY92" fmla="*/ 351911 h 994560"/>
                  <a:gd name="connsiteX93" fmla="*/ 32096 w 994960"/>
                  <a:gd name="connsiteY93" fmla="*/ 346455 h 994560"/>
                  <a:gd name="connsiteX94" fmla="*/ 46490 w 994960"/>
                  <a:gd name="connsiteY94" fmla="*/ 319286 h 994560"/>
                  <a:gd name="connsiteX95" fmla="*/ 447829 w 994960"/>
                  <a:gd name="connsiteY95" fmla="*/ 46956 h 994560"/>
                  <a:gd name="connsiteX96" fmla="*/ 547132 w 994960"/>
                  <a:gd name="connsiteY96" fmla="*/ 46940 h 994560"/>
                  <a:gd name="connsiteX97" fmla="*/ 948486 w 994960"/>
                  <a:gd name="connsiteY97" fmla="*/ 319302 h 994560"/>
                  <a:gd name="connsiteX98" fmla="*/ 962865 w 994960"/>
                  <a:gd name="connsiteY98" fmla="*/ 346455 h 994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994960" h="994560">
                    <a:moveTo>
                      <a:pt x="966492" y="292743"/>
                    </a:moveTo>
                    <a:lnTo>
                      <a:pt x="565154" y="20381"/>
                    </a:lnTo>
                    <a:cubicBezTo>
                      <a:pt x="525002" y="-6788"/>
                      <a:pt x="469958" y="-6804"/>
                      <a:pt x="429807" y="20397"/>
                    </a:cubicBezTo>
                    <a:lnTo>
                      <a:pt x="192573" y="181372"/>
                    </a:lnTo>
                    <a:lnTo>
                      <a:pt x="192573" y="127981"/>
                    </a:lnTo>
                    <a:lnTo>
                      <a:pt x="224669" y="127981"/>
                    </a:lnTo>
                    <a:lnTo>
                      <a:pt x="224669" y="31694"/>
                    </a:lnTo>
                    <a:lnTo>
                      <a:pt x="32096" y="31694"/>
                    </a:lnTo>
                    <a:lnTo>
                      <a:pt x="32096" y="127981"/>
                    </a:lnTo>
                    <a:lnTo>
                      <a:pt x="64191" y="127981"/>
                    </a:lnTo>
                    <a:lnTo>
                      <a:pt x="64191" y="268495"/>
                    </a:lnTo>
                    <a:lnTo>
                      <a:pt x="28485" y="292727"/>
                    </a:lnTo>
                    <a:cubicBezTo>
                      <a:pt x="10640" y="304811"/>
                      <a:pt x="0" y="324903"/>
                      <a:pt x="0" y="346455"/>
                    </a:cubicBezTo>
                    <a:lnTo>
                      <a:pt x="0" y="351911"/>
                    </a:lnTo>
                    <a:cubicBezTo>
                      <a:pt x="0" y="381873"/>
                      <a:pt x="20509" y="406907"/>
                      <a:pt x="48143" y="414353"/>
                    </a:cubicBezTo>
                    <a:lnTo>
                      <a:pt x="48143" y="930369"/>
                    </a:lnTo>
                    <a:lnTo>
                      <a:pt x="318355" y="930369"/>
                    </a:lnTo>
                    <a:cubicBezTo>
                      <a:pt x="361299" y="970071"/>
                      <a:pt x="418509" y="994560"/>
                      <a:pt x="481465" y="994560"/>
                    </a:cubicBezTo>
                    <a:lnTo>
                      <a:pt x="513496" y="994560"/>
                    </a:lnTo>
                    <a:cubicBezTo>
                      <a:pt x="576451" y="994560"/>
                      <a:pt x="633661" y="970071"/>
                      <a:pt x="676605" y="930369"/>
                    </a:cubicBezTo>
                    <a:lnTo>
                      <a:pt x="946817" y="930369"/>
                    </a:lnTo>
                    <a:lnTo>
                      <a:pt x="946817" y="414369"/>
                    </a:lnTo>
                    <a:cubicBezTo>
                      <a:pt x="974452" y="406907"/>
                      <a:pt x="994961" y="381873"/>
                      <a:pt x="994961" y="351928"/>
                    </a:cubicBezTo>
                    <a:lnTo>
                      <a:pt x="994961" y="346471"/>
                    </a:lnTo>
                    <a:cubicBezTo>
                      <a:pt x="994961" y="324903"/>
                      <a:pt x="984321" y="304811"/>
                      <a:pt x="966492" y="292743"/>
                    </a:cubicBezTo>
                    <a:close/>
                    <a:moveTo>
                      <a:pt x="64191" y="63790"/>
                    </a:moveTo>
                    <a:lnTo>
                      <a:pt x="192573" y="63790"/>
                    </a:lnTo>
                    <a:lnTo>
                      <a:pt x="192573" y="95885"/>
                    </a:lnTo>
                    <a:lnTo>
                      <a:pt x="64191" y="95885"/>
                    </a:lnTo>
                    <a:close/>
                    <a:moveTo>
                      <a:pt x="96287" y="127981"/>
                    </a:moveTo>
                    <a:lnTo>
                      <a:pt x="160478" y="127981"/>
                    </a:lnTo>
                    <a:lnTo>
                      <a:pt x="160478" y="203165"/>
                    </a:lnTo>
                    <a:lnTo>
                      <a:pt x="96287" y="246718"/>
                    </a:lnTo>
                    <a:close/>
                    <a:moveTo>
                      <a:pt x="513496" y="962465"/>
                    </a:moveTo>
                    <a:lnTo>
                      <a:pt x="481465" y="962465"/>
                    </a:lnTo>
                    <a:cubicBezTo>
                      <a:pt x="366418" y="962465"/>
                      <a:pt x="272812" y="868858"/>
                      <a:pt x="272812" y="753812"/>
                    </a:cubicBezTo>
                    <a:cubicBezTo>
                      <a:pt x="272812" y="705781"/>
                      <a:pt x="289566" y="658857"/>
                      <a:pt x="319976" y="621690"/>
                    </a:cubicBezTo>
                    <a:lnTo>
                      <a:pt x="408800" y="513127"/>
                    </a:lnTo>
                    <a:lnTo>
                      <a:pt x="586176" y="513127"/>
                    </a:lnTo>
                    <a:lnTo>
                      <a:pt x="675000" y="621707"/>
                    </a:lnTo>
                    <a:cubicBezTo>
                      <a:pt x="705395" y="658857"/>
                      <a:pt x="722149" y="705781"/>
                      <a:pt x="722149" y="753812"/>
                    </a:cubicBezTo>
                    <a:cubicBezTo>
                      <a:pt x="722149" y="868858"/>
                      <a:pt x="628542" y="962465"/>
                      <a:pt x="513496" y="962465"/>
                    </a:cubicBezTo>
                    <a:close/>
                    <a:moveTo>
                      <a:pt x="585743" y="481032"/>
                    </a:moveTo>
                    <a:lnTo>
                      <a:pt x="409218" y="481032"/>
                    </a:lnTo>
                    <a:lnTo>
                      <a:pt x="327374" y="371923"/>
                    </a:lnTo>
                    <a:cubicBezTo>
                      <a:pt x="323250" y="366370"/>
                      <a:pt x="320955" y="359550"/>
                      <a:pt x="320955" y="352650"/>
                    </a:cubicBezTo>
                    <a:cubicBezTo>
                      <a:pt x="320955" y="334949"/>
                      <a:pt x="335350" y="320554"/>
                      <a:pt x="353051" y="320554"/>
                    </a:cubicBezTo>
                    <a:cubicBezTo>
                      <a:pt x="360834" y="320554"/>
                      <a:pt x="366017" y="328225"/>
                      <a:pt x="375132" y="344465"/>
                    </a:cubicBezTo>
                    <a:cubicBezTo>
                      <a:pt x="384697" y="361476"/>
                      <a:pt x="397760" y="384745"/>
                      <a:pt x="425185" y="384745"/>
                    </a:cubicBezTo>
                    <a:cubicBezTo>
                      <a:pt x="452627" y="384745"/>
                      <a:pt x="465706" y="361476"/>
                      <a:pt x="475270" y="344465"/>
                    </a:cubicBezTo>
                    <a:cubicBezTo>
                      <a:pt x="484417" y="328209"/>
                      <a:pt x="489585" y="320554"/>
                      <a:pt x="497400" y="320554"/>
                    </a:cubicBezTo>
                    <a:cubicBezTo>
                      <a:pt x="505215" y="320554"/>
                      <a:pt x="510399" y="328225"/>
                      <a:pt x="519546" y="344465"/>
                    </a:cubicBezTo>
                    <a:cubicBezTo>
                      <a:pt x="529110" y="361476"/>
                      <a:pt x="542205" y="384745"/>
                      <a:pt x="569647" y="384745"/>
                    </a:cubicBezTo>
                    <a:cubicBezTo>
                      <a:pt x="597105" y="384745"/>
                      <a:pt x="610200" y="361476"/>
                      <a:pt x="619764" y="344465"/>
                    </a:cubicBezTo>
                    <a:cubicBezTo>
                      <a:pt x="628911" y="328225"/>
                      <a:pt x="634095" y="320554"/>
                      <a:pt x="641910" y="320554"/>
                    </a:cubicBezTo>
                    <a:cubicBezTo>
                      <a:pt x="659611" y="320554"/>
                      <a:pt x="674006" y="334949"/>
                      <a:pt x="674006" y="352650"/>
                    </a:cubicBezTo>
                    <a:cubicBezTo>
                      <a:pt x="674006" y="359550"/>
                      <a:pt x="671711" y="366370"/>
                      <a:pt x="667603" y="371907"/>
                    </a:cubicBezTo>
                    <a:close/>
                    <a:moveTo>
                      <a:pt x="705636" y="898274"/>
                    </a:moveTo>
                    <a:cubicBezTo>
                      <a:pt x="735998" y="857978"/>
                      <a:pt x="754244" y="808053"/>
                      <a:pt x="754244" y="753812"/>
                    </a:cubicBezTo>
                    <a:cubicBezTo>
                      <a:pt x="754244" y="698383"/>
                      <a:pt x="734923" y="644254"/>
                      <a:pt x="699826" y="601374"/>
                    </a:cubicBezTo>
                    <a:lnTo>
                      <a:pt x="614131" y="496646"/>
                    </a:lnTo>
                    <a:lnTo>
                      <a:pt x="693263" y="391132"/>
                    </a:lnTo>
                    <a:cubicBezTo>
                      <a:pt x="701543" y="380091"/>
                      <a:pt x="706101" y="366419"/>
                      <a:pt x="706101" y="352650"/>
                    </a:cubicBezTo>
                    <a:cubicBezTo>
                      <a:pt x="706101" y="317248"/>
                      <a:pt x="677311" y="288459"/>
                      <a:pt x="641910" y="288459"/>
                    </a:cubicBezTo>
                    <a:cubicBezTo>
                      <a:pt x="614468" y="288459"/>
                      <a:pt x="601373" y="311728"/>
                      <a:pt x="591809" y="328722"/>
                    </a:cubicBezTo>
                    <a:cubicBezTo>
                      <a:pt x="582662" y="344979"/>
                      <a:pt x="577478" y="352650"/>
                      <a:pt x="569647" y="352650"/>
                    </a:cubicBezTo>
                    <a:cubicBezTo>
                      <a:pt x="561832" y="352650"/>
                      <a:pt x="556648" y="344979"/>
                      <a:pt x="547501" y="328738"/>
                    </a:cubicBezTo>
                    <a:cubicBezTo>
                      <a:pt x="537937" y="311728"/>
                      <a:pt x="524842" y="288459"/>
                      <a:pt x="497400" y="288459"/>
                    </a:cubicBezTo>
                    <a:cubicBezTo>
                      <a:pt x="469958" y="288459"/>
                      <a:pt x="456879" y="311728"/>
                      <a:pt x="447315" y="328738"/>
                    </a:cubicBezTo>
                    <a:cubicBezTo>
                      <a:pt x="438168" y="344995"/>
                      <a:pt x="433000" y="352650"/>
                      <a:pt x="425185" y="352650"/>
                    </a:cubicBezTo>
                    <a:cubicBezTo>
                      <a:pt x="417402" y="352650"/>
                      <a:pt x="412235" y="344995"/>
                      <a:pt x="403120" y="328755"/>
                    </a:cubicBezTo>
                    <a:cubicBezTo>
                      <a:pt x="393555" y="311744"/>
                      <a:pt x="380476" y="288459"/>
                      <a:pt x="353051" y="288459"/>
                    </a:cubicBezTo>
                    <a:cubicBezTo>
                      <a:pt x="317649" y="288459"/>
                      <a:pt x="288860" y="317248"/>
                      <a:pt x="288860" y="352650"/>
                    </a:cubicBezTo>
                    <a:cubicBezTo>
                      <a:pt x="288860" y="366419"/>
                      <a:pt x="293417" y="380091"/>
                      <a:pt x="301698" y="391148"/>
                    </a:cubicBezTo>
                    <a:lnTo>
                      <a:pt x="380813" y="496646"/>
                    </a:lnTo>
                    <a:lnTo>
                      <a:pt x="295134" y="601358"/>
                    </a:lnTo>
                    <a:cubicBezTo>
                      <a:pt x="260038" y="644254"/>
                      <a:pt x="240716" y="698383"/>
                      <a:pt x="240716" y="753812"/>
                    </a:cubicBezTo>
                    <a:cubicBezTo>
                      <a:pt x="240716" y="808053"/>
                      <a:pt x="258963" y="857978"/>
                      <a:pt x="289325" y="898274"/>
                    </a:cubicBezTo>
                    <a:lnTo>
                      <a:pt x="80239" y="898274"/>
                    </a:lnTo>
                    <a:lnTo>
                      <a:pt x="80239" y="414835"/>
                    </a:lnTo>
                    <a:cubicBezTo>
                      <a:pt x="87958" y="412957"/>
                      <a:pt x="95340" y="409844"/>
                      <a:pt x="101967" y="405238"/>
                    </a:cubicBezTo>
                    <a:lnTo>
                      <a:pt x="497480" y="130613"/>
                    </a:lnTo>
                    <a:lnTo>
                      <a:pt x="892993" y="405238"/>
                    </a:lnTo>
                    <a:cubicBezTo>
                      <a:pt x="899637" y="409844"/>
                      <a:pt x="907003" y="412957"/>
                      <a:pt x="914722" y="414835"/>
                    </a:cubicBezTo>
                    <a:lnTo>
                      <a:pt x="914722" y="898274"/>
                    </a:lnTo>
                    <a:close/>
                    <a:moveTo>
                      <a:pt x="962865" y="351911"/>
                    </a:moveTo>
                    <a:cubicBezTo>
                      <a:pt x="962865" y="370013"/>
                      <a:pt x="948133" y="384745"/>
                      <a:pt x="930031" y="384745"/>
                    </a:cubicBezTo>
                    <a:cubicBezTo>
                      <a:pt x="923291" y="384745"/>
                      <a:pt x="916824" y="382723"/>
                      <a:pt x="911304" y="378888"/>
                    </a:cubicBezTo>
                    <a:lnTo>
                      <a:pt x="503755" y="95885"/>
                    </a:lnTo>
                    <a:lnTo>
                      <a:pt x="491222" y="95885"/>
                    </a:lnTo>
                    <a:lnTo>
                      <a:pt x="83641" y="378888"/>
                    </a:lnTo>
                    <a:cubicBezTo>
                      <a:pt x="78136" y="382723"/>
                      <a:pt x="71669" y="384745"/>
                      <a:pt x="64929" y="384745"/>
                    </a:cubicBezTo>
                    <a:cubicBezTo>
                      <a:pt x="46827" y="384745"/>
                      <a:pt x="32096" y="370013"/>
                      <a:pt x="32096" y="351911"/>
                    </a:cubicBezTo>
                    <a:lnTo>
                      <a:pt x="32096" y="346455"/>
                    </a:lnTo>
                    <a:cubicBezTo>
                      <a:pt x="32096" y="335543"/>
                      <a:pt x="37471" y="325401"/>
                      <a:pt x="46490" y="319286"/>
                    </a:cubicBezTo>
                    <a:lnTo>
                      <a:pt x="447829" y="46956"/>
                    </a:lnTo>
                    <a:cubicBezTo>
                      <a:pt x="477260" y="26992"/>
                      <a:pt x="517700" y="27008"/>
                      <a:pt x="547132" y="46940"/>
                    </a:cubicBezTo>
                    <a:lnTo>
                      <a:pt x="948486" y="319302"/>
                    </a:lnTo>
                    <a:cubicBezTo>
                      <a:pt x="957489" y="325401"/>
                      <a:pt x="962865" y="335559"/>
                      <a:pt x="962865" y="346455"/>
                    </a:cubicBez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/>
              <p:cNvSpPr/>
              <p:nvPr/>
            </p:nvSpPr>
            <p:spPr>
              <a:xfrm>
                <a:off x="11216182" y="4477518"/>
                <a:ext cx="32095" cy="32095"/>
              </a:xfrm>
              <a:custGeom>
                <a:avLst/>
                <a:gdLst>
                  <a:gd name="connsiteX0" fmla="*/ 0 w 32095"/>
                  <a:gd name="connsiteY0" fmla="*/ 0 h 32095"/>
                  <a:gd name="connsiteX1" fmla="*/ 32096 w 32095"/>
                  <a:gd name="connsiteY1" fmla="*/ 0 h 32095"/>
                  <a:gd name="connsiteX2" fmla="*/ 32096 w 32095"/>
                  <a:gd name="connsiteY2" fmla="*/ 32096 h 32095"/>
                  <a:gd name="connsiteX3" fmla="*/ 0 w 32095"/>
                  <a:gd name="connsiteY3" fmla="*/ 32096 h 32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95" h="32095">
                    <a:moveTo>
                      <a:pt x="0" y="0"/>
                    </a:moveTo>
                    <a:lnTo>
                      <a:pt x="32096" y="0"/>
                    </a:lnTo>
                    <a:lnTo>
                      <a:pt x="32096" y="32096"/>
                    </a:lnTo>
                    <a:lnTo>
                      <a:pt x="0" y="32096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/>
              <p:cNvSpPr/>
              <p:nvPr/>
            </p:nvSpPr>
            <p:spPr>
              <a:xfrm>
                <a:off x="11216182" y="4413327"/>
                <a:ext cx="32095" cy="32095"/>
              </a:xfrm>
              <a:custGeom>
                <a:avLst/>
                <a:gdLst>
                  <a:gd name="connsiteX0" fmla="*/ 0 w 32095"/>
                  <a:gd name="connsiteY0" fmla="*/ 0 h 32095"/>
                  <a:gd name="connsiteX1" fmla="*/ 32096 w 32095"/>
                  <a:gd name="connsiteY1" fmla="*/ 0 h 32095"/>
                  <a:gd name="connsiteX2" fmla="*/ 32096 w 32095"/>
                  <a:gd name="connsiteY2" fmla="*/ 32096 h 32095"/>
                  <a:gd name="connsiteX3" fmla="*/ 0 w 32095"/>
                  <a:gd name="connsiteY3" fmla="*/ 32096 h 32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95" h="32095">
                    <a:moveTo>
                      <a:pt x="0" y="0"/>
                    </a:moveTo>
                    <a:lnTo>
                      <a:pt x="32096" y="0"/>
                    </a:lnTo>
                    <a:lnTo>
                      <a:pt x="32096" y="32096"/>
                    </a:lnTo>
                    <a:lnTo>
                      <a:pt x="0" y="32096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/>
              <p:cNvSpPr/>
              <p:nvPr/>
            </p:nvSpPr>
            <p:spPr>
              <a:xfrm>
                <a:off x="11216182" y="4349136"/>
                <a:ext cx="32095" cy="32095"/>
              </a:xfrm>
              <a:custGeom>
                <a:avLst/>
                <a:gdLst>
                  <a:gd name="connsiteX0" fmla="*/ 0 w 32095"/>
                  <a:gd name="connsiteY0" fmla="*/ 0 h 32095"/>
                  <a:gd name="connsiteX1" fmla="*/ 32096 w 32095"/>
                  <a:gd name="connsiteY1" fmla="*/ 0 h 32095"/>
                  <a:gd name="connsiteX2" fmla="*/ 32096 w 32095"/>
                  <a:gd name="connsiteY2" fmla="*/ 32096 h 32095"/>
                  <a:gd name="connsiteX3" fmla="*/ 0 w 32095"/>
                  <a:gd name="connsiteY3" fmla="*/ 32096 h 32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95" h="32095">
                    <a:moveTo>
                      <a:pt x="0" y="0"/>
                    </a:moveTo>
                    <a:lnTo>
                      <a:pt x="32096" y="0"/>
                    </a:lnTo>
                    <a:lnTo>
                      <a:pt x="32096" y="32096"/>
                    </a:lnTo>
                    <a:lnTo>
                      <a:pt x="0" y="32096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/>
              <p:cNvSpPr/>
              <p:nvPr/>
            </p:nvSpPr>
            <p:spPr>
              <a:xfrm>
                <a:off x="10477986" y="4076324"/>
                <a:ext cx="32095" cy="32095"/>
              </a:xfrm>
              <a:custGeom>
                <a:avLst/>
                <a:gdLst>
                  <a:gd name="connsiteX0" fmla="*/ 0 w 32095"/>
                  <a:gd name="connsiteY0" fmla="*/ 0 h 32095"/>
                  <a:gd name="connsiteX1" fmla="*/ 32096 w 32095"/>
                  <a:gd name="connsiteY1" fmla="*/ 0 h 32095"/>
                  <a:gd name="connsiteX2" fmla="*/ 32096 w 32095"/>
                  <a:gd name="connsiteY2" fmla="*/ 32096 h 32095"/>
                  <a:gd name="connsiteX3" fmla="*/ 0 w 32095"/>
                  <a:gd name="connsiteY3" fmla="*/ 32096 h 32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95" h="32095">
                    <a:moveTo>
                      <a:pt x="0" y="0"/>
                    </a:moveTo>
                    <a:lnTo>
                      <a:pt x="32096" y="0"/>
                    </a:lnTo>
                    <a:lnTo>
                      <a:pt x="32096" y="32096"/>
                    </a:lnTo>
                    <a:lnTo>
                      <a:pt x="0" y="32096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/>
              <p:cNvSpPr/>
              <p:nvPr/>
            </p:nvSpPr>
            <p:spPr>
              <a:xfrm>
                <a:off x="10477986" y="4140515"/>
                <a:ext cx="32095" cy="32095"/>
              </a:xfrm>
              <a:custGeom>
                <a:avLst/>
                <a:gdLst>
                  <a:gd name="connsiteX0" fmla="*/ 0 w 32095"/>
                  <a:gd name="connsiteY0" fmla="*/ 0 h 32095"/>
                  <a:gd name="connsiteX1" fmla="*/ 32096 w 32095"/>
                  <a:gd name="connsiteY1" fmla="*/ 0 h 32095"/>
                  <a:gd name="connsiteX2" fmla="*/ 32096 w 32095"/>
                  <a:gd name="connsiteY2" fmla="*/ 32096 h 32095"/>
                  <a:gd name="connsiteX3" fmla="*/ 0 w 32095"/>
                  <a:gd name="connsiteY3" fmla="*/ 32096 h 32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95" h="32095">
                    <a:moveTo>
                      <a:pt x="0" y="0"/>
                    </a:moveTo>
                    <a:lnTo>
                      <a:pt x="32096" y="0"/>
                    </a:lnTo>
                    <a:lnTo>
                      <a:pt x="32096" y="32096"/>
                    </a:lnTo>
                    <a:lnTo>
                      <a:pt x="0" y="32096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/>
              <p:cNvSpPr/>
              <p:nvPr/>
            </p:nvSpPr>
            <p:spPr>
              <a:xfrm>
                <a:off x="10477986" y="4204706"/>
                <a:ext cx="32095" cy="32095"/>
              </a:xfrm>
              <a:custGeom>
                <a:avLst/>
                <a:gdLst>
                  <a:gd name="connsiteX0" fmla="*/ 0 w 32095"/>
                  <a:gd name="connsiteY0" fmla="*/ 0 h 32095"/>
                  <a:gd name="connsiteX1" fmla="*/ 32096 w 32095"/>
                  <a:gd name="connsiteY1" fmla="*/ 0 h 32095"/>
                  <a:gd name="connsiteX2" fmla="*/ 32096 w 32095"/>
                  <a:gd name="connsiteY2" fmla="*/ 32096 h 32095"/>
                  <a:gd name="connsiteX3" fmla="*/ 0 w 32095"/>
                  <a:gd name="connsiteY3" fmla="*/ 32096 h 32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95" h="32095">
                    <a:moveTo>
                      <a:pt x="0" y="0"/>
                    </a:moveTo>
                    <a:lnTo>
                      <a:pt x="32096" y="0"/>
                    </a:lnTo>
                    <a:lnTo>
                      <a:pt x="32096" y="32096"/>
                    </a:lnTo>
                    <a:lnTo>
                      <a:pt x="0" y="32096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箭头: 右 4"/>
          <p:cNvSpPr/>
          <p:nvPr/>
        </p:nvSpPr>
        <p:spPr>
          <a:xfrm flipH="1">
            <a:off x="10210800" y="4383405"/>
            <a:ext cx="1981200" cy="2063115"/>
          </a:xfrm>
          <a:custGeom>
            <a:avLst/>
            <a:gdLst>
              <a:gd name="connsiteX0" fmla="*/ 0 w 10810240"/>
              <a:gd name="connsiteY0" fmla="*/ 815340 h 3261360"/>
              <a:gd name="connsiteX1" fmla="*/ 9179560 w 10810240"/>
              <a:gd name="connsiteY1" fmla="*/ 815340 h 3261360"/>
              <a:gd name="connsiteX2" fmla="*/ 9179560 w 10810240"/>
              <a:gd name="connsiteY2" fmla="*/ 0 h 3261360"/>
              <a:gd name="connsiteX3" fmla="*/ 10810240 w 10810240"/>
              <a:gd name="connsiteY3" fmla="*/ 1630680 h 3261360"/>
              <a:gd name="connsiteX4" fmla="*/ 9179560 w 10810240"/>
              <a:gd name="connsiteY4" fmla="*/ 3261360 h 3261360"/>
              <a:gd name="connsiteX5" fmla="*/ 9179560 w 10810240"/>
              <a:gd name="connsiteY5" fmla="*/ 2446020 h 3261360"/>
              <a:gd name="connsiteX6" fmla="*/ 0 w 10810240"/>
              <a:gd name="connsiteY6" fmla="*/ 2446020 h 3261360"/>
              <a:gd name="connsiteX7" fmla="*/ 0 w 10810240"/>
              <a:gd name="connsiteY7" fmla="*/ 815340 h 3261360"/>
              <a:gd name="connsiteX0-1" fmla="*/ 0 w 11856720"/>
              <a:gd name="connsiteY0-2" fmla="*/ 0 h 4386580"/>
              <a:gd name="connsiteX1-3" fmla="*/ 10226040 w 11856720"/>
              <a:gd name="connsiteY1-4" fmla="*/ 1940560 h 4386580"/>
              <a:gd name="connsiteX2-5" fmla="*/ 10226040 w 11856720"/>
              <a:gd name="connsiteY2-6" fmla="*/ 1125220 h 4386580"/>
              <a:gd name="connsiteX3-7" fmla="*/ 11856720 w 11856720"/>
              <a:gd name="connsiteY3-8" fmla="*/ 2755900 h 4386580"/>
              <a:gd name="connsiteX4-9" fmla="*/ 10226040 w 11856720"/>
              <a:gd name="connsiteY4-10" fmla="*/ 4386580 h 4386580"/>
              <a:gd name="connsiteX5-11" fmla="*/ 10226040 w 11856720"/>
              <a:gd name="connsiteY5-12" fmla="*/ 3571240 h 4386580"/>
              <a:gd name="connsiteX6-13" fmla="*/ 1046480 w 11856720"/>
              <a:gd name="connsiteY6-14" fmla="*/ 3571240 h 4386580"/>
              <a:gd name="connsiteX7-15" fmla="*/ 0 w 11856720"/>
              <a:gd name="connsiteY7-16" fmla="*/ 0 h 4386580"/>
              <a:gd name="connsiteX0-17" fmla="*/ 0 w 11856720"/>
              <a:gd name="connsiteY0-18" fmla="*/ 0 h 5552440"/>
              <a:gd name="connsiteX1-19" fmla="*/ 10226040 w 11856720"/>
              <a:gd name="connsiteY1-20" fmla="*/ 1940560 h 5552440"/>
              <a:gd name="connsiteX2-21" fmla="*/ 10226040 w 11856720"/>
              <a:gd name="connsiteY2-22" fmla="*/ 1125220 h 5552440"/>
              <a:gd name="connsiteX3-23" fmla="*/ 11856720 w 11856720"/>
              <a:gd name="connsiteY3-24" fmla="*/ 2755900 h 5552440"/>
              <a:gd name="connsiteX4-25" fmla="*/ 10226040 w 11856720"/>
              <a:gd name="connsiteY4-26" fmla="*/ 4386580 h 5552440"/>
              <a:gd name="connsiteX5-27" fmla="*/ 10226040 w 11856720"/>
              <a:gd name="connsiteY5-28" fmla="*/ 3571240 h 5552440"/>
              <a:gd name="connsiteX6-29" fmla="*/ 10160 w 11856720"/>
              <a:gd name="connsiteY6-30" fmla="*/ 5552440 h 5552440"/>
              <a:gd name="connsiteX7-31" fmla="*/ 0 w 11856720"/>
              <a:gd name="connsiteY7-32" fmla="*/ 0 h 5552440"/>
              <a:gd name="connsiteX0-33" fmla="*/ 0 w 11856720"/>
              <a:gd name="connsiteY0-34" fmla="*/ 0 h 5552440"/>
              <a:gd name="connsiteX1-35" fmla="*/ 10226040 w 11856720"/>
              <a:gd name="connsiteY1-36" fmla="*/ 1940560 h 5552440"/>
              <a:gd name="connsiteX2-37" fmla="*/ 10226040 w 11856720"/>
              <a:gd name="connsiteY2-38" fmla="*/ 1125220 h 5552440"/>
              <a:gd name="connsiteX3-39" fmla="*/ 11856720 w 11856720"/>
              <a:gd name="connsiteY3-40" fmla="*/ 2755900 h 5552440"/>
              <a:gd name="connsiteX4-41" fmla="*/ 10226040 w 11856720"/>
              <a:gd name="connsiteY4-42" fmla="*/ 4386580 h 5552440"/>
              <a:gd name="connsiteX5-43" fmla="*/ 10226040 w 11856720"/>
              <a:gd name="connsiteY5-44" fmla="*/ 3571240 h 5552440"/>
              <a:gd name="connsiteX6-45" fmla="*/ 10160 w 11856720"/>
              <a:gd name="connsiteY6-46" fmla="*/ 5552440 h 5552440"/>
              <a:gd name="connsiteX7-47" fmla="*/ 0 w 11856720"/>
              <a:gd name="connsiteY7-48" fmla="*/ 0 h 5552440"/>
              <a:gd name="connsiteX0-49" fmla="*/ 0 w 11856720"/>
              <a:gd name="connsiteY0-50" fmla="*/ 0 h 5552440"/>
              <a:gd name="connsiteX1-51" fmla="*/ 10226040 w 11856720"/>
              <a:gd name="connsiteY1-52" fmla="*/ 1940560 h 5552440"/>
              <a:gd name="connsiteX2-53" fmla="*/ 10226040 w 11856720"/>
              <a:gd name="connsiteY2-54" fmla="*/ 1125220 h 5552440"/>
              <a:gd name="connsiteX3-55" fmla="*/ 11856720 w 11856720"/>
              <a:gd name="connsiteY3-56" fmla="*/ 2755900 h 5552440"/>
              <a:gd name="connsiteX4-57" fmla="*/ 10226040 w 11856720"/>
              <a:gd name="connsiteY4-58" fmla="*/ 4386580 h 5552440"/>
              <a:gd name="connsiteX5-59" fmla="*/ 10226040 w 11856720"/>
              <a:gd name="connsiteY5-60" fmla="*/ 3571240 h 5552440"/>
              <a:gd name="connsiteX6-61" fmla="*/ 10160 w 11856720"/>
              <a:gd name="connsiteY6-62" fmla="*/ 5552440 h 5552440"/>
              <a:gd name="connsiteX7-63" fmla="*/ 0 w 11856720"/>
              <a:gd name="connsiteY7-64" fmla="*/ 0 h 5552440"/>
              <a:gd name="connsiteX0-65" fmla="*/ 0 w 11856720"/>
              <a:gd name="connsiteY0-66" fmla="*/ 0 h 5552440"/>
              <a:gd name="connsiteX1-67" fmla="*/ 10226040 w 11856720"/>
              <a:gd name="connsiteY1-68" fmla="*/ 1940560 h 5552440"/>
              <a:gd name="connsiteX2-69" fmla="*/ 10226040 w 11856720"/>
              <a:gd name="connsiteY2-70" fmla="*/ 1125220 h 5552440"/>
              <a:gd name="connsiteX3-71" fmla="*/ 11856720 w 11856720"/>
              <a:gd name="connsiteY3-72" fmla="*/ 2755900 h 5552440"/>
              <a:gd name="connsiteX4-73" fmla="*/ 10226040 w 11856720"/>
              <a:gd name="connsiteY4-74" fmla="*/ 4386580 h 5552440"/>
              <a:gd name="connsiteX5-75" fmla="*/ 10226040 w 11856720"/>
              <a:gd name="connsiteY5-76" fmla="*/ 3571240 h 5552440"/>
              <a:gd name="connsiteX6-77" fmla="*/ 10160 w 11856720"/>
              <a:gd name="connsiteY6-78" fmla="*/ 5552440 h 5552440"/>
              <a:gd name="connsiteX7-79" fmla="*/ 0 w 11856720"/>
              <a:gd name="connsiteY7-80" fmla="*/ 0 h 5552440"/>
              <a:gd name="connsiteX0-81" fmla="*/ 0 w 11856720"/>
              <a:gd name="connsiteY0-82" fmla="*/ 0 h 5552440"/>
              <a:gd name="connsiteX1-83" fmla="*/ 10226040 w 11856720"/>
              <a:gd name="connsiteY1-84" fmla="*/ 1940560 h 5552440"/>
              <a:gd name="connsiteX2-85" fmla="*/ 10226040 w 11856720"/>
              <a:gd name="connsiteY2-86" fmla="*/ 1125220 h 5552440"/>
              <a:gd name="connsiteX3-87" fmla="*/ 11856720 w 11856720"/>
              <a:gd name="connsiteY3-88" fmla="*/ 2755900 h 5552440"/>
              <a:gd name="connsiteX4-89" fmla="*/ 10226040 w 11856720"/>
              <a:gd name="connsiteY4-90" fmla="*/ 4386580 h 5552440"/>
              <a:gd name="connsiteX5-91" fmla="*/ 10226040 w 11856720"/>
              <a:gd name="connsiteY5-92" fmla="*/ 3571240 h 5552440"/>
              <a:gd name="connsiteX6-93" fmla="*/ 10160 w 11856720"/>
              <a:gd name="connsiteY6-94" fmla="*/ 5552440 h 5552440"/>
              <a:gd name="connsiteX7-95" fmla="*/ 0 w 11856720"/>
              <a:gd name="connsiteY7-96" fmla="*/ 0 h 5552440"/>
              <a:gd name="connsiteX0-97" fmla="*/ 0 w 11856720"/>
              <a:gd name="connsiteY0-98" fmla="*/ 0 h 5552440"/>
              <a:gd name="connsiteX1-99" fmla="*/ 10226040 w 11856720"/>
              <a:gd name="connsiteY1-100" fmla="*/ 1940560 h 5552440"/>
              <a:gd name="connsiteX2-101" fmla="*/ 10226040 w 11856720"/>
              <a:gd name="connsiteY2-102" fmla="*/ 1125220 h 5552440"/>
              <a:gd name="connsiteX3-103" fmla="*/ 11856720 w 11856720"/>
              <a:gd name="connsiteY3-104" fmla="*/ 2755900 h 5552440"/>
              <a:gd name="connsiteX4-105" fmla="*/ 10226040 w 11856720"/>
              <a:gd name="connsiteY4-106" fmla="*/ 4386580 h 5552440"/>
              <a:gd name="connsiteX5-107" fmla="*/ 10226040 w 11856720"/>
              <a:gd name="connsiteY5-108" fmla="*/ 3571240 h 5552440"/>
              <a:gd name="connsiteX6-109" fmla="*/ 10160 w 11856720"/>
              <a:gd name="connsiteY6-110" fmla="*/ 5552440 h 5552440"/>
              <a:gd name="connsiteX7-111" fmla="*/ 0 w 11856720"/>
              <a:gd name="connsiteY7-112" fmla="*/ 0 h 5552440"/>
              <a:gd name="connsiteX0-113" fmla="*/ 0 w 11856720"/>
              <a:gd name="connsiteY0-114" fmla="*/ 0 h 5552440"/>
              <a:gd name="connsiteX1-115" fmla="*/ 10226040 w 11856720"/>
              <a:gd name="connsiteY1-116" fmla="*/ 1940560 h 5552440"/>
              <a:gd name="connsiteX2-117" fmla="*/ 10226040 w 11856720"/>
              <a:gd name="connsiteY2-118" fmla="*/ 1125220 h 5552440"/>
              <a:gd name="connsiteX3-119" fmla="*/ 11856720 w 11856720"/>
              <a:gd name="connsiteY3-120" fmla="*/ 2755900 h 5552440"/>
              <a:gd name="connsiteX4-121" fmla="*/ 10226040 w 11856720"/>
              <a:gd name="connsiteY4-122" fmla="*/ 4386580 h 5552440"/>
              <a:gd name="connsiteX5-123" fmla="*/ 10226040 w 11856720"/>
              <a:gd name="connsiteY5-124" fmla="*/ 3571240 h 5552440"/>
              <a:gd name="connsiteX6-125" fmla="*/ 10160 w 11856720"/>
              <a:gd name="connsiteY6-126" fmla="*/ 5552440 h 5552440"/>
              <a:gd name="connsiteX7-127" fmla="*/ 0 w 11856720"/>
              <a:gd name="connsiteY7-128" fmla="*/ 0 h 5552440"/>
              <a:gd name="connsiteX0-129" fmla="*/ 0 w 11856720"/>
              <a:gd name="connsiteY0-130" fmla="*/ 0 h 5552440"/>
              <a:gd name="connsiteX1-131" fmla="*/ 10226040 w 11856720"/>
              <a:gd name="connsiteY1-132" fmla="*/ 1940560 h 5552440"/>
              <a:gd name="connsiteX2-133" fmla="*/ 10226040 w 11856720"/>
              <a:gd name="connsiteY2-134" fmla="*/ 1125220 h 5552440"/>
              <a:gd name="connsiteX3-135" fmla="*/ 11856720 w 11856720"/>
              <a:gd name="connsiteY3-136" fmla="*/ 2755900 h 5552440"/>
              <a:gd name="connsiteX4-137" fmla="*/ 10226040 w 11856720"/>
              <a:gd name="connsiteY4-138" fmla="*/ 4386580 h 5552440"/>
              <a:gd name="connsiteX5-139" fmla="*/ 10195560 w 11856720"/>
              <a:gd name="connsiteY5-140" fmla="*/ 3337560 h 5552440"/>
              <a:gd name="connsiteX6-141" fmla="*/ 10160 w 11856720"/>
              <a:gd name="connsiteY6-142" fmla="*/ 5552440 h 5552440"/>
              <a:gd name="connsiteX7-143" fmla="*/ 0 w 11856720"/>
              <a:gd name="connsiteY7-144" fmla="*/ 0 h 5552440"/>
              <a:gd name="connsiteX0-145" fmla="*/ 0 w 11856720"/>
              <a:gd name="connsiteY0-146" fmla="*/ 0 h 5552440"/>
              <a:gd name="connsiteX1-147" fmla="*/ 10246360 w 11856720"/>
              <a:gd name="connsiteY1-148" fmla="*/ 2123440 h 5552440"/>
              <a:gd name="connsiteX2-149" fmla="*/ 10226040 w 11856720"/>
              <a:gd name="connsiteY2-150" fmla="*/ 1125220 h 5552440"/>
              <a:gd name="connsiteX3-151" fmla="*/ 11856720 w 11856720"/>
              <a:gd name="connsiteY3-152" fmla="*/ 2755900 h 5552440"/>
              <a:gd name="connsiteX4-153" fmla="*/ 10226040 w 11856720"/>
              <a:gd name="connsiteY4-154" fmla="*/ 4386580 h 5552440"/>
              <a:gd name="connsiteX5-155" fmla="*/ 10195560 w 11856720"/>
              <a:gd name="connsiteY5-156" fmla="*/ 3337560 h 5552440"/>
              <a:gd name="connsiteX6-157" fmla="*/ 10160 w 11856720"/>
              <a:gd name="connsiteY6-158" fmla="*/ 5552440 h 5552440"/>
              <a:gd name="connsiteX7-159" fmla="*/ 0 w 11856720"/>
              <a:gd name="connsiteY7-160" fmla="*/ 0 h 5552440"/>
              <a:gd name="connsiteX0-161" fmla="*/ 0 w 11856720"/>
              <a:gd name="connsiteY0-162" fmla="*/ 0 h 5552440"/>
              <a:gd name="connsiteX1-163" fmla="*/ 10246360 w 11856720"/>
              <a:gd name="connsiteY1-164" fmla="*/ 2123440 h 5552440"/>
              <a:gd name="connsiteX2-165" fmla="*/ 10226040 w 11856720"/>
              <a:gd name="connsiteY2-166" fmla="*/ 1125220 h 5552440"/>
              <a:gd name="connsiteX3-167" fmla="*/ 11856720 w 11856720"/>
              <a:gd name="connsiteY3-168" fmla="*/ 2755900 h 5552440"/>
              <a:gd name="connsiteX4-169" fmla="*/ 10322560 w 11856720"/>
              <a:gd name="connsiteY4-170" fmla="*/ 3737250 h 5552440"/>
              <a:gd name="connsiteX5-171" fmla="*/ 10195560 w 11856720"/>
              <a:gd name="connsiteY5-172" fmla="*/ 3337560 h 5552440"/>
              <a:gd name="connsiteX6-173" fmla="*/ 10160 w 11856720"/>
              <a:gd name="connsiteY6-174" fmla="*/ 5552440 h 5552440"/>
              <a:gd name="connsiteX7-175" fmla="*/ 0 w 11856720"/>
              <a:gd name="connsiteY7-176" fmla="*/ 0 h 5552440"/>
              <a:gd name="connsiteX0-177" fmla="*/ 0 w 11856720"/>
              <a:gd name="connsiteY0-178" fmla="*/ 0 h 5552440"/>
              <a:gd name="connsiteX1-179" fmla="*/ 10246360 w 11856720"/>
              <a:gd name="connsiteY1-180" fmla="*/ 2123440 h 5552440"/>
              <a:gd name="connsiteX2-181" fmla="*/ 10226040 w 11856720"/>
              <a:gd name="connsiteY2-182" fmla="*/ 1125220 h 5552440"/>
              <a:gd name="connsiteX3-183" fmla="*/ 11856720 w 11856720"/>
              <a:gd name="connsiteY3-184" fmla="*/ 2755900 h 5552440"/>
              <a:gd name="connsiteX4-185" fmla="*/ 10322560 w 11856720"/>
              <a:gd name="connsiteY4-186" fmla="*/ 3737250 h 5552440"/>
              <a:gd name="connsiteX5-187" fmla="*/ 10312400 w 11856720"/>
              <a:gd name="connsiteY5-188" fmla="*/ 3350812 h 5552440"/>
              <a:gd name="connsiteX6-189" fmla="*/ 10160 w 11856720"/>
              <a:gd name="connsiteY6-190" fmla="*/ 5552440 h 5552440"/>
              <a:gd name="connsiteX7-191" fmla="*/ 0 w 11856720"/>
              <a:gd name="connsiteY7-192" fmla="*/ 0 h 5552440"/>
              <a:gd name="connsiteX0-193" fmla="*/ 0 w 11856720"/>
              <a:gd name="connsiteY0-194" fmla="*/ 0 h 5552440"/>
              <a:gd name="connsiteX1-195" fmla="*/ 10246360 w 11856720"/>
              <a:gd name="connsiteY1-196" fmla="*/ 2123440 h 5552440"/>
              <a:gd name="connsiteX2-197" fmla="*/ 10297160 w 11856720"/>
              <a:gd name="connsiteY2-198" fmla="*/ 1642034 h 5552440"/>
              <a:gd name="connsiteX3-199" fmla="*/ 11856720 w 11856720"/>
              <a:gd name="connsiteY3-200" fmla="*/ 2755900 h 5552440"/>
              <a:gd name="connsiteX4-201" fmla="*/ 10322560 w 11856720"/>
              <a:gd name="connsiteY4-202" fmla="*/ 3737250 h 5552440"/>
              <a:gd name="connsiteX5-203" fmla="*/ 10312400 w 11856720"/>
              <a:gd name="connsiteY5-204" fmla="*/ 3350812 h 5552440"/>
              <a:gd name="connsiteX6-205" fmla="*/ 10160 w 11856720"/>
              <a:gd name="connsiteY6-206" fmla="*/ 5552440 h 5552440"/>
              <a:gd name="connsiteX7-207" fmla="*/ 0 w 11856720"/>
              <a:gd name="connsiteY7-208" fmla="*/ 0 h 5552440"/>
              <a:gd name="connsiteX0-209" fmla="*/ 0 w 11856720"/>
              <a:gd name="connsiteY0-210" fmla="*/ 0 h 5552440"/>
              <a:gd name="connsiteX1-211" fmla="*/ 10337800 w 11856720"/>
              <a:gd name="connsiteY1-212" fmla="*/ 2123439 h 5552440"/>
              <a:gd name="connsiteX2-213" fmla="*/ 10297160 w 11856720"/>
              <a:gd name="connsiteY2-214" fmla="*/ 1642034 h 5552440"/>
              <a:gd name="connsiteX3-215" fmla="*/ 11856720 w 11856720"/>
              <a:gd name="connsiteY3-216" fmla="*/ 2755900 h 5552440"/>
              <a:gd name="connsiteX4-217" fmla="*/ 10322560 w 11856720"/>
              <a:gd name="connsiteY4-218" fmla="*/ 3737250 h 5552440"/>
              <a:gd name="connsiteX5-219" fmla="*/ 10312400 w 11856720"/>
              <a:gd name="connsiteY5-220" fmla="*/ 3350812 h 5552440"/>
              <a:gd name="connsiteX6-221" fmla="*/ 10160 w 11856720"/>
              <a:gd name="connsiteY6-222" fmla="*/ 5552440 h 5552440"/>
              <a:gd name="connsiteX7-223" fmla="*/ 0 w 11856720"/>
              <a:gd name="connsiteY7-224" fmla="*/ 0 h 5552440"/>
              <a:gd name="connsiteX0-225" fmla="*/ 0 w 11856720"/>
              <a:gd name="connsiteY0-226" fmla="*/ 0 h 5552440"/>
              <a:gd name="connsiteX1-227" fmla="*/ 10337800 w 11856720"/>
              <a:gd name="connsiteY1-228" fmla="*/ 2123439 h 5552440"/>
              <a:gd name="connsiteX2-229" fmla="*/ 10322560 w 11856720"/>
              <a:gd name="connsiteY2-230" fmla="*/ 1661912 h 5552440"/>
              <a:gd name="connsiteX3-231" fmla="*/ 11856720 w 11856720"/>
              <a:gd name="connsiteY3-232" fmla="*/ 2755900 h 5552440"/>
              <a:gd name="connsiteX4-233" fmla="*/ 10322560 w 11856720"/>
              <a:gd name="connsiteY4-234" fmla="*/ 3737250 h 5552440"/>
              <a:gd name="connsiteX5-235" fmla="*/ 10312400 w 11856720"/>
              <a:gd name="connsiteY5-236" fmla="*/ 3350812 h 5552440"/>
              <a:gd name="connsiteX6-237" fmla="*/ 10160 w 11856720"/>
              <a:gd name="connsiteY6-238" fmla="*/ 5552440 h 5552440"/>
              <a:gd name="connsiteX7-239" fmla="*/ 0 w 11856720"/>
              <a:gd name="connsiteY7-240" fmla="*/ 0 h 5552440"/>
              <a:gd name="connsiteX0-241" fmla="*/ 0 w 11856720"/>
              <a:gd name="connsiteY0-242" fmla="*/ 0 h 5552440"/>
              <a:gd name="connsiteX1-243" fmla="*/ 10332720 w 11856720"/>
              <a:gd name="connsiteY1-244" fmla="*/ 2149943 h 5552440"/>
              <a:gd name="connsiteX2-245" fmla="*/ 10322560 w 11856720"/>
              <a:gd name="connsiteY2-246" fmla="*/ 1661912 h 5552440"/>
              <a:gd name="connsiteX3-247" fmla="*/ 11856720 w 11856720"/>
              <a:gd name="connsiteY3-248" fmla="*/ 2755900 h 5552440"/>
              <a:gd name="connsiteX4-249" fmla="*/ 10322560 w 11856720"/>
              <a:gd name="connsiteY4-250" fmla="*/ 3737250 h 5552440"/>
              <a:gd name="connsiteX5-251" fmla="*/ 10312400 w 11856720"/>
              <a:gd name="connsiteY5-252" fmla="*/ 3350812 h 5552440"/>
              <a:gd name="connsiteX6-253" fmla="*/ 10160 w 11856720"/>
              <a:gd name="connsiteY6-254" fmla="*/ 5552440 h 5552440"/>
              <a:gd name="connsiteX7-255" fmla="*/ 0 w 11856720"/>
              <a:gd name="connsiteY7-256" fmla="*/ 0 h 5552440"/>
              <a:gd name="connsiteX0-257" fmla="*/ 0 w 11856720"/>
              <a:gd name="connsiteY0-258" fmla="*/ 0 h 5552440"/>
              <a:gd name="connsiteX1-259" fmla="*/ 10332720 w 11856720"/>
              <a:gd name="connsiteY1-260" fmla="*/ 2149943 h 5552440"/>
              <a:gd name="connsiteX2-261" fmla="*/ 10332720 w 11856720"/>
              <a:gd name="connsiteY2-262" fmla="*/ 1661912 h 5552440"/>
              <a:gd name="connsiteX3-263" fmla="*/ 11856720 w 11856720"/>
              <a:gd name="connsiteY3-264" fmla="*/ 2755900 h 5552440"/>
              <a:gd name="connsiteX4-265" fmla="*/ 10322560 w 11856720"/>
              <a:gd name="connsiteY4-266" fmla="*/ 3737250 h 5552440"/>
              <a:gd name="connsiteX5-267" fmla="*/ 10312400 w 11856720"/>
              <a:gd name="connsiteY5-268" fmla="*/ 3350812 h 5552440"/>
              <a:gd name="connsiteX6-269" fmla="*/ 10160 w 11856720"/>
              <a:gd name="connsiteY6-270" fmla="*/ 5552440 h 5552440"/>
              <a:gd name="connsiteX7-271" fmla="*/ 0 w 11856720"/>
              <a:gd name="connsiteY7-272" fmla="*/ 0 h 5552440"/>
              <a:gd name="connsiteX0-273" fmla="*/ 0 w 11856720"/>
              <a:gd name="connsiteY0-274" fmla="*/ 0 h 5552440"/>
              <a:gd name="connsiteX1-275" fmla="*/ 10332720 w 11856720"/>
              <a:gd name="connsiteY1-276" fmla="*/ 2149943 h 5552440"/>
              <a:gd name="connsiteX2-277" fmla="*/ 10332720 w 11856720"/>
              <a:gd name="connsiteY2-278" fmla="*/ 1661912 h 5552440"/>
              <a:gd name="connsiteX3-279" fmla="*/ 11856720 w 11856720"/>
              <a:gd name="connsiteY3-280" fmla="*/ 2755900 h 5552440"/>
              <a:gd name="connsiteX4-281" fmla="*/ 10332720 w 11856720"/>
              <a:gd name="connsiteY4-282" fmla="*/ 3803508 h 5552440"/>
              <a:gd name="connsiteX5-283" fmla="*/ 10312400 w 11856720"/>
              <a:gd name="connsiteY5-284" fmla="*/ 3350812 h 5552440"/>
              <a:gd name="connsiteX6-285" fmla="*/ 10160 w 11856720"/>
              <a:gd name="connsiteY6-286" fmla="*/ 5552440 h 5552440"/>
              <a:gd name="connsiteX7-287" fmla="*/ 0 w 11856720"/>
              <a:gd name="connsiteY7-288" fmla="*/ 0 h 5552440"/>
              <a:gd name="connsiteX0-289" fmla="*/ 0 w 11856720"/>
              <a:gd name="connsiteY0-290" fmla="*/ 0 h 5552440"/>
              <a:gd name="connsiteX1-291" fmla="*/ 10332720 w 11856720"/>
              <a:gd name="connsiteY1-292" fmla="*/ 2149943 h 5552440"/>
              <a:gd name="connsiteX2-293" fmla="*/ 10332720 w 11856720"/>
              <a:gd name="connsiteY2-294" fmla="*/ 1536021 h 5552440"/>
              <a:gd name="connsiteX3-295" fmla="*/ 11856720 w 11856720"/>
              <a:gd name="connsiteY3-296" fmla="*/ 2755900 h 5552440"/>
              <a:gd name="connsiteX4-297" fmla="*/ 10332720 w 11856720"/>
              <a:gd name="connsiteY4-298" fmla="*/ 3803508 h 5552440"/>
              <a:gd name="connsiteX5-299" fmla="*/ 10312400 w 11856720"/>
              <a:gd name="connsiteY5-300" fmla="*/ 3350812 h 5552440"/>
              <a:gd name="connsiteX6-301" fmla="*/ 10160 w 11856720"/>
              <a:gd name="connsiteY6-302" fmla="*/ 5552440 h 5552440"/>
              <a:gd name="connsiteX7-303" fmla="*/ 0 w 11856720"/>
              <a:gd name="connsiteY7-304" fmla="*/ 0 h 5552440"/>
              <a:gd name="connsiteX0-305" fmla="*/ 0 w 11856720"/>
              <a:gd name="connsiteY0-306" fmla="*/ 0 h 5552440"/>
              <a:gd name="connsiteX1-307" fmla="*/ 10332720 w 11856720"/>
              <a:gd name="connsiteY1-308" fmla="*/ 2149943 h 5552440"/>
              <a:gd name="connsiteX2-309" fmla="*/ 10332720 w 11856720"/>
              <a:gd name="connsiteY2-310" fmla="*/ 1536021 h 5552440"/>
              <a:gd name="connsiteX3-311" fmla="*/ 11856720 w 11856720"/>
              <a:gd name="connsiteY3-312" fmla="*/ 2755900 h 5552440"/>
              <a:gd name="connsiteX4-313" fmla="*/ 10322560 w 11856720"/>
              <a:gd name="connsiteY4-314" fmla="*/ 3856515 h 5552440"/>
              <a:gd name="connsiteX5-315" fmla="*/ 10312400 w 11856720"/>
              <a:gd name="connsiteY5-316" fmla="*/ 3350812 h 5552440"/>
              <a:gd name="connsiteX6-317" fmla="*/ 10160 w 11856720"/>
              <a:gd name="connsiteY6-318" fmla="*/ 5552440 h 5552440"/>
              <a:gd name="connsiteX7-319" fmla="*/ 0 w 11856720"/>
              <a:gd name="connsiteY7-320" fmla="*/ 0 h 5552440"/>
              <a:gd name="connsiteX0-321" fmla="*/ 0 w 11856720"/>
              <a:gd name="connsiteY0-322" fmla="*/ 0 h 5552440"/>
              <a:gd name="connsiteX1-323" fmla="*/ 10332720 w 11856720"/>
              <a:gd name="connsiteY1-324" fmla="*/ 2149943 h 5552440"/>
              <a:gd name="connsiteX2-325" fmla="*/ 10332720 w 11856720"/>
              <a:gd name="connsiteY2-326" fmla="*/ 1536021 h 5552440"/>
              <a:gd name="connsiteX3-327" fmla="*/ 11856720 w 11856720"/>
              <a:gd name="connsiteY3-328" fmla="*/ 2755900 h 5552440"/>
              <a:gd name="connsiteX4-329" fmla="*/ 10322560 w 11856720"/>
              <a:gd name="connsiteY4-330" fmla="*/ 3856515 h 5552440"/>
              <a:gd name="connsiteX5-331" fmla="*/ 10312400 w 11856720"/>
              <a:gd name="connsiteY5-332" fmla="*/ 3350812 h 5552440"/>
              <a:gd name="connsiteX6-333" fmla="*/ 10160 w 11856720"/>
              <a:gd name="connsiteY6-334" fmla="*/ 5552440 h 5552440"/>
              <a:gd name="connsiteX7-335" fmla="*/ 0 w 11856720"/>
              <a:gd name="connsiteY7-336" fmla="*/ 0 h 5552440"/>
              <a:gd name="connsiteX0-337" fmla="*/ 0 w 11856720"/>
              <a:gd name="connsiteY0-338" fmla="*/ 0 h 5552440"/>
              <a:gd name="connsiteX1-339" fmla="*/ 10332720 w 11856720"/>
              <a:gd name="connsiteY1-340" fmla="*/ 2149943 h 5552440"/>
              <a:gd name="connsiteX2-341" fmla="*/ 10332720 w 11856720"/>
              <a:gd name="connsiteY2-342" fmla="*/ 1536021 h 5552440"/>
              <a:gd name="connsiteX3-343" fmla="*/ 11856720 w 11856720"/>
              <a:gd name="connsiteY3-344" fmla="*/ 2755900 h 5552440"/>
              <a:gd name="connsiteX4-345" fmla="*/ 10322560 w 11856720"/>
              <a:gd name="connsiteY4-346" fmla="*/ 3856515 h 5552440"/>
              <a:gd name="connsiteX5-347" fmla="*/ 10312400 w 11856720"/>
              <a:gd name="connsiteY5-348" fmla="*/ 3350812 h 5552440"/>
              <a:gd name="connsiteX6-349" fmla="*/ 10160 w 11856720"/>
              <a:gd name="connsiteY6-350" fmla="*/ 5552440 h 5552440"/>
              <a:gd name="connsiteX7-351" fmla="*/ 0 w 11856720"/>
              <a:gd name="connsiteY7-352" fmla="*/ 0 h 5552440"/>
              <a:gd name="connsiteX0-353" fmla="*/ 0 w 11856720"/>
              <a:gd name="connsiteY0-354" fmla="*/ 0 h 5552440"/>
              <a:gd name="connsiteX1-355" fmla="*/ 10332720 w 11856720"/>
              <a:gd name="connsiteY1-356" fmla="*/ 2149943 h 5552440"/>
              <a:gd name="connsiteX2-357" fmla="*/ 10332720 w 11856720"/>
              <a:gd name="connsiteY2-358" fmla="*/ 1536021 h 5552440"/>
              <a:gd name="connsiteX3-359" fmla="*/ 11856720 w 11856720"/>
              <a:gd name="connsiteY3-360" fmla="*/ 2755900 h 5552440"/>
              <a:gd name="connsiteX4-361" fmla="*/ 10322560 w 11856720"/>
              <a:gd name="connsiteY4-362" fmla="*/ 3856515 h 5552440"/>
              <a:gd name="connsiteX5-363" fmla="*/ 10312400 w 11856720"/>
              <a:gd name="connsiteY5-364" fmla="*/ 3350812 h 5552440"/>
              <a:gd name="connsiteX6-365" fmla="*/ 10160 w 11856720"/>
              <a:gd name="connsiteY6-366" fmla="*/ 5552440 h 5552440"/>
              <a:gd name="connsiteX7-367" fmla="*/ 0 w 11856720"/>
              <a:gd name="connsiteY7-368" fmla="*/ 0 h 5552440"/>
              <a:gd name="connsiteX0-369" fmla="*/ 0 w 11856720"/>
              <a:gd name="connsiteY0-370" fmla="*/ 0 h 5552440"/>
              <a:gd name="connsiteX1-371" fmla="*/ 10332720 w 11856720"/>
              <a:gd name="connsiteY1-372" fmla="*/ 2149943 h 5552440"/>
              <a:gd name="connsiteX2-373" fmla="*/ 10332720 w 11856720"/>
              <a:gd name="connsiteY2-374" fmla="*/ 1536021 h 5552440"/>
              <a:gd name="connsiteX3-375" fmla="*/ 11856720 w 11856720"/>
              <a:gd name="connsiteY3-376" fmla="*/ 2755900 h 5552440"/>
              <a:gd name="connsiteX4-377" fmla="*/ 10322560 w 11856720"/>
              <a:gd name="connsiteY4-378" fmla="*/ 3856515 h 5552440"/>
              <a:gd name="connsiteX5-379" fmla="*/ 10312400 w 11856720"/>
              <a:gd name="connsiteY5-380" fmla="*/ 3350812 h 5552440"/>
              <a:gd name="connsiteX6-381" fmla="*/ 10160 w 11856720"/>
              <a:gd name="connsiteY6-382" fmla="*/ 5552440 h 5552440"/>
              <a:gd name="connsiteX7-383" fmla="*/ 0 w 11856720"/>
              <a:gd name="connsiteY7-384" fmla="*/ 0 h 5552440"/>
              <a:gd name="connsiteX0-385" fmla="*/ 0 w 11856720"/>
              <a:gd name="connsiteY0-386" fmla="*/ 0 h 5552440"/>
              <a:gd name="connsiteX1-387" fmla="*/ 10597985 w 11856720"/>
              <a:gd name="connsiteY1-388" fmla="*/ 2316516 h 5552440"/>
              <a:gd name="connsiteX2-389" fmla="*/ 10332720 w 11856720"/>
              <a:gd name="connsiteY2-390" fmla="*/ 1536021 h 5552440"/>
              <a:gd name="connsiteX3-391" fmla="*/ 11856720 w 11856720"/>
              <a:gd name="connsiteY3-392" fmla="*/ 2755900 h 5552440"/>
              <a:gd name="connsiteX4-393" fmla="*/ 10322560 w 11856720"/>
              <a:gd name="connsiteY4-394" fmla="*/ 3856515 h 5552440"/>
              <a:gd name="connsiteX5-395" fmla="*/ 10312400 w 11856720"/>
              <a:gd name="connsiteY5-396" fmla="*/ 3350812 h 5552440"/>
              <a:gd name="connsiteX6-397" fmla="*/ 10160 w 11856720"/>
              <a:gd name="connsiteY6-398" fmla="*/ 5552440 h 5552440"/>
              <a:gd name="connsiteX7-399" fmla="*/ 0 w 11856720"/>
              <a:gd name="connsiteY7-400" fmla="*/ 0 h 5552440"/>
              <a:gd name="connsiteX0-401" fmla="*/ 0 w 11856720"/>
              <a:gd name="connsiteY0-402" fmla="*/ 0 h 5552440"/>
              <a:gd name="connsiteX1-403" fmla="*/ 10597985 w 11856720"/>
              <a:gd name="connsiteY1-404" fmla="*/ 2316516 h 5552440"/>
              <a:gd name="connsiteX2-405" fmla="*/ 10332720 w 11856720"/>
              <a:gd name="connsiteY2-406" fmla="*/ 1536021 h 5552440"/>
              <a:gd name="connsiteX3-407" fmla="*/ 11856720 w 11856720"/>
              <a:gd name="connsiteY3-408" fmla="*/ 2755900 h 5552440"/>
              <a:gd name="connsiteX4-409" fmla="*/ 10322560 w 11856720"/>
              <a:gd name="connsiteY4-410" fmla="*/ 3856515 h 5552440"/>
              <a:gd name="connsiteX5-411" fmla="*/ 10600403 w 11856720"/>
              <a:gd name="connsiteY5-412" fmla="*/ 3230510 h 5552440"/>
              <a:gd name="connsiteX6-413" fmla="*/ 10160 w 11856720"/>
              <a:gd name="connsiteY6-414" fmla="*/ 5552440 h 5552440"/>
              <a:gd name="connsiteX7-415" fmla="*/ 0 w 11856720"/>
              <a:gd name="connsiteY7-416" fmla="*/ 0 h 5552440"/>
              <a:gd name="connsiteX0-417" fmla="*/ 0 w 11856720"/>
              <a:gd name="connsiteY0-418" fmla="*/ 0 h 5552440"/>
              <a:gd name="connsiteX1-419" fmla="*/ 10597985 w 11856720"/>
              <a:gd name="connsiteY1-420" fmla="*/ 2316516 h 5552440"/>
              <a:gd name="connsiteX2-421" fmla="*/ 10332720 w 11856720"/>
              <a:gd name="connsiteY2-422" fmla="*/ 1536021 h 5552440"/>
              <a:gd name="connsiteX3-423" fmla="*/ 11856720 w 11856720"/>
              <a:gd name="connsiteY3-424" fmla="*/ 2755900 h 5552440"/>
              <a:gd name="connsiteX4-425" fmla="*/ 10322560 w 11856720"/>
              <a:gd name="connsiteY4-426" fmla="*/ 3856515 h 5552440"/>
              <a:gd name="connsiteX5-427" fmla="*/ 10607982 w 11856720"/>
              <a:gd name="connsiteY5-428" fmla="*/ 3184239 h 5552440"/>
              <a:gd name="connsiteX6-429" fmla="*/ 10160 w 11856720"/>
              <a:gd name="connsiteY6-430" fmla="*/ 5552440 h 5552440"/>
              <a:gd name="connsiteX7-431" fmla="*/ 0 w 11856720"/>
              <a:gd name="connsiteY7-432" fmla="*/ 0 h 5552440"/>
              <a:gd name="connsiteX0-433" fmla="*/ 0 w 11856720"/>
              <a:gd name="connsiteY0-434" fmla="*/ 0 h 5552440"/>
              <a:gd name="connsiteX1-435" fmla="*/ 10681354 w 11856720"/>
              <a:gd name="connsiteY1-436" fmla="*/ 2399803 h 5552440"/>
              <a:gd name="connsiteX2-437" fmla="*/ 10332720 w 11856720"/>
              <a:gd name="connsiteY2-438" fmla="*/ 1536021 h 5552440"/>
              <a:gd name="connsiteX3-439" fmla="*/ 11856720 w 11856720"/>
              <a:gd name="connsiteY3-440" fmla="*/ 2755900 h 5552440"/>
              <a:gd name="connsiteX4-441" fmla="*/ 10322560 w 11856720"/>
              <a:gd name="connsiteY4-442" fmla="*/ 3856515 h 5552440"/>
              <a:gd name="connsiteX5-443" fmla="*/ 10607982 w 11856720"/>
              <a:gd name="connsiteY5-444" fmla="*/ 3184239 h 5552440"/>
              <a:gd name="connsiteX6-445" fmla="*/ 10160 w 11856720"/>
              <a:gd name="connsiteY6-446" fmla="*/ 5552440 h 5552440"/>
              <a:gd name="connsiteX7-447" fmla="*/ 0 w 11856720"/>
              <a:gd name="connsiteY7-448" fmla="*/ 0 h 5552440"/>
              <a:gd name="connsiteX0-449" fmla="*/ 0 w 11856720"/>
              <a:gd name="connsiteY0-450" fmla="*/ 0 h 5552440"/>
              <a:gd name="connsiteX1-451" fmla="*/ 10681354 w 11856720"/>
              <a:gd name="connsiteY1-452" fmla="*/ 2399803 h 5552440"/>
              <a:gd name="connsiteX2-453" fmla="*/ 10332720 w 11856720"/>
              <a:gd name="connsiteY2-454" fmla="*/ 1536021 h 5552440"/>
              <a:gd name="connsiteX3-455" fmla="*/ 11856720 w 11856720"/>
              <a:gd name="connsiteY3-456" fmla="*/ 2755900 h 5552440"/>
              <a:gd name="connsiteX4-457" fmla="*/ 10322560 w 11856720"/>
              <a:gd name="connsiteY4-458" fmla="*/ 3856515 h 5552440"/>
              <a:gd name="connsiteX5-459" fmla="*/ 10661035 w 11856720"/>
              <a:gd name="connsiteY5-460" fmla="*/ 3137969 h 5552440"/>
              <a:gd name="connsiteX6-461" fmla="*/ 10160 w 11856720"/>
              <a:gd name="connsiteY6-462" fmla="*/ 5552440 h 5552440"/>
              <a:gd name="connsiteX7-463" fmla="*/ 0 w 11856720"/>
              <a:gd name="connsiteY7-464" fmla="*/ 0 h 555244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1856720" h="5552440">
                <a:moveTo>
                  <a:pt x="0" y="0"/>
                </a:moveTo>
                <a:cubicBezTo>
                  <a:pt x="4206240" y="2510558"/>
                  <a:pt x="5885834" y="2584761"/>
                  <a:pt x="10681354" y="2399803"/>
                </a:cubicBezTo>
                <a:lnTo>
                  <a:pt x="10332720" y="1536021"/>
                </a:lnTo>
                <a:lnTo>
                  <a:pt x="11856720" y="2755900"/>
                </a:lnTo>
                <a:lnTo>
                  <a:pt x="10322560" y="3856515"/>
                </a:lnTo>
                <a:lnTo>
                  <a:pt x="10661035" y="3137969"/>
                </a:lnTo>
                <a:cubicBezTo>
                  <a:pt x="6046702" y="2756297"/>
                  <a:pt x="4134273" y="2996085"/>
                  <a:pt x="10160" y="5552440"/>
                </a:cubicBezTo>
                <a:cubicBezTo>
                  <a:pt x="6773" y="3701627"/>
                  <a:pt x="3387" y="1850813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D1155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HarmonyOS Sans SC Light" panose="00000400000000000000" pitchFamily="2" charset="-122"/>
              <a:cs typeface="+mn-cs"/>
            </a:endParaRPr>
          </a:p>
        </p:txBody>
      </p:sp>
      <p:sp>
        <p:nvSpPr>
          <p:cNvPr id="54" name="箭头: 右 4"/>
          <p:cNvSpPr/>
          <p:nvPr/>
        </p:nvSpPr>
        <p:spPr>
          <a:xfrm>
            <a:off x="0" y="4383405"/>
            <a:ext cx="1981200" cy="2063115"/>
          </a:xfrm>
          <a:custGeom>
            <a:avLst/>
            <a:gdLst>
              <a:gd name="connsiteX0" fmla="*/ 0 w 10810240"/>
              <a:gd name="connsiteY0" fmla="*/ 815340 h 3261360"/>
              <a:gd name="connsiteX1" fmla="*/ 9179560 w 10810240"/>
              <a:gd name="connsiteY1" fmla="*/ 815340 h 3261360"/>
              <a:gd name="connsiteX2" fmla="*/ 9179560 w 10810240"/>
              <a:gd name="connsiteY2" fmla="*/ 0 h 3261360"/>
              <a:gd name="connsiteX3" fmla="*/ 10810240 w 10810240"/>
              <a:gd name="connsiteY3" fmla="*/ 1630680 h 3261360"/>
              <a:gd name="connsiteX4" fmla="*/ 9179560 w 10810240"/>
              <a:gd name="connsiteY4" fmla="*/ 3261360 h 3261360"/>
              <a:gd name="connsiteX5" fmla="*/ 9179560 w 10810240"/>
              <a:gd name="connsiteY5" fmla="*/ 2446020 h 3261360"/>
              <a:gd name="connsiteX6" fmla="*/ 0 w 10810240"/>
              <a:gd name="connsiteY6" fmla="*/ 2446020 h 3261360"/>
              <a:gd name="connsiteX7" fmla="*/ 0 w 10810240"/>
              <a:gd name="connsiteY7" fmla="*/ 815340 h 3261360"/>
              <a:gd name="connsiteX0-1" fmla="*/ 0 w 11856720"/>
              <a:gd name="connsiteY0-2" fmla="*/ 0 h 4386580"/>
              <a:gd name="connsiteX1-3" fmla="*/ 10226040 w 11856720"/>
              <a:gd name="connsiteY1-4" fmla="*/ 1940560 h 4386580"/>
              <a:gd name="connsiteX2-5" fmla="*/ 10226040 w 11856720"/>
              <a:gd name="connsiteY2-6" fmla="*/ 1125220 h 4386580"/>
              <a:gd name="connsiteX3-7" fmla="*/ 11856720 w 11856720"/>
              <a:gd name="connsiteY3-8" fmla="*/ 2755900 h 4386580"/>
              <a:gd name="connsiteX4-9" fmla="*/ 10226040 w 11856720"/>
              <a:gd name="connsiteY4-10" fmla="*/ 4386580 h 4386580"/>
              <a:gd name="connsiteX5-11" fmla="*/ 10226040 w 11856720"/>
              <a:gd name="connsiteY5-12" fmla="*/ 3571240 h 4386580"/>
              <a:gd name="connsiteX6-13" fmla="*/ 1046480 w 11856720"/>
              <a:gd name="connsiteY6-14" fmla="*/ 3571240 h 4386580"/>
              <a:gd name="connsiteX7-15" fmla="*/ 0 w 11856720"/>
              <a:gd name="connsiteY7-16" fmla="*/ 0 h 4386580"/>
              <a:gd name="connsiteX0-17" fmla="*/ 0 w 11856720"/>
              <a:gd name="connsiteY0-18" fmla="*/ 0 h 5552440"/>
              <a:gd name="connsiteX1-19" fmla="*/ 10226040 w 11856720"/>
              <a:gd name="connsiteY1-20" fmla="*/ 1940560 h 5552440"/>
              <a:gd name="connsiteX2-21" fmla="*/ 10226040 w 11856720"/>
              <a:gd name="connsiteY2-22" fmla="*/ 1125220 h 5552440"/>
              <a:gd name="connsiteX3-23" fmla="*/ 11856720 w 11856720"/>
              <a:gd name="connsiteY3-24" fmla="*/ 2755900 h 5552440"/>
              <a:gd name="connsiteX4-25" fmla="*/ 10226040 w 11856720"/>
              <a:gd name="connsiteY4-26" fmla="*/ 4386580 h 5552440"/>
              <a:gd name="connsiteX5-27" fmla="*/ 10226040 w 11856720"/>
              <a:gd name="connsiteY5-28" fmla="*/ 3571240 h 5552440"/>
              <a:gd name="connsiteX6-29" fmla="*/ 10160 w 11856720"/>
              <a:gd name="connsiteY6-30" fmla="*/ 5552440 h 5552440"/>
              <a:gd name="connsiteX7-31" fmla="*/ 0 w 11856720"/>
              <a:gd name="connsiteY7-32" fmla="*/ 0 h 5552440"/>
              <a:gd name="connsiteX0-33" fmla="*/ 0 w 11856720"/>
              <a:gd name="connsiteY0-34" fmla="*/ 0 h 5552440"/>
              <a:gd name="connsiteX1-35" fmla="*/ 10226040 w 11856720"/>
              <a:gd name="connsiteY1-36" fmla="*/ 1940560 h 5552440"/>
              <a:gd name="connsiteX2-37" fmla="*/ 10226040 w 11856720"/>
              <a:gd name="connsiteY2-38" fmla="*/ 1125220 h 5552440"/>
              <a:gd name="connsiteX3-39" fmla="*/ 11856720 w 11856720"/>
              <a:gd name="connsiteY3-40" fmla="*/ 2755900 h 5552440"/>
              <a:gd name="connsiteX4-41" fmla="*/ 10226040 w 11856720"/>
              <a:gd name="connsiteY4-42" fmla="*/ 4386580 h 5552440"/>
              <a:gd name="connsiteX5-43" fmla="*/ 10226040 w 11856720"/>
              <a:gd name="connsiteY5-44" fmla="*/ 3571240 h 5552440"/>
              <a:gd name="connsiteX6-45" fmla="*/ 10160 w 11856720"/>
              <a:gd name="connsiteY6-46" fmla="*/ 5552440 h 5552440"/>
              <a:gd name="connsiteX7-47" fmla="*/ 0 w 11856720"/>
              <a:gd name="connsiteY7-48" fmla="*/ 0 h 5552440"/>
              <a:gd name="connsiteX0-49" fmla="*/ 0 w 11856720"/>
              <a:gd name="connsiteY0-50" fmla="*/ 0 h 5552440"/>
              <a:gd name="connsiteX1-51" fmla="*/ 10226040 w 11856720"/>
              <a:gd name="connsiteY1-52" fmla="*/ 1940560 h 5552440"/>
              <a:gd name="connsiteX2-53" fmla="*/ 10226040 w 11856720"/>
              <a:gd name="connsiteY2-54" fmla="*/ 1125220 h 5552440"/>
              <a:gd name="connsiteX3-55" fmla="*/ 11856720 w 11856720"/>
              <a:gd name="connsiteY3-56" fmla="*/ 2755900 h 5552440"/>
              <a:gd name="connsiteX4-57" fmla="*/ 10226040 w 11856720"/>
              <a:gd name="connsiteY4-58" fmla="*/ 4386580 h 5552440"/>
              <a:gd name="connsiteX5-59" fmla="*/ 10226040 w 11856720"/>
              <a:gd name="connsiteY5-60" fmla="*/ 3571240 h 5552440"/>
              <a:gd name="connsiteX6-61" fmla="*/ 10160 w 11856720"/>
              <a:gd name="connsiteY6-62" fmla="*/ 5552440 h 5552440"/>
              <a:gd name="connsiteX7-63" fmla="*/ 0 w 11856720"/>
              <a:gd name="connsiteY7-64" fmla="*/ 0 h 5552440"/>
              <a:gd name="connsiteX0-65" fmla="*/ 0 w 11856720"/>
              <a:gd name="connsiteY0-66" fmla="*/ 0 h 5552440"/>
              <a:gd name="connsiteX1-67" fmla="*/ 10226040 w 11856720"/>
              <a:gd name="connsiteY1-68" fmla="*/ 1940560 h 5552440"/>
              <a:gd name="connsiteX2-69" fmla="*/ 10226040 w 11856720"/>
              <a:gd name="connsiteY2-70" fmla="*/ 1125220 h 5552440"/>
              <a:gd name="connsiteX3-71" fmla="*/ 11856720 w 11856720"/>
              <a:gd name="connsiteY3-72" fmla="*/ 2755900 h 5552440"/>
              <a:gd name="connsiteX4-73" fmla="*/ 10226040 w 11856720"/>
              <a:gd name="connsiteY4-74" fmla="*/ 4386580 h 5552440"/>
              <a:gd name="connsiteX5-75" fmla="*/ 10226040 w 11856720"/>
              <a:gd name="connsiteY5-76" fmla="*/ 3571240 h 5552440"/>
              <a:gd name="connsiteX6-77" fmla="*/ 10160 w 11856720"/>
              <a:gd name="connsiteY6-78" fmla="*/ 5552440 h 5552440"/>
              <a:gd name="connsiteX7-79" fmla="*/ 0 w 11856720"/>
              <a:gd name="connsiteY7-80" fmla="*/ 0 h 5552440"/>
              <a:gd name="connsiteX0-81" fmla="*/ 0 w 11856720"/>
              <a:gd name="connsiteY0-82" fmla="*/ 0 h 5552440"/>
              <a:gd name="connsiteX1-83" fmla="*/ 10226040 w 11856720"/>
              <a:gd name="connsiteY1-84" fmla="*/ 1940560 h 5552440"/>
              <a:gd name="connsiteX2-85" fmla="*/ 10226040 w 11856720"/>
              <a:gd name="connsiteY2-86" fmla="*/ 1125220 h 5552440"/>
              <a:gd name="connsiteX3-87" fmla="*/ 11856720 w 11856720"/>
              <a:gd name="connsiteY3-88" fmla="*/ 2755900 h 5552440"/>
              <a:gd name="connsiteX4-89" fmla="*/ 10226040 w 11856720"/>
              <a:gd name="connsiteY4-90" fmla="*/ 4386580 h 5552440"/>
              <a:gd name="connsiteX5-91" fmla="*/ 10226040 w 11856720"/>
              <a:gd name="connsiteY5-92" fmla="*/ 3571240 h 5552440"/>
              <a:gd name="connsiteX6-93" fmla="*/ 10160 w 11856720"/>
              <a:gd name="connsiteY6-94" fmla="*/ 5552440 h 5552440"/>
              <a:gd name="connsiteX7-95" fmla="*/ 0 w 11856720"/>
              <a:gd name="connsiteY7-96" fmla="*/ 0 h 5552440"/>
              <a:gd name="connsiteX0-97" fmla="*/ 0 w 11856720"/>
              <a:gd name="connsiteY0-98" fmla="*/ 0 h 5552440"/>
              <a:gd name="connsiteX1-99" fmla="*/ 10226040 w 11856720"/>
              <a:gd name="connsiteY1-100" fmla="*/ 1940560 h 5552440"/>
              <a:gd name="connsiteX2-101" fmla="*/ 10226040 w 11856720"/>
              <a:gd name="connsiteY2-102" fmla="*/ 1125220 h 5552440"/>
              <a:gd name="connsiteX3-103" fmla="*/ 11856720 w 11856720"/>
              <a:gd name="connsiteY3-104" fmla="*/ 2755900 h 5552440"/>
              <a:gd name="connsiteX4-105" fmla="*/ 10226040 w 11856720"/>
              <a:gd name="connsiteY4-106" fmla="*/ 4386580 h 5552440"/>
              <a:gd name="connsiteX5-107" fmla="*/ 10226040 w 11856720"/>
              <a:gd name="connsiteY5-108" fmla="*/ 3571240 h 5552440"/>
              <a:gd name="connsiteX6-109" fmla="*/ 10160 w 11856720"/>
              <a:gd name="connsiteY6-110" fmla="*/ 5552440 h 5552440"/>
              <a:gd name="connsiteX7-111" fmla="*/ 0 w 11856720"/>
              <a:gd name="connsiteY7-112" fmla="*/ 0 h 5552440"/>
              <a:gd name="connsiteX0-113" fmla="*/ 0 w 11856720"/>
              <a:gd name="connsiteY0-114" fmla="*/ 0 h 5552440"/>
              <a:gd name="connsiteX1-115" fmla="*/ 10226040 w 11856720"/>
              <a:gd name="connsiteY1-116" fmla="*/ 1940560 h 5552440"/>
              <a:gd name="connsiteX2-117" fmla="*/ 10226040 w 11856720"/>
              <a:gd name="connsiteY2-118" fmla="*/ 1125220 h 5552440"/>
              <a:gd name="connsiteX3-119" fmla="*/ 11856720 w 11856720"/>
              <a:gd name="connsiteY3-120" fmla="*/ 2755900 h 5552440"/>
              <a:gd name="connsiteX4-121" fmla="*/ 10226040 w 11856720"/>
              <a:gd name="connsiteY4-122" fmla="*/ 4386580 h 5552440"/>
              <a:gd name="connsiteX5-123" fmla="*/ 10226040 w 11856720"/>
              <a:gd name="connsiteY5-124" fmla="*/ 3571240 h 5552440"/>
              <a:gd name="connsiteX6-125" fmla="*/ 10160 w 11856720"/>
              <a:gd name="connsiteY6-126" fmla="*/ 5552440 h 5552440"/>
              <a:gd name="connsiteX7-127" fmla="*/ 0 w 11856720"/>
              <a:gd name="connsiteY7-128" fmla="*/ 0 h 5552440"/>
              <a:gd name="connsiteX0-129" fmla="*/ 0 w 11856720"/>
              <a:gd name="connsiteY0-130" fmla="*/ 0 h 5552440"/>
              <a:gd name="connsiteX1-131" fmla="*/ 10226040 w 11856720"/>
              <a:gd name="connsiteY1-132" fmla="*/ 1940560 h 5552440"/>
              <a:gd name="connsiteX2-133" fmla="*/ 10226040 w 11856720"/>
              <a:gd name="connsiteY2-134" fmla="*/ 1125220 h 5552440"/>
              <a:gd name="connsiteX3-135" fmla="*/ 11856720 w 11856720"/>
              <a:gd name="connsiteY3-136" fmla="*/ 2755900 h 5552440"/>
              <a:gd name="connsiteX4-137" fmla="*/ 10226040 w 11856720"/>
              <a:gd name="connsiteY4-138" fmla="*/ 4386580 h 5552440"/>
              <a:gd name="connsiteX5-139" fmla="*/ 10195560 w 11856720"/>
              <a:gd name="connsiteY5-140" fmla="*/ 3337560 h 5552440"/>
              <a:gd name="connsiteX6-141" fmla="*/ 10160 w 11856720"/>
              <a:gd name="connsiteY6-142" fmla="*/ 5552440 h 5552440"/>
              <a:gd name="connsiteX7-143" fmla="*/ 0 w 11856720"/>
              <a:gd name="connsiteY7-144" fmla="*/ 0 h 5552440"/>
              <a:gd name="connsiteX0-145" fmla="*/ 0 w 11856720"/>
              <a:gd name="connsiteY0-146" fmla="*/ 0 h 5552440"/>
              <a:gd name="connsiteX1-147" fmla="*/ 10246360 w 11856720"/>
              <a:gd name="connsiteY1-148" fmla="*/ 2123440 h 5552440"/>
              <a:gd name="connsiteX2-149" fmla="*/ 10226040 w 11856720"/>
              <a:gd name="connsiteY2-150" fmla="*/ 1125220 h 5552440"/>
              <a:gd name="connsiteX3-151" fmla="*/ 11856720 w 11856720"/>
              <a:gd name="connsiteY3-152" fmla="*/ 2755900 h 5552440"/>
              <a:gd name="connsiteX4-153" fmla="*/ 10226040 w 11856720"/>
              <a:gd name="connsiteY4-154" fmla="*/ 4386580 h 5552440"/>
              <a:gd name="connsiteX5-155" fmla="*/ 10195560 w 11856720"/>
              <a:gd name="connsiteY5-156" fmla="*/ 3337560 h 5552440"/>
              <a:gd name="connsiteX6-157" fmla="*/ 10160 w 11856720"/>
              <a:gd name="connsiteY6-158" fmla="*/ 5552440 h 5552440"/>
              <a:gd name="connsiteX7-159" fmla="*/ 0 w 11856720"/>
              <a:gd name="connsiteY7-160" fmla="*/ 0 h 5552440"/>
              <a:gd name="connsiteX0-161" fmla="*/ 0 w 11856720"/>
              <a:gd name="connsiteY0-162" fmla="*/ 0 h 5552440"/>
              <a:gd name="connsiteX1-163" fmla="*/ 10246360 w 11856720"/>
              <a:gd name="connsiteY1-164" fmla="*/ 2123440 h 5552440"/>
              <a:gd name="connsiteX2-165" fmla="*/ 10226040 w 11856720"/>
              <a:gd name="connsiteY2-166" fmla="*/ 1125220 h 5552440"/>
              <a:gd name="connsiteX3-167" fmla="*/ 11856720 w 11856720"/>
              <a:gd name="connsiteY3-168" fmla="*/ 2755900 h 5552440"/>
              <a:gd name="connsiteX4-169" fmla="*/ 10322560 w 11856720"/>
              <a:gd name="connsiteY4-170" fmla="*/ 3737250 h 5552440"/>
              <a:gd name="connsiteX5-171" fmla="*/ 10195560 w 11856720"/>
              <a:gd name="connsiteY5-172" fmla="*/ 3337560 h 5552440"/>
              <a:gd name="connsiteX6-173" fmla="*/ 10160 w 11856720"/>
              <a:gd name="connsiteY6-174" fmla="*/ 5552440 h 5552440"/>
              <a:gd name="connsiteX7-175" fmla="*/ 0 w 11856720"/>
              <a:gd name="connsiteY7-176" fmla="*/ 0 h 5552440"/>
              <a:gd name="connsiteX0-177" fmla="*/ 0 w 11856720"/>
              <a:gd name="connsiteY0-178" fmla="*/ 0 h 5552440"/>
              <a:gd name="connsiteX1-179" fmla="*/ 10246360 w 11856720"/>
              <a:gd name="connsiteY1-180" fmla="*/ 2123440 h 5552440"/>
              <a:gd name="connsiteX2-181" fmla="*/ 10226040 w 11856720"/>
              <a:gd name="connsiteY2-182" fmla="*/ 1125220 h 5552440"/>
              <a:gd name="connsiteX3-183" fmla="*/ 11856720 w 11856720"/>
              <a:gd name="connsiteY3-184" fmla="*/ 2755900 h 5552440"/>
              <a:gd name="connsiteX4-185" fmla="*/ 10322560 w 11856720"/>
              <a:gd name="connsiteY4-186" fmla="*/ 3737250 h 5552440"/>
              <a:gd name="connsiteX5-187" fmla="*/ 10312400 w 11856720"/>
              <a:gd name="connsiteY5-188" fmla="*/ 3350812 h 5552440"/>
              <a:gd name="connsiteX6-189" fmla="*/ 10160 w 11856720"/>
              <a:gd name="connsiteY6-190" fmla="*/ 5552440 h 5552440"/>
              <a:gd name="connsiteX7-191" fmla="*/ 0 w 11856720"/>
              <a:gd name="connsiteY7-192" fmla="*/ 0 h 5552440"/>
              <a:gd name="connsiteX0-193" fmla="*/ 0 w 11856720"/>
              <a:gd name="connsiteY0-194" fmla="*/ 0 h 5552440"/>
              <a:gd name="connsiteX1-195" fmla="*/ 10246360 w 11856720"/>
              <a:gd name="connsiteY1-196" fmla="*/ 2123440 h 5552440"/>
              <a:gd name="connsiteX2-197" fmla="*/ 10297160 w 11856720"/>
              <a:gd name="connsiteY2-198" fmla="*/ 1642034 h 5552440"/>
              <a:gd name="connsiteX3-199" fmla="*/ 11856720 w 11856720"/>
              <a:gd name="connsiteY3-200" fmla="*/ 2755900 h 5552440"/>
              <a:gd name="connsiteX4-201" fmla="*/ 10322560 w 11856720"/>
              <a:gd name="connsiteY4-202" fmla="*/ 3737250 h 5552440"/>
              <a:gd name="connsiteX5-203" fmla="*/ 10312400 w 11856720"/>
              <a:gd name="connsiteY5-204" fmla="*/ 3350812 h 5552440"/>
              <a:gd name="connsiteX6-205" fmla="*/ 10160 w 11856720"/>
              <a:gd name="connsiteY6-206" fmla="*/ 5552440 h 5552440"/>
              <a:gd name="connsiteX7-207" fmla="*/ 0 w 11856720"/>
              <a:gd name="connsiteY7-208" fmla="*/ 0 h 5552440"/>
              <a:gd name="connsiteX0-209" fmla="*/ 0 w 11856720"/>
              <a:gd name="connsiteY0-210" fmla="*/ 0 h 5552440"/>
              <a:gd name="connsiteX1-211" fmla="*/ 10337800 w 11856720"/>
              <a:gd name="connsiteY1-212" fmla="*/ 2123439 h 5552440"/>
              <a:gd name="connsiteX2-213" fmla="*/ 10297160 w 11856720"/>
              <a:gd name="connsiteY2-214" fmla="*/ 1642034 h 5552440"/>
              <a:gd name="connsiteX3-215" fmla="*/ 11856720 w 11856720"/>
              <a:gd name="connsiteY3-216" fmla="*/ 2755900 h 5552440"/>
              <a:gd name="connsiteX4-217" fmla="*/ 10322560 w 11856720"/>
              <a:gd name="connsiteY4-218" fmla="*/ 3737250 h 5552440"/>
              <a:gd name="connsiteX5-219" fmla="*/ 10312400 w 11856720"/>
              <a:gd name="connsiteY5-220" fmla="*/ 3350812 h 5552440"/>
              <a:gd name="connsiteX6-221" fmla="*/ 10160 w 11856720"/>
              <a:gd name="connsiteY6-222" fmla="*/ 5552440 h 5552440"/>
              <a:gd name="connsiteX7-223" fmla="*/ 0 w 11856720"/>
              <a:gd name="connsiteY7-224" fmla="*/ 0 h 5552440"/>
              <a:gd name="connsiteX0-225" fmla="*/ 0 w 11856720"/>
              <a:gd name="connsiteY0-226" fmla="*/ 0 h 5552440"/>
              <a:gd name="connsiteX1-227" fmla="*/ 10337800 w 11856720"/>
              <a:gd name="connsiteY1-228" fmla="*/ 2123439 h 5552440"/>
              <a:gd name="connsiteX2-229" fmla="*/ 10322560 w 11856720"/>
              <a:gd name="connsiteY2-230" fmla="*/ 1661912 h 5552440"/>
              <a:gd name="connsiteX3-231" fmla="*/ 11856720 w 11856720"/>
              <a:gd name="connsiteY3-232" fmla="*/ 2755900 h 5552440"/>
              <a:gd name="connsiteX4-233" fmla="*/ 10322560 w 11856720"/>
              <a:gd name="connsiteY4-234" fmla="*/ 3737250 h 5552440"/>
              <a:gd name="connsiteX5-235" fmla="*/ 10312400 w 11856720"/>
              <a:gd name="connsiteY5-236" fmla="*/ 3350812 h 5552440"/>
              <a:gd name="connsiteX6-237" fmla="*/ 10160 w 11856720"/>
              <a:gd name="connsiteY6-238" fmla="*/ 5552440 h 5552440"/>
              <a:gd name="connsiteX7-239" fmla="*/ 0 w 11856720"/>
              <a:gd name="connsiteY7-240" fmla="*/ 0 h 5552440"/>
              <a:gd name="connsiteX0-241" fmla="*/ 0 w 11856720"/>
              <a:gd name="connsiteY0-242" fmla="*/ 0 h 5552440"/>
              <a:gd name="connsiteX1-243" fmla="*/ 10332720 w 11856720"/>
              <a:gd name="connsiteY1-244" fmla="*/ 2149943 h 5552440"/>
              <a:gd name="connsiteX2-245" fmla="*/ 10322560 w 11856720"/>
              <a:gd name="connsiteY2-246" fmla="*/ 1661912 h 5552440"/>
              <a:gd name="connsiteX3-247" fmla="*/ 11856720 w 11856720"/>
              <a:gd name="connsiteY3-248" fmla="*/ 2755900 h 5552440"/>
              <a:gd name="connsiteX4-249" fmla="*/ 10322560 w 11856720"/>
              <a:gd name="connsiteY4-250" fmla="*/ 3737250 h 5552440"/>
              <a:gd name="connsiteX5-251" fmla="*/ 10312400 w 11856720"/>
              <a:gd name="connsiteY5-252" fmla="*/ 3350812 h 5552440"/>
              <a:gd name="connsiteX6-253" fmla="*/ 10160 w 11856720"/>
              <a:gd name="connsiteY6-254" fmla="*/ 5552440 h 5552440"/>
              <a:gd name="connsiteX7-255" fmla="*/ 0 w 11856720"/>
              <a:gd name="connsiteY7-256" fmla="*/ 0 h 5552440"/>
              <a:gd name="connsiteX0-257" fmla="*/ 0 w 11856720"/>
              <a:gd name="connsiteY0-258" fmla="*/ 0 h 5552440"/>
              <a:gd name="connsiteX1-259" fmla="*/ 10332720 w 11856720"/>
              <a:gd name="connsiteY1-260" fmla="*/ 2149943 h 5552440"/>
              <a:gd name="connsiteX2-261" fmla="*/ 10332720 w 11856720"/>
              <a:gd name="connsiteY2-262" fmla="*/ 1661912 h 5552440"/>
              <a:gd name="connsiteX3-263" fmla="*/ 11856720 w 11856720"/>
              <a:gd name="connsiteY3-264" fmla="*/ 2755900 h 5552440"/>
              <a:gd name="connsiteX4-265" fmla="*/ 10322560 w 11856720"/>
              <a:gd name="connsiteY4-266" fmla="*/ 3737250 h 5552440"/>
              <a:gd name="connsiteX5-267" fmla="*/ 10312400 w 11856720"/>
              <a:gd name="connsiteY5-268" fmla="*/ 3350812 h 5552440"/>
              <a:gd name="connsiteX6-269" fmla="*/ 10160 w 11856720"/>
              <a:gd name="connsiteY6-270" fmla="*/ 5552440 h 5552440"/>
              <a:gd name="connsiteX7-271" fmla="*/ 0 w 11856720"/>
              <a:gd name="connsiteY7-272" fmla="*/ 0 h 5552440"/>
              <a:gd name="connsiteX0-273" fmla="*/ 0 w 11856720"/>
              <a:gd name="connsiteY0-274" fmla="*/ 0 h 5552440"/>
              <a:gd name="connsiteX1-275" fmla="*/ 10332720 w 11856720"/>
              <a:gd name="connsiteY1-276" fmla="*/ 2149943 h 5552440"/>
              <a:gd name="connsiteX2-277" fmla="*/ 10332720 w 11856720"/>
              <a:gd name="connsiteY2-278" fmla="*/ 1661912 h 5552440"/>
              <a:gd name="connsiteX3-279" fmla="*/ 11856720 w 11856720"/>
              <a:gd name="connsiteY3-280" fmla="*/ 2755900 h 5552440"/>
              <a:gd name="connsiteX4-281" fmla="*/ 10332720 w 11856720"/>
              <a:gd name="connsiteY4-282" fmla="*/ 3803508 h 5552440"/>
              <a:gd name="connsiteX5-283" fmla="*/ 10312400 w 11856720"/>
              <a:gd name="connsiteY5-284" fmla="*/ 3350812 h 5552440"/>
              <a:gd name="connsiteX6-285" fmla="*/ 10160 w 11856720"/>
              <a:gd name="connsiteY6-286" fmla="*/ 5552440 h 5552440"/>
              <a:gd name="connsiteX7-287" fmla="*/ 0 w 11856720"/>
              <a:gd name="connsiteY7-288" fmla="*/ 0 h 5552440"/>
              <a:gd name="connsiteX0-289" fmla="*/ 0 w 11856720"/>
              <a:gd name="connsiteY0-290" fmla="*/ 0 h 5552440"/>
              <a:gd name="connsiteX1-291" fmla="*/ 10332720 w 11856720"/>
              <a:gd name="connsiteY1-292" fmla="*/ 2149943 h 5552440"/>
              <a:gd name="connsiteX2-293" fmla="*/ 10332720 w 11856720"/>
              <a:gd name="connsiteY2-294" fmla="*/ 1536021 h 5552440"/>
              <a:gd name="connsiteX3-295" fmla="*/ 11856720 w 11856720"/>
              <a:gd name="connsiteY3-296" fmla="*/ 2755900 h 5552440"/>
              <a:gd name="connsiteX4-297" fmla="*/ 10332720 w 11856720"/>
              <a:gd name="connsiteY4-298" fmla="*/ 3803508 h 5552440"/>
              <a:gd name="connsiteX5-299" fmla="*/ 10312400 w 11856720"/>
              <a:gd name="connsiteY5-300" fmla="*/ 3350812 h 5552440"/>
              <a:gd name="connsiteX6-301" fmla="*/ 10160 w 11856720"/>
              <a:gd name="connsiteY6-302" fmla="*/ 5552440 h 5552440"/>
              <a:gd name="connsiteX7-303" fmla="*/ 0 w 11856720"/>
              <a:gd name="connsiteY7-304" fmla="*/ 0 h 5552440"/>
              <a:gd name="connsiteX0-305" fmla="*/ 0 w 11856720"/>
              <a:gd name="connsiteY0-306" fmla="*/ 0 h 5552440"/>
              <a:gd name="connsiteX1-307" fmla="*/ 10332720 w 11856720"/>
              <a:gd name="connsiteY1-308" fmla="*/ 2149943 h 5552440"/>
              <a:gd name="connsiteX2-309" fmla="*/ 10332720 w 11856720"/>
              <a:gd name="connsiteY2-310" fmla="*/ 1536021 h 5552440"/>
              <a:gd name="connsiteX3-311" fmla="*/ 11856720 w 11856720"/>
              <a:gd name="connsiteY3-312" fmla="*/ 2755900 h 5552440"/>
              <a:gd name="connsiteX4-313" fmla="*/ 10322560 w 11856720"/>
              <a:gd name="connsiteY4-314" fmla="*/ 3856515 h 5552440"/>
              <a:gd name="connsiteX5-315" fmla="*/ 10312400 w 11856720"/>
              <a:gd name="connsiteY5-316" fmla="*/ 3350812 h 5552440"/>
              <a:gd name="connsiteX6-317" fmla="*/ 10160 w 11856720"/>
              <a:gd name="connsiteY6-318" fmla="*/ 5552440 h 5552440"/>
              <a:gd name="connsiteX7-319" fmla="*/ 0 w 11856720"/>
              <a:gd name="connsiteY7-320" fmla="*/ 0 h 5552440"/>
              <a:gd name="connsiteX0-321" fmla="*/ 0 w 11856720"/>
              <a:gd name="connsiteY0-322" fmla="*/ 0 h 5552440"/>
              <a:gd name="connsiteX1-323" fmla="*/ 10332720 w 11856720"/>
              <a:gd name="connsiteY1-324" fmla="*/ 2149943 h 5552440"/>
              <a:gd name="connsiteX2-325" fmla="*/ 10332720 w 11856720"/>
              <a:gd name="connsiteY2-326" fmla="*/ 1536021 h 5552440"/>
              <a:gd name="connsiteX3-327" fmla="*/ 11856720 w 11856720"/>
              <a:gd name="connsiteY3-328" fmla="*/ 2755900 h 5552440"/>
              <a:gd name="connsiteX4-329" fmla="*/ 10322560 w 11856720"/>
              <a:gd name="connsiteY4-330" fmla="*/ 3856515 h 5552440"/>
              <a:gd name="connsiteX5-331" fmla="*/ 10312400 w 11856720"/>
              <a:gd name="connsiteY5-332" fmla="*/ 3350812 h 5552440"/>
              <a:gd name="connsiteX6-333" fmla="*/ 10160 w 11856720"/>
              <a:gd name="connsiteY6-334" fmla="*/ 5552440 h 5552440"/>
              <a:gd name="connsiteX7-335" fmla="*/ 0 w 11856720"/>
              <a:gd name="connsiteY7-336" fmla="*/ 0 h 5552440"/>
              <a:gd name="connsiteX0-337" fmla="*/ 0 w 11856720"/>
              <a:gd name="connsiteY0-338" fmla="*/ 0 h 5552440"/>
              <a:gd name="connsiteX1-339" fmla="*/ 10332720 w 11856720"/>
              <a:gd name="connsiteY1-340" fmla="*/ 2149943 h 5552440"/>
              <a:gd name="connsiteX2-341" fmla="*/ 10332720 w 11856720"/>
              <a:gd name="connsiteY2-342" fmla="*/ 1536021 h 5552440"/>
              <a:gd name="connsiteX3-343" fmla="*/ 11856720 w 11856720"/>
              <a:gd name="connsiteY3-344" fmla="*/ 2755900 h 5552440"/>
              <a:gd name="connsiteX4-345" fmla="*/ 10322560 w 11856720"/>
              <a:gd name="connsiteY4-346" fmla="*/ 3856515 h 5552440"/>
              <a:gd name="connsiteX5-347" fmla="*/ 10312400 w 11856720"/>
              <a:gd name="connsiteY5-348" fmla="*/ 3350812 h 5552440"/>
              <a:gd name="connsiteX6-349" fmla="*/ 10160 w 11856720"/>
              <a:gd name="connsiteY6-350" fmla="*/ 5552440 h 5552440"/>
              <a:gd name="connsiteX7-351" fmla="*/ 0 w 11856720"/>
              <a:gd name="connsiteY7-352" fmla="*/ 0 h 5552440"/>
              <a:gd name="connsiteX0-353" fmla="*/ 0 w 11856720"/>
              <a:gd name="connsiteY0-354" fmla="*/ 0 h 5552440"/>
              <a:gd name="connsiteX1-355" fmla="*/ 10332720 w 11856720"/>
              <a:gd name="connsiteY1-356" fmla="*/ 2149943 h 5552440"/>
              <a:gd name="connsiteX2-357" fmla="*/ 10332720 w 11856720"/>
              <a:gd name="connsiteY2-358" fmla="*/ 1536021 h 5552440"/>
              <a:gd name="connsiteX3-359" fmla="*/ 11856720 w 11856720"/>
              <a:gd name="connsiteY3-360" fmla="*/ 2755900 h 5552440"/>
              <a:gd name="connsiteX4-361" fmla="*/ 10322560 w 11856720"/>
              <a:gd name="connsiteY4-362" fmla="*/ 3856515 h 5552440"/>
              <a:gd name="connsiteX5-363" fmla="*/ 10312400 w 11856720"/>
              <a:gd name="connsiteY5-364" fmla="*/ 3350812 h 5552440"/>
              <a:gd name="connsiteX6-365" fmla="*/ 10160 w 11856720"/>
              <a:gd name="connsiteY6-366" fmla="*/ 5552440 h 5552440"/>
              <a:gd name="connsiteX7-367" fmla="*/ 0 w 11856720"/>
              <a:gd name="connsiteY7-368" fmla="*/ 0 h 5552440"/>
              <a:gd name="connsiteX0-369" fmla="*/ 0 w 11856720"/>
              <a:gd name="connsiteY0-370" fmla="*/ 0 h 5552440"/>
              <a:gd name="connsiteX1-371" fmla="*/ 10332720 w 11856720"/>
              <a:gd name="connsiteY1-372" fmla="*/ 2149943 h 5552440"/>
              <a:gd name="connsiteX2-373" fmla="*/ 10332720 w 11856720"/>
              <a:gd name="connsiteY2-374" fmla="*/ 1536021 h 5552440"/>
              <a:gd name="connsiteX3-375" fmla="*/ 11856720 w 11856720"/>
              <a:gd name="connsiteY3-376" fmla="*/ 2755900 h 5552440"/>
              <a:gd name="connsiteX4-377" fmla="*/ 10322560 w 11856720"/>
              <a:gd name="connsiteY4-378" fmla="*/ 3856515 h 5552440"/>
              <a:gd name="connsiteX5-379" fmla="*/ 10312400 w 11856720"/>
              <a:gd name="connsiteY5-380" fmla="*/ 3350812 h 5552440"/>
              <a:gd name="connsiteX6-381" fmla="*/ 10160 w 11856720"/>
              <a:gd name="connsiteY6-382" fmla="*/ 5552440 h 5552440"/>
              <a:gd name="connsiteX7-383" fmla="*/ 0 w 11856720"/>
              <a:gd name="connsiteY7-384" fmla="*/ 0 h 5552440"/>
              <a:gd name="connsiteX0-385" fmla="*/ 0 w 11856720"/>
              <a:gd name="connsiteY0-386" fmla="*/ 0 h 5552440"/>
              <a:gd name="connsiteX1-387" fmla="*/ 10597985 w 11856720"/>
              <a:gd name="connsiteY1-388" fmla="*/ 2316516 h 5552440"/>
              <a:gd name="connsiteX2-389" fmla="*/ 10332720 w 11856720"/>
              <a:gd name="connsiteY2-390" fmla="*/ 1536021 h 5552440"/>
              <a:gd name="connsiteX3-391" fmla="*/ 11856720 w 11856720"/>
              <a:gd name="connsiteY3-392" fmla="*/ 2755900 h 5552440"/>
              <a:gd name="connsiteX4-393" fmla="*/ 10322560 w 11856720"/>
              <a:gd name="connsiteY4-394" fmla="*/ 3856515 h 5552440"/>
              <a:gd name="connsiteX5-395" fmla="*/ 10312400 w 11856720"/>
              <a:gd name="connsiteY5-396" fmla="*/ 3350812 h 5552440"/>
              <a:gd name="connsiteX6-397" fmla="*/ 10160 w 11856720"/>
              <a:gd name="connsiteY6-398" fmla="*/ 5552440 h 5552440"/>
              <a:gd name="connsiteX7-399" fmla="*/ 0 w 11856720"/>
              <a:gd name="connsiteY7-400" fmla="*/ 0 h 5552440"/>
              <a:gd name="connsiteX0-401" fmla="*/ 0 w 11856720"/>
              <a:gd name="connsiteY0-402" fmla="*/ 0 h 5552440"/>
              <a:gd name="connsiteX1-403" fmla="*/ 10597985 w 11856720"/>
              <a:gd name="connsiteY1-404" fmla="*/ 2316516 h 5552440"/>
              <a:gd name="connsiteX2-405" fmla="*/ 10332720 w 11856720"/>
              <a:gd name="connsiteY2-406" fmla="*/ 1536021 h 5552440"/>
              <a:gd name="connsiteX3-407" fmla="*/ 11856720 w 11856720"/>
              <a:gd name="connsiteY3-408" fmla="*/ 2755900 h 5552440"/>
              <a:gd name="connsiteX4-409" fmla="*/ 10322560 w 11856720"/>
              <a:gd name="connsiteY4-410" fmla="*/ 3856515 h 5552440"/>
              <a:gd name="connsiteX5-411" fmla="*/ 10600403 w 11856720"/>
              <a:gd name="connsiteY5-412" fmla="*/ 3230510 h 5552440"/>
              <a:gd name="connsiteX6-413" fmla="*/ 10160 w 11856720"/>
              <a:gd name="connsiteY6-414" fmla="*/ 5552440 h 5552440"/>
              <a:gd name="connsiteX7-415" fmla="*/ 0 w 11856720"/>
              <a:gd name="connsiteY7-416" fmla="*/ 0 h 5552440"/>
              <a:gd name="connsiteX0-417" fmla="*/ 0 w 11856720"/>
              <a:gd name="connsiteY0-418" fmla="*/ 0 h 5552440"/>
              <a:gd name="connsiteX1-419" fmla="*/ 10597985 w 11856720"/>
              <a:gd name="connsiteY1-420" fmla="*/ 2316516 h 5552440"/>
              <a:gd name="connsiteX2-421" fmla="*/ 10332720 w 11856720"/>
              <a:gd name="connsiteY2-422" fmla="*/ 1536021 h 5552440"/>
              <a:gd name="connsiteX3-423" fmla="*/ 11856720 w 11856720"/>
              <a:gd name="connsiteY3-424" fmla="*/ 2755900 h 5552440"/>
              <a:gd name="connsiteX4-425" fmla="*/ 10322560 w 11856720"/>
              <a:gd name="connsiteY4-426" fmla="*/ 3856515 h 5552440"/>
              <a:gd name="connsiteX5-427" fmla="*/ 10607982 w 11856720"/>
              <a:gd name="connsiteY5-428" fmla="*/ 3184239 h 5552440"/>
              <a:gd name="connsiteX6-429" fmla="*/ 10160 w 11856720"/>
              <a:gd name="connsiteY6-430" fmla="*/ 5552440 h 5552440"/>
              <a:gd name="connsiteX7-431" fmla="*/ 0 w 11856720"/>
              <a:gd name="connsiteY7-432" fmla="*/ 0 h 5552440"/>
              <a:gd name="connsiteX0-433" fmla="*/ 0 w 11856720"/>
              <a:gd name="connsiteY0-434" fmla="*/ 0 h 5552440"/>
              <a:gd name="connsiteX1-435" fmla="*/ 10681354 w 11856720"/>
              <a:gd name="connsiteY1-436" fmla="*/ 2399803 h 5552440"/>
              <a:gd name="connsiteX2-437" fmla="*/ 10332720 w 11856720"/>
              <a:gd name="connsiteY2-438" fmla="*/ 1536021 h 5552440"/>
              <a:gd name="connsiteX3-439" fmla="*/ 11856720 w 11856720"/>
              <a:gd name="connsiteY3-440" fmla="*/ 2755900 h 5552440"/>
              <a:gd name="connsiteX4-441" fmla="*/ 10322560 w 11856720"/>
              <a:gd name="connsiteY4-442" fmla="*/ 3856515 h 5552440"/>
              <a:gd name="connsiteX5-443" fmla="*/ 10607982 w 11856720"/>
              <a:gd name="connsiteY5-444" fmla="*/ 3184239 h 5552440"/>
              <a:gd name="connsiteX6-445" fmla="*/ 10160 w 11856720"/>
              <a:gd name="connsiteY6-446" fmla="*/ 5552440 h 5552440"/>
              <a:gd name="connsiteX7-447" fmla="*/ 0 w 11856720"/>
              <a:gd name="connsiteY7-448" fmla="*/ 0 h 5552440"/>
              <a:gd name="connsiteX0-449" fmla="*/ 0 w 11856720"/>
              <a:gd name="connsiteY0-450" fmla="*/ 0 h 5552440"/>
              <a:gd name="connsiteX1-451" fmla="*/ 10681354 w 11856720"/>
              <a:gd name="connsiteY1-452" fmla="*/ 2399803 h 5552440"/>
              <a:gd name="connsiteX2-453" fmla="*/ 10332720 w 11856720"/>
              <a:gd name="connsiteY2-454" fmla="*/ 1536021 h 5552440"/>
              <a:gd name="connsiteX3-455" fmla="*/ 11856720 w 11856720"/>
              <a:gd name="connsiteY3-456" fmla="*/ 2755900 h 5552440"/>
              <a:gd name="connsiteX4-457" fmla="*/ 10322560 w 11856720"/>
              <a:gd name="connsiteY4-458" fmla="*/ 3856515 h 5552440"/>
              <a:gd name="connsiteX5-459" fmla="*/ 10661035 w 11856720"/>
              <a:gd name="connsiteY5-460" fmla="*/ 3137969 h 5552440"/>
              <a:gd name="connsiteX6-461" fmla="*/ 10160 w 11856720"/>
              <a:gd name="connsiteY6-462" fmla="*/ 5552440 h 5552440"/>
              <a:gd name="connsiteX7-463" fmla="*/ 0 w 11856720"/>
              <a:gd name="connsiteY7-464" fmla="*/ 0 h 555244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1856720" h="5552440">
                <a:moveTo>
                  <a:pt x="0" y="0"/>
                </a:moveTo>
                <a:cubicBezTo>
                  <a:pt x="4206240" y="2510558"/>
                  <a:pt x="5885834" y="2584761"/>
                  <a:pt x="10681354" y="2399803"/>
                </a:cubicBezTo>
                <a:lnTo>
                  <a:pt x="10332720" y="1536021"/>
                </a:lnTo>
                <a:lnTo>
                  <a:pt x="11856720" y="2755900"/>
                </a:lnTo>
                <a:lnTo>
                  <a:pt x="10322560" y="3856515"/>
                </a:lnTo>
                <a:lnTo>
                  <a:pt x="10661035" y="3137969"/>
                </a:lnTo>
                <a:cubicBezTo>
                  <a:pt x="6046702" y="2756297"/>
                  <a:pt x="4134273" y="2996085"/>
                  <a:pt x="10160" y="5552440"/>
                </a:cubicBezTo>
                <a:cubicBezTo>
                  <a:pt x="6773" y="3701627"/>
                  <a:pt x="3387" y="1850813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D1155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HarmonyOS Sans SC Light" panose="00000400000000000000" pitchFamily="2" charset="-122"/>
              <a:cs typeface="+mn-cs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385747" y="3967830"/>
            <a:ext cx="0" cy="884591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806254" y="3967830"/>
            <a:ext cx="0" cy="884591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图片 6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1830" y="4431983"/>
            <a:ext cx="10848340" cy="19659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084" h="3096">
                <a:moveTo>
                  <a:pt x="145" y="0"/>
                </a:moveTo>
                <a:lnTo>
                  <a:pt x="16939" y="0"/>
                </a:lnTo>
                <a:cubicBezTo>
                  <a:pt x="17019" y="0"/>
                  <a:pt x="17084" y="65"/>
                  <a:pt x="17084" y="145"/>
                </a:cubicBezTo>
                <a:lnTo>
                  <a:pt x="17084" y="2951"/>
                </a:lnTo>
                <a:cubicBezTo>
                  <a:pt x="17084" y="3031"/>
                  <a:pt x="17019" y="3096"/>
                  <a:pt x="16939" y="3096"/>
                </a:cubicBezTo>
                <a:lnTo>
                  <a:pt x="145" y="3096"/>
                </a:lnTo>
                <a:cubicBezTo>
                  <a:pt x="65" y="3096"/>
                  <a:pt x="0" y="3031"/>
                  <a:pt x="0" y="2951"/>
                </a:cubicBezTo>
                <a:lnTo>
                  <a:pt x="0" y="145"/>
                </a:lnTo>
                <a:cubicBezTo>
                  <a:pt x="0" y="65"/>
                  <a:pt x="65" y="0"/>
                  <a:pt x="145" y="0"/>
                </a:cubicBezTo>
                <a:close/>
              </a:path>
            </a:pathLst>
          </a:custGeom>
        </p:spPr>
      </p:pic>
      <p:sp>
        <p:nvSpPr>
          <p:cNvPr id="2" name="文本框 1"/>
          <p:cNvSpPr txBox="1"/>
          <p:nvPr/>
        </p:nvSpPr>
        <p:spPr>
          <a:xfrm>
            <a:off x="793616" y="500102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商业模式</a:t>
            </a:r>
          </a:p>
        </p:txBody>
      </p:sp>
      <p:sp>
        <p:nvSpPr>
          <p:cNvPr id="3" name="矩形: 圆角 2"/>
          <p:cNvSpPr/>
          <p:nvPr/>
        </p:nvSpPr>
        <p:spPr>
          <a:xfrm>
            <a:off x="1" y="1520044"/>
            <a:ext cx="12192000" cy="2722880"/>
          </a:xfrm>
          <a:prstGeom prst="roundRect">
            <a:avLst>
              <a:gd name="adj" fmla="val 0"/>
            </a:avLst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28168" y="1820020"/>
            <a:ext cx="333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chemeClr val="bg1"/>
                    </a:gs>
                    <a:gs pos="100000">
                      <a:srgbClr val="FACEDD"/>
                    </a:gs>
                  </a:gsLst>
                  <a:lin ang="2700000" scaled="0"/>
                </a:gradFill>
                <a:latin typeface="+mj-ea"/>
                <a:ea typeface="+mj-ea"/>
              </a:rPr>
              <a:t>我们的商业发展计划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6A721A3-3A78-4831-A81F-3439B692EDB9}"/>
              </a:ext>
            </a:extLst>
          </p:cNvPr>
          <p:cNvGrpSpPr/>
          <p:nvPr/>
        </p:nvGrpSpPr>
        <p:grpSpPr>
          <a:xfrm>
            <a:off x="1861185" y="2490470"/>
            <a:ext cx="2352675" cy="613410"/>
            <a:chOff x="1861185" y="2490470"/>
            <a:chExt cx="2352675" cy="613410"/>
          </a:xfrm>
        </p:grpSpPr>
        <p:sp>
          <p:nvSpPr>
            <p:cNvPr id="5" name="矩形: 圆角 4"/>
            <p:cNvSpPr/>
            <p:nvPr/>
          </p:nvSpPr>
          <p:spPr>
            <a:xfrm>
              <a:off x="1861185" y="2490470"/>
              <a:ext cx="2352675" cy="6134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ACEDD"/>
                  </a:gs>
                </a:gsLst>
                <a:lin ang="5400000" scaled="1"/>
              </a:gradFill>
            </a:ln>
            <a:effectLst>
              <a:outerShdw blurRad="304800" dist="38100" dir="5400000" algn="t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981200" y="2566670"/>
              <a:ext cx="2112645" cy="461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/>
                  </a:solidFill>
                  <a:latin typeface="+mj-ea"/>
                  <a:ea typeface="+mj-ea"/>
                </a:rPr>
                <a:t>抢占市场份额</a:t>
              </a:r>
            </a:p>
          </p:txBody>
        </p:sp>
      </p:grpSp>
      <p:sp>
        <p:nvSpPr>
          <p:cNvPr id="10" name="文本框 104"/>
          <p:cNvSpPr txBox="1"/>
          <p:nvPr/>
        </p:nvSpPr>
        <p:spPr>
          <a:xfrm>
            <a:off x="1745612" y="3247977"/>
            <a:ext cx="2583754" cy="754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solidFill>
                  <a:schemeClr val="bg1"/>
                </a:solidFill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前期降低价格快速扩大市场占比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DD609E9-BC66-4F8E-A633-E0F487292FCF}"/>
              </a:ext>
            </a:extLst>
          </p:cNvPr>
          <p:cNvGrpSpPr/>
          <p:nvPr/>
        </p:nvGrpSpPr>
        <p:grpSpPr>
          <a:xfrm>
            <a:off x="4919345" y="2490470"/>
            <a:ext cx="2352675" cy="613410"/>
            <a:chOff x="4919345" y="2490470"/>
            <a:chExt cx="2352675" cy="613410"/>
          </a:xfrm>
        </p:grpSpPr>
        <p:sp>
          <p:nvSpPr>
            <p:cNvPr id="15" name="矩形: 圆角 14"/>
            <p:cNvSpPr/>
            <p:nvPr/>
          </p:nvSpPr>
          <p:spPr>
            <a:xfrm>
              <a:off x="4919345" y="2490470"/>
              <a:ext cx="2352675" cy="6134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ACEDD"/>
                  </a:gs>
                </a:gsLst>
                <a:lin ang="5400000" scaled="1"/>
              </a:gradFill>
            </a:ln>
            <a:effectLst>
              <a:outerShdw blurRad="304800" dist="38100" dir="5400000" algn="t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039360" y="2566670"/>
              <a:ext cx="2112645" cy="461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/>
                  </a:solidFill>
                  <a:latin typeface="+mj-ea"/>
                  <a:ea typeface="+mj-ea"/>
                </a:rPr>
                <a:t>拓展销售渠道</a:t>
              </a:r>
            </a:p>
          </p:txBody>
        </p:sp>
      </p:grpSp>
      <p:sp>
        <p:nvSpPr>
          <p:cNvPr id="14" name="文本框 104"/>
          <p:cNvSpPr txBox="1"/>
          <p:nvPr/>
        </p:nvSpPr>
        <p:spPr>
          <a:xfrm>
            <a:off x="4804123" y="3247977"/>
            <a:ext cx="2583754" cy="408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solidFill>
                  <a:schemeClr val="bg1"/>
                </a:solidFill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进行多渠道销售整合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C53D8BA-2358-4595-8F33-A9AE2FC64DC9}"/>
              </a:ext>
            </a:extLst>
          </p:cNvPr>
          <p:cNvGrpSpPr/>
          <p:nvPr/>
        </p:nvGrpSpPr>
        <p:grpSpPr>
          <a:xfrm>
            <a:off x="8006080" y="2490470"/>
            <a:ext cx="2352675" cy="613410"/>
            <a:chOff x="8006080" y="2490470"/>
            <a:chExt cx="2352675" cy="613410"/>
          </a:xfrm>
        </p:grpSpPr>
        <p:sp>
          <p:nvSpPr>
            <p:cNvPr id="20" name="矩形: 圆角 19"/>
            <p:cNvSpPr/>
            <p:nvPr/>
          </p:nvSpPr>
          <p:spPr>
            <a:xfrm>
              <a:off x="8006080" y="2490470"/>
              <a:ext cx="2352675" cy="6134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ACEDD"/>
                  </a:gs>
                </a:gsLst>
                <a:lin ang="5400000" scaled="1"/>
              </a:gradFill>
            </a:ln>
            <a:effectLst>
              <a:outerShdw blurRad="304800" dist="38100" dir="5400000" algn="t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8126095" y="2566670"/>
              <a:ext cx="2112645" cy="461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/>
                  </a:solidFill>
                  <a:latin typeface="+mj-ea"/>
                  <a:ea typeface="+mj-ea"/>
                </a:rPr>
                <a:t>挖掘目标人群</a:t>
              </a:r>
            </a:p>
          </p:txBody>
        </p:sp>
      </p:grpSp>
      <p:sp>
        <p:nvSpPr>
          <p:cNvPr id="19" name="文本框 104"/>
          <p:cNvSpPr txBox="1"/>
          <p:nvPr/>
        </p:nvSpPr>
        <p:spPr>
          <a:xfrm>
            <a:off x="7965440" y="3248280"/>
            <a:ext cx="2433955" cy="754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solidFill>
                  <a:schemeClr val="bg1"/>
                </a:solidFill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对客户群体信息进行二次划分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93616" y="500102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商业模式</a:t>
            </a:r>
          </a:p>
        </p:txBody>
      </p:sp>
      <p:sp>
        <p:nvSpPr>
          <p:cNvPr id="3" name="矩形: 圆角 2"/>
          <p:cNvSpPr/>
          <p:nvPr/>
        </p:nvSpPr>
        <p:spPr>
          <a:xfrm>
            <a:off x="6096000" y="1409287"/>
            <a:ext cx="5545138" cy="4932998"/>
          </a:xfrm>
          <a:prstGeom prst="roundRect">
            <a:avLst>
              <a:gd name="adj" fmla="val 2023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4102789370"/>
              </p:ext>
            </p:extLst>
          </p:nvPr>
        </p:nvGraphicFramePr>
        <p:xfrm>
          <a:off x="6310087" y="1939185"/>
          <a:ext cx="5116964" cy="44600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6324089" y="1743075"/>
            <a:ext cx="3178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营业额（亿元）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A0A4A381-0713-40C3-BF53-8D75EA70483A}"/>
              </a:ext>
            </a:extLst>
          </p:cNvPr>
          <p:cNvGrpSpPr/>
          <p:nvPr/>
        </p:nvGrpSpPr>
        <p:grpSpPr>
          <a:xfrm>
            <a:off x="793616" y="1409922"/>
            <a:ext cx="4906144" cy="1367993"/>
            <a:chOff x="793616" y="1409922"/>
            <a:chExt cx="4906144" cy="1367993"/>
          </a:xfrm>
        </p:grpSpPr>
        <p:sp>
          <p:nvSpPr>
            <p:cNvPr id="79" name="矩形: 圆角 78"/>
            <p:cNvSpPr/>
            <p:nvPr/>
          </p:nvSpPr>
          <p:spPr>
            <a:xfrm>
              <a:off x="793616" y="1409922"/>
              <a:ext cx="4906144" cy="1367993"/>
            </a:xfrm>
            <a:prstGeom prst="roundRect">
              <a:avLst>
                <a:gd name="adj" fmla="val 4695"/>
              </a:avLst>
            </a:prstGeom>
            <a:solidFill>
              <a:schemeClr val="bg1"/>
            </a:solidFill>
            <a:ln>
              <a:noFill/>
            </a:ln>
            <a:effectLst>
              <a:outerShdw blurRad="304800" dist="38100" dir="8100000" algn="tr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HarmonyOS Sans SC Light" panose="00000400000000000000" pitchFamily="2" charset="-122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D5FE1F52-B1B7-4A8F-B4FC-4097047FA8F8}"/>
                </a:ext>
              </a:extLst>
            </p:cNvPr>
            <p:cNvGrpSpPr/>
            <p:nvPr/>
          </p:nvGrpSpPr>
          <p:grpSpPr>
            <a:xfrm>
              <a:off x="1123596" y="1673563"/>
              <a:ext cx="839440" cy="839440"/>
              <a:chOff x="1123596" y="1673563"/>
              <a:chExt cx="839440" cy="839440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1123596" y="1673563"/>
                <a:ext cx="839440" cy="839440"/>
              </a:xfrm>
              <a:prstGeom prst="ellipse">
                <a:avLst/>
              </a:prstGeom>
              <a:gradFill>
                <a:gsLst>
                  <a:gs pos="100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n>
                <a:noFill/>
              </a:ln>
              <a:effectLst>
                <a:outerShdw blurRad="304800" dist="381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83" name="PA-Graphic 4"/>
              <p:cNvGrpSpPr/>
              <p:nvPr/>
            </p:nvGrpSpPr>
            <p:grpSpPr>
              <a:xfrm>
                <a:off x="1388892" y="1938862"/>
                <a:ext cx="308848" cy="308842"/>
                <a:chOff x="831387" y="796974"/>
                <a:chExt cx="994976" cy="994961"/>
              </a:xfrm>
              <a:solidFill>
                <a:schemeClr val="bg1"/>
              </a:solidFill>
            </p:grpSpPr>
            <p:sp>
              <p:nvSpPr>
                <p:cNvPr id="84" name="任意多边形: 形状 83"/>
                <p:cNvSpPr/>
                <p:nvPr/>
              </p:nvSpPr>
              <p:spPr>
                <a:xfrm>
                  <a:off x="831387" y="796974"/>
                  <a:ext cx="994976" cy="994961"/>
                </a:xfrm>
                <a:custGeom>
                  <a:avLst/>
                  <a:gdLst>
                    <a:gd name="connsiteX0" fmla="*/ 965144 w 994976"/>
                    <a:gd name="connsiteY0" fmla="*/ 325320 h 994961"/>
                    <a:gd name="connsiteX1" fmla="*/ 970327 w 994976"/>
                    <a:gd name="connsiteY1" fmla="*/ 320137 h 994961"/>
                    <a:gd name="connsiteX2" fmla="*/ 994977 w 994976"/>
                    <a:gd name="connsiteY2" fmla="*/ 260648 h 994961"/>
                    <a:gd name="connsiteX3" fmla="*/ 910822 w 994976"/>
                    <a:gd name="connsiteY3" fmla="*/ 176525 h 994961"/>
                    <a:gd name="connsiteX4" fmla="*/ 851333 w 994976"/>
                    <a:gd name="connsiteY4" fmla="*/ 201175 h 994961"/>
                    <a:gd name="connsiteX5" fmla="*/ 770292 w 994976"/>
                    <a:gd name="connsiteY5" fmla="*/ 282216 h 994961"/>
                    <a:gd name="connsiteX6" fmla="*/ 770292 w 994976"/>
                    <a:gd name="connsiteY6" fmla="*/ 0 h 994961"/>
                    <a:gd name="connsiteX7" fmla="*/ 0 w 994976"/>
                    <a:gd name="connsiteY7" fmla="*/ 0 h 994961"/>
                    <a:gd name="connsiteX8" fmla="*/ 0 w 994976"/>
                    <a:gd name="connsiteY8" fmla="*/ 994962 h 994961"/>
                    <a:gd name="connsiteX9" fmla="*/ 568315 w 994976"/>
                    <a:gd name="connsiteY9" fmla="*/ 994962 h 994961"/>
                    <a:gd name="connsiteX10" fmla="*/ 770292 w 994976"/>
                    <a:gd name="connsiteY10" fmla="*/ 792984 h 994961"/>
                    <a:gd name="connsiteX11" fmla="*/ 770292 w 994976"/>
                    <a:gd name="connsiteY11" fmla="*/ 520172 h 994961"/>
                    <a:gd name="connsiteX12" fmla="*/ 926068 w 994976"/>
                    <a:gd name="connsiteY12" fmla="*/ 364397 h 994961"/>
                    <a:gd name="connsiteX13" fmla="*/ 932150 w 994976"/>
                    <a:gd name="connsiteY13" fmla="*/ 358315 h 994961"/>
                    <a:gd name="connsiteX14" fmla="*/ 944876 w 994976"/>
                    <a:gd name="connsiteY14" fmla="*/ 353051 h 994961"/>
                    <a:gd name="connsiteX15" fmla="*/ 962865 w 994976"/>
                    <a:gd name="connsiteY15" fmla="*/ 371040 h 994961"/>
                    <a:gd name="connsiteX16" fmla="*/ 957601 w 994976"/>
                    <a:gd name="connsiteY16" fmla="*/ 383766 h 994961"/>
                    <a:gd name="connsiteX17" fmla="*/ 823137 w 994976"/>
                    <a:gd name="connsiteY17" fmla="*/ 518230 h 994961"/>
                    <a:gd name="connsiteX18" fmla="*/ 845829 w 994976"/>
                    <a:gd name="connsiteY18" fmla="*/ 540922 h 994961"/>
                    <a:gd name="connsiteX19" fmla="*/ 980293 w 994976"/>
                    <a:gd name="connsiteY19" fmla="*/ 406458 h 994961"/>
                    <a:gd name="connsiteX20" fmla="*/ 994961 w 994976"/>
                    <a:gd name="connsiteY20" fmla="*/ 371040 h 994961"/>
                    <a:gd name="connsiteX21" fmla="*/ 965144 w 994976"/>
                    <a:gd name="connsiteY21" fmla="*/ 325320 h 994961"/>
                    <a:gd name="connsiteX22" fmla="*/ 577719 w 994976"/>
                    <a:gd name="connsiteY22" fmla="*/ 474789 h 994961"/>
                    <a:gd name="connsiteX23" fmla="*/ 577719 w 994976"/>
                    <a:gd name="connsiteY23" fmla="*/ 192573 h 994961"/>
                    <a:gd name="connsiteX24" fmla="*/ 674006 w 994976"/>
                    <a:gd name="connsiteY24" fmla="*/ 192573 h 994961"/>
                    <a:gd name="connsiteX25" fmla="*/ 674006 w 994976"/>
                    <a:gd name="connsiteY25" fmla="*/ 378503 h 994961"/>
                    <a:gd name="connsiteX26" fmla="*/ 674006 w 994976"/>
                    <a:gd name="connsiteY26" fmla="*/ 160478 h 994961"/>
                    <a:gd name="connsiteX27" fmla="*/ 481433 w 994976"/>
                    <a:gd name="connsiteY27" fmla="*/ 160478 h 994961"/>
                    <a:gd name="connsiteX28" fmla="*/ 481433 w 994976"/>
                    <a:gd name="connsiteY28" fmla="*/ 96287 h 994961"/>
                    <a:gd name="connsiteX29" fmla="*/ 674006 w 994976"/>
                    <a:gd name="connsiteY29" fmla="*/ 96287 h 994961"/>
                    <a:gd name="connsiteX30" fmla="*/ 449337 w 994976"/>
                    <a:gd name="connsiteY30" fmla="*/ 160478 h 994961"/>
                    <a:gd name="connsiteX31" fmla="*/ 224669 w 994976"/>
                    <a:gd name="connsiteY31" fmla="*/ 160478 h 994961"/>
                    <a:gd name="connsiteX32" fmla="*/ 224669 w 994976"/>
                    <a:gd name="connsiteY32" fmla="*/ 96287 h 994961"/>
                    <a:gd name="connsiteX33" fmla="*/ 449337 w 994976"/>
                    <a:gd name="connsiteY33" fmla="*/ 96287 h 994961"/>
                    <a:gd name="connsiteX34" fmla="*/ 192573 w 994976"/>
                    <a:gd name="connsiteY34" fmla="*/ 160478 h 994961"/>
                    <a:gd name="connsiteX35" fmla="*/ 96287 w 994976"/>
                    <a:gd name="connsiteY35" fmla="*/ 160478 h 994961"/>
                    <a:gd name="connsiteX36" fmla="*/ 96287 w 994976"/>
                    <a:gd name="connsiteY36" fmla="*/ 96287 h 994961"/>
                    <a:gd name="connsiteX37" fmla="*/ 192573 w 994976"/>
                    <a:gd name="connsiteY37" fmla="*/ 96287 h 994961"/>
                    <a:gd name="connsiteX38" fmla="*/ 96287 w 994976"/>
                    <a:gd name="connsiteY38" fmla="*/ 192573 h 994961"/>
                    <a:gd name="connsiteX39" fmla="*/ 192573 w 994976"/>
                    <a:gd name="connsiteY39" fmla="*/ 192573 h 994961"/>
                    <a:gd name="connsiteX40" fmla="*/ 192573 w 994976"/>
                    <a:gd name="connsiteY40" fmla="*/ 513529 h 994961"/>
                    <a:gd name="connsiteX41" fmla="*/ 96287 w 994976"/>
                    <a:gd name="connsiteY41" fmla="*/ 513529 h 994961"/>
                    <a:gd name="connsiteX42" fmla="*/ 224669 w 994976"/>
                    <a:gd name="connsiteY42" fmla="*/ 192573 h 994961"/>
                    <a:gd name="connsiteX43" fmla="*/ 320955 w 994976"/>
                    <a:gd name="connsiteY43" fmla="*/ 192573 h 994961"/>
                    <a:gd name="connsiteX44" fmla="*/ 320955 w 994976"/>
                    <a:gd name="connsiteY44" fmla="*/ 513529 h 994961"/>
                    <a:gd name="connsiteX45" fmla="*/ 224669 w 994976"/>
                    <a:gd name="connsiteY45" fmla="*/ 513529 h 994961"/>
                    <a:gd name="connsiteX46" fmla="*/ 353051 w 994976"/>
                    <a:gd name="connsiteY46" fmla="*/ 192573 h 994961"/>
                    <a:gd name="connsiteX47" fmla="*/ 449337 w 994976"/>
                    <a:gd name="connsiteY47" fmla="*/ 192573 h 994961"/>
                    <a:gd name="connsiteX48" fmla="*/ 449337 w 994976"/>
                    <a:gd name="connsiteY48" fmla="*/ 513529 h 994961"/>
                    <a:gd name="connsiteX49" fmla="*/ 353051 w 994976"/>
                    <a:gd name="connsiteY49" fmla="*/ 513529 h 994961"/>
                    <a:gd name="connsiteX50" fmla="*/ 481433 w 994976"/>
                    <a:gd name="connsiteY50" fmla="*/ 192573 h 994961"/>
                    <a:gd name="connsiteX51" fmla="*/ 545624 w 994976"/>
                    <a:gd name="connsiteY51" fmla="*/ 192573 h 994961"/>
                    <a:gd name="connsiteX52" fmla="*/ 545624 w 994976"/>
                    <a:gd name="connsiteY52" fmla="*/ 506885 h 994961"/>
                    <a:gd name="connsiteX53" fmla="*/ 538980 w 994976"/>
                    <a:gd name="connsiteY53" fmla="*/ 513529 h 994961"/>
                    <a:gd name="connsiteX54" fmla="*/ 481433 w 994976"/>
                    <a:gd name="connsiteY54" fmla="*/ 513529 h 994961"/>
                    <a:gd name="connsiteX55" fmla="*/ 492778 w 994976"/>
                    <a:gd name="connsiteY55" fmla="*/ 627821 h 994961"/>
                    <a:gd name="connsiteX56" fmla="*/ 500433 w 994976"/>
                    <a:gd name="connsiteY56" fmla="*/ 603380 h 994961"/>
                    <a:gd name="connsiteX57" fmla="*/ 568122 w 994976"/>
                    <a:gd name="connsiteY57" fmla="*/ 671069 h 994961"/>
                    <a:gd name="connsiteX58" fmla="*/ 543682 w 994976"/>
                    <a:gd name="connsiteY58" fmla="*/ 678724 h 994961"/>
                    <a:gd name="connsiteX59" fmla="*/ 484305 w 994976"/>
                    <a:gd name="connsiteY59" fmla="*/ 687197 h 994961"/>
                    <a:gd name="connsiteX60" fmla="*/ 593767 w 994976"/>
                    <a:gd name="connsiteY60" fmla="*/ 651315 h 994961"/>
                    <a:gd name="connsiteX61" fmla="*/ 520172 w 994976"/>
                    <a:gd name="connsiteY61" fmla="*/ 577720 h 994961"/>
                    <a:gd name="connsiteX62" fmla="*/ 786340 w 994976"/>
                    <a:gd name="connsiteY62" fmla="*/ 311551 h 994961"/>
                    <a:gd name="connsiteX63" fmla="*/ 859935 w 994976"/>
                    <a:gd name="connsiteY63" fmla="*/ 385146 h 994961"/>
                    <a:gd name="connsiteX64" fmla="*/ 577719 w 994976"/>
                    <a:gd name="connsiteY64" fmla="*/ 940174 h 994961"/>
                    <a:gd name="connsiteX65" fmla="*/ 577719 w 994976"/>
                    <a:gd name="connsiteY65" fmla="*/ 802388 h 994961"/>
                    <a:gd name="connsiteX66" fmla="*/ 715505 w 994976"/>
                    <a:gd name="connsiteY66" fmla="*/ 802388 h 994961"/>
                    <a:gd name="connsiteX67" fmla="*/ 738197 w 994976"/>
                    <a:gd name="connsiteY67" fmla="*/ 770293 h 994961"/>
                    <a:gd name="connsiteX68" fmla="*/ 545624 w 994976"/>
                    <a:gd name="connsiteY68" fmla="*/ 770293 h 994961"/>
                    <a:gd name="connsiteX69" fmla="*/ 545624 w 994976"/>
                    <a:gd name="connsiteY69" fmla="*/ 962866 h 994961"/>
                    <a:gd name="connsiteX70" fmla="*/ 32096 w 994976"/>
                    <a:gd name="connsiteY70" fmla="*/ 962866 h 994961"/>
                    <a:gd name="connsiteX71" fmla="*/ 32096 w 994976"/>
                    <a:gd name="connsiteY71" fmla="*/ 32096 h 994961"/>
                    <a:gd name="connsiteX72" fmla="*/ 738197 w 994976"/>
                    <a:gd name="connsiteY72" fmla="*/ 32096 h 994961"/>
                    <a:gd name="connsiteX73" fmla="*/ 738197 w 994976"/>
                    <a:gd name="connsiteY73" fmla="*/ 314312 h 994961"/>
                    <a:gd name="connsiteX74" fmla="*/ 706101 w 994976"/>
                    <a:gd name="connsiteY74" fmla="*/ 346407 h 994961"/>
                    <a:gd name="connsiteX75" fmla="*/ 706101 w 994976"/>
                    <a:gd name="connsiteY75" fmla="*/ 64191 h 994961"/>
                    <a:gd name="connsiteX76" fmla="*/ 64191 w 994976"/>
                    <a:gd name="connsiteY76" fmla="*/ 64191 h 994961"/>
                    <a:gd name="connsiteX77" fmla="*/ 64191 w 994976"/>
                    <a:gd name="connsiteY77" fmla="*/ 545624 h 994961"/>
                    <a:gd name="connsiteX78" fmla="*/ 506884 w 994976"/>
                    <a:gd name="connsiteY78" fmla="*/ 545624 h 994961"/>
                    <a:gd name="connsiteX79" fmla="*/ 492778 w 994976"/>
                    <a:gd name="connsiteY79" fmla="*/ 559730 h 994961"/>
                    <a:gd name="connsiteX80" fmla="*/ 461020 w 994976"/>
                    <a:gd name="connsiteY80" fmla="*/ 623263 h 994961"/>
                    <a:gd name="connsiteX81" fmla="*/ 446481 w 994976"/>
                    <a:gd name="connsiteY81" fmla="*/ 725006 h 994961"/>
                    <a:gd name="connsiteX82" fmla="*/ 548223 w 994976"/>
                    <a:gd name="connsiteY82" fmla="*/ 710467 h 994961"/>
                    <a:gd name="connsiteX83" fmla="*/ 611756 w 994976"/>
                    <a:gd name="connsiteY83" fmla="*/ 678708 h 994961"/>
                    <a:gd name="connsiteX84" fmla="*/ 738197 w 994976"/>
                    <a:gd name="connsiteY84" fmla="*/ 552268 h 994961"/>
                    <a:gd name="connsiteX85" fmla="*/ 882626 w 994976"/>
                    <a:gd name="connsiteY85" fmla="*/ 362455 h 994961"/>
                    <a:gd name="connsiteX86" fmla="*/ 809031 w 994976"/>
                    <a:gd name="connsiteY86" fmla="*/ 288860 h 994961"/>
                    <a:gd name="connsiteX87" fmla="*/ 874025 w 994976"/>
                    <a:gd name="connsiteY87" fmla="*/ 223866 h 994961"/>
                    <a:gd name="connsiteX88" fmla="*/ 910822 w 994976"/>
                    <a:gd name="connsiteY88" fmla="*/ 208621 h 994961"/>
                    <a:gd name="connsiteX89" fmla="*/ 962865 w 994976"/>
                    <a:gd name="connsiteY89" fmla="*/ 260664 h 994961"/>
                    <a:gd name="connsiteX90" fmla="*/ 947620 w 994976"/>
                    <a:gd name="connsiteY90" fmla="*/ 297461 h 994961"/>
                    <a:gd name="connsiteX91" fmla="*/ 909458 w 994976"/>
                    <a:gd name="connsiteY91" fmla="*/ 335623 h 994961"/>
                    <a:gd name="connsiteX92" fmla="*/ 903376 w 994976"/>
                    <a:gd name="connsiteY92" fmla="*/ 341705 h 994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994976" h="994961">
                      <a:moveTo>
                        <a:pt x="965144" y="325320"/>
                      </a:moveTo>
                      <a:lnTo>
                        <a:pt x="970327" y="320137"/>
                      </a:lnTo>
                      <a:cubicBezTo>
                        <a:pt x="986215" y="304250"/>
                        <a:pt x="994977" y="283115"/>
                        <a:pt x="994977" y="260648"/>
                      </a:cubicBezTo>
                      <a:cubicBezTo>
                        <a:pt x="994961" y="214270"/>
                        <a:pt x="957216" y="176525"/>
                        <a:pt x="910822" y="176525"/>
                      </a:cubicBezTo>
                      <a:cubicBezTo>
                        <a:pt x="888355" y="176525"/>
                        <a:pt x="867220" y="185271"/>
                        <a:pt x="851333" y="201175"/>
                      </a:cubicBezTo>
                      <a:lnTo>
                        <a:pt x="770292" y="282216"/>
                      </a:lnTo>
                      <a:lnTo>
                        <a:pt x="770292" y="0"/>
                      </a:lnTo>
                      <a:lnTo>
                        <a:pt x="0" y="0"/>
                      </a:lnTo>
                      <a:lnTo>
                        <a:pt x="0" y="994962"/>
                      </a:lnTo>
                      <a:lnTo>
                        <a:pt x="568315" y="994962"/>
                      </a:lnTo>
                      <a:lnTo>
                        <a:pt x="770292" y="792984"/>
                      </a:lnTo>
                      <a:lnTo>
                        <a:pt x="770292" y="520172"/>
                      </a:lnTo>
                      <a:lnTo>
                        <a:pt x="926068" y="364397"/>
                      </a:lnTo>
                      <a:lnTo>
                        <a:pt x="932150" y="358315"/>
                      </a:lnTo>
                      <a:cubicBezTo>
                        <a:pt x="935552" y="354928"/>
                        <a:pt x="940061" y="353051"/>
                        <a:pt x="944876" y="353051"/>
                      </a:cubicBezTo>
                      <a:cubicBezTo>
                        <a:pt x="954793" y="353051"/>
                        <a:pt x="962865" y="361123"/>
                        <a:pt x="962865" y="371040"/>
                      </a:cubicBezTo>
                      <a:cubicBezTo>
                        <a:pt x="962865" y="375855"/>
                        <a:pt x="960987" y="380364"/>
                        <a:pt x="957601" y="383766"/>
                      </a:cubicBezTo>
                      <a:lnTo>
                        <a:pt x="823137" y="518230"/>
                      </a:lnTo>
                      <a:lnTo>
                        <a:pt x="845829" y="540922"/>
                      </a:lnTo>
                      <a:lnTo>
                        <a:pt x="980293" y="406458"/>
                      </a:lnTo>
                      <a:cubicBezTo>
                        <a:pt x="989745" y="397006"/>
                        <a:pt x="994961" y="384424"/>
                        <a:pt x="994961" y="371040"/>
                      </a:cubicBezTo>
                      <a:cubicBezTo>
                        <a:pt x="994961" y="350644"/>
                        <a:pt x="982668" y="333136"/>
                        <a:pt x="965144" y="325320"/>
                      </a:cubicBezTo>
                      <a:close/>
                      <a:moveTo>
                        <a:pt x="577719" y="474789"/>
                      </a:moveTo>
                      <a:lnTo>
                        <a:pt x="577719" y="192573"/>
                      </a:lnTo>
                      <a:lnTo>
                        <a:pt x="674006" y="192573"/>
                      </a:lnTo>
                      <a:lnTo>
                        <a:pt x="674006" y="378503"/>
                      </a:lnTo>
                      <a:close/>
                      <a:moveTo>
                        <a:pt x="674006" y="160478"/>
                      </a:moveTo>
                      <a:lnTo>
                        <a:pt x="481433" y="160478"/>
                      </a:lnTo>
                      <a:lnTo>
                        <a:pt x="481433" y="96287"/>
                      </a:lnTo>
                      <a:lnTo>
                        <a:pt x="674006" y="96287"/>
                      </a:lnTo>
                      <a:close/>
                      <a:moveTo>
                        <a:pt x="449337" y="160478"/>
                      </a:moveTo>
                      <a:lnTo>
                        <a:pt x="224669" y="160478"/>
                      </a:lnTo>
                      <a:lnTo>
                        <a:pt x="224669" y="96287"/>
                      </a:lnTo>
                      <a:lnTo>
                        <a:pt x="449337" y="96287"/>
                      </a:lnTo>
                      <a:close/>
                      <a:moveTo>
                        <a:pt x="192573" y="160478"/>
                      </a:moveTo>
                      <a:lnTo>
                        <a:pt x="96287" y="160478"/>
                      </a:lnTo>
                      <a:lnTo>
                        <a:pt x="96287" y="96287"/>
                      </a:lnTo>
                      <a:lnTo>
                        <a:pt x="192573" y="96287"/>
                      </a:lnTo>
                      <a:close/>
                      <a:moveTo>
                        <a:pt x="96287" y="192573"/>
                      </a:moveTo>
                      <a:lnTo>
                        <a:pt x="192573" y="192573"/>
                      </a:lnTo>
                      <a:lnTo>
                        <a:pt x="192573" y="513529"/>
                      </a:lnTo>
                      <a:lnTo>
                        <a:pt x="96287" y="513529"/>
                      </a:lnTo>
                      <a:close/>
                      <a:moveTo>
                        <a:pt x="224669" y="192573"/>
                      </a:moveTo>
                      <a:lnTo>
                        <a:pt x="320955" y="192573"/>
                      </a:lnTo>
                      <a:lnTo>
                        <a:pt x="320955" y="513529"/>
                      </a:lnTo>
                      <a:lnTo>
                        <a:pt x="224669" y="513529"/>
                      </a:lnTo>
                      <a:close/>
                      <a:moveTo>
                        <a:pt x="353051" y="192573"/>
                      </a:moveTo>
                      <a:lnTo>
                        <a:pt x="449337" y="192573"/>
                      </a:lnTo>
                      <a:lnTo>
                        <a:pt x="449337" y="513529"/>
                      </a:lnTo>
                      <a:lnTo>
                        <a:pt x="353051" y="513529"/>
                      </a:lnTo>
                      <a:close/>
                      <a:moveTo>
                        <a:pt x="481433" y="192573"/>
                      </a:moveTo>
                      <a:lnTo>
                        <a:pt x="545624" y="192573"/>
                      </a:lnTo>
                      <a:lnTo>
                        <a:pt x="545624" y="506885"/>
                      </a:lnTo>
                      <a:lnTo>
                        <a:pt x="538980" y="513529"/>
                      </a:lnTo>
                      <a:lnTo>
                        <a:pt x="481433" y="513529"/>
                      </a:lnTo>
                      <a:close/>
                      <a:moveTo>
                        <a:pt x="492778" y="627821"/>
                      </a:moveTo>
                      <a:cubicBezTo>
                        <a:pt x="493998" y="619315"/>
                        <a:pt x="496614" y="611035"/>
                        <a:pt x="500433" y="603380"/>
                      </a:cubicBezTo>
                      <a:lnTo>
                        <a:pt x="568122" y="671069"/>
                      </a:lnTo>
                      <a:cubicBezTo>
                        <a:pt x="560452" y="674889"/>
                        <a:pt x="552187" y="677505"/>
                        <a:pt x="543682" y="678724"/>
                      </a:cubicBezTo>
                      <a:lnTo>
                        <a:pt x="484305" y="687197"/>
                      </a:lnTo>
                      <a:close/>
                      <a:moveTo>
                        <a:pt x="593767" y="651315"/>
                      </a:moveTo>
                      <a:lnTo>
                        <a:pt x="520172" y="577720"/>
                      </a:lnTo>
                      <a:lnTo>
                        <a:pt x="786340" y="311551"/>
                      </a:lnTo>
                      <a:lnTo>
                        <a:pt x="859935" y="385146"/>
                      </a:lnTo>
                      <a:close/>
                      <a:moveTo>
                        <a:pt x="577719" y="940174"/>
                      </a:moveTo>
                      <a:lnTo>
                        <a:pt x="577719" y="802388"/>
                      </a:lnTo>
                      <a:lnTo>
                        <a:pt x="715505" y="802388"/>
                      </a:lnTo>
                      <a:close/>
                      <a:moveTo>
                        <a:pt x="738197" y="770293"/>
                      </a:moveTo>
                      <a:lnTo>
                        <a:pt x="545624" y="770293"/>
                      </a:lnTo>
                      <a:lnTo>
                        <a:pt x="545624" y="962866"/>
                      </a:lnTo>
                      <a:lnTo>
                        <a:pt x="32096" y="962866"/>
                      </a:lnTo>
                      <a:lnTo>
                        <a:pt x="32096" y="32096"/>
                      </a:lnTo>
                      <a:lnTo>
                        <a:pt x="738197" y="32096"/>
                      </a:lnTo>
                      <a:lnTo>
                        <a:pt x="738197" y="314312"/>
                      </a:lnTo>
                      <a:lnTo>
                        <a:pt x="706101" y="346407"/>
                      </a:lnTo>
                      <a:lnTo>
                        <a:pt x="706101" y="64191"/>
                      </a:lnTo>
                      <a:lnTo>
                        <a:pt x="64191" y="64191"/>
                      </a:lnTo>
                      <a:lnTo>
                        <a:pt x="64191" y="545624"/>
                      </a:lnTo>
                      <a:lnTo>
                        <a:pt x="506884" y="545624"/>
                      </a:lnTo>
                      <a:lnTo>
                        <a:pt x="492778" y="559730"/>
                      </a:lnTo>
                      <a:cubicBezTo>
                        <a:pt x="475703" y="576789"/>
                        <a:pt x="464422" y="599368"/>
                        <a:pt x="461020" y="623263"/>
                      </a:cubicBezTo>
                      <a:lnTo>
                        <a:pt x="446481" y="725006"/>
                      </a:lnTo>
                      <a:lnTo>
                        <a:pt x="548223" y="710467"/>
                      </a:lnTo>
                      <a:cubicBezTo>
                        <a:pt x="572134" y="707065"/>
                        <a:pt x="594698" y="695767"/>
                        <a:pt x="611756" y="678708"/>
                      </a:cubicBezTo>
                      <a:lnTo>
                        <a:pt x="738197" y="552268"/>
                      </a:lnTo>
                      <a:close/>
                      <a:moveTo>
                        <a:pt x="882626" y="362455"/>
                      </a:moveTo>
                      <a:lnTo>
                        <a:pt x="809031" y="288860"/>
                      </a:lnTo>
                      <a:lnTo>
                        <a:pt x="874025" y="223866"/>
                      </a:lnTo>
                      <a:cubicBezTo>
                        <a:pt x="883862" y="214045"/>
                        <a:pt x="896925" y="208621"/>
                        <a:pt x="910822" y="208621"/>
                      </a:cubicBezTo>
                      <a:cubicBezTo>
                        <a:pt x="939516" y="208621"/>
                        <a:pt x="962865" y="231970"/>
                        <a:pt x="962865" y="260664"/>
                      </a:cubicBezTo>
                      <a:cubicBezTo>
                        <a:pt x="962865" y="274561"/>
                        <a:pt x="957457" y="287624"/>
                        <a:pt x="947620" y="297461"/>
                      </a:cubicBezTo>
                      <a:lnTo>
                        <a:pt x="909458" y="335623"/>
                      </a:lnTo>
                      <a:lnTo>
                        <a:pt x="903376" y="341705"/>
                      </a:lnTo>
                      <a:close/>
                    </a:path>
                  </a:pathLst>
                </a:custGeom>
                <a:grpFill/>
                <a:ln w="159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5" name="任意多边形: 形状 84"/>
                <p:cNvSpPr/>
                <p:nvPr/>
              </p:nvSpPr>
              <p:spPr>
                <a:xfrm>
                  <a:off x="1023960" y="1438885"/>
                  <a:ext cx="96286" cy="224668"/>
                </a:xfrm>
                <a:custGeom>
                  <a:avLst/>
                  <a:gdLst>
                    <a:gd name="connsiteX0" fmla="*/ 48143 w 96286"/>
                    <a:gd name="connsiteY0" fmla="*/ 64191 h 224668"/>
                    <a:gd name="connsiteX1" fmla="*/ 64191 w 96286"/>
                    <a:gd name="connsiteY1" fmla="*/ 80239 h 224668"/>
                    <a:gd name="connsiteX2" fmla="*/ 96287 w 96286"/>
                    <a:gd name="connsiteY2" fmla="*/ 80239 h 224668"/>
                    <a:gd name="connsiteX3" fmla="*/ 64191 w 96286"/>
                    <a:gd name="connsiteY3" fmla="*/ 35048 h 224668"/>
                    <a:gd name="connsiteX4" fmla="*/ 64191 w 96286"/>
                    <a:gd name="connsiteY4" fmla="*/ 0 h 224668"/>
                    <a:gd name="connsiteX5" fmla="*/ 32096 w 96286"/>
                    <a:gd name="connsiteY5" fmla="*/ 0 h 224668"/>
                    <a:gd name="connsiteX6" fmla="*/ 32096 w 96286"/>
                    <a:gd name="connsiteY6" fmla="*/ 32096 h 224668"/>
                    <a:gd name="connsiteX7" fmla="*/ 0 w 96286"/>
                    <a:gd name="connsiteY7" fmla="*/ 32096 h 224668"/>
                    <a:gd name="connsiteX8" fmla="*/ 0 w 96286"/>
                    <a:gd name="connsiteY8" fmla="*/ 80239 h 224668"/>
                    <a:gd name="connsiteX9" fmla="*/ 48143 w 96286"/>
                    <a:gd name="connsiteY9" fmla="*/ 128382 h 224668"/>
                    <a:gd name="connsiteX10" fmla="*/ 64191 w 96286"/>
                    <a:gd name="connsiteY10" fmla="*/ 144430 h 224668"/>
                    <a:gd name="connsiteX11" fmla="*/ 64191 w 96286"/>
                    <a:gd name="connsiteY11" fmla="*/ 160478 h 224668"/>
                    <a:gd name="connsiteX12" fmla="*/ 48143 w 96286"/>
                    <a:gd name="connsiteY12" fmla="*/ 160478 h 224668"/>
                    <a:gd name="connsiteX13" fmla="*/ 32096 w 96286"/>
                    <a:gd name="connsiteY13" fmla="*/ 144430 h 224668"/>
                    <a:gd name="connsiteX14" fmla="*/ 0 w 96286"/>
                    <a:gd name="connsiteY14" fmla="*/ 144430 h 224668"/>
                    <a:gd name="connsiteX15" fmla="*/ 32096 w 96286"/>
                    <a:gd name="connsiteY15" fmla="*/ 189620 h 224668"/>
                    <a:gd name="connsiteX16" fmla="*/ 32096 w 96286"/>
                    <a:gd name="connsiteY16" fmla="*/ 224669 h 224668"/>
                    <a:gd name="connsiteX17" fmla="*/ 64191 w 96286"/>
                    <a:gd name="connsiteY17" fmla="*/ 224669 h 224668"/>
                    <a:gd name="connsiteX18" fmla="*/ 64191 w 96286"/>
                    <a:gd name="connsiteY18" fmla="*/ 192573 h 224668"/>
                    <a:gd name="connsiteX19" fmla="*/ 96287 w 96286"/>
                    <a:gd name="connsiteY19" fmla="*/ 192573 h 224668"/>
                    <a:gd name="connsiteX20" fmla="*/ 96287 w 96286"/>
                    <a:gd name="connsiteY20" fmla="*/ 144430 h 224668"/>
                    <a:gd name="connsiteX21" fmla="*/ 48143 w 96286"/>
                    <a:gd name="connsiteY21" fmla="*/ 96287 h 224668"/>
                    <a:gd name="connsiteX22" fmla="*/ 32096 w 96286"/>
                    <a:gd name="connsiteY22" fmla="*/ 80239 h 224668"/>
                    <a:gd name="connsiteX23" fmla="*/ 32096 w 96286"/>
                    <a:gd name="connsiteY23" fmla="*/ 64191 h 224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96286" h="224668">
                      <a:moveTo>
                        <a:pt x="48143" y="64191"/>
                      </a:moveTo>
                      <a:cubicBezTo>
                        <a:pt x="56986" y="64191"/>
                        <a:pt x="64191" y="71397"/>
                        <a:pt x="64191" y="80239"/>
                      </a:cubicBezTo>
                      <a:lnTo>
                        <a:pt x="96287" y="80239"/>
                      </a:lnTo>
                      <a:cubicBezTo>
                        <a:pt x="96287" y="59345"/>
                        <a:pt x="82822" y="41692"/>
                        <a:pt x="64191" y="35048"/>
                      </a:cubicBezTo>
                      <a:lnTo>
                        <a:pt x="64191" y="0"/>
                      </a:lnTo>
                      <a:lnTo>
                        <a:pt x="32096" y="0"/>
                      </a:lnTo>
                      <a:lnTo>
                        <a:pt x="32096" y="32096"/>
                      </a:lnTo>
                      <a:lnTo>
                        <a:pt x="0" y="32096"/>
                      </a:lnTo>
                      <a:lnTo>
                        <a:pt x="0" y="80239"/>
                      </a:lnTo>
                      <a:cubicBezTo>
                        <a:pt x="0" y="106782"/>
                        <a:pt x="21600" y="128382"/>
                        <a:pt x="48143" y="128382"/>
                      </a:cubicBezTo>
                      <a:cubicBezTo>
                        <a:pt x="56986" y="128382"/>
                        <a:pt x="64191" y="135588"/>
                        <a:pt x="64191" y="144430"/>
                      </a:cubicBezTo>
                      <a:lnTo>
                        <a:pt x="64191" y="160478"/>
                      </a:lnTo>
                      <a:lnTo>
                        <a:pt x="48143" y="160478"/>
                      </a:lnTo>
                      <a:cubicBezTo>
                        <a:pt x="39301" y="160478"/>
                        <a:pt x="32096" y="153272"/>
                        <a:pt x="32096" y="144430"/>
                      </a:cubicBezTo>
                      <a:lnTo>
                        <a:pt x="0" y="144430"/>
                      </a:lnTo>
                      <a:cubicBezTo>
                        <a:pt x="0" y="165324"/>
                        <a:pt x="13464" y="182977"/>
                        <a:pt x="32096" y="189620"/>
                      </a:cubicBezTo>
                      <a:lnTo>
                        <a:pt x="32096" y="224669"/>
                      </a:lnTo>
                      <a:lnTo>
                        <a:pt x="64191" y="224669"/>
                      </a:lnTo>
                      <a:lnTo>
                        <a:pt x="64191" y="192573"/>
                      </a:lnTo>
                      <a:lnTo>
                        <a:pt x="96287" y="192573"/>
                      </a:lnTo>
                      <a:lnTo>
                        <a:pt x="96287" y="144430"/>
                      </a:lnTo>
                      <a:cubicBezTo>
                        <a:pt x="96287" y="117887"/>
                        <a:pt x="74686" y="96287"/>
                        <a:pt x="48143" y="96287"/>
                      </a:cubicBezTo>
                      <a:cubicBezTo>
                        <a:pt x="39301" y="96287"/>
                        <a:pt x="32096" y="89081"/>
                        <a:pt x="32096" y="80239"/>
                      </a:cubicBezTo>
                      <a:lnTo>
                        <a:pt x="32096" y="64191"/>
                      </a:lnTo>
                      <a:close/>
                    </a:path>
                  </a:pathLst>
                </a:custGeom>
                <a:grpFill/>
                <a:ln w="159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6" name="任意多边形: 形状 85"/>
                <p:cNvSpPr/>
                <p:nvPr/>
              </p:nvSpPr>
              <p:spPr>
                <a:xfrm>
                  <a:off x="959769" y="1535171"/>
                  <a:ext cx="32095" cy="32095"/>
                </a:xfrm>
                <a:custGeom>
                  <a:avLst/>
                  <a:gdLst>
                    <a:gd name="connsiteX0" fmla="*/ 32096 w 32095"/>
                    <a:gd name="connsiteY0" fmla="*/ 16048 h 32095"/>
                    <a:gd name="connsiteX1" fmla="*/ 16048 w 32095"/>
                    <a:gd name="connsiteY1" fmla="*/ 32096 h 32095"/>
                    <a:gd name="connsiteX2" fmla="*/ 0 w 32095"/>
                    <a:gd name="connsiteY2" fmla="*/ 16048 h 32095"/>
                    <a:gd name="connsiteX3" fmla="*/ 16048 w 32095"/>
                    <a:gd name="connsiteY3" fmla="*/ 0 h 32095"/>
                    <a:gd name="connsiteX4" fmla="*/ 32096 w 32095"/>
                    <a:gd name="connsiteY4" fmla="*/ 16048 h 3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095" h="32095">
                      <a:moveTo>
                        <a:pt x="32096" y="16048"/>
                      </a:moveTo>
                      <a:cubicBezTo>
                        <a:pt x="32096" y="24911"/>
                        <a:pt x="24911" y="32096"/>
                        <a:pt x="16048" y="32096"/>
                      </a:cubicBezTo>
                      <a:cubicBezTo>
                        <a:pt x="7185" y="32096"/>
                        <a:pt x="0" y="24911"/>
                        <a:pt x="0" y="16048"/>
                      </a:cubicBezTo>
                      <a:cubicBezTo>
                        <a:pt x="0" y="7185"/>
                        <a:pt x="7185" y="0"/>
                        <a:pt x="16048" y="0"/>
                      </a:cubicBezTo>
                      <a:cubicBezTo>
                        <a:pt x="24911" y="0"/>
                        <a:pt x="32096" y="7185"/>
                        <a:pt x="32096" y="16048"/>
                      </a:cubicBezTo>
                      <a:close/>
                    </a:path>
                  </a:pathLst>
                </a:custGeom>
                <a:grpFill/>
                <a:ln w="159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7" name="任意多边形: 形状 86"/>
                <p:cNvSpPr/>
                <p:nvPr/>
              </p:nvSpPr>
              <p:spPr>
                <a:xfrm>
                  <a:off x="1152342" y="1535171"/>
                  <a:ext cx="32095" cy="32095"/>
                </a:xfrm>
                <a:custGeom>
                  <a:avLst/>
                  <a:gdLst>
                    <a:gd name="connsiteX0" fmla="*/ 32096 w 32095"/>
                    <a:gd name="connsiteY0" fmla="*/ 16048 h 32095"/>
                    <a:gd name="connsiteX1" fmla="*/ 16048 w 32095"/>
                    <a:gd name="connsiteY1" fmla="*/ 32096 h 32095"/>
                    <a:gd name="connsiteX2" fmla="*/ 0 w 32095"/>
                    <a:gd name="connsiteY2" fmla="*/ 16048 h 32095"/>
                    <a:gd name="connsiteX3" fmla="*/ 16048 w 32095"/>
                    <a:gd name="connsiteY3" fmla="*/ 0 h 32095"/>
                    <a:gd name="connsiteX4" fmla="*/ 32096 w 32095"/>
                    <a:gd name="connsiteY4" fmla="*/ 16048 h 3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095" h="32095">
                      <a:moveTo>
                        <a:pt x="32096" y="16048"/>
                      </a:moveTo>
                      <a:cubicBezTo>
                        <a:pt x="32096" y="24911"/>
                        <a:pt x="24911" y="32096"/>
                        <a:pt x="16048" y="32096"/>
                      </a:cubicBezTo>
                      <a:cubicBezTo>
                        <a:pt x="7185" y="32096"/>
                        <a:pt x="0" y="24911"/>
                        <a:pt x="0" y="16048"/>
                      </a:cubicBezTo>
                      <a:cubicBezTo>
                        <a:pt x="0" y="7185"/>
                        <a:pt x="7185" y="0"/>
                        <a:pt x="16048" y="0"/>
                      </a:cubicBezTo>
                      <a:cubicBezTo>
                        <a:pt x="24911" y="0"/>
                        <a:pt x="32096" y="7185"/>
                        <a:pt x="32096" y="16048"/>
                      </a:cubicBezTo>
                      <a:close/>
                    </a:path>
                  </a:pathLst>
                </a:custGeom>
                <a:grpFill/>
                <a:ln w="159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8" name="任意多边形: 形状 87"/>
                <p:cNvSpPr/>
                <p:nvPr/>
              </p:nvSpPr>
              <p:spPr>
                <a:xfrm>
                  <a:off x="895578" y="1374694"/>
                  <a:ext cx="353050" cy="353050"/>
                </a:xfrm>
                <a:custGeom>
                  <a:avLst/>
                  <a:gdLst>
                    <a:gd name="connsiteX0" fmla="*/ 176525 w 353050"/>
                    <a:gd name="connsiteY0" fmla="*/ 0 h 353050"/>
                    <a:gd name="connsiteX1" fmla="*/ 0 w 353050"/>
                    <a:gd name="connsiteY1" fmla="*/ 176525 h 353050"/>
                    <a:gd name="connsiteX2" fmla="*/ 176525 w 353050"/>
                    <a:gd name="connsiteY2" fmla="*/ 353051 h 353050"/>
                    <a:gd name="connsiteX3" fmla="*/ 353051 w 353050"/>
                    <a:gd name="connsiteY3" fmla="*/ 176525 h 353050"/>
                    <a:gd name="connsiteX4" fmla="*/ 176525 w 353050"/>
                    <a:gd name="connsiteY4" fmla="*/ 0 h 353050"/>
                    <a:gd name="connsiteX5" fmla="*/ 176525 w 353050"/>
                    <a:gd name="connsiteY5" fmla="*/ 320955 h 353050"/>
                    <a:gd name="connsiteX6" fmla="*/ 32096 w 353050"/>
                    <a:gd name="connsiteY6" fmla="*/ 176525 h 353050"/>
                    <a:gd name="connsiteX7" fmla="*/ 176525 w 353050"/>
                    <a:gd name="connsiteY7" fmla="*/ 32096 h 353050"/>
                    <a:gd name="connsiteX8" fmla="*/ 320955 w 353050"/>
                    <a:gd name="connsiteY8" fmla="*/ 176525 h 353050"/>
                    <a:gd name="connsiteX9" fmla="*/ 176525 w 353050"/>
                    <a:gd name="connsiteY9" fmla="*/ 320955 h 353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53050" h="353050">
                      <a:moveTo>
                        <a:pt x="176525" y="0"/>
                      </a:moveTo>
                      <a:cubicBezTo>
                        <a:pt x="79196" y="0"/>
                        <a:pt x="0" y="79196"/>
                        <a:pt x="0" y="176525"/>
                      </a:cubicBezTo>
                      <a:cubicBezTo>
                        <a:pt x="0" y="273855"/>
                        <a:pt x="79196" y="353051"/>
                        <a:pt x="176525" y="353051"/>
                      </a:cubicBezTo>
                      <a:cubicBezTo>
                        <a:pt x="273855" y="353051"/>
                        <a:pt x="353051" y="273855"/>
                        <a:pt x="353051" y="176525"/>
                      </a:cubicBezTo>
                      <a:cubicBezTo>
                        <a:pt x="353051" y="79196"/>
                        <a:pt x="273855" y="0"/>
                        <a:pt x="176525" y="0"/>
                      </a:cubicBezTo>
                      <a:close/>
                      <a:moveTo>
                        <a:pt x="176525" y="320955"/>
                      </a:moveTo>
                      <a:cubicBezTo>
                        <a:pt x="96896" y="320955"/>
                        <a:pt x="32096" y="256154"/>
                        <a:pt x="32096" y="176525"/>
                      </a:cubicBezTo>
                      <a:cubicBezTo>
                        <a:pt x="32096" y="96896"/>
                        <a:pt x="96896" y="32096"/>
                        <a:pt x="176525" y="32096"/>
                      </a:cubicBezTo>
                      <a:cubicBezTo>
                        <a:pt x="256154" y="32096"/>
                        <a:pt x="320955" y="96896"/>
                        <a:pt x="320955" y="176525"/>
                      </a:cubicBezTo>
                      <a:cubicBezTo>
                        <a:pt x="320955" y="256154"/>
                        <a:pt x="256154" y="320955"/>
                        <a:pt x="176525" y="320955"/>
                      </a:cubicBezTo>
                      <a:close/>
                    </a:path>
                  </a:pathLst>
                </a:custGeom>
                <a:grpFill/>
                <a:ln w="159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9" name="任意多边形: 形状 88"/>
                <p:cNvSpPr/>
                <p:nvPr/>
              </p:nvSpPr>
              <p:spPr>
                <a:xfrm>
                  <a:off x="1312820" y="1695649"/>
                  <a:ext cx="32095" cy="32095"/>
                </a:xfrm>
                <a:custGeom>
                  <a:avLst/>
                  <a:gdLst>
                    <a:gd name="connsiteX0" fmla="*/ 0 w 32095"/>
                    <a:gd name="connsiteY0" fmla="*/ 0 h 32095"/>
                    <a:gd name="connsiteX1" fmla="*/ 32096 w 32095"/>
                    <a:gd name="connsiteY1" fmla="*/ 0 h 32095"/>
                    <a:gd name="connsiteX2" fmla="*/ 32096 w 32095"/>
                    <a:gd name="connsiteY2" fmla="*/ 32096 h 32095"/>
                    <a:gd name="connsiteX3" fmla="*/ 0 w 32095"/>
                    <a:gd name="connsiteY3" fmla="*/ 32096 h 3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095" h="32095">
                      <a:moveTo>
                        <a:pt x="0" y="0"/>
                      </a:moveTo>
                      <a:lnTo>
                        <a:pt x="32096" y="0"/>
                      </a:lnTo>
                      <a:lnTo>
                        <a:pt x="32096" y="32096"/>
                      </a:lnTo>
                      <a:lnTo>
                        <a:pt x="0" y="32096"/>
                      </a:lnTo>
                      <a:close/>
                    </a:path>
                  </a:pathLst>
                </a:custGeom>
                <a:grpFill/>
                <a:ln w="159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0" name="任意多边形: 形状 89"/>
                <p:cNvSpPr/>
                <p:nvPr/>
              </p:nvSpPr>
              <p:spPr>
                <a:xfrm>
                  <a:off x="1312820" y="1631458"/>
                  <a:ext cx="32095" cy="32095"/>
                </a:xfrm>
                <a:custGeom>
                  <a:avLst/>
                  <a:gdLst>
                    <a:gd name="connsiteX0" fmla="*/ 0 w 32095"/>
                    <a:gd name="connsiteY0" fmla="*/ 0 h 32095"/>
                    <a:gd name="connsiteX1" fmla="*/ 32096 w 32095"/>
                    <a:gd name="connsiteY1" fmla="*/ 0 h 32095"/>
                    <a:gd name="connsiteX2" fmla="*/ 32096 w 32095"/>
                    <a:gd name="connsiteY2" fmla="*/ 32096 h 32095"/>
                    <a:gd name="connsiteX3" fmla="*/ 0 w 32095"/>
                    <a:gd name="connsiteY3" fmla="*/ 32096 h 3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095" h="32095">
                      <a:moveTo>
                        <a:pt x="0" y="0"/>
                      </a:moveTo>
                      <a:lnTo>
                        <a:pt x="32096" y="0"/>
                      </a:lnTo>
                      <a:lnTo>
                        <a:pt x="32096" y="32096"/>
                      </a:lnTo>
                      <a:lnTo>
                        <a:pt x="0" y="32096"/>
                      </a:lnTo>
                      <a:close/>
                    </a:path>
                  </a:pathLst>
                </a:custGeom>
                <a:grpFill/>
                <a:ln w="159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1" name="任意多边形: 形状 90"/>
                <p:cNvSpPr/>
                <p:nvPr/>
              </p:nvSpPr>
              <p:spPr>
                <a:xfrm>
                  <a:off x="1312820" y="1567267"/>
                  <a:ext cx="32095" cy="32095"/>
                </a:xfrm>
                <a:custGeom>
                  <a:avLst/>
                  <a:gdLst>
                    <a:gd name="connsiteX0" fmla="*/ 0 w 32095"/>
                    <a:gd name="connsiteY0" fmla="*/ 0 h 32095"/>
                    <a:gd name="connsiteX1" fmla="*/ 32096 w 32095"/>
                    <a:gd name="connsiteY1" fmla="*/ 0 h 32095"/>
                    <a:gd name="connsiteX2" fmla="*/ 32096 w 32095"/>
                    <a:gd name="connsiteY2" fmla="*/ 32096 h 32095"/>
                    <a:gd name="connsiteX3" fmla="*/ 0 w 32095"/>
                    <a:gd name="connsiteY3" fmla="*/ 32096 h 3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095" h="32095">
                      <a:moveTo>
                        <a:pt x="0" y="0"/>
                      </a:moveTo>
                      <a:lnTo>
                        <a:pt x="32096" y="0"/>
                      </a:lnTo>
                      <a:lnTo>
                        <a:pt x="32096" y="32096"/>
                      </a:lnTo>
                      <a:lnTo>
                        <a:pt x="0" y="32096"/>
                      </a:lnTo>
                      <a:close/>
                    </a:path>
                  </a:pathLst>
                </a:custGeom>
                <a:grpFill/>
                <a:ln w="159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sp>
          <p:nvSpPr>
            <p:cNvPr id="92" name="文本框 91"/>
            <p:cNvSpPr txBox="1"/>
            <p:nvPr/>
          </p:nvSpPr>
          <p:spPr>
            <a:xfrm>
              <a:off x="2036207" y="1560972"/>
              <a:ext cx="15265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2"/>
                  </a:solidFill>
                  <a:latin typeface="+mj-ea"/>
                  <a:ea typeface="+mj-ea"/>
                  <a:sym typeface="HarmonyOS Sans SC Light" panose="00000400000000000000" pitchFamily="2" charset="-122"/>
                </a:rPr>
                <a:t>利润分析</a:t>
              </a:r>
            </a:p>
          </p:txBody>
        </p:sp>
        <p:sp>
          <p:nvSpPr>
            <p:cNvPr id="93" name="文本框 104"/>
            <p:cNvSpPr txBox="1"/>
            <p:nvPr/>
          </p:nvSpPr>
          <p:spPr>
            <a:xfrm>
              <a:off x="2036207" y="1932964"/>
              <a:ext cx="3333573" cy="754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5000"/>
                </a:lnSpc>
              </a:pPr>
              <a:r>
                <a:rPr lang="zh-CN" altLang="en-US" dirty="0">
                  <a:ln>
                    <a:noFill/>
                  </a:ln>
                  <a:latin typeface="+mn-ea"/>
                  <a:cs typeface="HarmonyOS Sans SC Light" panose="00000400000000000000" pitchFamily="2" charset="-122"/>
                  <a:sym typeface="HarmonyOS Sans SC Light" panose="00000400000000000000" pitchFamily="2" charset="-122"/>
                </a:rPr>
                <a:t>预计第三年利润回正，开始正式获得盈利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EF2B606-A080-43D2-8A7C-551918DD893E}"/>
              </a:ext>
            </a:extLst>
          </p:cNvPr>
          <p:cNvGrpSpPr/>
          <p:nvPr/>
        </p:nvGrpSpPr>
        <p:grpSpPr>
          <a:xfrm>
            <a:off x="793616" y="4974292"/>
            <a:ext cx="4906144" cy="1367993"/>
            <a:chOff x="793616" y="4974292"/>
            <a:chExt cx="4906144" cy="1367993"/>
          </a:xfrm>
        </p:grpSpPr>
        <p:sp>
          <p:nvSpPr>
            <p:cNvPr id="81" name="矩形: 圆角 80"/>
            <p:cNvSpPr/>
            <p:nvPr/>
          </p:nvSpPr>
          <p:spPr>
            <a:xfrm>
              <a:off x="793616" y="4974292"/>
              <a:ext cx="4906144" cy="1367993"/>
            </a:xfrm>
            <a:prstGeom prst="roundRect">
              <a:avLst>
                <a:gd name="adj" fmla="val 4695"/>
              </a:avLst>
            </a:prstGeom>
            <a:solidFill>
              <a:schemeClr val="bg1"/>
            </a:solidFill>
            <a:ln>
              <a:noFill/>
            </a:ln>
            <a:effectLst>
              <a:outerShdw blurRad="304800" dist="38100" dir="8100000" algn="tr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2036207" y="5125977"/>
              <a:ext cx="15265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2"/>
                  </a:solidFill>
                  <a:latin typeface="+mj-ea"/>
                  <a:ea typeface="+mj-ea"/>
                  <a:sym typeface="HarmonyOS Sans SC Light" panose="00000400000000000000" pitchFamily="2" charset="-122"/>
                </a:rPr>
                <a:t>业务构成</a:t>
              </a:r>
            </a:p>
          </p:txBody>
        </p:sp>
        <p:sp>
          <p:nvSpPr>
            <p:cNvPr id="96" name="文本框 104"/>
            <p:cNvSpPr txBox="1"/>
            <p:nvPr/>
          </p:nvSpPr>
          <p:spPr>
            <a:xfrm>
              <a:off x="2036207" y="5497969"/>
              <a:ext cx="3333573" cy="754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5000"/>
                </a:lnSpc>
              </a:pPr>
              <a:r>
                <a:rPr lang="zh-CN" altLang="en-US" dirty="0">
                  <a:ln>
                    <a:noFill/>
                  </a:ln>
                  <a:latin typeface="+mn-ea"/>
                  <a:cs typeface="HarmonyOS Sans SC Light" panose="00000400000000000000" pitchFamily="2" charset="-122"/>
                  <a:sym typeface="HarmonyOS Sans SC Light" panose="00000400000000000000" pitchFamily="2" charset="-122"/>
                </a:rPr>
                <a:t>智能探测设备、智能处理平台、智能推荐平台等业务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603EA6F-0FBB-4D4C-85AC-F5A153882EDB}"/>
                </a:ext>
              </a:extLst>
            </p:cNvPr>
            <p:cNvGrpSpPr/>
            <p:nvPr/>
          </p:nvGrpSpPr>
          <p:grpSpPr>
            <a:xfrm>
              <a:off x="1123596" y="5238568"/>
              <a:ext cx="839440" cy="839440"/>
              <a:chOff x="1123596" y="5238568"/>
              <a:chExt cx="839440" cy="839440"/>
            </a:xfrm>
          </p:grpSpPr>
          <p:sp>
            <p:nvSpPr>
              <p:cNvPr id="94" name="椭圆 93"/>
              <p:cNvSpPr/>
              <p:nvPr/>
            </p:nvSpPr>
            <p:spPr>
              <a:xfrm>
                <a:off x="1123596" y="5238568"/>
                <a:ext cx="839440" cy="839440"/>
              </a:xfrm>
              <a:prstGeom prst="ellipse">
                <a:avLst/>
              </a:prstGeom>
              <a:gradFill>
                <a:gsLst>
                  <a:gs pos="100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n>
                <a:noFill/>
              </a:ln>
              <a:effectLst>
                <a:outerShdw blurRad="304800" dist="381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97" name="组合 96"/>
              <p:cNvGrpSpPr/>
              <p:nvPr/>
            </p:nvGrpSpPr>
            <p:grpSpPr>
              <a:xfrm>
                <a:off x="1404907" y="5505049"/>
                <a:ext cx="276819" cy="306477"/>
                <a:chOff x="1404907" y="5505049"/>
                <a:chExt cx="276819" cy="306477"/>
              </a:xfrm>
            </p:grpSpPr>
            <p:sp>
              <p:nvSpPr>
                <p:cNvPr id="98" name="任意多边形: 形状 97"/>
                <p:cNvSpPr/>
                <p:nvPr/>
              </p:nvSpPr>
              <p:spPr>
                <a:xfrm>
                  <a:off x="1404907" y="5505049"/>
                  <a:ext cx="276819" cy="306477"/>
                </a:xfrm>
                <a:custGeom>
                  <a:avLst/>
                  <a:gdLst>
                    <a:gd name="connsiteX0" fmla="*/ 818435 w 898674"/>
                    <a:gd name="connsiteY0" fmla="*/ 192573 h 994961"/>
                    <a:gd name="connsiteX1" fmla="*/ 738197 w 898674"/>
                    <a:gd name="connsiteY1" fmla="*/ 192573 h 994961"/>
                    <a:gd name="connsiteX2" fmla="*/ 738197 w 898674"/>
                    <a:gd name="connsiteY2" fmla="*/ 80239 h 994961"/>
                    <a:gd name="connsiteX3" fmla="*/ 657958 w 898674"/>
                    <a:gd name="connsiteY3" fmla="*/ 0 h 994961"/>
                    <a:gd name="connsiteX4" fmla="*/ 112334 w 898674"/>
                    <a:gd name="connsiteY4" fmla="*/ 0 h 994961"/>
                    <a:gd name="connsiteX5" fmla="*/ 32096 w 898674"/>
                    <a:gd name="connsiteY5" fmla="*/ 80239 h 994961"/>
                    <a:gd name="connsiteX6" fmla="*/ 32096 w 898674"/>
                    <a:gd name="connsiteY6" fmla="*/ 160478 h 994961"/>
                    <a:gd name="connsiteX7" fmla="*/ 160478 w 898674"/>
                    <a:gd name="connsiteY7" fmla="*/ 160478 h 994961"/>
                    <a:gd name="connsiteX8" fmla="*/ 160478 w 898674"/>
                    <a:gd name="connsiteY8" fmla="*/ 192573 h 994961"/>
                    <a:gd name="connsiteX9" fmla="*/ 80239 w 898674"/>
                    <a:gd name="connsiteY9" fmla="*/ 192573 h 994961"/>
                    <a:gd name="connsiteX10" fmla="*/ 0 w 898674"/>
                    <a:gd name="connsiteY10" fmla="*/ 272812 h 994961"/>
                    <a:gd name="connsiteX11" fmla="*/ 0 w 898674"/>
                    <a:gd name="connsiteY11" fmla="*/ 754245 h 994961"/>
                    <a:gd name="connsiteX12" fmla="*/ 80239 w 898674"/>
                    <a:gd name="connsiteY12" fmla="*/ 834484 h 994961"/>
                    <a:gd name="connsiteX13" fmla="*/ 311038 w 898674"/>
                    <a:gd name="connsiteY13" fmla="*/ 834484 h 994961"/>
                    <a:gd name="connsiteX14" fmla="*/ 278942 w 898674"/>
                    <a:gd name="connsiteY14" fmla="*/ 898675 h 994961"/>
                    <a:gd name="connsiteX15" fmla="*/ 224669 w 898674"/>
                    <a:gd name="connsiteY15" fmla="*/ 898675 h 994961"/>
                    <a:gd name="connsiteX16" fmla="*/ 176525 w 898674"/>
                    <a:gd name="connsiteY16" fmla="*/ 946818 h 994961"/>
                    <a:gd name="connsiteX17" fmla="*/ 224669 w 898674"/>
                    <a:gd name="connsiteY17" fmla="*/ 994962 h 994961"/>
                    <a:gd name="connsiteX18" fmla="*/ 674006 w 898674"/>
                    <a:gd name="connsiteY18" fmla="*/ 994962 h 994961"/>
                    <a:gd name="connsiteX19" fmla="*/ 722149 w 898674"/>
                    <a:gd name="connsiteY19" fmla="*/ 946818 h 994961"/>
                    <a:gd name="connsiteX20" fmla="*/ 674006 w 898674"/>
                    <a:gd name="connsiteY20" fmla="*/ 898675 h 994961"/>
                    <a:gd name="connsiteX21" fmla="*/ 619732 w 898674"/>
                    <a:gd name="connsiteY21" fmla="*/ 898675 h 994961"/>
                    <a:gd name="connsiteX22" fmla="*/ 587637 w 898674"/>
                    <a:gd name="connsiteY22" fmla="*/ 834484 h 994961"/>
                    <a:gd name="connsiteX23" fmla="*/ 657958 w 898674"/>
                    <a:gd name="connsiteY23" fmla="*/ 834484 h 994961"/>
                    <a:gd name="connsiteX24" fmla="*/ 754244 w 898674"/>
                    <a:gd name="connsiteY24" fmla="*/ 834484 h 994961"/>
                    <a:gd name="connsiteX25" fmla="*/ 818435 w 898674"/>
                    <a:gd name="connsiteY25" fmla="*/ 834484 h 994961"/>
                    <a:gd name="connsiteX26" fmla="*/ 898674 w 898674"/>
                    <a:gd name="connsiteY26" fmla="*/ 754245 h 994961"/>
                    <a:gd name="connsiteX27" fmla="*/ 898674 w 898674"/>
                    <a:gd name="connsiteY27" fmla="*/ 272812 h 994961"/>
                    <a:gd name="connsiteX28" fmla="*/ 818435 w 898674"/>
                    <a:gd name="connsiteY28" fmla="*/ 192573 h 994961"/>
                    <a:gd name="connsiteX29" fmla="*/ 706101 w 898674"/>
                    <a:gd name="connsiteY29" fmla="*/ 630757 h 994961"/>
                    <a:gd name="connsiteX30" fmla="*/ 706101 w 898674"/>
                    <a:gd name="connsiteY30" fmla="*/ 674006 h 994961"/>
                    <a:gd name="connsiteX31" fmla="*/ 662852 w 898674"/>
                    <a:gd name="connsiteY31" fmla="*/ 674006 h 994961"/>
                    <a:gd name="connsiteX32" fmla="*/ 706101 w 898674"/>
                    <a:gd name="connsiteY32" fmla="*/ 630757 h 994961"/>
                    <a:gd name="connsiteX33" fmla="*/ 561671 w 898674"/>
                    <a:gd name="connsiteY33" fmla="*/ 674006 h 994961"/>
                    <a:gd name="connsiteX34" fmla="*/ 417242 w 898674"/>
                    <a:gd name="connsiteY34" fmla="*/ 529576 h 994961"/>
                    <a:gd name="connsiteX35" fmla="*/ 561671 w 898674"/>
                    <a:gd name="connsiteY35" fmla="*/ 385146 h 994961"/>
                    <a:gd name="connsiteX36" fmla="*/ 706101 w 898674"/>
                    <a:gd name="connsiteY36" fmla="*/ 529576 h 994961"/>
                    <a:gd name="connsiteX37" fmla="*/ 561671 w 898674"/>
                    <a:gd name="connsiteY37" fmla="*/ 674006 h 994961"/>
                    <a:gd name="connsiteX38" fmla="*/ 738197 w 898674"/>
                    <a:gd name="connsiteY38" fmla="*/ 288860 h 994961"/>
                    <a:gd name="connsiteX39" fmla="*/ 802388 w 898674"/>
                    <a:gd name="connsiteY39" fmla="*/ 288860 h 994961"/>
                    <a:gd name="connsiteX40" fmla="*/ 802388 w 898674"/>
                    <a:gd name="connsiteY40" fmla="*/ 674006 h 994961"/>
                    <a:gd name="connsiteX41" fmla="*/ 738197 w 898674"/>
                    <a:gd name="connsiteY41" fmla="*/ 674006 h 994961"/>
                    <a:gd name="connsiteX42" fmla="*/ 706101 w 898674"/>
                    <a:gd name="connsiteY42" fmla="*/ 80239 h 994961"/>
                    <a:gd name="connsiteX43" fmla="*/ 706101 w 898674"/>
                    <a:gd name="connsiteY43" fmla="*/ 428395 h 994961"/>
                    <a:gd name="connsiteX44" fmla="*/ 561671 w 898674"/>
                    <a:gd name="connsiteY44" fmla="*/ 353051 h 994961"/>
                    <a:gd name="connsiteX45" fmla="*/ 385146 w 898674"/>
                    <a:gd name="connsiteY45" fmla="*/ 529576 h 994961"/>
                    <a:gd name="connsiteX46" fmla="*/ 460490 w 898674"/>
                    <a:gd name="connsiteY46" fmla="*/ 674006 h 994961"/>
                    <a:gd name="connsiteX47" fmla="*/ 192573 w 898674"/>
                    <a:gd name="connsiteY47" fmla="*/ 674006 h 994961"/>
                    <a:gd name="connsiteX48" fmla="*/ 192573 w 898674"/>
                    <a:gd name="connsiteY48" fmla="*/ 80239 h 994961"/>
                    <a:gd name="connsiteX49" fmla="*/ 176108 w 898674"/>
                    <a:gd name="connsiteY49" fmla="*/ 32096 h 994961"/>
                    <a:gd name="connsiteX50" fmla="*/ 657958 w 898674"/>
                    <a:gd name="connsiteY50" fmla="*/ 32096 h 994961"/>
                    <a:gd name="connsiteX51" fmla="*/ 706101 w 898674"/>
                    <a:gd name="connsiteY51" fmla="*/ 80239 h 994961"/>
                    <a:gd name="connsiteX52" fmla="*/ 160478 w 898674"/>
                    <a:gd name="connsiteY52" fmla="*/ 674006 h 994961"/>
                    <a:gd name="connsiteX53" fmla="*/ 96287 w 898674"/>
                    <a:gd name="connsiteY53" fmla="*/ 674006 h 994961"/>
                    <a:gd name="connsiteX54" fmla="*/ 96287 w 898674"/>
                    <a:gd name="connsiteY54" fmla="*/ 288860 h 994961"/>
                    <a:gd name="connsiteX55" fmla="*/ 160478 w 898674"/>
                    <a:gd name="connsiteY55" fmla="*/ 288860 h 994961"/>
                    <a:gd name="connsiteX56" fmla="*/ 64191 w 898674"/>
                    <a:gd name="connsiteY56" fmla="*/ 128382 h 994961"/>
                    <a:gd name="connsiteX57" fmla="*/ 64191 w 898674"/>
                    <a:gd name="connsiteY57" fmla="*/ 80239 h 994961"/>
                    <a:gd name="connsiteX58" fmla="*/ 112334 w 898674"/>
                    <a:gd name="connsiteY58" fmla="*/ 32096 h 994961"/>
                    <a:gd name="connsiteX59" fmla="*/ 160478 w 898674"/>
                    <a:gd name="connsiteY59" fmla="*/ 80239 h 994961"/>
                    <a:gd name="connsiteX60" fmla="*/ 160478 w 898674"/>
                    <a:gd name="connsiteY60" fmla="*/ 128382 h 994961"/>
                    <a:gd name="connsiteX61" fmla="*/ 690053 w 898674"/>
                    <a:gd name="connsiteY61" fmla="*/ 946818 h 994961"/>
                    <a:gd name="connsiteX62" fmla="*/ 674006 w 898674"/>
                    <a:gd name="connsiteY62" fmla="*/ 962866 h 994961"/>
                    <a:gd name="connsiteX63" fmla="*/ 224669 w 898674"/>
                    <a:gd name="connsiteY63" fmla="*/ 962866 h 994961"/>
                    <a:gd name="connsiteX64" fmla="*/ 208621 w 898674"/>
                    <a:gd name="connsiteY64" fmla="*/ 946818 h 994961"/>
                    <a:gd name="connsiteX65" fmla="*/ 224669 w 898674"/>
                    <a:gd name="connsiteY65" fmla="*/ 930770 h 994961"/>
                    <a:gd name="connsiteX66" fmla="*/ 674006 w 898674"/>
                    <a:gd name="connsiteY66" fmla="*/ 930770 h 994961"/>
                    <a:gd name="connsiteX67" fmla="*/ 690053 w 898674"/>
                    <a:gd name="connsiteY67" fmla="*/ 946818 h 994961"/>
                    <a:gd name="connsiteX68" fmla="*/ 583849 w 898674"/>
                    <a:gd name="connsiteY68" fmla="*/ 898675 h 994961"/>
                    <a:gd name="connsiteX69" fmla="*/ 314825 w 898674"/>
                    <a:gd name="connsiteY69" fmla="*/ 898675 h 994961"/>
                    <a:gd name="connsiteX70" fmla="*/ 346920 w 898674"/>
                    <a:gd name="connsiteY70" fmla="*/ 834484 h 994961"/>
                    <a:gd name="connsiteX71" fmla="*/ 551754 w 898674"/>
                    <a:gd name="connsiteY71" fmla="*/ 834484 h 994961"/>
                    <a:gd name="connsiteX72" fmla="*/ 657958 w 898674"/>
                    <a:gd name="connsiteY72" fmla="*/ 802388 h 994961"/>
                    <a:gd name="connsiteX73" fmla="*/ 641910 w 898674"/>
                    <a:gd name="connsiteY73" fmla="*/ 786341 h 994961"/>
                    <a:gd name="connsiteX74" fmla="*/ 657958 w 898674"/>
                    <a:gd name="connsiteY74" fmla="*/ 770293 h 994961"/>
                    <a:gd name="connsiteX75" fmla="*/ 754244 w 898674"/>
                    <a:gd name="connsiteY75" fmla="*/ 770293 h 994961"/>
                    <a:gd name="connsiteX76" fmla="*/ 770292 w 898674"/>
                    <a:gd name="connsiteY76" fmla="*/ 786341 h 994961"/>
                    <a:gd name="connsiteX77" fmla="*/ 754244 w 898674"/>
                    <a:gd name="connsiteY77" fmla="*/ 802388 h 994961"/>
                    <a:gd name="connsiteX78" fmla="*/ 866579 w 898674"/>
                    <a:gd name="connsiteY78" fmla="*/ 754245 h 994961"/>
                    <a:gd name="connsiteX79" fmla="*/ 818435 w 898674"/>
                    <a:gd name="connsiteY79" fmla="*/ 802388 h 994961"/>
                    <a:gd name="connsiteX80" fmla="*/ 799435 w 898674"/>
                    <a:gd name="connsiteY80" fmla="*/ 802388 h 994961"/>
                    <a:gd name="connsiteX81" fmla="*/ 802388 w 898674"/>
                    <a:gd name="connsiteY81" fmla="*/ 786341 h 994961"/>
                    <a:gd name="connsiteX82" fmla="*/ 754244 w 898674"/>
                    <a:gd name="connsiteY82" fmla="*/ 738197 h 994961"/>
                    <a:gd name="connsiteX83" fmla="*/ 657958 w 898674"/>
                    <a:gd name="connsiteY83" fmla="*/ 738197 h 994961"/>
                    <a:gd name="connsiteX84" fmla="*/ 609815 w 898674"/>
                    <a:gd name="connsiteY84" fmla="*/ 786341 h 994961"/>
                    <a:gd name="connsiteX85" fmla="*/ 612767 w 898674"/>
                    <a:gd name="connsiteY85" fmla="*/ 802388 h 994961"/>
                    <a:gd name="connsiteX86" fmla="*/ 80239 w 898674"/>
                    <a:gd name="connsiteY86" fmla="*/ 802388 h 994961"/>
                    <a:gd name="connsiteX87" fmla="*/ 32096 w 898674"/>
                    <a:gd name="connsiteY87" fmla="*/ 754245 h 994961"/>
                    <a:gd name="connsiteX88" fmla="*/ 32096 w 898674"/>
                    <a:gd name="connsiteY88" fmla="*/ 272812 h 994961"/>
                    <a:gd name="connsiteX89" fmla="*/ 80239 w 898674"/>
                    <a:gd name="connsiteY89" fmla="*/ 224669 h 994961"/>
                    <a:gd name="connsiteX90" fmla="*/ 160478 w 898674"/>
                    <a:gd name="connsiteY90" fmla="*/ 224669 h 994961"/>
                    <a:gd name="connsiteX91" fmla="*/ 160478 w 898674"/>
                    <a:gd name="connsiteY91" fmla="*/ 256764 h 994961"/>
                    <a:gd name="connsiteX92" fmla="*/ 96287 w 898674"/>
                    <a:gd name="connsiteY92" fmla="*/ 256764 h 994961"/>
                    <a:gd name="connsiteX93" fmla="*/ 64191 w 898674"/>
                    <a:gd name="connsiteY93" fmla="*/ 288860 h 994961"/>
                    <a:gd name="connsiteX94" fmla="*/ 64191 w 898674"/>
                    <a:gd name="connsiteY94" fmla="*/ 674006 h 994961"/>
                    <a:gd name="connsiteX95" fmla="*/ 96287 w 898674"/>
                    <a:gd name="connsiteY95" fmla="*/ 706102 h 994961"/>
                    <a:gd name="connsiteX96" fmla="*/ 802388 w 898674"/>
                    <a:gd name="connsiteY96" fmla="*/ 706102 h 994961"/>
                    <a:gd name="connsiteX97" fmla="*/ 834483 w 898674"/>
                    <a:gd name="connsiteY97" fmla="*/ 674006 h 994961"/>
                    <a:gd name="connsiteX98" fmla="*/ 834483 w 898674"/>
                    <a:gd name="connsiteY98" fmla="*/ 288860 h 994961"/>
                    <a:gd name="connsiteX99" fmla="*/ 802388 w 898674"/>
                    <a:gd name="connsiteY99" fmla="*/ 256764 h 994961"/>
                    <a:gd name="connsiteX100" fmla="*/ 738197 w 898674"/>
                    <a:gd name="connsiteY100" fmla="*/ 256764 h 994961"/>
                    <a:gd name="connsiteX101" fmla="*/ 738197 w 898674"/>
                    <a:gd name="connsiteY101" fmla="*/ 224669 h 994961"/>
                    <a:gd name="connsiteX102" fmla="*/ 818435 w 898674"/>
                    <a:gd name="connsiteY102" fmla="*/ 224669 h 994961"/>
                    <a:gd name="connsiteX103" fmla="*/ 866579 w 898674"/>
                    <a:gd name="connsiteY103" fmla="*/ 272812 h 994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</a:cxnLst>
                  <a:rect l="l" t="t" r="r" b="b"/>
                  <a:pathLst>
                    <a:path w="898674" h="994961">
                      <a:moveTo>
                        <a:pt x="818435" y="192573"/>
                      </a:moveTo>
                      <a:lnTo>
                        <a:pt x="738197" y="192573"/>
                      </a:lnTo>
                      <a:lnTo>
                        <a:pt x="738197" y="80239"/>
                      </a:lnTo>
                      <a:cubicBezTo>
                        <a:pt x="738197" y="35995"/>
                        <a:pt x="702201" y="0"/>
                        <a:pt x="657958" y="0"/>
                      </a:cubicBezTo>
                      <a:lnTo>
                        <a:pt x="112334" y="0"/>
                      </a:lnTo>
                      <a:cubicBezTo>
                        <a:pt x="68091" y="0"/>
                        <a:pt x="32096" y="35995"/>
                        <a:pt x="32096" y="80239"/>
                      </a:cubicBezTo>
                      <a:lnTo>
                        <a:pt x="32096" y="160478"/>
                      </a:lnTo>
                      <a:lnTo>
                        <a:pt x="160478" y="160478"/>
                      </a:lnTo>
                      <a:lnTo>
                        <a:pt x="160478" y="192573"/>
                      </a:lnTo>
                      <a:lnTo>
                        <a:pt x="80239" y="192573"/>
                      </a:lnTo>
                      <a:cubicBezTo>
                        <a:pt x="35995" y="192573"/>
                        <a:pt x="0" y="228568"/>
                        <a:pt x="0" y="272812"/>
                      </a:cubicBezTo>
                      <a:lnTo>
                        <a:pt x="0" y="754245"/>
                      </a:lnTo>
                      <a:cubicBezTo>
                        <a:pt x="0" y="798489"/>
                        <a:pt x="35995" y="834484"/>
                        <a:pt x="80239" y="834484"/>
                      </a:cubicBezTo>
                      <a:lnTo>
                        <a:pt x="311038" y="834484"/>
                      </a:lnTo>
                      <a:lnTo>
                        <a:pt x="278942" y="898675"/>
                      </a:lnTo>
                      <a:lnTo>
                        <a:pt x="224669" y="898675"/>
                      </a:lnTo>
                      <a:cubicBezTo>
                        <a:pt x="198126" y="898675"/>
                        <a:pt x="176525" y="920275"/>
                        <a:pt x="176525" y="946818"/>
                      </a:cubicBezTo>
                      <a:cubicBezTo>
                        <a:pt x="176525" y="973361"/>
                        <a:pt x="198126" y="994962"/>
                        <a:pt x="224669" y="994962"/>
                      </a:cubicBezTo>
                      <a:lnTo>
                        <a:pt x="674006" y="994962"/>
                      </a:lnTo>
                      <a:cubicBezTo>
                        <a:pt x="700548" y="994962"/>
                        <a:pt x="722149" y="973361"/>
                        <a:pt x="722149" y="946818"/>
                      </a:cubicBezTo>
                      <a:cubicBezTo>
                        <a:pt x="722149" y="920275"/>
                        <a:pt x="700548" y="898675"/>
                        <a:pt x="674006" y="898675"/>
                      </a:cubicBezTo>
                      <a:lnTo>
                        <a:pt x="619732" y="898675"/>
                      </a:lnTo>
                      <a:lnTo>
                        <a:pt x="587637" y="834484"/>
                      </a:lnTo>
                      <a:lnTo>
                        <a:pt x="657958" y="834484"/>
                      </a:lnTo>
                      <a:lnTo>
                        <a:pt x="754244" y="834484"/>
                      </a:lnTo>
                      <a:lnTo>
                        <a:pt x="818435" y="834484"/>
                      </a:lnTo>
                      <a:cubicBezTo>
                        <a:pt x="862679" y="834484"/>
                        <a:pt x="898674" y="798489"/>
                        <a:pt x="898674" y="754245"/>
                      </a:cubicBezTo>
                      <a:lnTo>
                        <a:pt x="898674" y="272812"/>
                      </a:lnTo>
                      <a:cubicBezTo>
                        <a:pt x="898674" y="228568"/>
                        <a:pt x="862679" y="192573"/>
                        <a:pt x="818435" y="192573"/>
                      </a:cubicBezTo>
                      <a:close/>
                      <a:moveTo>
                        <a:pt x="706101" y="630757"/>
                      </a:moveTo>
                      <a:lnTo>
                        <a:pt x="706101" y="674006"/>
                      </a:lnTo>
                      <a:lnTo>
                        <a:pt x="662852" y="674006"/>
                      </a:lnTo>
                      <a:cubicBezTo>
                        <a:pt x="679654" y="662195"/>
                        <a:pt x="694290" y="647559"/>
                        <a:pt x="706101" y="630757"/>
                      </a:cubicBezTo>
                      <a:close/>
                      <a:moveTo>
                        <a:pt x="561671" y="674006"/>
                      </a:moveTo>
                      <a:cubicBezTo>
                        <a:pt x="482042" y="674006"/>
                        <a:pt x="417242" y="609205"/>
                        <a:pt x="417242" y="529576"/>
                      </a:cubicBezTo>
                      <a:cubicBezTo>
                        <a:pt x="417242" y="449947"/>
                        <a:pt x="482042" y="385146"/>
                        <a:pt x="561671" y="385146"/>
                      </a:cubicBezTo>
                      <a:cubicBezTo>
                        <a:pt x="641300" y="385146"/>
                        <a:pt x="706101" y="449947"/>
                        <a:pt x="706101" y="529576"/>
                      </a:cubicBezTo>
                      <a:cubicBezTo>
                        <a:pt x="706101" y="609205"/>
                        <a:pt x="641300" y="674006"/>
                        <a:pt x="561671" y="674006"/>
                      </a:cubicBezTo>
                      <a:close/>
                      <a:moveTo>
                        <a:pt x="738197" y="288860"/>
                      </a:moveTo>
                      <a:lnTo>
                        <a:pt x="802388" y="288860"/>
                      </a:lnTo>
                      <a:lnTo>
                        <a:pt x="802388" y="674006"/>
                      </a:lnTo>
                      <a:lnTo>
                        <a:pt x="738197" y="674006"/>
                      </a:lnTo>
                      <a:close/>
                      <a:moveTo>
                        <a:pt x="706101" y="80239"/>
                      </a:moveTo>
                      <a:lnTo>
                        <a:pt x="706101" y="428395"/>
                      </a:lnTo>
                      <a:cubicBezTo>
                        <a:pt x="674134" y="382916"/>
                        <a:pt x="621369" y="353051"/>
                        <a:pt x="561671" y="353051"/>
                      </a:cubicBezTo>
                      <a:cubicBezTo>
                        <a:pt x="464342" y="353051"/>
                        <a:pt x="385146" y="432247"/>
                        <a:pt x="385146" y="529576"/>
                      </a:cubicBezTo>
                      <a:cubicBezTo>
                        <a:pt x="385146" y="589274"/>
                        <a:pt x="415011" y="642039"/>
                        <a:pt x="460490" y="674006"/>
                      </a:cubicBezTo>
                      <a:lnTo>
                        <a:pt x="192573" y="674006"/>
                      </a:lnTo>
                      <a:lnTo>
                        <a:pt x="192573" y="80239"/>
                      </a:lnTo>
                      <a:cubicBezTo>
                        <a:pt x="192573" y="62105"/>
                        <a:pt x="186298" y="45544"/>
                        <a:pt x="176108" y="32096"/>
                      </a:cubicBezTo>
                      <a:lnTo>
                        <a:pt x="657958" y="32096"/>
                      </a:lnTo>
                      <a:cubicBezTo>
                        <a:pt x="684501" y="32096"/>
                        <a:pt x="706101" y="53696"/>
                        <a:pt x="706101" y="80239"/>
                      </a:cubicBezTo>
                      <a:close/>
                      <a:moveTo>
                        <a:pt x="160478" y="674006"/>
                      </a:moveTo>
                      <a:lnTo>
                        <a:pt x="96287" y="674006"/>
                      </a:lnTo>
                      <a:lnTo>
                        <a:pt x="96287" y="288860"/>
                      </a:lnTo>
                      <a:lnTo>
                        <a:pt x="160478" y="288860"/>
                      </a:lnTo>
                      <a:close/>
                      <a:moveTo>
                        <a:pt x="64191" y="128382"/>
                      </a:moveTo>
                      <a:lnTo>
                        <a:pt x="64191" y="80239"/>
                      </a:lnTo>
                      <a:cubicBezTo>
                        <a:pt x="64191" y="53696"/>
                        <a:pt x="85791" y="32096"/>
                        <a:pt x="112334" y="32096"/>
                      </a:cubicBezTo>
                      <a:cubicBezTo>
                        <a:pt x="138877" y="32096"/>
                        <a:pt x="160478" y="53696"/>
                        <a:pt x="160478" y="80239"/>
                      </a:cubicBezTo>
                      <a:lnTo>
                        <a:pt x="160478" y="128382"/>
                      </a:lnTo>
                      <a:close/>
                      <a:moveTo>
                        <a:pt x="690053" y="946818"/>
                      </a:moveTo>
                      <a:cubicBezTo>
                        <a:pt x="690053" y="955661"/>
                        <a:pt x="682848" y="962866"/>
                        <a:pt x="674006" y="962866"/>
                      </a:cubicBezTo>
                      <a:lnTo>
                        <a:pt x="224669" y="962866"/>
                      </a:lnTo>
                      <a:cubicBezTo>
                        <a:pt x="215826" y="962866"/>
                        <a:pt x="208621" y="955661"/>
                        <a:pt x="208621" y="946818"/>
                      </a:cubicBezTo>
                      <a:cubicBezTo>
                        <a:pt x="208621" y="937976"/>
                        <a:pt x="215826" y="930770"/>
                        <a:pt x="224669" y="930770"/>
                      </a:cubicBezTo>
                      <a:lnTo>
                        <a:pt x="674006" y="930770"/>
                      </a:lnTo>
                      <a:cubicBezTo>
                        <a:pt x="682848" y="930770"/>
                        <a:pt x="690053" y="937976"/>
                        <a:pt x="690053" y="946818"/>
                      </a:cubicBezTo>
                      <a:close/>
                      <a:moveTo>
                        <a:pt x="583849" y="898675"/>
                      </a:moveTo>
                      <a:lnTo>
                        <a:pt x="314825" y="898675"/>
                      </a:lnTo>
                      <a:lnTo>
                        <a:pt x="346920" y="834484"/>
                      </a:lnTo>
                      <a:lnTo>
                        <a:pt x="551754" y="834484"/>
                      </a:lnTo>
                      <a:close/>
                      <a:moveTo>
                        <a:pt x="657958" y="802388"/>
                      </a:moveTo>
                      <a:cubicBezTo>
                        <a:pt x="649115" y="802388"/>
                        <a:pt x="641910" y="795183"/>
                        <a:pt x="641910" y="786341"/>
                      </a:cubicBezTo>
                      <a:cubicBezTo>
                        <a:pt x="641910" y="777498"/>
                        <a:pt x="649115" y="770293"/>
                        <a:pt x="657958" y="770293"/>
                      </a:cubicBezTo>
                      <a:lnTo>
                        <a:pt x="754244" y="770293"/>
                      </a:lnTo>
                      <a:cubicBezTo>
                        <a:pt x="763087" y="770293"/>
                        <a:pt x="770292" y="777498"/>
                        <a:pt x="770292" y="786341"/>
                      </a:cubicBezTo>
                      <a:cubicBezTo>
                        <a:pt x="770292" y="795183"/>
                        <a:pt x="763087" y="802388"/>
                        <a:pt x="754244" y="802388"/>
                      </a:cubicBezTo>
                      <a:close/>
                      <a:moveTo>
                        <a:pt x="866579" y="754245"/>
                      </a:moveTo>
                      <a:cubicBezTo>
                        <a:pt x="866579" y="780788"/>
                        <a:pt x="844978" y="802388"/>
                        <a:pt x="818435" y="802388"/>
                      </a:cubicBezTo>
                      <a:lnTo>
                        <a:pt x="799435" y="802388"/>
                      </a:lnTo>
                      <a:cubicBezTo>
                        <a:pt x="801232" y="797349"/>
                        <a:pt x="802388" y="791989"/>
                        <a:pt x="802388" y="786341"/>
                      </a:cubicBezTo>
                      <a:cubicBezTo>
                        <a:pt x="802388" y="759798"/>
                        <a:pt x="780787" y="738197"/>
                        <a:pt x="754244" y="738197"/>
                      </a:cubicBezTo>
                      <a:lnTo>
                        <a:pt x="657958" y="738197"/>
                      </a:lnTo>
                      <a:cubicBezTo>
                        <a:pt x="631415" y="738197"/>
                        <a:pt x="609815" y="759798"/>
                        <a:pt x="609815" y="786341"/>
                      </a:cubicBezTo>
                      <a:cubicBezTo>
                        <a:pt x="609815" y="791989"/>
                        <a:pt x="610970" y="797349"/>
                        <a:pt x="612767" y="802388"/>
                      </a:cubicBezTo>
                      <a:lnTo>
                        <a:pt x="80239" y="802388"/>
                      </a:lnTo>
                      <a:cubicBezTo>
                        <a:pt x="53696" y="802388"/>
                        <a:pt x="32096" y="780788"/>
                        <a:pt x="32096" y="754245"/>
                      </a:cubicBezTo>
                      <a:lnTo>
                        <a:pt x="32096" y="272812"/>
                      </a:lnTo>
                      <a:cubicBezTo>
                        <a:pt x="32096" y="246269"/>
                        <a:pt x="53696" y="224669"/>
                        <a:pt x="80239" y="224669"/>
                      </a:cubicBezTo>
                      <a:lnTo>
                        <a:pt x="160478" y="224669"/>
                      </a:lnTo>
                      <a:lnTo>
                        <a:pt x="160478" y="256764"/>
                      </a:lnTo>
                      <a:lnTo>
                        <a:pt x="96287" y="256764"/>
                      </a:lnTo>
                      <a:cubicBezTo>
                        <a:pt x="78586" y="256764"/>
                        <a:pt x="64191" y="271159"/>
                        <a:pt x="64191" y="288860"/>
                      </a:cubicBezTo>
                      <a:lnTo>
                        <a:pt x="64191" y="674006"/>
                      </a:lnTo>
                      <a:cubicBezTo>
                        <a:pt x="64191" y="691707"/>
                        <a:pt x="78586" y="706102"/>
                        <a:pt x="96287" y="706102"/>
                      </a:cubicBezTo>
                      <a:lnTo>
                        <a:pt x="802388" y="706102"/>
                      </a:lnTo>
                      <a:cubicBezTo>
                        <a:pt x="820088" y="706102"/>
                        <a:pt x="834483" y="691707"/>
                        <a:pt x="834483" y="674006"/>
                      </a:cubicBezTo>
                      <a:lnTo>
                        <a:pt x="834483" y="288860"/>
                      </a:lnTo>
                      <a:cubicBezTo>
                        <a:pt x="834483" y="271159"/>
                        <a:pt x="820088" y="256764"/>
                        <a:pt x="802388" y="256764"/>
                      </a:cubicBezTo>
                      <a:lnTo>
                        <a:pt x="738197" y="256764"/>
                      </a:lnTo>
                      <a:lnTo>
                        <a:pt x="738197" y="224669"/>
                      </a:lnTo>
                      <a:lnTo>
                        <a:pt x="818435" y="224669"/>
                      </a:lnTo>
                      <a:cubicBezTo>
                        <a:pt x="844978" y="224669"/>
                        <a:pt x="866579" y="246269"/>
                        <a:pt x="866579" y="27281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59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9" name="任意多边形: 形状 98"/>
                <p:cNvSpPr/>
                <p:nvPr/>
              </p:nvSpPr>
              <p:spPr>
                <a:xfrm>
                  <a:off x="1434566" y="5732436"/>
                  <a:ext cx="9886" cy="9886"/>
                </a:xfrm>
                <a:custGeom>
                  <a:avLst/>
                  <a:gdLst>
                    <a:gd name="connsiteX0" fmla="*/ 0 w 32095"/>
                    <a:gd name="connsiteY0" fmla="*/ 0 h 32095"/>
                    <a:gd name="connsiteX1" fmla="*/ 32096 w 32095"/>
                    <a:gd name="connsiteY1" fmla="*/ 0 h 32095"/>
                    <a:gd name="connsiteX2" fmla="*/ 32096 w 32095"/>
                    <a:gd name="connsiteY2" fmla="*/ 32096 h 32095"/>
                    <a:gd name="connsiteX3" fmla="*/ 0 w 32095"/>
                    <a:gd name="connsiteY3" fmla="*/ 32096 h 3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095" h="32095">
                      <a:moveTo>
                        <a:pt x="0" y="0"/>
                      </a:moveTo>
                      <a:lnTo>
                        <a:pt x="32096" y="0"/>
                      </a:lnTo>
                      <a:lnTo>
                        <a:pt x="32096" y="32096"/>
                      </a:lnTo>
                      <a:lnTo>
                        <a:pt x="0" y="320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59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0" name="任意多边形: 形状 99"/>
                <p:cNvSpPr/>
                <p:nvPr/>
              </p:nvSpPr>
              <p:spPr>
                <a:xfrm>
                  <a:off x="1454338" y="5732436"/>
                  <a:ext cx="9886" cy="9886"/>
                </a:xfrm>
                <a:custGeom>
                  <a:avLst/>
                  <a:gdLst>
                    <a:gd name="connsiteX0" fmla="*/ 0 w 32095"/>
                    <a:gd name="connsiteY0" fmla="*/ 0 h 32095"/>
                    <a:gd name="connsiteX1" fmla="*/ 32096 w 32095"/>
                    <a:gd name="connsiteY1" fmla="*/ 0 h 32095"/>
                    <a:gd name="connsiteX2" fmla="*/ 32096 w 32095"/>
                    <a:gd name="connsiteY2" fmla="*/ 32096 h 32095"/>
                    <a:gd name="connsiteX3" fmla="*/ 0 w 32095"/>
                    <a:gd name="connsiteY3" fmla="*/ 32096 h 3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095" h="32095">
                      <a:moveTo>
                        <a:pt x="0" y="0"/>
                      </a:moveTo>
                      <a:lnTo>
                        <a:pt x="32096" y="0"/>
                      </a:lnTo>
                      <a:lnTo>
                        <a:pt x="32096" y="32096"/>
                      </a:lnTo>
                      <a:lnTo>
                        <a:pt x="0" y="320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59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1" name="任意多边形: 形状 100"/>
                <p:cNvSpPr/>
                <p:nvPr/>
              </p:nvSpPr>
              <p:spPr>
                <a:xfrm>
                  <a:off x="1474111" y="5732436"/>
                  <a:ext cx="9886" cy="9886"/>
                </a:xfrm>
                <a:custGeom>
                  <a:avLst/>
                  <a:gdLst>
                    <a:gd name="connsiteX0" fmla="*/ 0 w 32095"/>
                    <a:gd name="connsiteY0" fmla="*/ 0 h 32095"/>
                    <a:gd name="connsiteX1" fmla="*/ 32096 w 32095"/>
                    <a:gd name="connsiteY1" fmla="*/ 0 h 32095"/>
                    <a:gd name="connsiteX2" fmla="*/ 32096 w 32095"/>
                    <a:gd name="connsiteY2" fmla="*/ 32096 h 32095"/>
                    <a:gd name="connsiteX3" fmla="*/ 0 w 32095"/>
                    <a:gd name="connsiteY3" fmla="*/ 32096 h 3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095" h="32095">
                      <a:moveTo>
                        <a:pt x="0" y="0"/>
                      </a:moveTo>
                      <a:lnTo>
                        <a:pt x="32096" y="0"/>
                      </a:lnTo>
                      <a:lnTo>
                        <a:pt x="32096" y="32096"/>
                      </a:lnTo>
                      <a:lnTo>
                        <a:pt x="0" y="320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59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2" name="任意多边形: 形状 101"/>
                <p:cNvSpPr/>
                <p:nvPr/>
              </p:nvSpPr>
              <p:spPr>
                <a:xfrm>
                  <a:off x="1563089" y="5633572"/>
                  <a:ext cx="29659" cy="69204"/>
                </a:xfrm>
                <a:custGeom>
                  <a:avLst/>
                  <a:gdLst>
                    <a:gd name="connsiteX0" fmla="*/ 48143 w 96286"/>
                    <a:gd name="connsiteY0" fmla="*/ 64191 h 224668"/>
                    <a:gd name="connsiteX1" fmla="*/ 64191 w 96286"/>
                    <a:gd name="connsiteY1" fmla="*/ 80239 h 224668"/>
                    <a:gd name="connsiteX2" fmla="*/ 96287 w 96286"/>
                    <a:gd name="connsiteY2" fmla="*/ 80239 h 224668"/>
                    <a:gd name="connsiteX3" fmla="*/ 64191 w 96286"/>
                    <a:gd name="connsiteY3" fmla="*/ 35048 h 224668"/>
                    <a:gd name="connsiteX4" fmla="*/ 64191 w 96286"/>
                    <a:gd name="connsiteY4" fmla="*/ 0 h 224668"/>
                    <a:gd name="connsiteX5" fmla="*/ 32096 w 96286"/>
                    <a:gd name="connsiteY5" fmla="*/ 0 h 224668"/>
                    <a:gd name="connsiteX6" fmla="*/ 32096 w 96286"/>
                    <a:gd name="connsiteY6" fmla="*/ 32096 h 224668"/>
                    <a:gd name="connsiteX7" fmla="*/ 0 w 96286"/>
                    <a:gd name="connsiteY7" fmla="*/ 32096 h 224668"/>
                    <a:gd name="connsiteX8" fmla="*/ 0 w 96286"/>
                    <a:gd name="connsiteY8" fmla="*/ 80239 h 224668"/>
                    <a:gd name="connsiteX9" fmla="*/ 48143 w 96286"/>
                    <a:gd name="connsiteY9" fmla="*/ 128382 h 224668"/>
                    <a:gd name="connsiteX10" fmla="*/ 64191 w 96286"/>
                    <a:gd name="connsiteY10" fmla="*/ 144430 h 224668"/>
                    <a:gd name="connsiteX11" fmla="*/ 64191 w 96286"/>
                    <a:gd name="connsiteY11" fmla="*/ 160478 h 224668"/>
                    <a:gd name="connsiteX12" fmla="*/ 48143 w 96286"/>
                    <a:gd name="connsiteY12" fmla="*/ 160478 h 224668"/>
                    <a:gd name="connsiteX13" fmla="*/ 32096 w 96286"/>
                    <a:gd name="connsiteY13" fmla="*/ 144430 h 224668"/>
                    <a:gd name="connsiteX14" fmla="*/ 0 w 96286"/>
                    <a:gd name="connsiteY14" fmla="*/ 144430 h 224668"/>
                    <a:gd name="connsiteX15" fmla="*/ 32096 w 96286"/>
                    <a:gd name="connsiteY15" fmla="*/ 189620 h 224668"/>
                    <a:gd name="connsiteX16" fmla="*/ 32096 w 96286"/>
                    <a:gd name="connsiteY16" fmla="*/ 224669 h 224668"/>
                    <a:gd name="connsiteX17" fmla="*/ 64191 w 96286"/>
                    <a:gd name="connsiteY17" fmla="*/ 224669 h 224668"/>
                    <a:gd name="connsiteX18" fmla="*/ 64191 w 96286"/>
                    <a:gd name="connsiteY18" fmla="*/ 192573 h 224668"/>
                    <a:gd name="connsiteX19" fmla="*/ 96287 w 96286"/>
                    <a:gd name="connsiteY19" fmla="*/ 192573 h 224668"/>
                    <a:gd name="connsiteX20" fmla="*/ 96287 w 96286"/>
                    <a:gd name="connsiteY20" fmla="*/ 144430 h 224668"/>
                    <a:gd name="connsiteX21" fmla="*/ 48143 w 96286"/>
                    <a:gd name="connsiteY21" fmla="*/ 96287 h 224668"/>
                    <a:gd name="connsiteX22" fmla="*/ 32096 w 96286"/>
                    <a:gd name="connsiteY22" fmla="*/ 80239 h 224668"/>
                    <a:gd name="connsiteX23" fmla="*/ 32096 w 96286"/>
                    <a:gd name="connsiteY23" fmla="*/ 64191 h 224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96286" h="224668">
                      <a:moveTo>
                        <a:pt x="48143" y="64191"/>
                      </a:moveTo>
                      <a:cubicBezTo>
                        <a:pt x="56986" y="64191"/>
                        <a:pt x="64191" y="71397"/>
                        <a:pt x="64191" y="80239"/>
                      </a:cubicBezTo>
                      <a:lnTo>
                        <a:pt x="96287" y="80239"/>
                      </a:lnTo>
                      <a:cubicBezTo>
                        <a:pt x="96287" y="59345"/>
                        <a:pt x="82822" y="41692"/>
                        <a:pt x="64191" y="35048"/>
                      </a:cubicBezTo>
                      <a:lnTo>
                        <a:pt x="64191" y="0"/>
                      </a:lnTo>
                      <a:lnTo>
                        <a:pt x="32096" y="0"/>
                      </a:lnTo>
                      <a:lnTo>
                        <a:pt x="32096" y="32096"/>
                      </a:lnTo>
                      <a:lnTo>
                        <a:pt x="0" y="32096"/>
                      </a:lnTo>
                      <a:lnTo>
                        <a:pt x="0" y="80239"/>
                      </a:lnTo>
                      <a:cubicBezTo>
                        <a:pt x="0" y="106782"/>
                        <a:pt x="21600" y="128382"/>
                        <a:pt x="48143" y="128382"/>
                      </a:cubicBezTo>
                      <a:cubicBezTo>
                        <a:pt x="56986" y="128382"/>
                        <a:pt x="64191" y="135588"/>
                        <a:pt x="64191" y="144430"/>
                      </a:cubicBezTo>
                      <a:lnTo>
                        <a:pt x="64191" y="160478"/>
                      </a:lnTo>
                      <a:lnTo>
                        <a:pt x="48143" y="160478"/>
                      </a:lnTo>
                      <a:cubicBezTo>
                        <a:pt x="39301" y="160478"/>
                        <a:pt x="32096" y="153272"/>
                        <a:pt x="32096" y="144430"/>
                      </a:cubicBezTo>
                      <a:lnTo>
                        <a:pt x="0" y="144430"/>
                      </a:lnTo>
                      <a:cubicBezTo>
                        <a:pt x="0" y="165324"/>
                        <a:pt x="13464" y="182977"/>
                        <a:pt x="32096" y="189620"/>
                      </a:cubicBezTo>
                      <a:lnTo>
                        <a:pt x="32096" y="224669"/>
                      </a:lnTo>
                      <a:lnTo>
                        <a:pt x="64191" y="224669"/>
                      </a:lnTo>
                      <a:lnTo>
                        <a:pt x="64191" y="192573"/>
                      </a:lnTo>
                      <a:lnTo>
                        <a:pt x="96287" y="192573"/>
                      </a:lnTo>
                      <a:lnTo>
                        <a:pt x="96287" y="144430"/>
                      </a:lnTo>
                      <a:cubicBezTo>
                        <a:pt x="96287" y="117887"/>
                        <a:pt x="74686" y="96287"/>
                        <a:pt x="48143" y="96287"/>
                      </a:cubicBezTo>
                      <a:cubicBezTo>
                        <a:pt x="39301" y="96287"/>
                        <a:pt x="32096" y="89081"/>
                        <a:pt x="32096" y="80239"/>
                      </a:cubicBezTo>
                      <a:lnTo>
                        <a:pt x="32096" y="6419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59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3" name="任意多边形: 形状 102"/>
                <p:cNvSpPr/>
                <p:nvPr/>
              </p:nvSpPr>
              <p:spPr>
                <a:xfrm>
                  <a:off x="1543316" y="5663231"/>
                  <a:ext cx="9886" cy="9886"/>
                </a:xfrm>
                <a:custGeom>
                  <a:avLst/>
                  <a:gdLst>
                    <a:gd name="connsiteX0" fmla="*/ 32096 w 32095"/>
                    <a:gd name="connsiteY0" fmla="*/ 16048 h 32095"/>
                    <a:gd name="connsiteX1" fmla="*/ 16048 w 32095"/>
                    <a:gd name="connsiteY1" fmla="*/ 32096 h 32095"/>
                    <a:gd name="connsiteX2" fmla="*/ 0 w 32095"/>
                    <a:gd name="connsiteY2" fmla="*/ 16048 h 32095"/>
                    <a:gd name="connsiteX3" fmla="*/ 16048 w 32095"/>
                    <a:gd name="connsiteY3" fmla="*/ 0 h 32095"/>
                    <a:gd name="connsiteX4" fmla="*/ 32096 w 32095"/>
                    <a:gd name="connsiteY4" fmla="*/ 16048 h 3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095" h="32095">
                      <a:moveTo>
                        <a:pt x="32096" y="16048"/>
                      </a:moveTo>
                      <a:cubicBezTo>
                        <a:pt x="32096" y="24911"/>
                        <a:pt x="24911" y="32096"/>
                        <a:pt x="16048" y="32096"/>
                      </a:cubicBezTo>
                      <a:cubicBezTo>
                        <a:pt x="7185" y="32096"/>
                        <a:pt x="0" y="24911"/>
                        <a:pt x="0" y="16048"/>
                      </a:cubicBezTo>
                      <a:cubicBezTo>
                        <a:pt x="0" y="7185"/>
                        <a:pt x="7185" y="0"/>
                        <a:pt x="16048" y="0"/>
                      </a:cubicBezTo>
                      <a:cubicBezTo>
                        <a:pt x="24911" y="0"/>
                        <a:pt x="32096" y="7185"/>
                        <a:pt x="32096" y="1604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59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4" name="任意多边形: 形状 103"/>
                <p:cNvSpPr/>
                <p:nvPr/>
              </p:nvSpPr>
              <p:spPr>
                <a:xfrm>
                  <a:off x="1602634" y="5663231"/>
                  <a:ext cx="9886" cy="9886"/>
                </a:xfrm>
                <a:custGeom>
                  <a:avLst/>
                  <a:gdLst>
                    <a:gd name="connsiteX0" fmla="*/ 32096 w 32095"/>
                    <a:gd name="connsiteY0" fmla="*/ 16048 h 32095"/>
                    <a:gd name="connsiteX1" fmla="*/ 16048 w 32095"/>
                    <a:gd name="connsiteY1" fmla="*/ 32096 h 32095"/>
                    <a:gd name="connsiteX2" fmla="*/ 0 w 32095"/>
                    <a:gd name="connsiteY2" fmla="*/ 16048 h 32095"/>
                    <a:gd name="connsiteX3" fmla="*/ 16048 w 32095"/>
                    <a:gd name="connsiteY3" fmla="*/ 0 h 32095"/>
                    <a:gd name="connsiteX4" fmla="*/ 32096 w 32095"/>
                    <a:gd name="connsiteY4" fmla="*/ 16048 h 3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095" h="32095">
                      <a:moveTo>
                        <a:pt x="32096" y="16048"/>
                      </a:moveTo>
                      <a:cubicBezTo>
                        <a:pt x="32096" y="24911"/>
                        <a:pt x="24911" y="32096"/>
                        <a:pt x="16048" y="32096"/>
                      </a:cubicBezTo>
                      <a:cubicBezTo>
                        <a:pt x="7185" y="32096"/>
                        <a:pt x="0" y="24911"/>
                        <a:pt x="0" y="16048"/>
                      </a:cubicBezTo>
                      <a:cubicBezTo>
                        <a:pt x="0" y="7185"/>
                        <a:pt x="7185" y="0"/>
                        <a:pt x="16048" y="0"/>
                      </a:cubicBezTo>
                      <a:cubicBezTo>
                        <a:pt x="24911" y="0"/>
                        <a:pt x="32096" y="7185"/>
                        <a:pt x="32096" y="1604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59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5" name="任意多边形: 形状 104"/>
                <p:cNvSpPr/>
                <p:nvPr/>
              </p:nvSpPr>
              <p:spPr>
                <a:xfrm>
                  <a:off x="1503771" y="5524822"/>
                  <a:ext cx="108750" cy="79091"/>
                </a:xfrm>
                <a:custGeom>
                  <a:avLst/>
                  <a:gdLst>
                    <a:gd name="connsiteX0" fmla="*/ 353051 w 353050"/>
                    <a:gd name="connsiteY0" fmla="*/ 0 h 256764"/>
                    <a:gd name="connsiteX1" fmla="*/ 256764 w 353050"/>
                    <a:gd name="connsiteY1" fmla="*/ 0 h 256764"/>
                    <a:gd name="connsiteX2" fmla="*/ 256764 w 353050"/>
                    <a:gd name="connsiteY2" fmla="*/ 224669 h 256764"/>
                    <a:gd name="connsiteX3" fmla="*/ 224669 w 353050"/>
                    <a:gd name="connsiteY3" fmla="*/ 224669 h 256764"/>
                    <a:gd name="connsiteX4" fmla="*/ 224669 w 353050"/>
                    <a:gd name="connsiteY4" fmla="*/ 64191 h 256764"/>
                    <a:gd name="connsiteX5" fmla="*/ 128382 w 353050"/>
                    <a:gd name="connsiteY5" fmla="*/ 64191 h 256764"/>
                    <a:gd name="connsiteX6" fmla="*/ 128382 w 353050"/>
                    <a:gd name="connsiteY6" fmla="*/ 224669 h 256764"/>
                    <a:gd name="connsiteX7" fmla="*/ 96287 w 353050"/>
                    <a:gd name="connsiteY7" fmla="*/ 224669 h 256764"/>
                    <a:gd name="connsiteX8" fmla="*/ 96287 w 353050"/>
                    <a:gd name="connsiteY8" fmla="*/ 128382 h 256764"/>
                    <a:gd name="connsiteX9" fmla="*/ 0 w 353050"/>
                    <a:gd name="connsiteY9" fmla="*/ 128382 h 256764"/>
                    <a:gd name="connsiteX10" fmla="*/ 0 w 353050"/>
                    <a:gd name="connsiteY10" fmla="*/ 256764 h 256764"/>
                    <a:gd name="connsiteX11" fmla="*/ 353051 w 353050"/>
                    <a:gd name="connsiteY11" fmla="*/ 256764 h 256764"/>
                    <a:gd name="connsiteX12" fmla="*/ 64191 w 353050"/>
                    <a:gd name="connsiteY12" fmla="*/ 224669 h 256764"/>
                    <a:gd name="connsiteX13" fmla="*/ 32096 w 353050"/>
                    <a:gd name="connsiteY13" fmla="*/ 224669 h 256764"/>
                    <a:gd name="connsiteX14" fmla="*/ 32096 w 353050"/>
                    <a:gd name="connsiteY14" fmla="*/ 160478 h 256764"/>
                    <a:gd name="connsiteX15" fmla="*/ 64191 w 353050"/>
                    <a:gd name="connsiteY15" fmla="*/ 160478 h 256764"/>
                    <a:gd name="connsiteX16" fmla="*/ 160478 w 353050"/>
                    <a:gd name="connsiteY16" fmla="*/ 96287 h 256764"/>
                    <a:gd name="connsiteX17" fmla="*/ 192573 w 353050"/>
                    <a:gd name="connsiteY17" fmla="*/ 96287 h 256764"/>
                    <a:gd name="connsiteX18" fmla="*/ 192573 w 353050"/>
                    <a:gd name="connsiteY18" fmla="*/ 224669 h 256764"/>
                    <a:gd name="connsiteX19" fmla="*/ 160478 w 353050"/>
                    <a:gd name="connsiteY19" fmla="*/ 224669 h 256764"/>
                    <a:gd name="connsiteX20" fmla="*/ 320955 w 353050"/>
                    <a:gd name="connsiteY20" fmla="*/ 224669 h 256764"/>
                    <a:gd name="connsiteX21" fmla="*/ 288860 w 353050"/>
                    <a:gd name="connsiteY21" fmla="*/ 224669 h 256764"/>
                    <a:gd name="connsiteX22" fmla="*/ 288860 w 353050"/>
                    <a:gd name="connsiteY22" fmla="*/ 32096 h 256764"/>
                    <a:gd name="connsiteX23" fmla="*/ 320955 w 353050"/>
                    <a:gd name="connsiteY23" fmla="*/ 32096 h 256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353050" h="256764">
                      <a:moveTo>
                        <a:pt x="353051" y="0"/>
                      </a:moveTo>
                      <a:lnTo>
                        <a:pt x="256764" y="0"/>
                      </a:lnTo>
                      <a:lnTo>
                        <a:pt x="256764" y="224669"/>
                      </a:lnTo>
                      <a:lnTo>
                        <a:pt x="224669" y="224669"/>
                      </a:lnTo>
                      <a:lnTo>
                        <a:pt x="224669" y="64191"/>
                      </a:lnTo>
                      <a:lnTo>
                        <a:pt x="128382" y="64191"/>
                      </a:lnTo>
                      <a:lnTo>
                        <a:pt x="128382" y="224669"/>
                      </a:lnTo>
                      <a:lnTo>
                        <a:pt x="96287" y="224669"/>
                      </a:lnTo>
                      <a:lnTo>
                        <a:pt x="96287" y="128382"/>
                      </a:lnTo>
                      <a:lnTo>
                        <a:pt x="0" y="128382"/>
                      </a:lnTo>
                      <a:lnTo>
                        <a:pt x="0" y="256764"/>
                      </a:lnTo>
                      <a:lnTo>
                        <a:pt x="353051" y="256764"/>
                      </a:lnTo>
                      <a:close/>
                      <a:moveTo>
                        <a:pt x="64191" y="224669"/>
                      </a:moveTo>
                      <a:lnTo>
                        <a:pt x="32096" y="224669"/>
                      </a:lnTo>
                      <a:lnTo>
                        <a:pt x="32096" y="160478"/>
                      </a:lnTo>
                      <a:lnTo>
                        <a:pt x="64191" y="160478"/>
                      </a:lnTo>
                      <a:close/>
                      <a:moveTo>
                        <a:pt x="160478" y="96287"/>
                      </a:moveTo>
                      <a:lnTo>
                        <a:pt x="192573" y="96287"/>
                      </a:lnTo>
                      <a:lnTo>
                        <a:pt x="192573" y="224669"/>
                      </a:lnTo>
                      <a:lnTo>
                        <a:pt x="160478" y="224669"/>
                      </a:lnTo>
                      <a:close/>
                      <a:moveTo>
                        <a:pt x="320955" y="224669"/>
                      </a:moveTo>
                      <a:lnTo>
                        <a:pt x="288860" y="224669"/>
                      </a:lnTo>
                      <a:lnTo>
                        <a:pt x="288860" y="32096"/>
                      </a:lnTo>
                      <a:lnTo>
                        <a:pt x="320955" y="320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59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6" name="任意多边形: 形状 105"/>
                <p:cNvSpPr/>
                <p:nvPr/>
              </p:nvSpPr>
              <p:spPr>
                <a:xfrm>
                  <a:off x="1474111" y="5692890"/>
                  <a:ext cx="39546" cy="9886"/>
                </a:xfrm>
                <a:custGeom>
                  <a:avLst/>
                  <a:gdLst>
                    <a:gd name="connsiteX0" fmla="*/ 0 w 128382"/>
                    <a:gd name="connsiteY0" fmla="*/ 0 h 32095"/>
                    <a:gd name="connsiteX1" fmla="*/ 128382 w 128382"/>
                    <a:gd name="connsiteY1" fmla="*/ 0 h 32095"/>
                    <a:gd name="connsiteX2" fmla="*/ 128382 w 128382"/>
                    <a:gd name="connsiteY2" fmla="*/ 32096 h 32095"/>
                    <a:gd name="connsiteX3" fmla="*/ 0 w 128382"/>
                    <a:gd name="connsiteY3" fmla="*/ 32096 h 3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8382" h="32095">
                      <a:moveTo>
                        <a:pt x="0" y="0"/>
                      </a:moveTo>
                      <a:lnTo>
                        <a:pt x="128382" y="0"/>
                      </a:lnTo>
                      <a:lnTo>
                        <a:pt x="128382" y="32096"/>
                      </a:lnTo>
                      <a:lnTo>
                        <a:pt x="0" y="320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59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7" name="任意多边形: 形状 106"/>
                <p:cNvSpPr/>
                <p:nvPr/>
              </p:nvSpPr>
              <p:spPr>
                <a:xfrm>
                  <a:off x="1474111" y="5673117"/>
                  <a:ext cx="39546" cy="9886"/>
                </a:xfrm>
                <a:custGeom>
                  <a:avLst/>
                  <a:gdLst>
                    <a:gd name="connsiteX0" fmla="*/ 0 w 128382"/>
                    <a:gd name="connsiteY0" fmla="*/ 0 h 32095"/>
                    <a:gd name="connsiteX1" fmla="*/ 128382 w 128382"/>
                    <a:gd name="connsiteY1" fmla="*/ 0 h 32095"/>
                    <a:gd name="connsiteX2" fmla="*/ 128382 w 128382"/>
                    <a:gd name="connsiteY2" fmla="*/ 32096 h 32095"/>
                    <a:gd name="connsiteX3" fmla="*/ 0 w 128382"/>
                    <a:gd name="connsiteY3" fmla="*/ 32096 h 3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8382" h="32095">
                      <a:moveTo>
                        <a:pt x="0" y="0"/>
                      </a:moveTo>
                      <a:lnTo>
                        <a:pt x="128382" y="0"/>
                      </a:lnTo>
                      <a:lnTo>
                        <a:pt x="128382" y="32096"/>
                      </a:lnTo>
                      <a:lnTo>
                        <a:pt x="0" y="320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59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8" name="任意多边形: 形状 107"/>
                <p:cNvSpPr/>
                <p:nvPr/>
              </p:nvSpPr>
              <p:spPr>
                <a:xfrm>
                  <a:off x="1474111" y="5653345"/>
                  <a:ext cx="39546" cy="9886"/>
                </a:xfrm>
                <a:custGeom>
                  <a:avLst/>
                  <a:gdLst>
                    <a:gd name="connsiteX0" fmla="*/ 0 w 128382"/>
                    <a:gd name="connsiteY0" fmla="*/ 0 h 32095"/>
                    <a:gd name="connsiteX1" fmla="*/ 128382 w 128382"/>
                    <a:gd name="connsiteY1" fmla="*/ 0 h 32095"/>
                    <a:gd name="connsiteX2" fmla="*/ 128382 w 128382"/>
                    <a:gd name="connsiteY2" fmla="*/ 32096 h 32095"/>
                    <a:gd name="connsiteX3" fmla="*/ 0 w 128382"/>
                    <a:gd name="connsiteY3" fmla="*/ 32096 h 3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8382" h="32095">
                      <a:moveTo>
                        <a:pt x="0" y="0"/>
                      </a:moveTo>
                      <a:lnTo>
                        <a:pt x="128382" y="0"/>
                      </a:lnTo>
                      <a:lnTo>
                        <a:pt x="128382" y="32096"/>
                      </a:lnTo>
                      <a:lnTo>
                        <a:pt x="0" y="320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59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9" name="任意多边形: 形状 108"/>
                <p:cNvSpPr/>
                <p:nvPr/>
              </p:nvSpPr>
              <p:spPr>
                <a:xfrm>
                  <a:off x="1474111" y="5633572"/>
                  <a:ext cx="39546" cy="9886"/>
                </a:xfrm>
                <a:custGeom>
                  <a:avLst/>
                  <a:gdLst>
                    <a:gd name="connsiteX0" fmla="*/ 0 w 128382"/>
                    <a:gd name="connsiteY0" fmla="*/ 0 h 32095"/>
                    <a:gd name="connsiteX1" fmla="*/ 128382 w 128382"/>
                    <a:gd name="connsiteY1" fmla="*/ 0 h 32095"/>
                    <a:gd name="connsiteX2" fmla="*/ 128382 w 128382"/>
                    <a:gd name="connsiteY2" fmla="*/ 32096 h 32095"/>
                    <a:gd name="connsiteX3" fmla="*/ 0 w 128382"/>
                    <a:gd name="connsiteY3" fmla="*/ 32096 h 3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8382" h="32095">
                      <a:moveTo>
                        <a:pt x="0" y="0"/>
                      </a:moveTo>
                      <a:lnTo>
                        <a:pt x="128382" y="0"/>
                      </a:lnTo>
                      <a:lnTo>
                        <a:pt x="128382" y="32096"/>
                      </a:lnTo>
                      <a:lnTo>
                        <a:pt x="0" y="320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59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0" name="任意多边形: 形状 109"/>
                <p:cNvSpPr/>
                <p:nvPr/>
              </p:nvSpPr>
              <p:spPr>
                <a:xfrm>
                  <a:off x="1474111" y="5613799"/>
                  <a:ext cx="39546" cy="9886"/>
                </a:xfrm>
                <a:custGeom>
                  <a:avLst/>
                  <a:gdLst>
                    <a:gd name="connsiteX0" fmla="*/ 0 w 128382"/>
                    <a:gd name="connsiteY0" fmla="*/ 0 h 32095"/>
                    <a:gd name="connsiteX1" fmla="*/ 128382 w 128382"/>
                    <a:gd name="connsiteY1" fmla="*/ 0 h 32095"/>
                    <a:gd name="connsiteX2" fmla="*/ 128382 w 128382"/>
                    <a:gd name="connsiteY2" fmla="*/ 32096 h 32095"/>
                    <a:gd name="connsiteX3" fmla="*/ 0 w 128382"/>
                    <a:gd name="connsiteY3" fmla="*/ 32096 h 3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8382" h="32095">
                      <a:moveTo>
                        <a:pt x="0" y="0"/>
                      </a:moveTo>
                      <a:lnTo>
                        <a:pt x="128382" y="0"/>
                      </a:lnTo>
                      <a:lnTo>
                        <a:pt x="128382" y="32096"/>
                      </a:lnTo>
                      <a:lnTo>
                        <a:pt x="0" y="320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59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1" name="任意多边形: 形状 110"/>
                <p:cNvSpPr/>
                <p:nvPr/>
              </p:nvSpPr>
              <p:spPr>
                <a:xfrm>
                  <a:off x="1474111" y="5524822"/>
                  <a:ext cx="9886" cy="9886"/>
                </a:xfrm>
                <a:custGeom>
                  <a:avLst/>
                  <a:gdLst>
                    <a:gd name="connsiteX0" fmla="*/ 0 w 32095"/>
                    <a:gd name="connsiteY0" fmla="*/ 0 h 32095"/>
                    <a:gd name="connsiteX1" fmla="*/ 32096 w 32095"/>
                    <a:gd name="connsiteY1" fmla="*/ 0 h 32095"/>
                    <a:gd name="connsiteX2" fmla="*/ 32096 w 32095"/>
                    <a:gd name="connsiteY2" fmla="*/ 32096 h 32095"/>
                    <a:gd name="connsiteX3" fmla="*/ 0 w 32095"/>
                    <a:gd name="connsiteY3" fmla="*/ 32096 h 3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095" h="32095">
                      <a:moveTo>
                        <a:pt x="0" y="0"/>
                      </a:moveTo>
                      <a:lnTo>
                        <a:pt x="32096" y="0"/>
                      </a:lnTo>
                      <a:lnTo>
                        <a:pt x="32096" y="32096"/>
                      </a:lnTo>
                      <a:lnTo>
                        <a:pt x="0" y="320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59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2" name="任意多边形: 形状 111"/>
                <p:cNvSpPr/>
                <p:nvPr/>
              </p:nvSpPr>
              <p:spPr>
                <a:xfrm>
                  <a:off x="1474111" y="5544594"/>
                  <a:ext cx="9886" cy="9886"/>
                </a:xfrm>
                <a:custGeom>
                  <a:avLst/>
                  <a:gdLst>
                    <a:gd name="connsiteX0" fmla="*/ 0 w 32095"/>
                    <a:gd name="connsiteY0" fmla="*/ 0 h 32095"/>
                    <a:gd name="connsiteX1" fmla="*/ 32096 w 32095"/>
                    <a:gd name="connsiteY1" fmla="*/ 0 h 32095"/>
                    <a:gd name="connsiteX2" fmla="*/ 32096 w 32095"/>
                    <a:gd name="connsiteY2" fmla="*/ 32096 h 32095"/>
                    <a:gd name="connsiteX3" fmla="*/ 0 w 32095"/>
                    <a:gd name="connsiteY3" fmla="*/ 32096 h 3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095" h="32095">
                      <a:moveTo>
                        <a:pt x="0" y="0"/>
                      </a:moveTo>
                      <a:lnTo>
                        <a:pt x="32096" y="0"/>
                      </a:lnTo>
                      <a:lnTo>
                        <a:pt x="32096" y="32096"/>
                      </a:lnTo>
                      <a:lnTo>
                        <a:pt x="0" y="320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59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3" name="任意多边形: 形状 112"/>
                <p:cNvSpPr/>
                <p:nvPr/>
              </p:nvSpPr>
              <p:spPr>
                <a:xfrm>
                  <a:off x="1474111" y="5564367"/>
                  <a:ext cx="9886" cy="9886"/>
                </a:xfrm>
                <a:custGeom>
                  <a:avLst/>
                  <a:gdLst>
                    <a:gd name="connsiteX0" fmla="*/ 0 w 32095"/>
                    <a:gd name="connsiteY0" fmla="*/ 0 h 32095"/>
                    <a:gd name="connsiteX1" fmla="*/ 32096 w 32095"/>
                    <a:gd name="connsiteY1" fmla="*/ 0 h 32095"/>
                    <a:gd name="connsiteX2" fmla="*/ 32096 w 32095"/>
                    <a:gd name="connsiteY2" fmla="*/ 32096 h 32095"/>
                    <a:gd name="connsiteX3" fmla="*/ 0 w 32095"/>
                    <a:gd name="connsiteY3" fmla="*/ 32096 h 3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095" h="32095">
                      <a:moveTo>
                        <a:pt x="0" y="0"/>
                      </a:moveTo>
                      <a:lnTo>
                        <a:pt x="32096" y="0"/>
                      </a:lnTo>
                      <a:lnTo>
                        <a:pt x="32096" y="32096"/>
                      </a:lnTo>
                      <a:lnTo>
                        <a:pt x="0" y="320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59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FD6CA90-11FB-49A9-B872-F16FACB3DB34}"/>
              </a:ext>
            </a:extLst>
          </p:cNvPr>
          <p:cNvGrpSpPr/>
          <p:nvPr/>
        </p:nvGrpSpPr>
        <p:grpSpPr>
          <a:xfrm>
            <a:off x="793616" y="3191789"/>
            <a:ext cx="4906144" cy="1367993"/>
            <a:chOff x="793616" y="3191789"/>
            <a:chExt cx="4906144" cy="1367993"/>
          </a:xfrm>
        </p:grpSpPr>
        <p:sp>
          <p:nvSpPr>
            <p:cNvPr id="80" name="矩形: 圆角 79"/>
            <p:cNvSpPr/>
            <p:nvPr/>
          </p:nvSpPr>
          <p:spPr>
            <a:xfrm>
              <a:off x="793616" y="3191789"/>
              <a:ext cx="4906144" cy="1367993"/>
            </a:xfrm>
            <a:prstGeom prst="roundRect">
              <a:avLst>
                <a:gd name="adj" fmla="val 4695"/>
              </a:avLst>
            </a:prstGeom>
            <a:solidFill>
              <a:schemeClr val="bg1"/>
            </a:solidFill>
            <a:ln>
              <a:noFill/>
            </a:ln>
            <a:effectLst>
              <a:outerShdw blurRad="304800" dist="38100" dir="8100000" algn="tr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2036207" y="3343474"/>
              <a:ext cx="15265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2"/>
                  </a:solidFill>
                  <a:latin typeface="+mj-ea"/>
                  <a:ea typeface="+mj-ea"/>
                  <a:sym typeface="HarmonyOS Sans SC Light" panose="00000400000000000000" pitchFamily="2" charset="-122"/>
                </a:rPr>
                <a:t>收入来源</a:t>
              </a:r>
            </a:p>
          </p:txBody>
        </p:sp>
        <p:sp>
          <p:nvSpPr>
            <p:cNvPr id="116" name="文本框 104"/>
            <p:cNvSpPr txBox="1"/>
            <p:nvPr/>
          </p:nvSpPr>
          <p:spPr>
            <a:xfrm>
              <a:off x="2036207" y="3715466"/>
              <a:ext cx="3333573" cy="754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5000"/>
                </a:lnSpc>
              </a:pPr>
              <a:r>
                <a:rPr lang="zh-CN" altLang="en-US" dirty="0">
                  <a:ln>
                    <a:noFill/>
                  </a:ln>
                  <a:latin typeface="+mn-ea"/>
                  <a:cs typeface="HarmonyOS Sans SC Light" panose="00000400000000000000" pitchFamily="2" charset="-122"/>
                  <a:sym typeface="HarmonyOS Sans SC Light" panose="00000400000000000000" pitchFamily="2" charset="-122"/>
                </a:rPr>
                <a:t>收入来源主要是智能设备销售业务与智能平台业务</a:t>
              </a: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20F76FD2-0F08-440A-AD9C-D7441BF777C4}"/>
                </a:ext>
              </a:extLst>
            </p:cNvPr>
            <p:cNvGrpSpPr/>
            <p:nvPr/>
          </p:nvGrpSpPr>
          <p:grpSpPr>
            <a:xfrm>
              <a:off x="1123596" y="3456065"/>
              <a:ext cx="839440" cy="839440"/>
              <a:chOff x="1123596" y="3456065"/>
              <a:chExt cx="839440" cy="839440"/>
            </a:xfrm>
          </p:grpSpPr>
          <p:sp>
            <p:nvSpPr>
              <p:cNvPr id="114" name="椭圆 113"/>
              <p:cNvSpPr/>
              <p:nvPr/>
            </p:nvSpPr>
            <p:spPr>
              <a:xfrm>
                <a:off x="1123596" y="3456065"/>
                <a:ext cx="839440" cy="839440"/>
              </a:xfrm>
              <a:prstGeom prst="ellipse">
                <a:avLst/>
              </a:prstGeom>
              <a:gradFill>
                <a:gsLst>
                  <a:gs pos="100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n>
                <a:noFill/>
              </a:ln>
              <a:effectLst>
                <a:outerShdw blurRad="304800" dist="381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17" name="组合 116"/>
              <p:cNvGrpSpPr/>
              <p:nvPr/>
            </p:nvGrpSpPr>
            <p:grpSpPr>
              <a:xfrm>
                <a:off x="1390077" y="3722546"/>
                <a:ext cx="306477" cy="305746"/>
                <a:chOff x="1390077" y="3722546"/>
                <a:chExt cx="306477" cy="305746"/>
              </a:xfrm>
            </p:grpSpPr>
            <p:sp>
              <p:nvSpPr>
                <p:cNvPr id="118" name="任意多边形: 形状 117"/>
                <p:cNvSpPr/>
                <p:nvPr/>
              </p:nvSpPr>
              <p:spPr>
                <a:xfrm>
                  <a:off x="1523543" y="3791751"/>
                  <a:ext cx="39546" cy="88977"/>
                </a:xfrm>
                <a:custGeom>
                  <a:avLst/>
                  <a:gdLst>
                    <a:gd name="connsiteX0" fmla="*/ 64191 w 128382"/>
                    <a:gd name="connsiteY0" fmla="*/ 64191 h 288859"/>
                    <a:gd name="connsiteX1" fmla="*/ 96287 w 128382"/>
                    <a:gd name="connsiteY1" fmla="*/ 96287 h 288859"/>
                    <a:gd name="connsiteX2" fmla="*/ 128382 w 128382"/>
                    <a:gd name="connsiteY2" fmla="*/ 96287 h 288859"/>
                    <a:gd name="connsiteX3" fmla="*/ 80239 w 128382"/>
                    <a:gd name="connsiteY3" fmla="*/ 34374 h 288859"/>
                    <a:gd name="connsiteX4" fmla="*/ 80239 w 128382"/>
                    <a:gd name="connsiteY4" fmla="*/ 0 h 288859"/>
                    <a:gd name="connsiteX5" fmla="*/ 48143 w 128382"/>
                    <a:gd name="connsiteY5" fmla="*/ 0 h 288859"/>
                    <a:gd name="connsiteX6" fmla="*/ 48143 w 128382"/>
                    <a:gd name="connsiteY6" fmla="*/ 32096 h 288859"/>
                    <a:gd name="connsiteX7" fmla="*/ 0 w 128382"/>
                    <a:gd name="connsiteY7" fmla="*/ 32096 h 288859"/>
                    <a:gd name="connsiteX8" fmla="*/ 0 w 128382"/>
                    <a:gd name="connsiteY8" fmla="*/ 96287 h 288859"/>
                    <a:gd name="connsiteX9" fmla="*/ 64191 w 128382"/>
                    <a:gd name="connsiteY9" fmla="*/ 160478 h 288859"/>
                    <a:gd name="connsiteX10" fmla="*/ 96287 w 128382"/>
                    <a:gd name="connsiteY10" fmla="*/ 192573 h 288859"/>
                    <a:gd name="connsiteX11" fmla="*/ 96287 w 128382"/>
                    <a:gd name="connsiteY11" fmla="*/ 224669 h 288859"/>
                    <a:gd name="connsiteX12" fmla="*/ 64191 w 128382"/>
                    <a:gd name="connsiteY12" fmla="*/ 224669 h 288859"/>
                    <a:gd name="connsiteX13" fmla="*/ 32096 w 128382"/>
                    <a:gd name="connsiteY13" fmla="*/ 192573 h 288859"/>
                    <a:gd name="connsiteX14" fmla="*/ 0 w 128382"/>
                    <a:gd name="connsiteY14" fmla="*/ 192573 h 288859"/>
                    <a:gd name="connsiteX15" fmla="*/ 48143 w 128382"/>
                    <a:gd name="connsiteY15" fmla="*/ 254485 h 288859"/>
                    <a:gd name="connsiteX16" fmla="*/ 48143 w 128382"/>
                    <a:gd name="connsiteY16" fmla="*/ 288860 h 288859"/>
                    <a:gd name="connsiteX17" fmla="*/ 80239 w 128382"/>
                    <a:gd name="connsiteY17" fmla="*/ 288860 h 288859"/>
                    <a:gd name="connsiteX18" fmla="*/ 80239 w 128382"/>
                    <a:gd name="connsiteY18" fmla="*/ 256764 h 288859"/>
                    <a:gd name="connsiteX19" fmla="*/ 128382 w 128382"/>
                    <a:gd name="connsiteY19" fmla="*/ 256764 h 288859"/>
                    <a:gd name="connsiteX20" fmla="*/ 128382 w 128382"/>
                    <a:gd name="connsiteY20" fmla="*/ 192573 h 288859"/>
                    <a:gd name="connsiteX21" fmla="*/ 64191 w 128382"/>
                    <a:gd name="connsiteY21" fmla="*/ 128382 h 288859"/>
                    <a:gd name="connsiteX22" fmla="*/ 32096 w 128382"/>
                    <a:gd name="connsiteY22" fmla="*/ 96287 h 288859"/>
                    <a:gd name="connsiteX23" fmla="*/ 32096 w 128382"/>
                    <a:gd name="connsiteY23" fmla="*/ 64191 h 288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28382" h="288859">
                      <a:moveTo>
                        <a:pt x="64191" y="64191"/>
                      </a:moveTo>
                      <a:cubicBezTo>
                        <a:pt x="81892" y="64191"/>
                        <a:pt x="96287" y="78586"/>
                        <a:pt x="96287" y="96287"/>
                      </a:cubicBezTo>
                      <a:lnTo>
                        <a:pt x="128382" y="96287"/>
                      </a:lnTo>
                      <a:cubicBezTo>
                        <a:pt x="128382" y="66470"/>
                        <a:pt x="107857" y="41548"/>
                        <a:pt x="80239" y="34374"/>
                      </a:cubicBezTo>
                      <a:lnTo>
                        <a:pt x="80239" y="0"/>
                      </a:lnTo>
                      <a:lnTo>
                        <a:pt x="48143" y="0"/>
                      </a:lnTo>
                      <a:lnTo>
                        <a:pt x="48143" y="32096"/>
                      </a:lnTo>
                      <a:lnTo>
                        <a:pt x="0" y="32096"/>
                      </a:lnTo>
                      <a:lnTo>
                        <a:pt x="0" y="96287"/>
                      </a:lnTo>
                      <a:cubicBezTo>
                        <a:pt x="0" y="131688"/>
                        <a:pt x="28790" y="160478"/>
                        <a:pt x="64191" y="160478"/>
                      </a:cubicBezTo>
                      <a:cubicBezTo>
                        <a:pt x="81892" y="160478"/>
                        <a:pt x="96287" y="174872"/>
                        <a:pt x="96287" y="192573"/>
                      </a:cubicBezTo>
                      <a:lnTo>
                        <a:pt x="96287" y="224669"/>
                      </a:lnTo>
                      <a:lnTo>
                        <a:pt x="64191" y="224669"/>
                      </a:lnTo>
                      <a:cubicBezTo>
                        <a:pt x="46490" y="224669"/>
                        <a:pt x="32096" y="210274"/>
                        <a:pt x="32096" y="192573"/>
                      </a:cubicBezTo>
                      <a:lnTo>
                        <a:pt x="0" y="192573"/>
                      </a:lnTo>
                      <a:cubicBezTo>
                        <a:pt x="0" y="222390"/>
                        <a:pt x="20525" y="247312"/>
                        <a:pt x="48143" y="254485"/>
                      </a:cubicBezTo>
                      <a:lnTo>
                        <a:pt x="48143" y="288860"/>
                      </a:lnTo>
                      <a:lnTo>
                        <a:pt x="80239" y="288860"/>
                      </a:lnTo>
                      <a:lnTo>
                        <a:pt x="80239" y="256764"/>
                      </a:lnTo>
                      <a:lnTo>
                        <a:pt x="128382" y="256764"/>
                      </a:lnTo>
                      <a:lnTo>
                        <a:pt x="128382" y="192573"/>
                      </a:lnTo>
                      <a:cubicBezTo>
                        <a:pt x="128382" y="157172"/>
                        <a:pt x="99592" y="128382"/>
                        <a:pt x="64191" y="128382"/>
                      </a:cubicBezTo>
                      <a:cubicBezTo>
                        <a:pt x="46490" y="128382"/>
                        <a:pt x="32096" y="113987"/>
                        <a:pt x="32096" y="96287"/>
                      </a:cubicBezTo>
                      <a:lnTo>
                        <a:pt x="32096" y="6419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59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9" name="任意多边形: 形状 118"/>
                <p:cNvSpPr/>
                <p:nvPr/>
              </p:nvSpPr>
              <p:spPr>
                <a:xfrm>
                  <a:off x="1577918" y="3831296"/>
                  <a:ext cx="9886" cy="9886"/>
                </a:xfrm>
                <a:custGeom>
                  <a:avLst/>
                  <a:gdLst>
                    <a:gd name="connsiteX0" fmla="*/ 0 w 32095"/>
                    <a:gd name="connsiteY0" fmla="*/ 0 h 32095"/>
                    <a:gd name="connsiteX1" fmla="*/ 32096 w 32095"/>
                    <a:gd name="connsiteY1" fmla="*/ 0 h 32095"/>
                    <a:gd name="connsiteX2" fmla="*/ 32096 w 32095"/>
                    <a:gd name="connsiteY2" fmla="*/ 32096 h 32095"/>
                    <a:gd name="connsiteX3" fmla="*/ 0 w 32095"/>
                    <a:gd name="connsiteY3" fmla="*/ 32096 h 3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095" h="32095">
                      <a:moveTo>
                        <a:pt x="0" y="0"/>
                      </a:moveTo>
                      <a:lnTo>
                        <a:pt x="32096" y="0"/>
                      </a:lnTo>
                      <a:lnTo>
                        <a:pt x="32096" y="32096"/>
                      </a:lnTo>
                      <a:lnTo>
                        <a:pt x="0" y="320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59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0" name="任意多边形: 形状 119"/>
                <p:cNvSpPr/>
                <p:nvPr/>
              </p:nvSpPr>
              <p:spPr>
                <a:xfrm>
                  <a:off x="1498827" y="3831296"/>
                  <a:ext cx="9886" cy="9886"/>
                </a:xfrm>
                <a:custGeom>
                  <a:avLst/>
                  <a:gdLst>
                    <a:gd name="connsiteX0" fmla="*/ 0 w 32095"/>
                    <a:gd name="connsiteY0" fmla="*/ 0 h 32095"/>
                    <a:gd name="connsiteX1" fmla="*/ 32096 w 32095"/>
                    <a:gd name="connsiteY1" fmla="*/ 0 h 32095"/>
                    <a:gd name="connsiteX2" fmla="*/ 32096 w 32095"/>
                    <a:gd name="connsiteY2" fmla="*/ 32096 h 32095"/>
                    <a:gd name="connsiteX3" fmla="*/ 0 w 32095"/>
                    <a:gd name="connsiteY3" fmla="*/ 32096 h 3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095" h="32095">
                      <a:moveTo>
                        <a:pt x="0" y="0"/>
                      </a:moveTo>
                      <a:lnTo>
                        <a:pt x="32096" y="0"/>
                      </a:lnTo>
                      <a:lnTo>
                        <a:pt x="32096" y="32096"/>
                      </a:lnTo>
                      <a:lnTo>
                        <a:pt x="0" y="320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59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1" name="任意多边形: 形状 120"/>
                <p:cNvSpPr/>
                <p:nvPr/>
              </p:nvSpPr>
              <p:spPr>
                <a:xfrm>
                  <a:off x="1479054" y="3771978"/>
                  <a:ext cx="128523" cy="128523"/>
                </a:xfrm>
                <a:custGeom>
                  <a:avLst/>
                  <a:gdLst>
                    <a:gd name="connsiteX0" fmla="*/ 417242 w 417241"/>
                    <a:gd name="connsiteY0" fmla="*/ 208621 h 417241"/>
                    <a:gd name="connsiteX1" fmla="*/ 208621 w 417241"/>
                    <a:gd name="connsiteY1" fmla="*/ 0 h 417241"/>
                    <a:gd name="connsiteX2" fmla="*/ 0 w 417241"/>
                    <a:gd name="connsiteY2" fmla="*/ 208621 h 417241"/>
                    <a:gd name="connsiteX3" fmla="*/ 208621 w 417241"/>
                    <a:gd name="connsiteY3" fmla="*/ 417242 h 417241"/>
                    <a:gd name="connsiteX4" fmla="*/ 417242 w 417241"/>
                    <a:gd name="connsiteY4" fmla="*/ 208621 h 417241"/>
                    <a:gd name="connsiteX5" fmla="*/ 208621 w 417241"/>
                    <a:gd name="connsiteY5" fmla="*/ 385146 h 417241"/>
                    <a:gd name="connsiteX6" fmla="*/ 32096 w 417241"/>
                    <a:gd name="connsiteY6" fmla="*/ 208621 h 417241"/>
                    <a:gd name="connsiteX7" fmla="*/ 208621 w 417241"/>
                    <a:gd name="connsiteY7" fmla="*/ 32096 h 417241"/>
                    <a:gd name="connsiteX8" fmla="*/ 385146 w 417241"/>
                    <a:gd name="connsiteY8" fmla="*/ 208621 h 417241"/>
                    <a:gd name="connsiteX9" fmla="*/ 208621 w 417241"/>
                    <a:gd name="connsiteY9" fmla="*/ 385146 h 417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7241" h="417241">
                      <a:moveTo>
                        <a:pt x="417242" y="208621"/>
                      </a:moveTo>
                      <a:cubicBezTo>
                        <a:pt x="417242" y="93591"/>
                        <a:pt x="323651" y="0"/>
                        <a:pt x="208621" y="0"/>
                      </a:cubicBezTo>
                      <a:cubicBezTo>
                        <a:pt x="93590" y="0"/>
                        <a:pt x="0" y="93591"/>
                        <a:pt x="0" y="208621"/>
                      </a:cubicBezTo>
                      <a:cubicBezTo>
                        <a:pt x="0" y="323651"/>
                        <a:pt x="93590" y="417242"/>
                        <a:pt x="208621" y="417242"/>
                      </a:cubicBezTo>
                      <a:cubicBezTo>
                        <a:pt x="323651" y="417242"/>
                        <a:pt x="417242" y="323651"/>
                        <a:pt x="417242" y="208621"/>
                      </a:cubicBezTo>
                      <a:close/>
                      <a:moveTo>
                        <a:pt x="208621" y="385146"/>
                      </a:moveTo>
                      <a:cubicBezTo>
                        <a:pt x="111291" y="385146"/>
                        <a:pt x="32096" y="305951"/>
                        <a:pt x="32096" y="208621"/>
                      </a:cubicBezTo>
                      <a:cubicBezTo>
                        <a:pt x="32096" y="111291"/>
                        <a:pt x="111291" y="32096"/>
                        <a:pt x="208621" y="32096"/>
                      </a:cubicBezTo>
                      <a:cubicBezTo>
                        <a:pt x="305950" y="32096"/>
                        <a:pt x="385146" y="111291"/>
                        <a:pt x="385146" y="208621"/>
                      </a:cubicBezTo>
                      <a:cubicBezTo>
                        <a:pt x="385146" y="305951"/>
                        <a:pt x="305950" y="385146"/>
                        <a:pt x="208621" y="38514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59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2" name="任意多边形: 形状 121"/>
                <p:cNvSpPr/>
                <p:nvPr/>
              </p:nvSpPr>
              <p:spPr>
                <a:xfrm>
                  <a:off x="1409850" y="3742319"/>
                  <a:ext cx="266932" cy="187841"/>
                </a:xfrm>
                <a:custGeom>
                  <a:avLst/>
                  <a:gdLst>
                    <a:gd name="connsiteX0" fmla="*/ 866579 w 866578"/>
                    <a:gd name="connsiteY0" fmla="*/ 609815 h 609815"/>
                    <a:gd name="connsiteX1" fmla="*/ 866579 w 866578"/>
                    <a:gd name="connsiteY1" fmla="*/ 0 h 609815"/>
                    <a:gd name="connsiteX2" fmla="*/ 0 w 866578"/>
                    <a:gd name="connsiteY2" fmla="*/ 0 h 609815"/>
                    <a:gd name="connsiteX3" fmla="*/ 0 w 866578"/>
                    <a:gd name="connsiteY3" fmla="*/ 609815 h 609815"/>
                    <a:gd name="connsiteX4" fmla="*/ 161793 w 866578"/>
                    <a:gd name="connsiteY4" fmla="*/ 232163 h 609815"/>
                    <a:gd name="connsiteX5" fmla="*/ 128382 w 866578"/>
                    <a:gd name="connsiteY5" fmla="*/ 304908 h 609815"/>
                    <a:gd name="connsiteX6" fmla="*/ 161793 w 866578"/>
                    <a:gd name="connsiteY6" fmla="*/ 377652 h 609815"/>
                    <a:gd name="connsiteX7" fmla="*/ 169224 w 866578"/>
                    <a:gd name="connsiteY7" fmla="*/ 457361 h 609815"/>
                    <a:gd name="connsiteX8" fmla="*/ 234538 w 866578"/>
                    <a:gd name="connsiteY8" fmla="*/ 503659 h 609815"/>
                    <a:gd name="connsiteX9" fmla="*/ 280836 w 866578"/>
                    <a:gd name="connsiteY9" fmla="*/ 568974 h 609815"/>
                    <a:gd name="connsiteX10" fmla="*/ 301200 w 866578"/>
                    <a:gd name="connsiteY10" fmla="*/ 577720 h 609815"/>
                    <a:gd name="connsiteX11" fmla="*/ 143306 w 866578"/>
                    <a:gd name="connsiteY11" fmla="*/ 577720 h 609815"/>
                    <a:gd name="connsiteX12" fmla="*/ 32079 w 866578"/>
                    <a:gd name="connsiteY12" fmla="*/ 466493 h 609815"/>
                    <a:gd name="connsiteX13" fmla="*/ 32079 w 866578"/>
                    <a:gd name="connsiteY13" fmla="*/ 143323 h 609815"/>
                    <a:gd name="connsiteX14" fmla="*/ 143306 w 866578"/>
                    <a:gd name="connsiteY14" fmla="*/ 32096 h 609815"/>
                    <a:gd name="connsiteX15" fmla="*/ 301184 w 866578"/>
                    <a:gd name="connsiteY15" fmla="*/ 32096 h 609815"/>
                    <a:gd name="connsiteX16" fmla="*/ 280836 w 866578"/>
                    <a:gd name="connsiteY16" fmla="*/ 40842 h 609815"/>
                    <a:gd name="connsiteX17" fmla="*/ 234538 w 866578"/>
                    <a:gd name="connsiteY17" fmla="*/ 106156 h 609815"/>
                    <a:gd name="connsiteX18" fmla="*/ 169224 w 866578"/>
                    <a:gd name="connsiteY18" fmla="*/ 152454 h 609815"/>
                    <a:gd name="connsiteX19" fmla="*/ 161793 w 866578"/>
                    <a:gd name="connsiteY19" fmla="*/ 232163 h 609815"/>
                    <a:gd name="connsiteX20" fmla="*/ 379337 w 866578"/>
                    <a:gd name="connsiteY20" fmla="*/ 548015 h 609815"/>
                    <a:gd name="connsiteX21" fmla="*/ 371457 w 866578"/>
                    <a:gd name="connsiteY21" fmla="*/ 535707 h 609815"/>
                    <a:gd name="connsiteX22" fmla="*/ 358459 w 866578"/>
                    <a:gd name="connsiteY22" fmla="*/ 542414 h 609815"/>
                    <a:gd name="connsiteX23" fmla="*/ 296883 w 866578"/>
                    <a:gd name="connsiteY23" fmla="*/ 541147 h 609815"/>
                    <a:gd name="connsiteX24" fmla="*/ 265013 w 866578"/>
                    <a:gd name="connsiteY24" fmla="*/ 488462 h 609815"/>
                    <a:gd name="connsiteX25" fmla="*/ 264339 w 866578"/>
                    <a:gd name="connsiteY25" fmla="*/ 473858 h 609815"/>
                    <a:gd name="connsiteX26" fmla="*/ 249735 w 866578"/>
                    <a:gd name="connsiteY26" fmla="*/ 473184 h 609815"/>
                    <a:gd name="connsiteX27" fmla="*/ 197034 w 866578"/>
                    <a:gd name="connsiteY27" fmla="*/ 441314 h 609815"/>
                    <a:gd name="connsiteX28" fmla="*/ 195783 w 866578"/>
                    <a:gd name="connsiteY28" fmla="*/ 379738 h 609815"/>
                    <a:gd name="connsiteX29" fmla="*/ 202491 w 866578"/>
                    <a:gd name="connsiteY29" fmla="*/ 366756 h 609815"/>
                    <a:gd name="connsiteX30" fmla="*/ 190182 w 866578"/>
                    <a:gd name="connsiteY30" fmla="*/ 358860 h 609815"/>
                    <a:gd name="connsiteX31" fmla="*/ 160478 w 866578"/>
                    <a:gd name="connsiteY31" fmla="*/ 304908 h 609815"/>
                    <a:gd name="connsiteX32" fmla="*/ 190182 w 866578"/>
                    <a:gd name="connsiteY32" fmla="*/ 250955 h 609815"/>
                    <a:gd name="connsiteX33" fmla="*/ 202491 w 866578"/>
                    <a:gd name="connsiteY33" fmla="*/ 243059 h 609815"/>
                    <a:gd name="connsiteX34" fmla="*/ 195783 w 866578"/>
                    <a:gd name="connsiteY34" fmla="*/ 230077 h 609815"/>
                    <a:gd name="connsiteX35" fmla="*/ 197034 w 866578"/>
                    <a:gd name="connsiteY35" fmla="*/ 168502 h 609815"/>
                    <a:gd name="connsiteX36" fmla="*/ 249735 w 866578"/>
                    <a:gd name="connsiteY36" fmla="*/ 136631 h 609815"/>
                    <a:gd name="connsiteX37" fmla="*/ 264339 w 866578"/>
                    <a:gd name="connsiteY37" fmla="*/ 135957 h 609815"/>
                    <a:gd name="connsiteX38" fmla="*/ 265013 w 866578"/>
                    <a:gd name="connsiteY38" fmla="*/ 121353 h 609815"/>
                    <a:gd name="connsiteX39" fmla="*/ 296883 w 866578"/>
                    <a:gd name="connsiteY39" fmla="*/ 68668 h 609815"/>
                    <a:gd name="connsiteX40" fmla="*/ 358459 w 866578"/>
                    <a:gd name="connsiteY40" fmla="*/ 67401 h 609815"/>
                    <a:gd name="connsiteX41" fmla="*/ 371457 w 866578"/>
                    <a:gd name="connsiteY41" fmla="*/ 74109 h 609815"/>
                    <a:gd name="connsiteX42" fmla="*/ 379337 w 866578"/>
                    <a:gd name="connsiteY42" fmla="*/ 61800 h 609815"/>
                    <a:gd name="connsiteX43" fmla="*/ 433289 w 866578"/>
                    <a:gd name="connsiteY43" fmla="*/ 32096 h 609815"/>
                    <a:gd name="connsiteX44" fmla="*/ 487242 w 866578"/>
                    <a:gd name="connsiteY44" fmla="*/ 61800 h 609815"/>
                    <a:gd name="connsiteX45" fmla="*/ 495121 w 866578"/>
                    <a:gd name="connsiteY45" fmla="*/ 74109 h 609815"/>
                    <a:gd name="connsiteX46" fmla="*/ 508120 w 866578"/>
                    <a:gd name="connsiteY46" fmla="*/ 67401 h 609815"/>
                    <a:gd name="connsiteX47" fmla="*/ 569695 w 866578"/>
                    <a:gd name="connsiteY47" fmla="*/ 68668 h 609815"/>
                    <a:gd name="connsiteX48" fmla="*/ 601566 w 866578"/>
                    <a:gd name="connsiteY48" fmla="*/ 121353 h 609815"/>
                    <a:gd name="connsiteX49" fmla="*/ 602240 w 866578"/>
                    <a:gd name="connsiteY49" fmla="*/ 135957 h 609815"/>
                    <a:gd name="connsiteX50" fmla="*/ 616843 w 866578"/>
                    <a:gd name="connsiteY50" fmla="*/ 136631 h 609815"/>
                    <a:gd name="connsiteX51" fmla="*/ 669544 w 866578"/>
                    <a:gd name="connsiteY51" fmla="*/ 168502 h 609815"/>
                    <a:gd name="connsiteX52" fmla="*/ 670796 w 866578"/>
                    <a:gd name="connsiteY52" fmla="*/ 230077 h 609815"/>
                    <a:gd name="connsiteX53" fmla="*/ 664088 w 866578"/>
                    <a:gd name="connsiteY53" fmla="*/ 243059 h 609815"/>
                    <a:gd name="connsiteX54" fmla="*/ 676397 w 866578"/>
                    <a:gd name="connsiteY54" fmla="*/ 250955 h 609815"/>
                    <a:gd name="connsiteX55" fmla="*/ 706101 w 866578"/>
                    <a:gd name="connsiteY55" fmla="*/ 304908 h 609815"/>
                    <a:gd name="connsiteX56" fmla="*/ 676397 w 866578"/>
                    <a:gd name="connsiteY56" fmla="*/ 358860 h 609815"/>
                    <a:gd name="connsiteX57" fmla="*/ 664088 w 866578"/>
                    <a:gd name="connsiteY57" fmla="*/ 366756 h 609815"/>
                    <a:gd name="connsiteX58" fmla="*/ 670796 w 866578"/>
                    <a:gd name="connsiteY58" fmla="*/ 379738 h 609815"/>
                    <a:gd name="connsiteX59" fmla="*/ 669544 w 866578"/>
                    <a:gd name="connsiteY59" fmla="*/ 441314 h 609815"/>
                    <a:gd name="connsiteX60" fmla="*/ 616843 w 866578"/>
                    <a:gd name="connsiteY60" fmla="*/ 473184 h 609815"/>
                    <a:gd name="connsiteX61" fmla="*/ 602240 w 866578"/>
                    <a:gd name="connsiteY61" fmla="*/ 473858 h 609815"/>
                    <a:gd name="connsiteX62" fmla="*/ 601566 w 866578"/>
                    <a:gd name="connsiteY62" fmla="*/ 488462 h 609815"/>
                    <a:gd name="connsiteX63" fmla="*/ 569695 w 866578"/>
                    <a:gd name="connsiteY63" fmla="*/ 541147 h 609815"/>
                    <a:gd name="connsiteX64" fmla="*/ 508120 w 866578"/>
                    <a:gd name="connsiteY64" fmla="*/ 542414 h 609815"/>
                    <a:gd name="connsiteX65" fmla="*/ 495121 w 866578"/>
                    <a:gd name="connsiteY65" fmla="*/ 535707 h 609815"/>
                    <a:gd name="connsiteX66" fmla="*/ 487242 w 866578"/>
                    <a:gd name="connsiteY66" fmla="*/ 548015 h 609815"/>
                    <a:gd name="connsiteX67" fmla="*/ 433289 w 866578"/>
                    <a:gd name="connsiteY67" fmla="*/ 577720 h 609815"/>
                    <a:gd name="connsiteX68" fmla="*/ 379337 w 866578"/>
                    <a:gd name="connsiteY68" fmla="*/ 548015 h 609815"/>
                    <a:gd name="connsiteX69" fmla="*/ 361813 w 866578"/>
                    <a:gd name="connsiteY69" fmla="*/ 577720 h 609815"/>
                    <a:gd name="connsiteX70" fmla="*/ 356003 w 866578"/>
                    <a:gd name="connsiteY70" fmla="*/ 577720 h 609815"/>
                    <a:gd name="connsiteX71" fmla="*/ 360545 w 866578"/>
                    <a:gd name="connsiteY71" fmla="*/ 576388 h 609815"/>
                    <a:gd name="connsiteX72" fmla="*/ 361813 w 866578"/>
                    <a:gd name="connsiteY72" fmla="*/ 577720 h 609815"/>
                    <a:gd name="connsiteX73" fmla="*/ 356003 w 866578"/>
                    <a:gd name="connsiteY73" fmla="*/ 32096 h 609815"/>
                    <a:gd name="connsiteX74" fmla="*/ 361813 w 866578"/>
                    <a:gd name="connsiteY74" fmla="*/ 32096 h 609815"/>
                    <a:gd name="connsiteX75" fmla="*/ 360545 w 866578"/>
                    <a:gd name="connsiteY75" fmla="*/ 33428 h 609815"/>
                    <a:gd name="connsiteX76" fmla="*/ 356003 w 866578"/>
                    <a:gd name="connsiteY76" fmla="*/ 32096 h 609815"/>
                    <a:gd name="connsiteX77" fmla="*/ 704785 w 866578"/>
                    <a:gd name="connsiteY77" fmla="*/ 377652 h 609815"/>
                    <a:gd name="connsiteX78" fmla="*/ 738197 w 866578"/>
                    <a:gd name="connsiteY78" fmla="*/ 304908 h 609815"/>
                    <a:gd name="connsiteX79" fmla="*/ 704785 w 866578"/>
                    <a:gd name="connsiteY79" fmla="*/ 232163 h 609815"/>
                    <a:gd name="connsiteX80" fmla="*/ 697355 w 866578"/>
                    <a:gd name="connsiteY80" fmla="*/ 152454 h 609815"/>
                    <a:gd name="connsiteX81" fmla="*/ 632041 w 866578"/>
                    <a:gd name="connsiteY81" fmla="*/ 106156 h 609815"/>
                    <a:gd name="connsiteX82" fmla="*/ 585743 w 866578"/>
                    <a:gd name="connsiteY82" fmla="*/ 40842 h 609815"/>
                    <a:gd name="connsiteX83" fmla="*/ 565394 w 866578"/>
                    <a:gd name="connsiteY83" fmla="*/ 32096 h 609815"/>
                    <a:gd name="connsiteX84" fmla="*/ 723272 w 866578"/>
                    <a:gd name="connsiteY84" fmla="*/ 32096 h 609815"/>
                    <a:gd name="connsiteX85" fmla="*/ 834499 w 866578"/>
                    <a:gd name="connsiteY85" fmla="*/ 143323 h 609815"/>
                    <a:gd name="connsiteX86" fmla="*/ 834499 w 866578"/>
                    <a:gd name="connsiteY86" fmla="*/ 466509 h 609815"/>
                    <a:gd name="connsiteX87" fmla="*/ 723272 w 866578"/>
                    <a:gd name="connsiteY87" fmla="*/ 577736 h 609815"/>
                    <a:gd name="connsiteX88" fmla="*/ 565362 w 866578"/>
                    <a:gd name="connsiteY88" fmla="*/ 577736 h 609815"/>
                    <a:gd name="connsiteX89" fmla="*/ 585743 w 866578"/>
                    <a:gd name="connsiteY89" fmla="*/ 568990 h 609815"/>
                    <a:gd name="connsiteX90" fmla="*/ 632041 w 866578"/>
                    <a:gd name="connsiteY90" fmla="*/ 503675 h 609815"/>
                    <a:gd name="connsiteX91" fmla="*/ 697355 w 866578"/>
                    <a:gd name="connsiteY91" fmla="*/ 457377 h 609815"/>
                    <a:gd name="connsiteX92" fmla="*/ 704785 w 866578"/>
                    <a:gd name="connsiteY92" fmla="*/ 377652 h 609815"/>
                    <a:gd name="connsiteX93" fmla="*/ 504766 w 866578"/>
                    <a:gd name="connsiteY93" fmla="*/ 32096 h 609815"/>
                    <a:gd name="connsiteX94" fmla="*/ 510575 w 866578"/>
                    <a:gd name="connsiteY94" fmla="*/ 32096 h 609815"/>
                    <a:gd name="connsiteX95" fmla="*/ 506034 w 866578"/>
                    <a:gd name="connsiteY95" fmla="*/ 33428 h 609815"/>
                    <a:gd name="connsiteX96" fmla="*/ 504766 w 866578"/>
                    <a:gd name="connsiteY96" fmla="*/ 32096 h 609815"/>
                    <a:gd name="connsiteX97" fmla="*/ 510591 w 866578"/>
                    <a:gd name="connsiteY97" fmla="*/ 577720 h 609815"/>
                    <a:gd name="connsiteX98" fmla="*/ 504766 w 866578"/>
                    <a:gd name="connsiteY98" fmla="*/ 577720 h 609815"/>
                    <a:gd name="connsiteX99" fmla="*/ 506034 w 866578"/>
                    <a:gd name="connsiteY99" fmla="*/ 576388 h 609815"/>
                    <a:gd name="connsiteX100" fmla="*/ 510591 w 866578"/>
                    <a:gd name="connsiteY100" fmla="*/ 577720 h 609815"/>
                    <a:gd name="connsiteX101" fmla="*/ 755689 w 866578"/>
                    <a:gd name="connsiteY101" fmla="*/ 577720 h 609815"/>
                    <a:gd name="connsiteX102" fmla="*/ 834483 w 866578"/>
                    <a:gd name="connsiteY102" fmla="*/ 498925 h 609815"/>
                    <a:gd name="connsiteX103" fmla="*/ 834483 w 866578"/>
                    <a:gd name="connsiteY103" fmla="*/ 577720 h 609815"/>
                    <a:gd name="connsiteX104" fmla="*/ 834483 w 866578"/>
                    <a:gd name="connsiteY104" fmla="*/ 110890 h 609815"/>
                    <a:gd name="connsiteX105" fmla="*/ 755689 w 866578"/>
                    <a:gd name="connsiteY105" fmla="*/ 32096 h 609815"/>
                    <a:gd name="connsiteX106" fmla="*/ 834483 w 866578"/>
                    <a:gd name="connsiteY106" fmla="*/ 32096 h 609815"/>
                    <a:gd name="connsiteX107" fmla="*/ 110890 w 866578"/>
                    <a:gd name="connsiteY107" fmla="*/ 32096 h 609815"/>
                    <a:gd name="connsiteX108" fmla="*/ 32096 w 866578"/>
                    <a:gd name="connsiteY108" fmla="*/ 110890 h 609815"/>
                    <a:gd name="connsiteX109" fmla="*/ 32096 w 866578"/>
                    <a:gd name="connsiteY109" fmla="*/ 32096 h 609815"/>
                    <a:gd name="connsiteX110" fmla="*/ 32096 w 866578"/>
                    <a:gd name="connsiteY110" fmla="*/ 498925 h 609815"/>
                    <a:gd name="connsiteX111" fmla="*/ 110890 w 866578"/>
                    <a:gd name="connsiteY111" fmla="*/ 577720 h 609815"/>
                    <a:gd name="connsiteX112" fmla="*/ 32096 w 866578"/>
                    <a:gd name="connsiteY112" fmla="*/ 577720 h 609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866578" h="609815">
                      <a:moveTo>
                        <a:pt x="866579" y="609815"/>
                      </a:moveTo>
                      <a:lnTo>
                        <a:pt x="866579" y="0"/>
                      </a:lnTo>
                      <a:lnTo>
                        <a:pt x="0" y="0"/>
                      </a:lnTo>
                      <a:lnTo>
                        <a:pt x="0" y="609815"/>
                      </a:lnTo>
                      <a:close/>
                      <a:moveTo>
                        <a:pt x="161793" y="232163"/>
                      </a:moveTo>
                      <a:cubicBezTo>
                        <a:pt x="140675" y="250345"/>
                        <a:pt x="128382" y="276680"/>
                        <a:pt x="128382" y="304908"/>
                      </a:cubicBezTo>
                      <a:cubicBezTo>
                        <a:pt x="128382" y="333136"/>
                        <a:pt x="140675" y="359470"/>
                        <a:pt x="161793" y="377652"/>
                      </a:cubicBezTo>
                      <a:cubicBezTo>
                        <a:pt x="152598" y="403954"/>
                        <a:pt x="155118" y="432888"/>
                        <a:pt x="169224" y="457361"/>
                      </a:cubicBezTo>
                      <a:cubicBezTo>
                        <a:pt x="183346" y="481818"/>
                        <a:pt x="207144" y="498476"/>
                        <a:pt x="234538" y="503659"/>
                      </a:cubicBezTo>
                      <a:cubicBezTo>
                        <a:pt x="239705" y="531053"/>
                        <a:pt x="256363" y="554852"/>
                        <a:pt x="280836" y="568974"/>
                      </a:cubicBezTo>
                      <a:cubicBezTo>
                        <a:pt x="287351" y="572729"/>
                        <a:pt x="294187" y="575617"/>
                        <a:pt x="301200" y="577720"/>
                      </a:cubicBezTo>
                      <a:lnTo>
                        <a:pt x="143306" y="577720"/>
                      </a:lnTo>
                      <a:cubicBezTo>
                        <a:pt x="136037" y="519755"/>
                        <a:pt x="90044" y="473778"/>
                        <a:pt x="32079" y="466493"/>
                      </a:cubicBezTo>
                      <a:lnTo>
                        <a:pt x="32079" y="143323"/>
                      </a:lnTo>
                      <a:cubicBezTo>
                        <a:pt x="90044" y="136053"/>
                        <a:pt x="136021" y="90060"/>
                        <a:pt x="143306" y="32096"/>
                      </a:cubicBezTo>
                      <a:lnTo>
                        <a:pt x="301184" y="32096"/>
                      </a:lnTo>
                      <a:cubicBezTo>
                        <a:pt x="294171" y="34214"/>
                        <a:pt x="287335" y="37086"/>
                        <a:pt x="280836" y="40842"/>
                      </a:cubicBezTo>
                      <a:cubicBezTo>
                        <a:pt x="256379" y="54964"/>
                        <a:pt x="239721" y="78762"/>
                        <a:pt x="234538" y="106156"/>
                      </a:cubicBezTo>
                      <a:cubicBezTo>
                        <a:pt x="207144" y="111339"/>
                        <a:pt x="183346" y="127997"/>
                        <a:pt x="169224" y="152454"/>
                      </a:cubicBezTo>
                      <a:cubicBezTo>
                        <a:pt x="155118" y="176911"/>
                        <a:pt x="152598" y="205861"/>
                        <a:pt x="161793" y="232163"/>
                      </a:cubicBezTo>
                      <a:close/>
                      <a:moveTo>
                        <a:pt x="379337" y="548015"/>
                      </a:moveTo>
                      <a:lnTo>
                        <a:pt x="371457" y="535707"/>
                      </a:lnTo>
                      <a:lnTo>
                        <a:pt x="358459" y="542414"/>
                      </a:lnTo>
                      <a:cubicBezTo>
                        <a:pt x="338800" y="552557"/>
                        <a:pt x="315820" y="552075"/>
                        <a:pt x="296883" y="541147"/>
                      </a:cubicBezTo>
                      <a:cubicBezTo>
                        <a:pt x="277931" y="530218"/>
                        <a:pt x="266024" y="510528"/>
                        <a:pt x="265013" y="488462"/>
                      </a:cubicBezTo>
                      <a:lnTo>
                        <a:pt x="264339" y="473858"/>
                      </a:lnTo>
                      <a:lnTo>
                        <a:pt x="249735" y="473184"/>
                      </a:lnTo>
                      <a:cubicBezTo>
                        <a:pt x="227669" y="472157"/>
                        <a:pt x="207947" y="460234"/>
                        <a:pt x="197034" y="441314"/>
                      </a:cubicBezTo>
                      <a:cubicBezTo>
                        <a:pt x="186106" y="422377"/>
                        <a:pt x="185640" y="399349"/>
                        <a:pt x="195783" y="379738"/>
                      </a:cubicBezTo>
                      <a:lnTo>
                        <a:pt x="202491" y="366756"/>
                      </a:lnTo>
                      <a:lnTo>
                        <a:pt x="190182" y="358860"/>
                      </a:lnTo>
                      <a:cubicBezTo>
                        <a:pt x="171567" y="346937"/>
                        <a:pt x="160478" y="326765"/>
                        <a:pt x="160478" y="304908"/>
                      </a:cubicBezTo>
                      <a:cubicBezTo>
                        <a:pt x="160478" y="283051"/>
                        <a:pt x="171567" y="262878"/>
                        <a:pt x="190182" y="250955"/>
                      </a:cubicBezTo>
                      <a:lnTo>
                        <a:pt x="202491" y="243059"/>
                      </a:lnTo>
                      <a:lnTo>
                        <a:pt x="195783" y="230077"/>
                      </a:lnTo>
                      <a:cubicBezTo>
                        <a:pt x="185640" y="210450"/>
                        <a:pt x="186106" y="187438"/>
                        <a:pt x="197034" y="168502"/>
                      </a:cubicBezTo>
                      <a:cubicBezTo>
                        <a:pt x="207963" y="149565"/>
                        <a:pt x="227669" y="137658"/>
                        <a:pt x="249735" y="136631"/>
                      </a:cubicBezTo>
                      <a:lnTo>
                        <a:pt x="264339" y="135957"/>
                      </a:lnTo>
                      <a:lnTo>
                        <a:pt x="265013" y="121353"/>
                      </a:lnTo>
                      <a:cubicBezTo>
                        <a:pt x="266024" y="99288"/>
                        <a:pt x="277947" y="79597"/>
                        <a:pt x="296883" y="68668"/>
                      </a:cubicBezTo>
                      <a:cubicBezTo>
                        <a:pt x="315820" y="57724"/>
                        <a:pt x="338800" y="57258"/>
                        <a:pt x="358459" y="67401"/>
                      </a:cubicBezTo>
                      <a:lnTo>
                        <a:pt x="371457" y="74109"/>
                      </a:lnTo>
                      <a:lnTo>
                        <a:pt x="379337" y="61800"/>
                      </a:lnTo>
                      <a:cubicBezTo>
                        <a:pt x="391260" y="43201"/>
                        <a:pt x="411432" y="32096"/>
                        <a:pt x="433289" y="32096"/>
                      </a:cubicBezTo>
                      <a:cubicBezTo>
                        <a:pt x="455146" y="32096"/>
                        <a:pt x="475318" y="43201"/>
                        <a:pt x="487242" y="61800"/>
                      </a:cubicBezTo>
                      <a:lnTo>
                        <a:pt x="495121" y="74109"/>
                      </a:lnTo>
                      <a:lnTo>
                        <a:pt x="508120" y="67401"/>
                      </a:lnTo>
                      <a:cubicBezTo>
                        <a:pt x="527778" y="57258"/>
                        <a:pt x="550759" y="57740"/>
                        <a:pt x="569695" y="68668"/>
                      </a:cubicBezTo>
                      <a:cubicBezTo>
                        <a:pt x="588648" y="79597"/>
                        <a:pt x="600555" y="99288"/>
                        <a:pt x="601566" y="121353"/>
                      </a:cubicBezTo>
                      <a:lnTo>
                        <a:pt x="602240" y="135957"/>
                      </a:lnTo>
                      <a:lnTo>
                        <a:pt x="616843" y="136631"/>
                      </a:lnTo>
                      <a:cubicBezTo>
                        <a:pt x="638909" y="137658"/>
                        <a:pt x="658632" y="149581"/>
                        <a:pt x="669544" y="168502"/>
                      </a:cubicBezTo>
                      <a:cubicBezTo>
                        <a:pt x="680473" y="187438"/>
                        <a:pt x="680938" y="210466"/>
                        <a:pt x="670796" y="230077"/>
                      </a:cubicBezTo>
                      <a:lnTo>
                        <a:pt x="664088" y="243059"/>
                      </a:lnTo>
                      <a:lnTo>
                        <a:pt x="676397" y="250955"/>
                      </a:lnTo>
                      <a:cubicBezTo>
                        <a:pt x="695012" y="262878"/>
                        <a:pt x="706101" y="283051"/>
                        <a:pt x="706101" y="304908"/>
                      </a:cubicBezTo>
                      <a:cubicBezTo>
                        <a:pt x="706101" y="326765"/>
                        <a:pt x="695012" y="346937"/>
                        <a:pt x="676397" y="358860"/>
                      </a:cubicBezTo>
                      <a:lnTo>
                        <a:pt x="664088" y="366756"/>
                      </a:lnTo>
                      <a:lnTo>
                        <a:pt x="670796" y="379738"/>
                      </a:lnTo>
                      <a:cubicBezTo>
                        <a:pt x="680938" y="399365"/>
                        <a:pt x="680473" y="422377"/>
                        <a:pt x="669544" y="441314"/>
                      </a:cubicBezTo>
                      <a:cubicBezTo>
                        <a:pt x="658616" y="460250"/>
                        <a:pt x="638909" y="472157"/>
                        <a:pt x="616843" y="473184"/>
                      </a:cubicBezTo>
                      <a:lnTo>
                        <a:pt x="602240" y="473858"/>
                      </a:lnTo>
                      <a:lnTo>
                        <a:pt x="601566" y="488462"/>
                      </a:lnTo>
                      <a:cubicBezTo>
                        <a:pt x="600555" y="510528"/>
                        <a:pt x="588632" y="530218"/>
                        <a:pt x="569695" y="541147"/>
                      </a:cubicBezTo>
                      <a:cubicBezTo>
                        <a:pt x="550759" y="552091"/>
                        <a:pt x="527778" y="552557"/>
                        <a:pt x="508120" y="542414"/>
                      </a:cubicBezTo>
                      <a:lnTo>
                        <a:pt x="495121" y="535707"/>
                      </a:lnTo>
                      <a:lnTo>
                        <a:pt x="487242" y="548015"/>
                      </a:lnTo>
                      <a:cubicBezTo>
                        <a:pt x="475318" y="566615"/>
                        <a:pt x="455146" y="577720"/>
                        <a:pt x="433289" y="577720"/>
                      </a:cubicBezTo>
                      <a:cubicBezTo>
                        <a:pt x="411432" y="577720"/>
                        <a:pt x="391260" y="566615"/>
                        <a:pt x="379337" y="548015"/>
                      </a:cubicBezTo>
                      <a:close/>
                      <a:moveTo>
                        <a:pt x="361813" y="577720"/>
                      </a:moveTo>
                      <a:lnTo>
                        <a:pt x="356003" y="577720"/>
                      </a:lnTo>
                      <a:cubicBezTo>
                        <a:pt x="357512" y="577270"/>
                        <a:pt x="359052" y="576917"/>
                        <a:pt x="360545" y="576388"/>
                      </a:cubicBezTo>
                      <a:cubicBezTo>
                        <a:pt x="360946" y="576869"/>
                        <a:pt x="361395" y="577254"/>
                        <a:pt x="361813" y="577720"/>
                      </a:cubicBezTo>
                      <a:close/>
                      <a:moveTo>
                        <a:pt x="356003" y="32096"/>
                      </a:moveTo>
                      <a:lnTo>
                        <a:pt x="361813" y="32096"/>
                      </a:lnTo>
                      <a:cubicBezTo>
                        <a:pt x="361411" y="32561"/>
                        <a:pt x="360946" y="32946"/>
                        <a:pt x="360545" y="33428"/>
                      </a:cubicBezTo>
                      <a:cubicBezTo>
                        <a:pt x="359036" y="32898"/>
                        <a:pt x="357512" y="32545"/>
                        <a:pt x="356003" y="32096"/>
                      </a:cubicBezTo>
                      <a:close/>
                      <a:moveTo>
                        <a:pt x="704785" y="377652"/>
                      </a:moveTo>
                      <a:cubicBezTo>
                        <a:pt x="725904" y="359470"/>
                        <a:pt x="738197" y="333136"/>
                        <a:pt x="738197" y="304908"/>
                      </a:cubicBezTo>
                      <a:cubicBezTo>
                        <a:pt x="738197" y="276680"/>
                        <a:pt x="725904" y="250345"/>
                        <a:pt x="704785" y="232163"/>
                      </a:cubicBezTo>
                      <a:cubicBezTo>
                        <a:pt x="713980" y="205861"/>
                        <a:pt x="711461" y="176927"/>
                        <a:pt x="697355" y="152454"/>
                      </a:cubicBezTo>
                      <a:cubicBezTo>
                        <a:pt x="683233" y="127997"/>
                        <a:pt x="659434" y="111339"/>
                        <a:pt x="632041" y="106156"/>
                      </a:cubicBezTo>
                      <a:cubicBezTo>
                        <a:pt x="626873" y="78762"/>
                        <a:pt x="610216" y="54964"/>
                        <a:pt x="585743" y="40842"/>
                      </a:cubicBezTo>
                      <a:cubicBezTo>
                        <a:pt x="579228" y="37086"/>
                        <a:pt x="572391" y="34214"/>
                        <a:pt x="565394" y="32096"/>
                      </a:cubicBezTo>
                      <a:lnTo>
                        <a:pt x="723272" y="32096"/>
                      </a:lnTo>
                      <a:cubicBezTo>
                        <a:pt x="730542" y="90060"/>
                        <a:pt x="776535" y="136037"/>
                        <a:pt x="834499" y="143323"/>
                      </a:cubicBezTo>
                      <a:lnTo>
                        <a:pt x="834499" y="466509"/>
                      </a:lnTo>
                      <a:cubicBezTo>
                        <a:pt x="776535" y="473778"/>
                        <a:pt x="730558" y="519771"/>
                        <a:pt x="723272" y="577736"/>
                      </a:cubicBezTo>
                      <a:lnTo>
                        <a:pt x="565362" y="577736"/>
                      </a:lnTo>
                      <a:cubicBezTo>
                        <a:pt x="572375" y="575617"/>
                        <a:pt x="579228" y="572745"/>
                        <a:pt x="585743" y="568990"/>
                      </a:cubicBezTo>
                      <a:cubicBezTo>
                        <a:pt x="610200" y="554868"/>
                        <a:pt x="626857" y="531069"/>
                        <a:pt x="632041" y="503675"/>
                      </a:cubicBezTo>
                      <a:cubicBezTo>
                        <a:pt x="659434" y="498492"/>
                        <a:pt x="683233" y="481834"/>
                        <a:pt x="697355" y="457377"/>
                      </a:cubicBezTo>
                      <a:cubicBezTo>
                        <a:pt x="711461" y="432905"/>
                        <a:pt x="713980" y="403954"/>
                        <a:pt x="704785" y="377652"/>
                      </a:cubicBezTo>
                      <a:close/>
                      <a:moveTo>
                        <a:pt x="504766" y="32096"/>
                      </a:moveTo>
                      <a:lnTo>
                        <a:pt x="510575" y="32096"/>
                      </a:lnTo>
                      <a:cubicBezTo>
                        <a:pt x="509067" y="32545"/>
                        <a:pt x="507526" y="32898"/>
                        <a:pt x="506034" y="33428"/>
                      </a:cubicBezTo>
                      <a:cubicBezTo>
                        <a:pt x="505633" y="32946"/>
                        <a:pt x="505183" y="32561"/>
                        <a:pt x="504766" y="32096"/>
                      </a:cubicBezTo>
                      <a:close/>
                      <a:moveTo>
                        <a:pt x="510591" y="577720"/>
                      </a:moveTo>
                      <a:lnTo>
                        <a:pt x="504766" y="577720"/>
                      </a:lnTo>
                      <a:cubicBezTo>
                        <a:pt x="505167" y="577254"/>
                        <a:pt x="505633" y="576869"/>
                        <a:pt x="506034" y="576388"/>
                      </a:cubicBezTo>
                      <a:cubicBezTo>
                        <a:pt x="507542" y="576917"/>
                        <a:pt x="509067" y="577270"/>
                        <a:pt x="510591" y="577720"/>
                      </a:cubicBezTo>
                      <a:close/>
                      <a:moveTo>
                        <a:pt x="755689" y="577720"/>
                      </a:moveTo>
                      <a:cubicBezTo>
                        <a:pt x="762477" y="537488"/>
                        <a:pt x="794251" y="505729"/>
                        <a:pt x="834483" y="498925"/>
                      </a:cubicBezTo>
                      <a:lnTo>
                        <a:pt x="834483" y="577720"/>
                      </a:lnTo>
                      <a:close/>
                      <a:moveTo>
                        <a:pt x="834483" y="110890"/>
                      </a:moveTo>
                      <a:cubicBezTo>
                        <a:pt x="794251" y="104102"/>
                        <a:pt x="762493" y="72327"/>
                        <a:pt x="755689" y="32096"/>
                      </a:cubicBezTo>
                      <a:lnTo>
                        <a:pt x="834483" y="32096"/>
                      </a:lnTo>
                      <a:close/>
                      <a:moveTo>
                        <a:pt x="110890" y="32096"/>
                      </a:moveTo>
                      <a:cubicBezTo>
                        <a:pt x="104086" y="72327"/>
                        <a:pt x="72327" y="104086"/>
                        <a:pt x="32096" y="110890"/>
                      </a:cubicBezTo>
                      <a:lnTo>
                        <a:pt x="32096" y="32096"/>
                      </a:lnTo>
                      <a:close/>
                      <a:moveTo>
                        <a:pt x="32096" y="498925"/>
                      </a:moveTo>
                      <a:cubicBezTo>
                        <a:pt x="72327" y="505713"/>
                        <a:pt x="104086" y="537488"/>
                        <a:pt x="110890" y="577720"/>
                      </a:cubicBezTo>
                      <a:lnTo>
                        <a:pt x="32096" y="57772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59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3" name="任意多边形: 形状 122"/>
                <p:cNvSpPr/>
                <p:nvPr/>
              </p:nvSpPr>
              <p:spPr>
                <a:xfrm>
                  <a:off x="1390077" y="3722546"/>
                  <a:ext cx="306477" cy="305746"/>
                </a:xfrm>
                <a:custGeom>
                  <a:avLst/>
                  <a:gdLst>
                    <a:gd name="connsiteX0" fmla="*/ 994961 w 994960"/>
                    <a:gd name="connsiteY0" fmla="*/ 0 h 992586"/>
                    <a:gd name="connsiteX1" fmla="*/ 0 w 994960"/>
                    <a:gd name="connsiteY1" fmla="*/ 0 h 992586"/>
                    <a:gd name="connsiteX2" fmla="*/ 0 w 994960"/>
                    <a:gd name="connsiteY2" fmla="*/ 738197 h 992586"/>
                    <a:gd name="connsiteX3" fmla="*/ 201977 w 994960"/>
                    <a:gd name="connsiteY3" fmla="*/ 738197 h 992586"/>
                    <a:gd name="connsiteX4" fmla="*/ 98678 w 994960"/>
                    <a:gd name="connsiteY4" fmla="*/ 841497 h 992586"/>
                    <a:gd name="connsiteX5" fmla="*/ 211991 w 994960"/>
                    <a:gd name="connsiteY5" fmla="*/ 879273 h 992586"/>
                    <a:gd name="connsiteX6" fmla="*/ 249767 w 994960"/>
                    <a:gd name="connsiteY6" fmla="*/ 992586 h 992586"/>
                    <a:gd name="connsiteX7" fmla="*/ 497480 w 994960"/>
                    <a:gd name="connsiteY7" fmla="*/ 744841 h 992586"/>
                    <a:gd name="connsiteX8" fmla="*/ 745225 w 994960"/>
                    <a:gd name="connsiteY8" fmla="*/ 992570 h 992586"/>
                    <a:gd name="connsiteX9" fmla="*/ 783002 w 994960"/>
                    <a:gd name="connsiteY9" fmla="*/ 879257 h 992586"/>
                    <a:gd name="connsiteX10" fmla="*/ 896315 w 994960"/>
                    <a:gd name="connsiteY10" fmla="*/ 841481 h 992586"/>
                    <a:gd name="connsiteX11" fmla="*/ 792984 w 994960"/>
                    <a:gd name="connsiteY11" fmla="*/ 738197 h 992586"/>
                    <a:gd name="connsiteX12" fmla="*/ 994961 w 994960"/>
                    <a:gd name="connsiteY12" fmla="*/ 738197 h 992586"/>
                    <a:gd name="connsiteX13" fmla="*/ 158102 w 994960"/>
                    <a:gd name="connsiteY13" fmla="*/ 827471 h 992586"/>
                    <a:gd name="connsiteX14" fmla="*/ 247360 w 994960"/>
                    <a:gd name="connsiteY14" fmla="*/ 738197 h 992586"/>
                    <a:gd name="connsiteX15" fmla="*/ 330359 w 994960"/>
                    <a:gd name="connsiteY15" fmla="*/ 738197 h 992586"/>
                    <a:gd name="connsiteX16" fmla="*/ 220336 w 994960"/>
                    <a:gd name="connsiteY16" fmla="*/ 848221 h 992586"/>
                    <a:gd name="connsiteX17" fmla="*/ 243027 w 994960"/>
                    <a:gd name="connsiteY17" fmla="*/ 870912 h 992586"/>
                    <a:gd name="connsiteX18" fmla="*/ 375742 w 994960"/>
                    <a:gd name="connsiteY18" fmla="*/ 738197 h 992586"/>
                    <a:gd name="connsiteX19" fmla="*/ 458741 w 994960"/>
                    <a:gd name="connsiteY19" fmla="*/ 738197 h 992586"/>
                    <a:gd name="connsiteX20" fmla="*/ 263793 w 994960"/>
                    <a:gd name="connsiteY20" fmla="*/ 933162 h 992586"/>
                    <a:gd name="connsiteX21" fmla="*/ 731168 w 994960"/>
                    <a:gd name="connsiteY21" fmla="*/ 933162 h 992586"/>
                    <a:gd name="connsiteX22" fmla="*/ 536220 w 994960"/>
                    <a:gd name="connsiteY22" fmla="*/ 738197 h 992586"/>
                    <a:gd name="connsiteX23" fmla="*/ 619218 w 994960"/>
                    <a:gd name="connsiteY23" fmla="*/ 738197 h 992586"/>
                    <a:gd name="connsiteX24" fmla="*/ 751933 w 994960"/>
                    <a:gd name="connsiteY24" fmla="*/ 870912 h 992586"/>
                    <a:gd name="connsiteX25" fmla="*/ 836858 w 994960"/>
                    <a:gd name="connsiteY25" fmla="*/ 827471 h 992586"/>
                    <a:gd name="connsiteX26" fmla="*/ 774609 w 994960"/>
                    <a:gd name="connsiteY26" fmla="*/ 848221 h 992586"/>
                    <a:gd name="connsiteX27" fmla="*/ 664602 w 994960"/>
                    <a:gd name="connsiteY27" fmla="*/ 738197 h 992586"/>
                    <a:gd name="connsiteX28" fmla="*/ 747600 w 994960"/>
                    <a:gd name="connsiteY28" fmla="*/ 738197 h 992586"/>
                    <a:gd name="connsiteX29" fmla="*/ 962865 w 994960"/>
                    <a:gd name="connsiteY29" fmla="*/ 706102 h 992586"/>
                    <a:gd name="connsiteX30" fmla="*/ 32096 w 994960"/>
                    <a:gd name="connsiteY30" fmla="*/ 706102 h 992586"/>
                    <a:gd name="connsiteX31" fmla="*/ 32096 w 994960"/>
                    <a:gd name="connsiteY31" fmla="*/ 32096 h 992586"/>
                    <a:gd name="connsiteX32" fmla="*/ 962865 w 994960"/>
                    <a:gd name="connsiteY32" fmla="*/ 32096 h 992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994960" h="992586">
                      <a:moveTo>
                        <a:pt x="994961" y="0"/>
                      </a:moveTo>
                      <a:lnTo>
                        <a:pt x="0" y="0"/>
                      </a:lnTo>
                      <a:lnTo>
                        <a:pt x="0" y="738197"/>
                      </a:lnTo>
                      <a:lnTo>
                        <a:pt x="201977" y="738197"/>
                      </a:lnTo>
                      <a:lnTo>
                        <a:pt x="98678" y="841497"/>
                      </a:lnTo>
                      <a:lnTo>
                        <a:pt x="211991" y="879273"/>
                      </a:lnTo>
                      <a:lnTo>
                        <a:pt x="249767" y="992586"/>
                      </a:lnTo>
                      <a:lnTo>
                        <a:pt x="497480" y="744841"/>
                      </a:lnTo>
                      <a:lnTo>
                        <a:pt x="745225" y="992570"/>
                      </a:lnTo>
                      <a:lnTo>
                        <a:pt x="783002" y="879257"/>
                      </a:lnTo>
                      <a:lnTo>
                        <a:pt x="896315" y="841481"/>
                      </a:lnTo>
                      <a:lnTo>
                        <a:pt x="792984" y="738197"/>
                      </a:lnTo>
                      <a:lnTo>
                        <a:pt x="994961" y="738197"/>
                      </a:lnTo>
                      <a:close/>
                      <a:moveTo>
                        <a:pt x="158102" y="827471"/>
                      </a:moveTo>
                      <a:lnTo>
                        <a:pt x="247360" y="738197"/>
                      </a:lnTo>
                      <a:lnTo>
                        <a:pt x="330359" y="738197"/>
                      </a:lnTo>
                      <a:lnTo>
                        <a:pt x="220336" y="848221"/>
                      </a:lnTo>
                      <a:close/>
                      <a:moveTo>
                        <a:pt x="243027" y="870912"/>
                      </a:moveTo>
                      <a:lnTo>
                        <a:pt x="375742" y="738197"/>
                      </a:lnTo>
                      <a:lnTo>
                        <a:pt x="458741" y="738197"/>
                      </a:lnTo>
                      <a:lnTo>
                        <a:pt x="263793" y="933162"/>
                      </a:lnTo>
                      <a:close/>
                      <a:moveTo>
                        <a:pt x="731168" y="933162"/>
                      </a:moveTo>
                      <a:lnTo>
                        <a:pt x="536220" y="738197"/>
                      </a:lnTo>
                      <a:lnTo>
                        <a:pt x="619218" y="738197"/>
                      </a:lnTo>
                      <a:lnTo>
                        <a:pt x="751933" y="870912"/>
                      </a:lnTo>
                      <a:close/>
                      <a:moveTo>
                        <a:pt x="836858" y="827471"/>
                      </a:moveTo>
                      <a:lnTo>
                        <a:pt x="774609" y="848221"/>
                      </a:lnTo>
                      <a:lnTo>
                        <a:pt x="664602" y="738197"/>
                      </a:lnTo>
                      <a:lnTo>
                        <a:pt x="747600" y="738197"/>
                      </a:lnTo>
                      <a:close/>
                      <a:moveTo>
                        <a:pt x="962865" y="706102"/>
                      </a:moveTo>
                      <a:lnTo>
                        <a:pt x="32096" y="706102"/>
                      </a:lnTo>
                      <a:lnTo>
                        <a:pt x="32096" y="32096"/>
                      </a:lnTo>
                      <a:lnTo>
                        <a:pt x="962865" y="320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59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900F404-6806-41B7-BAB5-8F92F3BD28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SILENT SENTINEL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EA4591-0ABC-4051-A783-DA9EA94128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</a:p>
          <a:p>
            <a:r>
              <a:rPr lang="zh-CN" altLang="en-US" dirty="0"/>
              <a:t>感谢您的观看！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81AD775-1326-4308-8D10-B3A96A20E2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汇报人：君回</a:t>
            </a:r>
          </a:p>
          <a:p>
            <a:r>
              <a:rPr lang="zh-CN" altLang="en-US" dirty="0"/>
              <a:t>赛道：研究生组</a:t>
            </a:r>
          </a:p>
        </p:txBody>
      </p:sp>
      <p:pic>
        <p:nvPicPr>
          <p:cNvPr id="6" name="图片 5" descr="图片包含 游戏机, 黑暗, 飞行&#10;&#10;描述已自动生成">
            <a:extLst>
              <a:ext uri="{FF2B5EF4-FFF2-40B4-BE49-F238E27FC236}">
                <a16:creationId xmlns:a16="http://schemas.microsoft.com/office/drawing/2014/main" id="{994F9089-BD2D-4F62-976D-A7108EDA3D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622" t="38754" r="10141" b="35317"/>
          <a:stretch/>
        </p:blipFill>
        <p:spPr>
          <a:xfrm rot="1578789">
            <a:off x="4871381" y="3200175"/>
            <a:ext cx="7844412" cy="1778212"/>
          </a:xfrm>
          <a:prstGeom prst="rect">
            <a:avLst/>
          </a:prstGeom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595560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QR 代码&#10;&#10;描述已自动生成">
            <a:extLst>
              <a:ext uri="{FF2B5EF4-FFF2-40B4-BE49-F238E27FC236}">
                <a16:creationId xmlns:a16="http://schemas.microsoft.com/office/drawing/2014/main" id="{1D6C9F2F-7C49-4E6E-BBD7-17A9BF4599F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8166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25DCE69-504D-C5B7-7789-2EFB957DCFFC}"/>
              </a:ext>
            </a:extLst>
          </p:cNvPr>
          <p:cNvSpPr/>
          <p:nvPr/>
        </p:nvSpPr>
        <p:spPr>
          <a:xfrm>
            <a:off x="658813" y="356838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君回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9761CE5-EFAA-FF2D-DC86-E3E4252D2AE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921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AB8EBD6-A681-473F-949A-A6C310F496B9}"/>
              </a:ext>
            </a:extLst>
          </p:cNvPr>
          <p:cNvSpPr txBox="1"/>
          <p:nvPr/>
        </p:nvSpPr>
        <p:spPr>
          <a:xfrm>
            <a:off x="623392" y="476672"/>
            <a:ext cx="249327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r>
              <a:rPr lang="zh-CN" alt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HarmonyOS Sans SC Light" panose="00000400000000000000" charset="-122"/>
                <a:ea typeface="HarmonyOS Sans SC Black" panose="00000A00000000000000" charset="-122"/>
              </a:rPr>
              <a:t>设计规范：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33C9B0-A0DC-4688-896B-247029D41A5D}"/>
              </a:ext>
            </a:extLst>
          </p:cNvPr>
          <p:cNvSpPr txBox="1"/>
          <p:nvPr/>
        </p:nvSpPr>
        <p:spPr>
          <a:xfrm>
            <a:off x="623392" y="2319263"/>
            <a:ext cx="5112568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tx1"/>
                </a:solidFill>
                <a:latin typeface="HarmonyOS Sans SC Light" panose="00000400000000000000" charset="-122"/>
                <a:ea typeface="HarmonyOS Sans SC Black" panose="00000A00000000000000" charset="-122"/>
              </a:rPr>
              <a:t>标题：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 Black"/>
                <a:ea typeface="HarmonyOS Sans SC Black"/>
                <a:cs typeface="+mn-cs"/>
              </a:rPr>
              <a:t>HarmonyOS Sans SC Black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armonyOS Sans SC Black"/>
              <a:ea typeface="HarmonyOS Sans SC Black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D992BD1-B87E-4664-9F55-A844F12C812C}"/>
              </a:ext>
            </a:extLst>
          </p:cNvPr>
          <p:cNvSpPr txBox="1"/>
          <p:nvPr/>
        </p:nvSpPr>
        <p:spPr>
          <a:xfrm>
            <a:off x="1487488" y="2823319"/>
            <a:ext cx="2232248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r>
              <a:rPr lang="zh-CN" altLang="en-US" sz="2400" dirty="0">
                <a:solidFill>
                  <a:schemeClr val="tx1"/>
                </a:solidFill>
                <a:latin typeface="+mj-ea"/>
                <a:ea typeface="+mj-ea"/>
              </a:rPr>
              <a:t>字号：</a:t>
            </a:r>
            <a:r>
              <a:rPr lang="en-US" altLang="zh-CN" sz="2400" dirty="0">
                <a:solidFill>
                  <a:schemeClr val="tx1"/>
                </a:solidFill>
                <a:latin typeface="+mj-ea"/>
                <a:ea typeface="+mj-ea"/>
              </a:rPr>
              <a:t>24-54</a:t>
            </a:r>
            <a:endParaRPr lang="zh-CN" altLang="en-US" sz="2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7B76B07-8B4E-4123-B481-80EBE2C64632}"/>
              </a:ext>
            </a:extLst>
          </p:cNvPr>
          <p:cNvSpPr txBox="1"/>
          <p:nvPr/>
        </p:nvSpPr>
        <p:spPr>
          <a:xfrm>
            <a:off x="1487488" y="3327375"/>
            <a:ext cx="2232248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r>
              <a:rPr lang="zh-CN" altLang="en-US" sz="2400" dirty="0">
                <a:solidFill>
                  <a:schemeClr val="tx1"/>
                </a:solidFill>
                <a:latin typeface="+mj-ea"/>
                <a:ea typeface="+mj-ea"/>
              </a:rPr>
              <a:t>行间距：</a:t>
            </a:r>
            <a:r>
              <a:rPr lang="en-US" altLang="zh-CN" sz="2400" dirty="0">
                <a:solidFill>
                  <a:schemeClr val="tx1"/>
                </a:solidFill>
                <a:latin typeface="+mj-ea"/>
                <a:ea typeface="+mj-ea"/>
              </a:rPr>
              <a:t>1.0</a:t>
            </a:r>
            <a:endParaRPr lang="zh-CN" altLang="en-US" sz="2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0CF9B64-FB76-4E24-8113-9F9739A2DA3D}"/>
              </a:ext>
            </a:extLst>
          </p:cNvPr>
          <p:cNvSpPr/>
          <p:nvPr/>
        </p:nvSpPr>
        <p:spPr>
          <a:xfrm>
            <a:off x="695400" y="1653080"/>
            <a:ext cx="1397952" cy="4077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50800" dist="38100" dir="8100000" algn="tr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字体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DE7DF7E-5CFB-44BA-B9C5-8A6FCA3D9BCC}"/>
              </a:ext>
            </a:extLst>
          </p:cNvPr>
          <p:cNvSpPr txBox="1"/>
          <p:nvPr/>
        </p:nvSpPr>
        <p:spPr>
          <a:xfrm>
            <a:off x="623392" y="4614047"/>
            <a:ext cx="3312368" cy="37343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pPr marL="0" marR="0" lvl="0" indent="0" algn="l" defTabSz="91440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</a:rPr>
              <a:t>正文：</a:t>
            </a:r>
            <a:r>
              <a:rPr kumimoji="0" lang="fr-FR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HarmonyOS Sans SC Light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B6BD821-2ADF-49CA-84E2-559DFF21B68F}"/>
              </a:ext>
            </a:extLst>
          </p:cNvPr>
          <p:cNvSpPr txBox="1"/>
          <p:nvPr/>
        </p:nvSpPr>
        <p:spPr>
          <a:xfrm>
            <a:off x="1487488" y="5058942"/>
            <a:ext cx="1629178" cy="37343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</a:rPr>
              <a:t>字号：</a:t>
            </a:r>
            <a:r>
              <a:rPr lang="en-US" altLang="zh-CN" sz="1600" dirty="0">
                <a:solidFill>
                  <a:schemeClr val="tx1"/>
                </a:solidFill>
                <a:latin typeface="+mn-ea"/>
                <a:ea typeface="+mn-ea"/>
              </a:rPr>
              <a:t>16-18</a:t>
            </a:r>
            <a:endParaRPr lang="zh-CN" altLang="en-US" sz="1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BFC8418-04E9-4B53-AC14-9B9975BDCBD9}"/>
              </a:ext>
            </a:extLst>
          </p:cNvPr>
          <p:cNvSpPr txBox="1"/>
          <p:nvPr/>
        </p:nvSpPr>
        <p:spPr>
          <a:xfrm>
            <a:off x="1487488" y="5503836"/>
            <a:ext cx="1629178" cy="37343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</a:rPr>
              <a:t>行间距：</a:t>
            </a:r>
            <a:r>
              <a:rPr lang="en-US" altLang="zh-CN" sz="1600" dirty="0">
                <a:solidFill>
                  <a:schemeClr val="tx1"/>
                </a:solidFill>
                <a:latin typeface="+mn-ea"/>
                <a:ea typeface="+mn-ea"/>
              </a:rPr>
              <a:t>1.25</a:t>
            </a:r>
            <a:endParaRPr lang="zh-CN" altLang="en-US" sz="1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C9B7013D-C036-4A12-BCF3-F7F972AB19C8}"/>
              </a:ext>
            </a:extLst>
          </p:cNvPr>
          <p:cNvSpPr/>
          <p:nvPr/>
        </p:nvSpPr>
        <p:spPr>
          <a:xfrm>
            <a:off x="695400" y="4097178"/>
            <a:ext cx="360040" cy="10417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gradFill>
                <a:gsLst>
                  <a:gs pos="0">
                    <a:schemeClr val="bg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0"/>
              </a:gradFill>
              <a:effectLst>
                <a:outerShdw blurRad="50800" dist="38100" dir="8100000" algn="tr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DF19F640-0F7F-4A92-8BA0-FD0D99CEDF40}"/>
              </a:ext>
            </a:extLst>
          </p:cNvPr>
          <p:cNvSpPr/>
          <p:nvPr/>
        </p:nvSpPr>
        <p:spPr>
          <a:xfrm>
            <a:off x="6456040" y="1653080"/>
            <a:ext cx="1397952" cy="407768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配色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037BAF9C-98A3-428E-A747-AAD0960E7BB5}"/>
              </a:ext>
            </a:extLst>
          </p:cNvPr>
          <p:cNvSpPr/>
          <p:nvPr/>
        </p:nvSpPr>
        <p:spPr>
          <a:xfrm>
            <a:off x="6464476" y="2420888"/>
            <a:ext cx="1397952" cy="734889"/>
          </a:xfrm>
          <a:prstGeom prst="roundRect">
            <a:avLst>
              <a:gd name="adj" fmla="val 980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85C3323-4FF4-422A-9A15-1A562A5AC2CA}"/>
              </a:ext>
            </a:extLst>
          </p:cNvPr>
          <p:cNvSpPr txBox="1"/>
          <p:nvPr/>
        </p:nvSpPr>
        <p:spPr>
          <a:xfrm>
            <a:off x="6587388" y="2601614"/>
            <a:ext cx="1152128" cy="37343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+mn-ea"/>
                <a:ea typeface="+mn-ea"/>
              </a:rPr>
              <a:t>#FF3F3F</a:t>
            </a:r>
            <a:endParaRPr lang="zh-CN" altLang="en-US" sz="16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A9525208-4481-41E0-8CDE-A851234761C5}"/>
              </a:ext>
            </a:extLst>
          </p:cNvPr>
          <p:cNvSpPr/>
          <p:nvPr/>
        </p:nvSpPr>
        <p:spPr>
          <a:xfrm>
            <a:off x="8256240" y="2420888"/>
            <a:ext cx="1397952" cy="734889"/>
          </a:xfrm>
          <a:prstGeom prst="roundRect">
            <a:avLst>
              <a:gd name="adj" fmla="val 980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A9CBEB0-4491-4F9C-8650-17F95462457B}"/>
              </a:ext>
            </a:extLst>
          </p:cNvPr>
          <p:cNvSpPr txBox="1"/>
          <p:nvPr/>
        </p:nvSpPr>
        <p:spPr>
          <a:xfrm>
            <a:off x="8379152" y="2601614"/>
            <a:ext cx="1152128" cy="37343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+mn-ea"/>
                <a:ea typeface="+mn-ea"/>
              </a:rPr>
              <a:t>#D40000</a:t>
            </a:r>
            <a:endParaRPr lang="zh-CN" altLang="en-US" sz="16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CA7014C2-93F8-4CC8-9D0F-7907168B7937}"/>
              </a:ext>
            </a:extLst>
          </p:cNvPr>
          <p:cNvSpPr/>
          <p:nvPr/>
        </p:nvSpPr>
        <p:spPr>
          <a:xfrm>
            <a:off x="6464476" y="4097178"/>
            <a:ext cx="360040" cy="104178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9230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51BD5E73-C3B6-43DB-9925-8AE1AB3C8B73}"/>
              </a:ext>
            </a:extLst>
          </p:cNvPr>
          <p:cNvSpPr/>
          <p:nvPr/>
        </p:nvSpPr>
        <p:spPr>
          <a:xfrm>
            <a:off x="559525" y="2751050"/>
            <a:ext cx="2403475" cy="3186430"/>
          </a:xfrm>
          <a:prstGeom prst="roundRect">
            <a:avLst>
              <a:gd name="adj" fmla="val 4695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7E3D107-1D6E-434A-A48E-0489995963B0}"/>
              </a:ext>
            </a:extLst>
          </p:cNvPr>
          <p:cNvSpPr txBox="1"/>
          <p:nvPr/>
        </p:nvSpPr>
        <p:spPr>
          <a:xfrm>
            <a:off x="770662" y="4262350"/>
            <a:ext cx="1981200" cy="584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项目概述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4862D098-9BB8-4C61-BA58-DE9024E376CE}"/>
              </a:ext>
            </a:extLst>
          </p:cNvPr>
          <p:cNvSpPr/>
          <p:nvPr/>
        </p:nvSpPr>
        <p:spPr>
          <a:xfrm>
            <a:off x="1372960" y="3283815"/>
            <a:ext cx="776605" cy="776605"/>
          </a:xfrm>
          <a:prstGeom prst="ellipse">
            <a:avLst/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58910E3-986B-4338-87F5-303FC53662E2}"/>
              </a:ext>
            </a:extLst>
          </p:cNvPr>
          <p:cNvSpPr txBox="1"/>
          <p:nvPr/>
        </p:nvSpPr>
        <p:spPr>
          <a:xfrm>
            <a:off x="1260882" y="3410180"/>
            <a:ext cx="1000760" cy="523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70C2C4E-E7AA-4CC0-A530-D0CBF1721E2A}"/>
              </a:ext>
            </a:extLst>
          </p:cNvPr>
          <p:cNvSpPr txBox="1"/>
          <p:nvPr/>
        </p:nvSpPr>
        <p:spPr>
          <a:xfrm>
            <a:off x="775742" y="4846205"/>
            <a:ext cx="1971040" cy="261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/>
              <a:t>PROJECT OVERVIEW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C8D069E9-F6AB-4141-83F8-75452F496B0A}"/>
              </a:ext>
            </a:extLst>
          </p:cNvPr>
          <p:cNvSpPr/>
          <p:nvPr/>
        </p:nvSpPr>
        <p:spPr>
          <a:xfrm>
            <a:off x="3453208" y="2751050"/>
            <a:ext cx="2403475" cy="3186430"/>
          </a:xfrm>
          <a:prstGeom prst="roundRect">
            <a:avLst>
              <a:gd name="adj" fmla="val 4695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E069F23-90B0-4C10-B77A-AB323533C1BA}"/>
              </a:ext>
            </a:extLst>
          </p:cNvPr>
          <p:cNvSpPr txBox="1"/>
          <p:nvPr/>
        </p:nvSpPr>
        <p:spPr>
          <a:xfrm>
            <a:off x="3664028" y="4262350"/>
            <a:ext cx="1981200" cy="584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市场分析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C7FEE4AB-FE96-490B-A820-6AC4E886D429}"/>
              </a:ext>
            </a:extLst>
          </p:cNvPr>
          <p:cNvSpPr/>
          <p:nvPr/>
        </p:nvSpPr>
        <p:spPr>
          <a:xfrm>
            <a:off x="4266643" y="3283815"/>
            <a:ext cx="776605" cy="776605"/>
          </a:xfrm>
          <a:prstGeom prst="ellipse">
            <a:avLst/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28CE168-BA89-4827-A399-C190EFA9B406}"/>
              </a:ext>
            </a:extLst>
          </p:cNvPr>
          <p:cNvSpPr txBox="1"/>
          <p:nvPr/>
        </p:nvSpPr>
        <p:spPr>
          <a:xfrm>
            <a:off x="4154883" y="3410180"/>
            <a:ext cx="1000760" cy="523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B654EC4-776C-4851-9769-1F3CD7B14F33}"/>
              </a:ext>
            </a:extLst>
          </p:cNvPr>
          <p:cNvSpPr txBox="1"/>
          <p:nvPr/>
        </p:nvSpPr>
        <p:spPr>
          <a:xfrm>
            <a:off x="3669108" y="4846205"/>
            <a:ext cx="1971040" cy="261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/>
              <a:t>MARKET ANALYSIS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054DA9C-6D62-40AD-BCCC-B1530552EAB1}"/>
              </a:ext>
            </a:extLst>
          </p:cNvPr>
          <p:cNvSpPr/>
          <p:nvPr/>
        </p:nvSpPr>
        <p:spPr>
          <a:xfrm>
            <a:off x="6346891" y="2751050"/>
            <a:ext cx="2403475" cy="3186430"/>
          </a:xfrm>
          <a:prstGeom prst="roundRect">
            <a:avLst>
              <a:gd name="adj" fmla="val 4695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C61DD98-4430-46D6-B9F7-BC5DA4BB28FB}"/>
              </a:ext>
            </a:extLst>
          </p:cNvPr>
          <p:cNvSpPr txBox="1"/>
          <p:nvPr/>
        </p:nvSpPr>
        <p:spPr>
          <a:xfrm>
            <a:off x="6558346" y="4262350"/>
            <a:ext cx="1981200" cy="584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商业模式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B456CCB-BC63-4678-A411-7D01FE070116}"/>
              </a:ext>
            </a:extLst>
          </p:cNvPr>
          <p:cNvSpPr/>
          <p:nvPr/>
        </p:nvSpPr>
        <p:spPr>
          <a:xfrm>
            <a:off x="7160326" y="3283815"/>
            <a:ext cx="776605" cy="776605"/>
          </a:xfrm>
          <a:prstGeom prst="ellipse">
            <a:avLst/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9E2C52B-C088-4060-BD41-5A5CE976A653}"/>
              </a:ext>
            </a:extLst>
          </p:cNvPr>
          <p:cNvSpPr txBox="1"/>
          <p:nvPr/>
        </p:nvSpPr>
        <p:spPr>
          <a:xfrm>
            <a:off x="7048566" y="3410180"/>
            <a:ext cx="1000760" cy="523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9BED541-226C-4852-9150-559A42E2CAED}"/>
              </a:ext>
            </a:extLst>
          </p:cNvPr>
          <p:cNvSpPr txBox="1"/>
          <p:nvPr/>
        </p:nvSpPr>
        <p:spPr>
          <a:xfrm>
            <a:off x="6563426" y="4846205"/>
            <a:ext cx="1971040" cy="261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/>
              <a:t>BUSINESS MODEL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F935D543-3FB2-4C30-A4A6-4CFE2129D811}"/>
              </a:ext>
            </a:extLst>
          </p:cNvPr>
          <p:cNvSpPr/>
          <p:nvPr/>
        </p:nvSpPr>
        <p:spPr>
          <a:xfrm>
            <a:off x="9240575" y="2751050"/>
            <a:ext cx="2403475" cy="3186430"/>
          </a:xfrm>
          <a:prstGeom prst="roundRect">
            <a:avLst>
              <a:gd name="adj" fmla="val 4695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DBC6BFB-5C16-47A7-9B8B-499FCD5DB157}"/>
              </a:ext>
            </a:extLst>
          </p:cNvPr>
          <p:cNvSpPr txBox="1"/>
          <p:nvPr/>
        </p:nvSpPr>
        <p:spPr>
          <a:xfrm>
            <a:off x="9451395" y="4262350"/>
            <a:ext cx="1981200" cy="584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融资计划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04CB511D-33AF-40F9-91D0-27A273937BDA}"/>
              </a:ext>
            </a:extLst>
          </p:cNvPr>
          <p:cNvSpPr/>
          <p:nvPr/>
        </p:nvSpPr>
        <p:spPr>
          <a:xfrm>
            <a:off x="10054010" y="3283815"/>
            <a:ext cx="776605" cy="776605"/>
          </a:xfrm>
          <a:prstGeom prst="ellipse">
            <a:avLst/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F826F94-13B3-4768-8E4B-F4C55737C8D1}"/>
              </a:ext>
            </a:extLst>
          </p:cNvPr>
          <p:cNvSpPr txBox="1"/>
          <p:nvPr/>
        </p:nvSpPr>
        <p:spPr>
          <a:xfrm>
            <a:off x="9941615" y="3410180"/>
            <a:ext cx="1000760" cy="523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32E8FDA-53C4-4673-8293-BE6E46D2A489}"/>
              </a:ext>
            </a:extLst>
          </p:cNvPr>
          <p:cNvSpPr txBox="1"/>
          <p:nvPr/>
        </p:nvSpPr>
        <p:spPr>
          <a:xfrm>
            <a:off x="9456475" y="4846205"/>
            <a:ext cx="1971040" cy="261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/>
              <a:t>FINANCING PLAN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3852E3D2-1827-4548-A59E-67564631E4A0}"/>
              </a:ext>
            </a:extLst>
          </p:cNvPr>
          <p:cNvCxnSpPr>
            <a:cxnSpLocks/>
          </p:cNvCxnSpPr>
          <p:nvPr/>
        </p:nvCxnSpPr>
        <p:spPr>
          <a:xfrm>
            <a:off x="1576067" y="5660024"/>
            <a:ext cx="370390" cy="0"/>
          </a:xfrm>
          <a:prstGeom prst="line">
            <a:avLst/>
          </a:prstGeom>
          <a:ln w="254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5B2C1A99-0D61-467B-AA49-C130E76BC4C1}"/>
              </a:ext>
            </a:extLst>
          </p:cNvPr>
          <p:cNvCxnSpPr>
            <a:cxnSpLocks/>
          </p:cNvCxnSpPr>
          <p:nvPr/>
        </p:nvCxnSpPr>
        <p:spPr>
          <a:xfrm>
            <a:off x="4469750" y="5660024"/>
            <a:ext cx="370390" cy="0"/>
          </a:xfrm>
          <a:prstGeom prst="line">
            <a:avLst/>
          </a:prstGeom>
          <a:ln w="254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A796B2A2-302E-4423-990E-55A0DF5F1822}"/>
              </a:ext>
            </a:extLst>
          </p:cNvPr>
          <p:cNvCxnSpPr>
            <a:cxnSpLocks/>
          </p:cNvCxnSpPr>
          <p:nvPr/>
        </p:nvCxnSpPr>
        <p:spPr>
          <a:xfrm>
            <a:off x="7363433" y="5660024"/>
            <a:ext cx="370390" cy="0"/>
          </a:xfrm>
          <a:prstGeom prst="line">
            <a:avLst/>
          </a:prstGeom>
          <a:ln w="254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8F6AEB71-9BC0-47AF-A72E-3281B89DF55F}"/>
              </a:ext>
            </a:extLst>
          </p:cNvPr>
          <p:cNvCxnSpPr>
            <a:cxnSpLocks/>
          </p:cNvCxnSpPr>
          <p:nvPr/>
        </p:nvCxnSpPr>
        <p:spPr>
          <a:xfrm>
            <a:off x="10257117" y="5660024"/>
            <a:ext cx="370390" cy="0"/>
          </a:xfrm>
          <a:prstGeom prst="line">
            <a:avLst/>
          </a:prstGeom>
          <a:ln w="254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4153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0620C7E-88D6-4395-8009-2F75D59A9B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项目概述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B305935-5458-42A8-BCFD-97390F0D655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PROJECT OVERVIEW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AE01CC33-1943-4C6D-BBD7-EABB000F17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86941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3680" y="1501140"/>
            <a:ext cx="6027420" cy="4072255"/>
          </a:xfrm>
          <a:prstGeom prst="rect">
            <a:avLst/>
          </a:prstGeom>
        </p:spPr>
      </p:pic>
      <p:sp>
        <p:nvSpPr>
          <p:cNvPr id="53" name="任意多边形: 形状 52"/>
          <p:cNvSpPr/>
          <p:nvPr/>
        </p:nvSpPr>
        <p:spPr>
          <a:xfrm>
            <a:off x="6096000" y="5838399"/>
            <a:ext cx="6096000" cy="1019601"/>
          </a:xfrm>
          <a:custGeom>
            <a:avLst/>
            <a:gdLst>
              <a:gd name="connsiteX0" fmla="*/ 0 w 8564880"/>
              <a:gd name="connsiteY0" fmla="*/ 411480 h 1859280"/>
              <a:gd name="connsiteX1" fmla="*/ 1752600 w 8564880"/>
              <a:gd name="connsiteY1" fmla="*/ 1859280 h 1859280"/>
              <a:gd name="connsiteX2" fmla="*/ 7467600 w 8564880"/>
              <a:gd name="connsiteY2" fmla="*/ 1828800 h 1859280"/>
              <a:gd name="connsiteX3" fmla="*/ 8564880 w 8564880"/>
              <a:gd name="connsiteY3" fmla="*/ 0 h 1859280"/>
              <a:gd name="connsiteX4" fmla="*/ 6751320 w 8564880"/>
              <a:gd name="connsiteY4" fmla="*/ 396240 h 1859280"/>
              <a:gd name="connsiteX5" fmla="*/ 0 w 8564880"/>
              <a:gd name="connsiteY5" fmla="*/ 411480 h 1859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00" h="1606">
                <a:moveTo>
                  <a:pt x="9600" y="0"/>
                </a:moveTo>
                <a:lnTo>
                  <a:pt x="9600" y="1606"/>
                </a:lnTo>
                <a:lnTo>
                  <a:pt x="1917" y="1606"/>
                </a:lnTo>
                <a:lnTo>
                  <a:pt x="0" y="22"/>
                </a:lnTo>
                <a:lnTo>
                  <a:pt x="960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 flipH="1">
            <a:off x="10801350" y="6267865"/>
            <a:ext cx="821215" cy="176028"/>
            <a:chOff x="511750" y="444500"/>
            <a:chExt cx="821215" cy="176028"/>
          </a:xfrm>
        </p:grpSpPr>
        <p:sp>
          <p:nvSpPr>
            <p:cNvPr id="7" name="任意多边形: 形状 6"/>
            <p:cNvSpPr/>
            <p:nvPr/>
          </p:nvSpPr>
          <p:spPr>
            <a:xfrm>
              <a:off x="511750" y="444500"/>
              <a:ext cx="142939" cy="176028"/>
            </a:xfrm>
            <a:custGeom>
              <a:avLst/>
              <a:gdLst>
                <a:gd name="connsiteX0" fmla="*/ 88014 w 142939"/>
                <a:gd name="connsiteY0" fmla="*/ 0 h 176028"/>
                <a:gd name="connsiteX1" fmla="*/ 122273 w 142939"/>
                <a:gd name="connsiteY1" fmla="*/ 6917 h 176028"/>
                <a:gd name="connsiteX2" fmla="*/ 142939 w 142939"/>
                <a:gd name="connsiteY2" fmla="*/ 20850 h 176028"/>
                <a:gd name="connsiteX3" fmla="*/ 135628 w 142939"/>
                <a:gd name="connsiteY3" fmla="*/ 25779 h 176028"/>
                <a:gd name="connsiteX4" fmla="*/ 109849 w 142939"/>
                <a:gd name="connsiteY4" fmla="*/ 88014 h 176028"/>
                <a:gd name="connsiteX5" fmla="*/ 135628 w 142939"/>
                <a:gd name="connsiteY5" fmla="*/ 150249 h 176028"/>
                <a:gd name="connsiteX6" fmla="*/ 142939 w 142939"/>
                <a:gd name="connsiteY6" fmla="*/ 155179 h 176028"/>
                <a:gd name="connsiteX7" fmla="*/ 122273 w 142939"/>
                <a:gd name="connsiteY7" fmla="*/ 169111 h 176028"/>
                <a:gd name="connsiteX8" fmla="*/ 88014 w 142939"/>
                <a:gd name="connsiteY8" fmla="*/ 176028 h 176028"/>
                <a:gd name="connsiteX9" fmla="*/ 0 w 142939"/>
                <a:gd name="connsiteY9" fmla="*/ 88014 h 176028"/>
                <a:gd name="connsiteX10" fmla="*/ 88014 w 142939"/>
                <a:gd name="connsiteY10" fmla="*/ 0 h 176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939" h="176028">
                  <a:moveTo>
                    <a:pt x="88014" y="0"/>
                  </a:moveTo>
                  <a:cubicBezTo>
                    <a:pt x="100166" y="0"/>
                    <a:pt x="111743" y="2463"/>
                    <a:pt x="122273" y="6917"/>
                  </a:cubicBezTo>
                  <a:lnTo>
                    <a:pt x="142939" y="20850"/>
                  </a:lnTo>
                  <a:lnTo>
                    <a:pt x="135628" y="25779"/>
                  </a:lnTo>
                  <a:cubicBezTo>
                    <a:pt x="119700" y="41706"/>
                    <a:pt x="109849" y="63710"/>
                    <a:pt x="109849" y="88014"/>
                  </a:cubicBezTo>
                  <a:cubicBezTo>
                    <a:pt x="109849" y="112319"/>
                    <a:pt x="119700" y="134322"/>
                    <a:pt x="135628" y="150249"/>
                  </a:cubicBezTo>
                  <a:lnTo>
                    <a:pt x="142939" y="155179"/>
                  </a:lnTo>
                  <a:lnTo>
                    <a:pt x="122273" y="169111"/>
                  </a:lnTo>
                  <a:cubicBezTo>
                    <a:pt x="111743" y="173565"/>
                    <a:pt x="100166" y="176028"/>
                    <a:pt x="88014" y="176028"/>
                  </a:cubicBezTo>
                  <a:cubicBezTo>
                    <a:pt x="39405" y="176028"/>
                    <a:pt x="0" y="136623"/>
                    <a:pt x="0" y="88014"/>
                  </a:cubicBezTo>
                  <a:cubicBezTo>
                    <a:pt x="0" y="39405"/>
                    <a:pt x="39405" y="0"/>
                    <a:pt x="88014" y="0"/>
                  </a:cubicBezTo>
                  <a:close/>
                </a:path>
              </a:pathLst>
            </a:custGeom>
            <a:noFill/>
            <a:ln w="9525">
              <a:solidFill>
                <a:srgbClr val="820D34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HarmonyOS Sans SC Light" panose="00000400000000000000" pitchFamily="2" charset="-122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621598" y="444500"/>
              <a:ext cx="176028" cy="176028"/>
            </a:xfrm>
            <a:prstGeom prst="ellipse">
              <a:avLst/>
            </a:prstGeom>
            <a:noFill/>
            <a:ln w="9525">
              <a:solidFill>
                <a:srgbClr val="820D34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HarmonyOS Sans SC Light" panose="00000400000000000000" pitchFamily="2" charset="-122"/>
                <a:cs typeface="+mn-cs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797626" y="535781"/>
              <a:ext cx="535339" cy="0"/>
            </a:xfrm>
            <a:prstGeom prst="line">
              <a:avLst/>
            </a:prstGeom>
            <a:ln w="9525">
              <a:solidFill>
                <a:srgbClr val="820D34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18"/>
          <p:cNvSpPr txBox="1"/>
          <p:nvPr/>
        </p:nvSpPr>
        <p:spPr>
          <a:xfrm>
            <a:off x="793616" y="500102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项目概述</a:t>
            </a:r>
          </a:p>
        </p:txBody>
      </p:sp>
      <p:pic>
        <p:nvPicPr>
          <p:cNvPr id="26" name="图片 25" descr="电脑的屏幕&#10;&#10;描述已自动生成" hidden="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8149" y="1439156"/>
            <a:ext cx="7818806" cy="47188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20000"/>
              </a:prstClr>
            </a:outerShdw>
          </a:effectLst>
        </p:spPr>
      </p:pic>
      <p:sp>
        <p:nvSpPr>
          <p:cNvPr id="27" name="文本框 26"/>
          <p:cNvSpPr txBox="1"/>
          <p:nvPr/>
        </p:nvSpPr>
        <p:spPr>
          <a:xfrm>
            <a:off x="633730" y="1568450"/>
            <a:ext cx="19297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沉默</a:t>
            </a:r>
            <a:r>
              <a:rPr lang="en-US" altLang="zh-CN" sz="2400" dirty="0">
                <a:solidFill>
                  <a:schemeClr val="accent2"/>
                </a:solidFill>
                <a:latin typeface="+mj-ea"/>
                <a:ea typeface="+mj-ea"/>
              </a:rPr>
              <a:t>“</a:t>
            </a:r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哨兵</a:t>
            </a:r>
            <a:r>
              <a:rPr lang="en-US" altLang="zh-CN" sz="2400" dirty="0">
                <a:solidFill>
                  <a:schemeClr val="accent2"/>
                </a:solidFill>
                <a:latin typeface="+mj-ea"/>
                <a:ea typeface="+mj-ea"/>
              </a:rPr>
              <a:t>”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744178" y="2138305"/>
            <a:ext cx="1521460" cy="0"/>
          </a:xfrm>
          <a:prstGeom prst="line">
            <a:avLst/>
          </a:prstGeom>
          <a:ln w="508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633907" y="3713907"/>
            <a:ext cx="1526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accent2"/>
                </a:solidFill>
              </a:rPr>
              <a:t>项目特点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744178" y="4307110"/>
            <a:ext cx="1236980" cy="0"/>
          </a:xfrm>
          <a:prstGeom prst="line">
            <a:avLst/>
          </a:prstGeom>
          <a:ln w="508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: 圆角 31"/>
          <p:cNvSpPr/>
          <p:nvPr/>
        </p:nvSpPr>
        <p:spPr>
          <a:xfrm>
            <a:off x="624205" y="4510405"/>
            <a:ext cx="1273810" cy="367665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ym typeface="+mn-ea"/>
            </a:endParaRPr>
          </a:p>
        </p:txBody>
      </p:sp>
      <p:sp>
        <p:nvSpPr>
          <p:cNvPr id="33" name="文本框 104"/>
          <p:cNvSpPr txBox="1"/>
          <p:nvPr/>
        </p:nvSpPr>
        <p:spPr>
          <a:xfrm>
            <a:off x="704850" y="4509770"/>
            <a:ext cx="1111250" cy="369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ln>
                  <a:noFill/>
                </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ACEDD"/>
                    </a:gs>
                  </a:gsLst>
                  <a:lin ang="5400000" scaled="1"/>
                </a:gradFill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高效整合</a:t>
            </a:r>
          </a:p>
        </p:txBody>
      </p:sp>
      <p:sp>
        <p:nvSpPr>
          <p:cNvPr id="38" name="矩形: 圆角 37"/>
          <p:cNvSpPr/>
          <p:nvPr/>
        </p:nvSpPr>
        <p:spPr>
          <a:xfrm>
            <a:off x="2347595" y="4510405"/>
            <a:ext cx="1273810" cy="367665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ym typeface="+mn-ea"/>
            </a:endParaRPr>
          </a:p>
        </p:txBody>
      </p:sp>
      <p:sp>
        <p:nvSpPr>
          <p:cNvPr id="39" name="文本框 104"/>
          <p:cNvSpPr txBox="1"/>
          <p:nvPr/>
        </p:nvSpPr>
        <p:spPr>
          <a:xfrm>
            <a:off x="2428240" y="4509770"/>
            <a:ext cx="1111250" cy="369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ACEDD"/>
                    </a:gs>
                  </a:gsLst>
                  <a:lin ang="5400000" scaled="1"/>
                </a:gradFill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数据转换</a:t>
            </a:r>
            <a:endParaRPr lang="zh-CN" altLang="en-US" dirty="0">
              <a:ln>
                <a:noFill/>
              </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ACEDD"/>
                  </a:gs>
                </a:gsLst>
                <a:lin ang="5400000" scaled="1"/>
              </a:gradFill>
              <a:latin typeface="+mn-ea"/>
              <a:cs typeface="HarmonyOS Sans SC Light" panose="000004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41" name="矩形: 圆角 40"/>
          <p:cNvSpPr/>
          <p:nvPr/>
        </p:nvSpPr>
        <p:spPr>
          <a:xfrm>
            <a:off x="4070985" y="4510405"/>
            <a:ext cx="1273810" cy="367665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2" name="文本框 104"/>
          <p:cNvSpPr txBox="1"/>
          <p:nvPr/>
        </p:nvSpPr>
        <p:spPr>
          <a:xfrm>
            <a:off x="4151630" y="4509770"/>
            <a:ext cx="1111250" cy="369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ln>
                  <a:noFill/>
                </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ACEDD"/>
                    </a:gs>
                  </a:gsLst>
                  <a:lin ang="5400000" scaled="1"/>
                </a:gradFill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用户划分</a:t>
            </a:r>
          </a:p>
        </p:txBody>
      </p:sp>
      <p:sp>
        <p:nvSpPr>
          <p:cNvPr id="44" name="矩形: 圆角 43"/>
          <p:cNvSpPr/>
          <p:nvPr/>
        </p:nvSpPr>
        <p:spPr>
          <a:xfrm>
            <a:off x="624205" y="5205730"/>
            <a:ext cx="1273810" cy="367665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ym typeface="+mn-ea"/>
            </a:endParaRPr>
          </a:p>
        </p:txBody>
      </p:sp>
      <p:sp>
        <p:nvSpPr>
          <p:cNvPr id="45" name="文本框 104"/>
          <p:cNvSpPr txBox="1"/>
          <p:nvPr/>
        </p:nvSpPr>
        <p:spPr>
          <a:xfrm>
            <a:off x="704850" y="5205095"/>
            <a:ext cx="1111250" cy="369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ln>
                  <a:noFill/>
                </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ACEDD"/>
                    </a:gs>
                  </a:gsLst>
                  <a:lin ang="5400000" scaled="1"/>
                </a:gradFill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自动转化</a:t>
            </a:r>
          </a:p>
        </p:txBody>
      </p:sp>
      <p:sp>
        <p:nvSpPr>
          <p:cNvPr id="47" name="矩形: 圆角 46"/>
          <p:cNvSpPr/>
          <p:nvPr/>
        </p:nvSpPr>
        <p:spPr>
          <a:xfrm>
            <a:off x="2347595" y="5205730"/>
            <a:ext cx="1273810" cy="367665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ym typeface="+mn-ea"/>
            </a:endParaRPr>
          </a:p>
        </p:txBody>
      </p:sp>
      <p:sp>
        <p:nvSpPr>
          <p:cNvPr id="48" name="文本框 104"/>
          <p:cNvSpPr txBox="1"/>
          <p:nvPr/>
        </p:nvSpPr>
        <p:spPr>
          <a:xfrm>
            <a:off x="2428240" y="5205095"/>
            <a:ext cx="1111250" cy="369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ln>
                  <a:noFill/>
                </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ACEDD"/>
                    </a:gs>
                  </a:gsLst>
                  <a:lin ang="5400000" scaled="1"/>
                </a:gradFill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智能推荐</a:t>
            </a:r>
          </a:p>
        </p:txBody>
      </p:sp>
      <p:sp>
        <p:nvSpPr>
          <p:cNvPr id="50" name="矩形: 圆角 49"/>
          <p:cNvSpPr/>
          <p:nvPr/>
        </p:nvSpPr>
        <p:spPr>
          <a:xfrm>
            <a:off x="4070985" y="5205730"/>
            <a:ext cx="1273810" cy="367665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51" name="文本框 104"/>
          <p:cNvSpPr txBox="1"/>
          <p:nvPr/>
        </p:nvSpPr>
        <p:spPr>
          <a:xfrm>
            <a:off x="4151630" y="5205095"/>
            <a:ext cx="1111250" cy="369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ln>
                  <a:noFill/>
                </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ACEDD"/>
                    </a:gs>
                  </a:gsLst>
                  <a:lin ang="5400000" scaled="1"/>
                </a:gradFill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群体深挖</a:t>
            </a:r>
          </a:p>
        </p:txBody>
      </p:sp>
      <p:sp>
        <p:nvSpPr>
          <p:cNvPr id="52" name="文本框 104"/>
          <p:cNvSpPr txBox="1"/>
          <p:nvPr/>
        </p:nvSpPr>
        <p:spPr>
          <a:xfrm>
            <a:off x="633907" y="2246541"/>
            <a:ext cx="4539977" cy="1447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采用新型无源探测技术</a:t>
            </a:r>
            <a:endParaRPr lang="en-US" altLang="zh-CN" dirty="0">
              <a:ln>
                <a:noFill/>
              </a:ln>
              <a:latin typeface="+mn-ea"/>
              <a:cs typeface="HarmonyOS Sans SC Light" panose="00000400000000000000" pitchFamily="2" charset="-122"/>
              <a:sym typeface="HarmonyOS Sans SC Light" panose="00000400000000000000" pitchFamily="2" charset="-122"/>
            </a:endParaRPr>
          </a:p>
          <a:p>
            <a:pPr algn="l"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采用新型环保材料塑造机身，坚固轻盈</a:t>
            </a:r>
          </a:p>
          <a:p>
            <a:pPr algn="l"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内置智能识别信号处理系统，快速处理外部信息，智能推荐解决方法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493133"/>
            <a:ext cx="12192000" cy="2257721"/>
          </a:xfrm>
          <a:prstGeom prst="rect">
            <a:avLst/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id="{87557D8B-199D-4F58-8D03-0E4EB93D7E9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1937" y="1493132"/>
            <a:ext cx="4620063" cy="225772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93616" y="500102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公司简介</a:t>
            </a:r>
          </a:p>
        </p:txBody>
      </p:sp>
      <p:sp>
        <p:nvSpPr>
          <p:cNvPr id="12" name="矩形: 圆角 11"/>
          <p:cNvSpPr/>
          <p:nvPr/>
        </p:nvSpPr>
        <p:spPr>
          <a:xfrm>
            <a:off x="793616" y="3259567"/>
            <a:ext cx="3087445" cy="2861532"/>
          </a:xfrm>
          <a:prstGeom prst="roundRect">
            <a:avLst>
              <a:gd name="adj" fmla="val 2023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839627" y="5919516"/>
            <a:ext cx="995423" cy="0"/>
          </a:xfrm>
          <a:prstGeom prst="line">
            <a:avLst/>
          </a:prstGeom>
          <a:ln w="508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: 圆角 19"/>
          <p:cNvSpPr/>
          <p:nvPr/>
        </p:nvSpPr>
        <p:spPr>
          <a:xfrm>
            <a:off x="4311366" y="3259567"/>
            <a:ext cx="3087445" cy="2861532"/>
          </a:xfrm>
          <a:prstGeom prst="roundRect">
            <a:avLst>
              <a:gd name="adj" fmla="val 2023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357377" y="5919516"/>
            <a:ext cx="995423" cy="0"/>
          </a:xfrm>
          <a:prstGeom prst="line">
            <a:avLst/>
          </a:prstGeom>
          <a:ln w="508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: 圆角 25"/>
          <p:cNvSpPr/>
          <p:nvPr/>
        </p:nvSpPr>
        <p:spPr>
          <a:xfrm>
            <a:off x="7829116" y="3259567"/>
            <a:ext cx="3087445" cy="2861532"/>
          </a:xfrm>
          <a:prstGeom prst="roundRect">
            <a:avLst>
              <a:gd name="adj" fmla="val 2023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74165" y="3782695"/>
            <a:ext cx="1526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+mj-ea"/>
                <a:ea typeface="+mj-ea"/>
              </a:rPr>
              <a:t>公司宗旨</a:t>
            </a:r>
          </a:p>
        </p:txBody>
      </p:sp>
      <p:sp>
        <p:nvSpPr>
          <p:cNvPr id="14" name="文本框 104"/>
          <p:cNvSpPr txBox="1"/>
          <p:nvPr/>
        </p:nvSpPr>
        <p:spPr>
          <a:xfrm>
            <a:off x="1045210" y="4270052"/>
            <a:ext cx="2583815" cy="1447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我们为广大人民提供最满意的产品，持续提高产品质量，不断满足用户需求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092065" y="3782695"/>
            <a:ext cx="1526540" cy="461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+mj-ea"/>
                <a:ea typeface="+mj-ea"/>
              </a:rPr>
              <a:t>公司介绍</a:t>
            </a:r>
          </a:p>
        </p:txBody>
      </p:sp>
      <p:sp>
        <p:nvSpPr>
          <p:cNvPr id="24" name="文本框 104"/>
          <p:cNvSpPr txBox="1"/>
          <p:nvPr/>
        </p:nvSpPr>
        <p:spPr>
          <a:xfrm>
            <a:off x="4563110" y="4270052"/>
            <a:ext cx="2583815" cy="1101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成立于</a:t>
            </a:r>
            <a:r>
              <a:rPr lang="en-US" altLang="zh-CN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XXXXX</a:t>
            </a:r>
            <a:r>
              <a:rPr lang="zh-CN" altLang="en-US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大学。公司团队目前有</a:t>
            </a:r>
            <a:r>
              <a:rPr lang="en-US" altLang="zh-CN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9</a:t>
            </a:r>
            <a:r>
              <a:rPr lang="zh-CN" altLang="en-US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人，管理框架基本完善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609330" y="3782695"/>
            <a:ext cx="1526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+mj-ea"/>
                <a:ea typeface="+mj-ea"/>
              </a:rPr>
              <a:t>主要业务</a:t>
            </a:r>
          </a:p>
        </p:txBody>
      </p:sp>
      <p:sp>
        <p:nvSpPr>
          <p:cNvPr id="30" name="文本框 104"/>
          <p:cNvSpPr txBox="1"/>
          <p:nvPr/>
        </p:nvSpPr>
        <p:spPr>
          <a:xfrm>
            <a:off x="8081010" y="4270052"/>
            <a:ext cx="2583815" cy="1447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公司只要经营业务是智能探测设备、智能处理平台、智能推荐平台等业务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8875127" y="5919516"/>
            <a:ext cx="995423" cy="0"/>
          </a:xfrm>
          <a:prstGeom prst="line">
            <a:avLst/>
          </a:prstGeom>
          <a:ln w="508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id="{6F851079-0F91-4285-9C0B-00F16527F728}"/>
              </a:ext>
            </a:extLst>
          </p:cNvPr>
          <p:cNvGrpSpPr/>
          <p:nvPr/>
        </p:nvGrpSpPr>
        <p:grpSpPr>
          <a:xfrm>
            <a:off x="740022" y="1781764"/>
            <a:ext cx="4539977" cy="1478267"/>
            <a:chOff x="740022" y="1781764"/>
            <a:chExt cx="4539977" cy="1478267"/>
          </a:xfrm>
        </p:grpSpPr>
        <p:sp>
          <p:nvSpPr>
            <p:cNvPr id="32" name="文本框 31"/>
            <p:cNvSpPr txBox="1"/>
            <p:nvPr/>
          </p:nvSpPr>
          <p:spPr>
            <a:xfrm>
              <a:off x="740022" y="1781764"/>
              <a:ext cx="39708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chemeClr val="bg1"/>
                      </a:gs>
                      <a:gs pos="100000">
                        <a:srgbClr val="FACEDD"/>
                      </a:gs>
                    </a:gsLst>
                    <a:lin ang="2700000" scaled="0"/>
                  </a:gradFill>
                  <a:latin typeface="+mj-ea"/>
                  <a:ea typeface="+mj-ea"/>
                </a:rPr>
                <a:t>无人飞行飞行探测有限公司 </a:t>
              </a:r>
            </a:p>
          </p:txBody>
        </p:sp>
        <p:sp>
          <p:nvSpPr>
            <p:cNvPr id="33" name="文本框 104"/>
            <p:cNvSpPr txBox="1"/>
            <p:nvPr/>
          </p:nvSpPr>
          <p:spPr>
            <a:xfrm>
              <a:off x="740022" y="2158960"/>
              <a:ext cx="4539977" cy="11010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5000"/>
                </a:lnSpc>
              </a:pPr>
              <a:r>
                <a:rPr lang="zh-CN" altLang="en-US" dirty="0">
                  <a:ln>
                    <a:noFill/>
                  </a:ln>
                  <a:solidFill>
                    <a:schemeClr val="bg1"/>
                  </a:solidFill>
                  <a:latin typeface="+mn-ea"/>
                  <a:cs typeface="HarmonyOS Sans SC Light" panose="00000400000000000000" pitchFamily="2" charset="-122"/>
                  <a:sym typeface="HarmonyOS Sans SC Light" panose="00000400000000000000" pitchFamily="2" charset="-122"/>
                </a:rPr>
                <a:t>一家致力于民用空防领域防护的企业，研究产品多达三十几款，已为四十万用户解决此类应用难题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404BDBF-6B2B-472F-BE80-3B3B27FD2D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市场分析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8F0D412-646C-44C1-8D3C-AB7DD6D986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MARKET ANALYSIS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ADD25AD-804F-46A3-8D9B-CE5454F4ADA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FCEAF19-F687-D23D-83FE-E7B17FDDED3F}"/>
              </a:ext>
            </a:extLst>
          </p:cNvPr>
          <p:cNvSpPr txBox="1"/>
          <p:nvPr/>
        </p:nvSpPr>
        <p:spPr>
          <a:xfrm>
            <a:off x="4596204" y="5324600"/>
            <a:ext cx="6847242" cy="877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/>
              <a:t>51PPT模板网，幻灯片演示模板及素材免费下载！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zh-CN" altLang="en-US" b="1" dirty="0"/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24857145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椭圆 99">
            <a:extLst>
              <a:ext uri="{FF2B5EF4-FFF2-40B4-BE49-F238E27FC236}">
                <a16:creationId xmlns:a16="http://schemas.microsoft.com/office/drawing/2014/main" id="{F56F845E-E18C-49A3-A7A8-83F2776FFF73}"/>
              </a:ext>
            </a:extLst>
          </p:cNvPr>
          <p:cNvSpPr/>
          <p:nvPr/>
        </p:nvSpPr>
        <p:spPr>
          <a:xfrm>
            <a:off x="10827210" y="5788946"/>
            <a:ext cx="435150" cy="43515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3616" y="500102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市场分析</a:t>
            </a:r>
          </a:p>
        </p:txBody>
      </p:sp>
      <p:sp>
        <p:nvSpPr>
          <p:cNvPr id="19" name="矩形: 圆角 18"/>
          <p:cNvSpPr/>
          <p:nvPr/>
        </p:nvSpPr>
        <p:spPr>
          <a:xfrm>
            <a:off x="6353588" y="1672408"/>
            <a:ext cx="5838412" cy="1456613"/>
          </a:xfrm>
          <a:prstGeom prst="roundRect">
            <a:avLst>
              <a:gd name="adj" fmla="val 4695"/>
            </a:avLst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24507" y="1842651"/>
            <a:ext cx="333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bg1"/>
                    </a:gs>
                    <a:gs pos="100000">
                      <a:srgbClr val="FACEDD"/>
                    </a:gs>
                  </a:gsLst>
                  <a:lin ang="2700000" scaled="0"/>
                </a:gradFill>
                <a:latin typeface="+mj-ea"/>
                <a:ea typeface="+mj-ea"/>
              </a:rPr>
              <a:t>行业分析</a:t>
            </a:r>
          </a:p>
        </p:txBody>
      </p:sp>
      <p:sp>
        <p:nvSpPr>
          <p:cNvPr id="22" name="文本框 104"/>
          <p:cNvSpPr txBox="1"/>
          <p:nvPr/>
        </p:nvSpPr>
        <p:spPr>
          <a:xfrm>
            <a:off x="6524507" y="2266147"/>
            <a:ext cx="4539977" cy="754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solidFill>
                  <a:schemeClr val="bg1"/>
                </a:solidFill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随着近年来无人机等设备不断更新迭代使用</a:t>
            </a:r>
          </a:p>
          <a:p>
            <a:pPr algn="l"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solidFill>
                  <a:schemeClr val="bg1"/>
                </a:solidFill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反制设备也在不断被应用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524507" y="3393456"/>
            <a:ext cx="1526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行业简介</a:t>
            </a:r>
          </a:p>
        </p:txBody>
      </p:sp>
      <p:sp>
        <p:nvSpPr>
          <p:cNvPr id="24" name="文本框 104"/>
          <p:cNvSpPr txBox="1"/>
          <p:nvPr/>
        </p:nvSpPr>
        <p:spPr>
          <a:xfrm>
            <a:off x="6524507" y="4145771"/>
            <a:ext cx="4879963" cy="1101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无人机领域设备的更新，被社会大众认可提高，使用率提高，但违法使用不在少数</a:t>
            </a:r>
            <a:endParaRPr lang="en-US" altLang="zh-CN" dirty="0">
              <a:ln>
                <a:noFill/>
              </a:ln>
              <a:latin typeface="+mn-ea"/>
              <a:cs typeface="HarmonyOS Sans SC Light" panose="00000400000000000000" pitchFamily="2" charset="-122"/>
              <a:sym typeface="HarmonyOS Sans SC Light" panose="00000400000000000000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所以针对违法行为，反制设备的应用是必要的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6634778" y="4000446"/>
            <a:ext cx="570272" cy="0"/>
          </a:xfrm>
          <a:prstGeom prst="line">
            <a:avLst/>
          </a:prstGeom>
          <a:ln w="508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544601" y="1776079"/>
            <a:ext cx="839440" cy="839440"/>
          </a:xfrm>
          <a:prstGeom prst="ellipse">
            <a:avLst/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57140" y="1637831"/>
            <a:ext cx="1526540" cy="461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行业痛点</a:t>
            </a:r>
          </a:p>
        </p:txBody>
      </p:sp>
      <p:sp>
        <p:nvSpPr>
          <p:cNvPr id="8" name="文本框 104"/>
          <p:cNvSpPr txBox="1"/>
          <p:nvPr/>
        </p:nvSpPr>
        <p:spPr>
          <a:xfrm>
            <a:off x="1457140" y="2066456"/>
            <a:ext cx="3836670" cy="754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传统设备响应时间长，捕捉成功率低，不能智能识别设备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544601" y="2957670"/>
            <a:ext cx="472539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椭圆 39"/>
          <p:cNvSpPr/>
          <p:nvPr/>
        </p:nvSpPr>
        <p:spPr>
          <a:xfrm>
            <a:off x="544601" y="3299820"/>
            <a:ext cx="839440" cy="839440"/>
          </a:xfrm>
          <a:prstGeom prst="ellipse">
            <a:avLst/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457140" y="3161831"/>
            <a:ext cx="1526540" cy="461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行业特征</a:t>
            </a:r>
          </a:p>
        </p:txBody>
      </p:sp>
      <p:sp>
        <p:nvSpPr>
          <p:cNvPr id="39" name="文本框 104"/>
          <p:cNvSpPr txBox="1"/>
          <p:nvPr/>
        </p:nvSpPr>
        <p:spPr>
          <a:xfrm>
            <a:off x="1457140" y="3590456"/>
            <a:ext cx="3836670" cy="754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朝着自动化，智能化趋势发展</a:t>
            </a:r>
          </a:p>
          <a:p>
            <a:pPr algn="l"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节省各类成本，做到全自动化处理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544601" y="4481411"/>
            <a:ext cx="472539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/>
          <p:cNvSpPr/>
          <p:nvPr/>
        </p:nvSpPr>
        <p:spPr>
          <a:xfrm>
            <a:off x="544601" y="4823561"/>
            <a:ext cx="839440" cy="839440"/>
          </a:xfrm>
          <a:prstGeom prst="ellipse">
            <a:avLst/>
          </a:prstGeom>
          <a:gradFill>
            <a:gsLst>
              <a:gs pos="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ym typeface="+mn-ea"/>
            </a:endParaRPr>
          </a:p>
        </p:txBody>
      </p:sp>
      <p:grpSp>
        <p:nvGrpSpPr>
          <p:cNvPr id="57" name="PA-Graphic 4"/>
          <p:cNvGrpSpPr/>
          <p:nvPr/>
        </p:nvGrpSpPr>
        <p:grpSpPr>
          <a:xfrm>
            <a:off x="809897" y="5088860"/>
            <a:ext cx="308848" cy="308842"/>
            <a:chOff x="831387" y="796974"/>
            <a:chExt cx="994976" cy="994961"/>
          </a:xfrm>
          <a:solidFill>
            <a:schemeClr val="bg1"/>
          </a:solidFill>
        </p:grpSpPr>
        <p:sp>
          <p:nvSpPr>
            <p:cNvPr id="58" name="任意多边形: 形状 57"/>
            <p:cNvSpPr/>
            <p:nvPr/>
          </p:nvSpPr>
          <p:spPr>
            <a:xfrm>
              <a:off x="831387" y="796974"/>
              <a:ext cx="994976" cy="994961"/>
            </a:xfrm>
            <a:custGeom>
              <a:avLst/>
              <a:gdLst>
                <a:gd name="connsiteX0" fmla="*/ 965144 w 994976"/>
                <a:gd name="connsiteY0" fmla="*/ 325320 h 994961"/>
                <a:gd name="connsiteX1" fmla="*/ 970327 w 994976"/>
                <a:gd name="connsiteY1" fmla="*/ 320137 h 994961"/>
                <a:gd name="connsiteX2" fmla="*/ 994977 w 994976"/>
                <a:gd name="connsiteY2" fmla="*/ 260648 h 994961"/>
                <a:gd name="connsiteX3" fmla="*/ 910822 w 994976"/>
                <a:gd name="connsiteY3" fmla="*/ 176525 h 994961"/>
                <a:gd name="connsiteX4" fmla="*/ 851333 w 994976"/>
                <a:gd name="connsiteY4" fmla="*/ 201175 h 994961"/>
                <a:gd name="connsiteX5" fmla="*/ 770292 w 994976"/>
                <a:gd name="connsiteY5" fmla="*/ 282216 h 994961"/>
                <a:gd name="connsiteX6" fmla="*/ 770292 w 994976"/>
                <a:gd name="connsiteY6" fmla="*/ 0 h 994961"/>
                <a:gd name="connsiteX7" fmla="*/ 0 w 994976"/>
                <a:gd name="connsiteY7" fmla="*/ 0 h 994961"/>
                <a:gd name="connsiteX8" fmla="*/ 0 w 994976"/>
                <a:gd name="connsiteY8" fmla="*/ 994962 h 994961"/>
                <a:gd name="connsiteX9" fmla="*/ 568315 w 994976"/>
                <a:gd name="connsiteY9" fmla="*/ 994962 h 994961"/>
                <a:gd name="connsiteX10" fmla="*/ 770292 w 994976"/>
                <a:gd name="connsiteY10" fmla="*/ 792984 h 994961"/>
                <a:gd name="connsiteX11" fmla="*/ 770292 w 994976"/>
                <a:gd name="connsiteY11" fmla="*/ 520172 h 994961"/>
                <a:gd name="connsiteX12" fmla="*/ 926068 w 994976"/>
                <a:gd name="connsiteY12" fmla="*/ 364397 h 994961"/>
                <a:gd name="connsiteX13" fmla="*/ 932150 w 994976"/>
                <a:gd name="connsiteY13" fmla="*/ 358315 h 994961"/>
                <a:gd name="connsiteX14" fmla="*/ 944876 w 994976"/>
                <a:gd name="connsiteY14" fmla="*/ 353051 h 994961"/>
                <a:gd name="connsiteX15" fmla="*/ 962865 w 994976"/>
                <a:gd name="connsiteY15" fmla="*/ 371040 h 994961"/>
                <a:gd name="connsiteX16" fmla="*/ 957601 w 994976"/>
                <a:gd name="connsiteY16" fmla="*/ 383766 h 994961"/>
                <a:gd name="connsiteX17" fmla="*/ 823137 w 994976"/>
                <a:gd name="connsiteY17" fmla="*/ 518230 h 994961"/>
                <a:gd name="connsiteX18" fmla="*/ 845829 w 994976"/>
                <a:gd name="connsiteY18" fmla="*/ 540922 h 994961"/>
                <a:gd name="connsiteX19" fmla="*/ 980293 w 994976"/>
                <a:gd name="connsiteY19" fmla="*/ 406458 h 994961"/>
                <a:gd name="connsiteX20" fmla="*/ 994961 w 994976"/>
                <a:gd name="connsiteY20" fmla="*/ 371040 h 994961"/>
                <a:gd name="connsiteX21" fmla="*/ 965144 w 994976"/>
                <a:gd name="connsiteY21" fmla="*/ 325320 h 994961"/>
                <a:gd name="connsiteX22" fmla="*/ 577719 w 994976"/>
                <a:gd name="connsiteY22" fmla="*/ 474789 h 994961"/>
                <a:gd name="connsiteX23" fmla="*/ 577719 w 994976"/>
                <a:gd name="connsiteY23" fmla="*/ 192573 h 994961"/>
                <a:gd name="connsiteX24" fmla="*/ 674006 w 994976"/>
                <a:gd name="connsiteY24" fmla="*/ 192573 h 994961"/>
                <a:gd name="connsiteX25" fmla="*/ 674006 w 994976"/>
                <a:gd name="connsiteY25" fmla="*/ 378503 h 994961"/>
                <a:gd name="connsiteX26" fmla="*/ 674006 w 994976"/>
                <a:gd name="connsiteY26" fmla="*/ 160478 h 994961"/>
                <a:gd name="connsiteX27" fmla="*/ 481433 w 994976"/>
                <a:gd name="connsiteY27" fmla="*/ 160478 h 994961"/>
                <a:gd name="connsiteX28" fmla="*/ 481433 w 994976"/>
                <a:gd name="connsiteY28" fmla="*/ 96287 h 994961"/>
                <a:gd name="connsiteX29" fmla="*/ 674006 w 994976"/>
                <a:gd name="connsiteY29" fmla="*/ 96287 h 994961"/>
                <a:gd name="connsiteX30" fmla="*/ 449337 w 994976"/>
                <a:gd name="connsiteY30" fmla="*/ 160478 h 994961"/>
                <a:gd name="connsiteX31" fmla="*/ 224669 w 994976"/>
                <a:gd name="connsiteY31" fmla="*/ 160478 h 994961"/>
                <a:gd name="connsiteX32" fmla="*/ 224669 w 994976"/>
                <a:gd name="connsiteY32" fmla="*/ 96287 h 994961"/>
                <a:gd name="connsiteX33" fmla="*/ 449337 w 994976"/>
                <a:gd name="connsiteY33" fmla="*/ 96287 h 994961"/>
                <a:gd name="connsiteX34" fmla="*/ 192573 w 994976"/>
                <a:gd name="connsiteY34" fmla="*/ 160478 h 994961"/>
                <a:gd name="connsiteX35" fmla="*/ 96287 w 994976"/>
                <a:gd name="connsiteY35" fmla="*/ 160478 h 994961"/>
                <a:gd name="connsiteX36" fmla="*/ 96287 w 994976"/>
                <a:gd name="connsiteY36" fmla="*/ 96287 h 994961"/>
                <a:gd name="connsiteX37" fmla="*/ 192573 w 994976"/>
                <a:gd name="connsiteY37" fmla="*/ 96287 h 994961"/>
                <a:gd name="connsiteX38" fmla="*/ 96287 w 994976"/>
                <a:gd name="connsiteY38" fmla="*/ 192573 h 994961"/>
                <a:gd name="connsiteX39" fmla="*/ 192573 w 994976"/>
                <a:gd name="connsiteY39" fmla="*/ 192573 h 994961"/>
                <a:gd name="connsiteX40" fmla="*/ 192573 w 994976"/>
                <a:gd name="connsiteY40" fmla="*/ 513529 h 994961"/>
                <a:gd name="connsiteX41" fmla="*/ 96287 w 994976"/>
                <a:gd name="connsiteY41" fmla="*/ 513529 h 994961"/>
                <a:gd name="connsiteX42" fmla="*/ 224669 w 994976"/>
                <a:gd name="connsiteY42" fmla="*/ 192573 h 994961"/>
                <a:gd name="connsiteX43" fmla="*/ 320955 w 994976"/>
                <a:gd name="connsiteY43" fmla="*/ 192573 h 994961"/>
                <a:gd name="connsiteX44" fmla="*/ 320955 w 994976"/>
                <a:gd name="connsiteY44" fmla="*/ 513529 h 994961"/>
                <a:gd name="connsiteX45" fmla="*/ 224669 w 994976"/>
                <a:gd name="connsiteY45" fmla="*/ 513529 h 994961"/>
                <a:gd name="connsiteX46" fmla="*/ 353051 w 994976"/>
                <a:gd name="connsiteY46" fmla="*/ 192573 h 994961"/>
                <a:gd name="connsiteX47" fmla="*/ 449337 w 994976"/>
                <a:gd name="connsiteY47" fmla="*/ 192573 h 994961"/>
                <a:gd name="connsiteX48" fmla="*/ 449337 w 994976"/>
                <a:gd name="connsiteY48" fmla="*/ 513529 h 994961"/>
                <a:gd name="connsiteX49" fmla="*/ 353051 w 994976"/>
                <a:gd name="connsiteY49" fmla="*/ 513529 h 994961"/>
                <a:gd name="connsiteX50" fmla="*/ 481433 w 994976"/>
                <a:gd name="connsiteY50" fmla="*/ 192573 h 994961"/>
                <a:gd name="connsiteX51" fmla="*/ 545624 w 994976"/>
                <a:gd name="connsiteY51" fmla="*/ 192573 h 994961"/>
                <a:gd name="connsiteX52" fmla="*/ 545624 w 994976"/>
                <a:gd name="connsiteY52" fmla="*/ 506885 h 994961"/>
                <a:gd name="connsiteX53" fmla="*/ 538980 w 994976"/>
                <a:gd name="connsiteY53" fmla="*/ 513529 h 994961"/>
                <a:gd name="connsiteX54" fmla="*/ 481433 w 994976"/>
                <a:gd name="connsiteY54" fmla="*/ 513529 h 994961"/>
                <a:gd name="connsiteX55" fmla="*/ 492778 w 994976"/>
                <a:gd name="connsiteY55" fmla="*/ 627821 h 994961"/>
                <a:gd name="connsiteX56" fmla="*/ 500433 w 994976"/>
                <a:gd name="connsiteY56" fmla="*/ 603380 h 994961"/>
                <a:gd name="connsiteX57" fmla="*/ 568122 w 994976"/>
                <a:gd name="connsiteY57" fmla="*/ 671069 h 994961"/>
                <a:gd name="connsiteX58" fmla="*/ 543682 w 994976"/>
                <a:gd name="connsiteY58" fmla="*/ 678724 h 994961"/>
                <a:gd name="connsiteX59" fmla="*/ 484305 w 994976"/>
                <a:gd name="connsiteY59" fmla="*/ 687197 h 994961"/>
                <a:gd name="connsiteX60" fmla="*/ 593767 w 994976"/>
                <a:gd name="connsiteY60" fmla="*/ 651315 h 994961"/>
                <a:gd name="connsiteX61" fmla="*/ 520172 w 994976"/>
                <a:gd name="connsiteY61" fmla="*/ 577720 h 994961"/>
                <a:gd name="connsiteX62" fmla="*/ 786340 w 994976"/>
                <a:gd name="connsiteY62" fmla="*/ 311551 h 994961"/>
                <a:gd name="connsiteX63" fmla="*/ 859935 w 994976"/>
                <a:gd name="connsiteY63" fmla="*/ 385146 h 994961"/>
                <a:gd name="connsiteX64" fmla="*/ 577719 w 994976"/>
                <a:gd name="connsiteY64" fmla="*/ 940174 h 994961"/>
                <a:gd name="connsiteX65" fmla="*/ 577719 w 994976"/>
                <a:gd name="connsiteY65" fmla="*/ 802388 h 994961"/>
                <a:gd name="connsiteX66" fmla="*/ 715505 w 994976"/>
                <a:gd name="connsiteY66" fmla="*/ 802388 h 994961"/>
                <a:gd name="connsiteX67" fmla="*/ 738197 w 994976"/>
                <a:gd name="connsiteY67" fmla="*/ 770293 h 994961"/>
                <a:gd name="connsiteX68" fmla="*/ 545624 w 994976"/>
                <a:gd name="connsiteY68" fmla="*/ 770293 h 994961"/>
                <a:gd name="connsiteX69" fmla="*/ 545624 w 994976"/>
                <a:gd name="connsiteY69" fmla="*/ 962866 h 994961"/>
                <a:gd name="connsiteX70" fmla="*/ 32096 w 994976"/>
                <a:gd name="connsiteY70" fmla="*/ 962866 h 994961"/>
                <a:gd name="connsiteX71" fmla="*/ 32096 w 994976"/>
                <a:gd name="connsiteY71" fmla="*/ 32096 h 994961"/>
                <a:gd name="connsiteX72" fmla="*/ 738197 w 994976"/>
                <a:gd name="connsiteY72" fmla="*/ 32096 h 994961"/>
                <a:gd name="connsiteX73" fmla="*/ 738197 w 994976"/>
                <a:gd name="connsiteY73" fmla="*/ 314312 h 994961"/>
                <a:gd name="connsiteX74" fmla="*/ 706101 w 994976"/>
                <a:gd name="connsiteY74" fmla="*/ 346407 h 994961"/>
                <a:gd name="connsiteX75" fmla="*/ 706101 w 994976"/>
                <a:gd name="connsiteY75" fmla="*/ 64191 h 994961"/>
                <a:gd name="connsiteX76" fmla="*/ 64191 w 994976"/>
                <a:gd name="connsiteY76" fmla="*/ 64191 h 994961"/>
                <a:gd name="connsiteX77" fmla="*/ 64191 w 994976"/>
                <a:gd name="connsiteY77" fmla="*/ 545624 h 994961"/>
                <a:gd name="connsiteX78" fmla="*/ 506884 w 994976"/>
                <a:gd name="connsiteY78" fmla="*/ 545624 h 994961"/>
                <a:gd name="connsiteX79" fmla="*/ 492778 w 994976"/>
                <a:gd name="connsiteY79" fmla="*/ 559730 h 994961"/>
                <a:gd name="connsiteX80" fmla="*/ 461020 w 994976"/>
                <a:gd name="connsiteY80" fmla="*/ 623263 h 994961"/>
                <a:gd name="connsiteX81" fmla="*/ 446481 w 994976"/>
                <a:gd name="connsiteY81" fmla="*/ 725006 h 994961"/>
                <a:gd name="connsiteX82" fmla="*/ 548223 w 994976"/>
                <a:gd name="connsiteY82" fmla="*/ 710467 h 994961"/>
                <a:gd name="connsiteX83" fmla="*/ 611756 w 994976"/>
                <a:gd name="connsiteY83" fmla="*/ 678708 h 994961"/>
                <a:gd name="connsiteX84" fmla="*/ 738197 w 994976"/>
                <a:gd name="connsiteY84" fmla="*/ 552268 h 994961"/>
                <a:gd name="connsiteX85" fmla="*/ 882626 w 994976"/>
                <a:gd name="connsiteY85" fmla="*/ 362455 h 994961"/>
                <a:gd name="connsiteX86" fmla="*/ 809031 w 994976"/>
                <a:gd name="connsiteY86" fmla="*/ 288860 h 994961"/>
                <a:gd name="connsiteX87" fmla="*/ 874025 w 994976"/>
                <a:gd name="connsiteY87" fmla="*/ 223866 h 994961"/>
                <a:gd name="connsiteX88" fmla="*/ 910822 w 994976"/>
                <a:gd name="connsiteY88" fmla="*/ 208621 h 994961"/>
                <a:gd name="connsiteX89" fmla="*/ 962865 w 994976"/>
                <a:gd name="connsiteY89" fmla="*/ 260664 h 994961"/>
                <a:gd name="connsiteX90" fmla="*/ 947620 w 994976"/>
                <a:gd name="connsiteY90" fmla="*/ 297461 h 994961"/>
                <a:gd name="connsiteX91" fmla="*/ 909458 w 994976"/>
                <a:gd name="connsiteY91" fmla="*/ 335623 h 994961"/>
                <a:gd name="connsiteX92" fmla="*/ 903376 w 994976"/>
                <a:gd name="connsiteY92" fmla="*/ 341705 h 994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994976" h="994961">
                  <a:moveTo>
                    <a:pt x="965144" y="325320"/>
                  </a:moveTo>
                  <a:lnTo>
                    <a:pt x="970327" y="320137"/>
                  </a:lnTo>
                  <a:cubicBezTo>
                    <a:pt x="986215" y="304250"/>
                    <a:pt x="994977" y="283115"/>
                    <a:pt x="994977" y="260648"/>
                  </a:cubicBezTo>
                  <a:cubicBezTo>
                    <a:pt x="994961" y="214270"/>
                    <a:pt x="957216" y="176525"/>
                    <a:pt x="910822" y="176525"/>
                  </a:cubicBezTo>
                  <a:cubicBezTo>
                    <a:pt x="888355" y="176525"/>
                    <a:pt x="867220" y="185271"/>
                    <a:pt x="851333" y="201175"/>
                  </a:cubicBezTo>
                  <a:lnTo>
                    <a:pt x="770292" y="282216"/>
                  </a:lnTo>
                  <a:lnTo>
                    <a:pt x="770292" y="0"/>
                  </a:lnTo>
                  <a:lnTo>
                    <a:pt x="0" y="0"/>
                  </a:lnTo>
                  <a:lnTo>
                    <a:pt x="0" y="994962"/>
                  </a:lnTo>
                  <a:lnTo>
                    <a:pt x="568315" y="994962"/>
                  </a:lnTo>
                  <a:lnTo>
                    <a:pt x="770292" y="792984"/>
                  </a:lnTo>
                  <a:lnTo>
                    <a:pt x="770292" y="520172"/>
                  </a:lnTo>
                  <a:lnTo>
                    <a:pt x="926068" y="364397"/>
                  </a:lnTo>
                  <a:lnTo>
                    <a:pt x="932150" y="358315"/>
                  </a:lnTo>
                  <a:cubicBezTo>
                    <a:pt x="935552" y="354928"/>
                    <a:pt x="940061" y="353051"/>
                    <a:pt x="944876" y="353051"/>
                  </a:cubicBezTo>
                  <a:cubicBezTo>
                    <a:pt x="954793" y="353051"/>
                    <a:pt x="962865" y="361123"/>
                    <a:pt x="962865" y="371040"/>
                  </a:cubicBezTo>
                  <a:cubicBezTo>
                    <a:pt x="962865" y="375855"/>
                    <a:pt x="960987" y="380364"/>
                    <a:pt x="957601" y="383766"/>
                  </a:cubicBezTo>
                  <a:lnTo>
                    <a:pt x="823137" y="518230"/>
                  </a:lnTo>
                  <a:lnTo>
                    <a:pt x="845829" y="540922"/>
                  </a:lnTo>
                  <a:lnTo>
                    <a:pt x="980293" y="406458"/>
                  </a:lnTo>
                  <a:cubicBezTo>
                    <a:pt x="989745" y="397006"/>
                    <a:pt x="994961" y="384424"/>
                    <a:pt x="994961" y="371040"/>
                  </a:cubicBezTo>
                  <a:cubicBezTo>
                    <a:pt x="994961" y="350644"/>
                    <a:pt x="982668" y="333136"/>
                    <a:pt x="965144" y="325320"/>
                  </a:cubicBezTo>
                  <a:close/>
                  <a:moveTo>
                    <a:pt x="577719" y="474789"/>
                  </a:moveTo>
                  <a:lnTo>
                    <a:pt x="577719" y="192573"/>
                  </a:lnTo>
                  <a:lnTo>
                    <a:pt x="674006" y="192573"/>
                  </a:lnTo>
                  <a:lnTo>
                    <a:pt x="674006" y="378503"/>
                  </a:lnTo>
                  <a:close/>
                  <a:moveTo>
                    <a:pt x="674006" y="160478"/>
                  </a:moveTo>
                  <a:lnTo>
                    <a:pt x="481433" y="160478"/>
                  </a:lnTo>
                  <a:lnTo>
                    <a:pt x="481433" y="96287"/>
                  </a:lnTo>
                  <a:lnTo>
                    <a:pt x="674006" y="96287"/>
                  </a:lnTo>
                  <a:close/>
                  <a:moveTo>
                    <a:pt x="449337" y="160478"/>
                  </a:moveTo>
                  <a:lnTo>
                    <a:pt x="224669" y="160478"/>
                  </a:lnTo>
                  <a:lnTo>
                    <a:pt x="224669" y="96287"/>
                  </a:lnTo>
                  <a:lnTo>
                    <a:pt x="449337" y="96287"/>
                  </a:lnTo>
                  <a:close/>
                  <a:moveTo>
                    <a:pt x="192573" y="160478"/>
                  </a:moveTo>
                  <a:lnTo>
                    <a:pt x="96287" y="160478"/>
                  </a:lnTo>
                  <a:lnTo>
                    <a:pt x="96287" y="96287"/>
                  </a:lnTo>
                  <a:lnTo>
                    <a:pt x="192573" y="96287"/>
                  </a:lnTo>
                  <a:close/>
                  <a:moveTo>
                    <a:pt x="96287" y="192573"/>
                  </a:moveTo>
                  <a:lnTo>
                    <a:pt x="192573" y="192573"/>
                  </a:lnTo>
                  <a:lnTo>
                    <a:pt x="192573" y="513529"/>
                  </a:lnTo>
                  <a:lnTo>
                    <a:pt x="96287" y="513529"/>
                  </a:lnTo>
                  <a:close/>
                  <a:moveTo>
                    <a:pt x="224669" y="192573"/>
                  </a:moveTo>
                  <a:lnTo>
                    <a:pt x="320955" y="192573"/>
                  </a:lnTo>
                  <a:lnTo>
                    <a:pt x="320955" y="513529"/>
                  </a:lnTo>
                  <a:lnTo>
                    <a:pt x="224669" y="513529"/>
                  </a:lnTo>
                  <a:close/>
                  <a:moveTo>
                    <a:pt x="353051" y="192573"/>
                  </a:moveTo>
                  <a:lnTo>
                    <a:pt x="449337" y="192573"/>
                  </a:lnTo>
                  <a:lnTo>
                    <a:pt x="449337" y="513529"/>
                  </a:lnTo>
                  <a:lnTo>
                    <a:pt x="353051" y="513529"/>
                  </a:lnTo>
                  <a:close/>
                  <a:moveTo>
                    <a:pt x="481433" y="192573"/>
                  </a:moveTo>
                  <a:lnTo>
                    <a:pt x="545624" y="192573"/>
                  </a:lnTo>
                  <a:lnTo>
                    <a:pt x="545624" y="506885"/>
                  </a:lnTo>
                  <a:lnTo>
                    <a:pt x="538980" y="513529"/>
                  </a:lnTo>
                  <a:lnTo>
                    <a:pt x="481433" y="513529"/>
                  </a:lnTo>
                  <a:close/>
                  <a:moveTo>
                    <a:pt x="492778" y="627821"/>
                  </a:moveTo>
                  <a:cubicBezTo>
                    <a:pt x="493998" y="619315"/>
                    <a:pt x="496614" y="611035"/>
                    <a:pt x="500433" y="603380"/>
                  </a:cubicBezTo>
                  <a:lnTo>
                    <a:pt x="568122" y="671069"/>
                  </a:lnTo>
                  <a:cubicBezTo>
                    <a:pt x="560452" y="674889"/>
                    <a:pt x="552187" y="677505"/>
                    <a:pt x="543682" y="678724"/>
                  </a:cubicBezTo>
                  <a:lnTo>
                    <a:pt x="484305" y="687197"/>
                  </a:lnTo>
                  <a:close/>
                  <a:moveTo>
                    <a:pt x="593767" y="651315"/>
                  </a:moveTo>
                  <a:lnTo>
                    <a:pt x="520172" y="577720"/>
                  </a:lnTo>
                  <a:lnTo>
                    <a:pt x="786340" y="311551"/>
                  </a:lnTo>
                  <a:lnTo>
                    <a:pt x="859935" y="385146"/>
                  </a:lnTo>
                  <a:close/>
                  <a:moveTo>
                    <a:pt x="577719" y="940174"/>
                  </a:moveTo>
                  <a:lnTo>
                    <a:pt x="577719" y="802388"/>
                  </a:lnTo>
                  <a:lnTo>
                    <a:pt x="715505" y="802388"/>
                  </a:lnTo>
                  <a:close/>
                  <a:moveTo>
                    <a:pt x="738197" y="770293"/>
                  </a:moveTo>
                  <a:lnTo>
                    <a:pt x="545624" y="770293"/>
                  </a:lnTo>
                  <a:lnTo>
                    <a:pt x="545624" y="962866"/>
                  </a:lnTo>
                  <a:lnTo>
                    <a:pt x="32096" y="962866"/>
                  </a:lnTo>
                  <a:lnTo>
                    <a:pt x="32096" y="32096"/>
                  </a:lnTo>
                  <a:lnTo>
                    <a:pt x="738197" y="32096"/>
                  </a:lnTo>
                  <a:lnTo>
                    <a:pt x="738197" y="314312"/>
                  </a:lnTo>
                  <a:lnTo>
                    <a:pt x="706101" y="346407"/>
                  </a:lnTo>
                  <a:lnTo>
                    <a:pt x="706101" y="64191"/>
                  </a:lnTo>
                  <a:lnTo>
                    <a:pt x="64191" y="64191"/>
                  </a:lnTo>
                  <a:lnTo>
                    <a:pt x="64191" y="545624"/>
                  </a:lnTo>
                  <a:lnTo>
                    <a:pt x="506884" y="545624"/>
                  </a:lnTo>
                  <a:lnTo>
                    <a:pt x="492778" y="559730"/>
                  </a:lnTo>
                  <a:cubicBezTo>
                    <a:pt x="475703" y="576789"/>
                    <a:pt x="464422" y="599368"/>
                    <a:pt x="461020" y="623263"/>
                  </a:cubicBezTo>
                  <a:lnTo>
                    <a:pt x="446481" y="725006"/>
                  </a:lnTo>
                  <a:lnTo>
                    <a:pt x="548223" y="710467"/>
                  </a:lnTo>
                  <a:cubicBezTo>
                    <a:pt x="572134" y="707065"/>
                    <a:pt x="594698" y="695767"/>
                    <a:pt x="611756" y="678708"/>
                  </a:cubicBezTo>
                  <a:lnTo>
                    <a:pt x="738197" y="552268"/>
                  </a:lnTo>
                  <a:close/>
                  <a:moveTo>
                    <a:pt x="882626" y="362455"/>
                  </a:moveTo>
                  <a:lnTo>
                    <a:pt x="809031" y="288860"/>
                  </a:lnTo>
                  <a:lnTo>
                    <a:pt x="874025" y="223866"/>
                  </a:lnTo>
                  <a:cubicBezTo>
                    <a:pt x="883862" y="214045"/>
                    <a:pt x="896925" y="208621"/>
                    <a:pt x="910822" y="208621"/>
                  </a:cubicBezTo>
                  <a:cubicBezTo>
                    <a:pt x="939516" y="208621"/>
                    <a:pt x="962865" y="231970"/>
                    <a:pt x="962865" y="260664"/>
                  </a:cubicBezTo>
                  <a:cubicBezTo>
                    <a:pt x="962865" y="274561"/>
                    <a:pt x="957457" y="287624"/>
                    <a:pt x="947620" y="297461"/>
                  </a:cubicBezTo>
                  <a:lnTo>
                    <a:pt x="909458" y="335623"/>
                  </a:lnTo>
                  <a:lnTo>
                    <a:pt x="903376" y="341705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1023960" y="1438885"/>
              <a:ext cx="96286" cy="224668"/>
            </a:xfrm>
            <a:custGeom>
              <a:avLst/>
              <a:gdLst>
                <a:gd name="connsiteX0" fmla="*/ 48143 w 96286"/>
                <a:gd name="connsiteY0" fmla="*/ 64191 h 224668"/>
                <a:gd name="connsiteX1" fmla="*/ 64191 w 96286"/>
                <a:gd name="connsiteY1" fmla="*/ 80239 h 224668"/>
                <a:gd name="connsiteX2" fmla="*/ 96287 w 96286"/>
                <a:gd name="connsiteY2" fmla="*/ 80239 h 224668"/>
                <a:gd name="connsiteX3" fmla="*/ 64191 w 96286"/>
                <a:gd name="connsiteY3" fmla="*/ 35048 h 224668"/>
                <a:gd name="connsiteX4" fmla="*/ 64191 w 96286"/>
                <a:gd name="connsiteY4" fmla="*/ 0 h 224668"/>
                <a:gd name="connsiteX5" fmla="*/ 32096 w 96286"/>
                <a:gd name="connsiteY5" fmla="*/ 0 h 224668"/>
                <a:gd name="connsiteX6" fmla="*/ 32096 w 96286"/>
                <a:gd name="connsiteY6" fmla="*/ 32096 h 224668"/>
                <a:gd name="connsiteX7" fmla="*/ 0 w 96286"/>
                <a:gd name="connsiteY7" fmla="*/ 32096 h 224668"/>
                <a:gd name="connsiteX8" fmla="*/ 0 w 96286"/>
                <a:gd name="connsiteY8" fmla="*/ 80239 h 224668"/>
                <a:gd name="connsiteX9" fmla="*/ 48143 w 96286"/>
                <a:gd name="connsiteY9" fmla="*/ 128382 h 224668"/>
                <a:gd name="connsiteX10" fmla="*/ 64191 w 96286"/>
                <a:gd name="connsiteY10" fmla="*/ 144430 h 224668"/>
                <a:gd name="connsiteX11" fmla="*/ 64191 w 96286"/>
                <a:gd name="connsiteY11" fmla="*/ 160478 h 224668"/>
                <a:gd name="connsiteX12" fmla="*/ 48143 w 96286"/>
                <a:gd name="connsiteY12" fmla="*/ 160478 h 224668"/>
                <a:gd name="connsiteX13" fmla="*/ 32096 w 96286"/>
                <a:gd name="connsiteY13" fmla="*/ 144430 h 224668"/>
                <a:gd name="connsiteX14" fmla="*/ 0 w 96286"/>
                <a:gd name="connsiteY14" fmla="*/ 144430 h 224668"/>
                <a:gd name="connsiteX15" fmla="*/ 32096 w 96286"/>
                <a:gd name="connsiteY15" fmla="*/ 189620 h 224668"/>
                <a:gd name="connsiteX16" fmla="*/ 32096 w 96286"/>
                <a:gd name="connsiteY16" fmla="*/ 224669 h 224668"/>
                <a:gd name="connsiteX17" fmla="*/ 64191 w 96286"/>
                <a:gd name="connsiteY17" fmla="*/ 224669 h 224668"/>
                <a:gd name="connsiteX18" fmla="*/ 64191 w 96286"/>
                <a:gd name="connsiteY18" fmla="*/ 192573 h 224668"/>
                <a:gd name="connsiteX19" fmla="*/ 96287 w 96286"/>
                <a:gd name="connsiteY19" fmla="*/ 192573 h 224668"/>
                <a:gd name="connsiteX20" fmla="*/ 96287 w 96286"/>
                <a:gd name="connsiteY20" fmla="*/ 144430 h 224668"/>
                <a:gd name="connsiteX21" fmla="*/ 48143 w 96286"/>
                <a:gd name="connsiteY21" fmla="*/ 96287 h 224668"/>
                <a:gd name="connsiteX22" fmla="*/ 32096 w 96286"/>
                <a:gd name="connsiteY22" fmla="*/ 80239 h 224668"/>
                <a:gd name="connsiteX23" fmla="*/ 32096 w 96286"/>
                <a:gd name="connsiteY23" fmla="*/ 64191 h 224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6286" h="224668">
                  <a:moveTo>
                    <a:pt x="48143" y="64191"/>
                  </a:moveTo>
                  <a:cubicBezTo>
                    <a:pt x="56986" y="64191"/>
                    <a:pt x="64191" y="71397"/>
                    <a:pt x="64191" y="80239"/>
                  </a:cubicBezTo>
                  <a:lnTo>
                    <a:pt x="96287" y="80239"/>
                  </a:lnTo>
                  <a:cubicBezTo>
                    <a:pt x="96287" y="59345"/>
                    <a:pt x="82822" y="41692"/>
                    <a:pt x="64191" y="35048"/>
                  </a:cubicBezTo>
                  <a:lnTo>
                    <a:pt x="64191" y="0"/>
                  </a:ln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lnTo>
                    <a:pt x="0" y="80239"/>
                  </a:lnTo>
                  <a:cubicBezTo>
                    <a:pt x="0" y="106782"/>
                    <a:pt x="21600" y="128382"/>
                    <a:pt x="48143" y="128382"/>
                  </a:cubicBezTo>
                  <a:cubicBezTo>
                    <a:pt x="56986" y="128382"/>
                    <a:pt x="64191" y="135588"/>
                    <a:pt x="64191" y="144430"/>
                  </a:cubicBezTo>
                  <a:lnTo>
                    <a:pt x="64191" y="160478"/>
                  </a:lnTo>
                  <a:lnTo>
                    <a:pt x="48143" y="160478"/>
                  </a:lnTo>
                  <a:cubicBezTo>
                    <a:pt x="39301" y="160478"/>
                    <a:pt x="32096" y="153272"/>
                    <a:pt x="32096" y="144430"/>
                  </a:cubicBezTo>
                  <a:lnTo>
                    <a:pt x="0" y="144430"/>
                  </a:lnTo>
                  <a:cubicBezTo>
                    <a:pt x="0" y="165324"/>
                    <a:pt x="13464" y="182977"/>
                    <a:pt x="32096" y="189620"/>
                  </a:cubicBezTo>
                  <a:lnTo>
                    <a:pt x="32096" y="224669"/>
                  </a:lnTo>
                  <a:lnTo>
                    <a:pt x="64191" y="224669"/>
                  </a:lnTo>
                  <a:lnTo>
                    <a:pt x="64191" y="192573"/>
                  </a:lnTo>
                  <a:lnTo>
                    <a:pt x="96287" y="192573"/>
                  </a:lnTo>
                  <a:lnTo>
                    <a:pt x="96287" y="144430"/>
                  </a:lnTo>
                  <a:cubicBezTo>
                    <a:pt x="96287" y="117887"/>
                    <a:pt x="74686" y="96287"/>
                    <a:pt x="48143" y="96287"/>
                  </a:cubicBezTo>
                  <a:cubicBezTo>
                    <a:pt x="39301" y="96287"/>
                    <a:pt x="32096" y="89081"/>
                    <a:pt x="32096" y="80239"/>
                  </a:cubicBezTo>
                  <a:lnTo>
                    <a:pt x="32096" y="64191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959769" y="1535171"/>
              <a:ext cx="32095" cy="32095"/>
            </a:xfrm>
            <a:custGeom>
              <a:avLst/>
              <a:gdLst>
                <a:gd name="connsiteX0" fmla="*/ 32096 w 32095"/>
                <a:gd name="connsiteY0" fmla="*/ 16048 h 32095"/>
                <a:gd name="connsiteX1" fmla="*/ 16048 w 32095"/>
                <a:gd name="connsiteY1" fmla="*/ 32096 h 32095"/>
                <a:gd name="connsiteX2" fmla="*/ 0 w 32095"/>
                <a:gd name="connsiteY2" fmla="*/ 16048 h 32095"/>
                <a:gd name="connsiteX3" fmla="*/ 16048 w 32095"/>
                <a:gd name="connsiteY3" fmla="*/ 0 h 32095"/>
                <a:gd name="connsiteX4" fmla="*/ 32096 w 32095"/>
                <a:gd name="connsiteY4" fmla="*/ 16048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95" h="32095">
                  <a:moveTo>
                    <a:pt x="32096" y="16048"/>
                  </a:moveTo>
                  <a:cubicBezTo>
                    <a:pt x="32096" y="24911"/>
                    <a:pt x="24911" y="32096"/>
                    <a:pt x="16048" y="32096"/>
                  </a:cubicBezTo>
                  <a:cubicBezTo>
                    <a:pt x="7185" y="32096"/>
                    <a:pt x="0" y="24911"/>
                    <a:pt x="0" y="16048"/>
                  </a:cubicBezTo>
                  <a:cubicBezTo>
                    <a:pt x="0" y="7185"/>
                    <a:pt x="7185" y="0"/>
                    <a:pt x="16048" y="0"/>
                  </a:cubicBezTo>
                  <a:cubicBezTo>
                    <a:pt x="24911" y="0"/>
                    <a:pt x="32096" y="7185"/>
                    <a:pt x="32096" y="16048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1152342" y="1535171"/>
              <a:ext cx="32095" cy="32095"/>
            </a:xfrm>
            <a:custGeom>
              <a:avLst/>
              <a:gdLst>
                <a:gd name="connsiteX0" fmla="*/ 32096 w 32095"/>
                <a:gd name="connsiteY0" fmla="*/ 16048 h 32095"/>
                <a:gd name="connsiteX1" fmla="*/ 16048 w 32095"/>
                <a:gd name="connsiteY1" fmla="*/ 32096 h 32095"/>
                <a:gd name="connsiteX2" fmla="*/ 0 w 32095"/>
                <a:gd name="connsiteY2" fmla="*/ 16048 h 32095"/>
                <a:gd name="connsiteX3" fmla="*/ 16048 w 32095"/>
                <a:gd name="connsiteY3" fmla="*/ 0 h 32095"/>
                <a:gd name="connsiteX4" fmla="*/ 32096 w 32095"/>
                <a:gd name="connsiteY4" fmla="*/ 16048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95" h="32095">
                  <a:moveTo>
                    <a:pt x="32096" y="16048"/>
                  </a:moveTo>
                  <a:cubicBezTo>
                    <a:pt x="32096" y="24911"/>
                    <a:pt x="24911" y="32096"/>
                    <a:pt x="16048" y="32096"/>
                  </a:cubicBezTo>
                  <a:cubicBezTo>
                    <a:pt x="7185" y="32096"/>
                    <a:pt x="0" y="24911"/>
                    <a:pt x="0" y="16048"/>
                  </a:cubicBezTo>
                  <a:cubicBezTo>
                    <a:pt x="0" y="7185"/>
                    <a:pt x="7185" y="0"/>
                    <a:pt x="16048" y="0"/>
                  </a:cubicBezTo>
                  <a:cubicBezTo>
                    <a:pt x="24911" y="0"/>
                    <a:pt x="32096" y="7185"/>
                    <a:pt x="32096" y="16048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895578" y="1374694"/>
              <a:ext cx="353050" cy="353050"/>
            </a:xfrm>
            <a:custGeom>
              <a:avLst/>
              <a:gdLst>
                <a:gd name="connsiteX0" fmla="*/ 176525 w 353050"/>
                <a:gd name="connsiteY0" fmla="*/ 0 h 353050"/>
                <a:gd name="connsiteX1" fmla="*/ 0 w 353050"/>
                <a:gd name="connsiteY1" fmla="*/ 176525 h 353050"/>
                <a:gd name="connsiteX2" fmla="*/ 176525 w 353050"/>
                <a:gd name="connsiteY2" fmla="*/ 353051 h 353050"/>
                <a:gd name="connsiteX3" fmla="*/ 353051 w 353050"/>
                <a:gd name="connsiteY3" fmla="*/ 176525 h 353050"/>
                <a:gd name="connsiteX4" fmla="*/ 176525 w 353050"/>
                <a:gd name="connsiteY4" fmla="*/ 0 h 353050"/>
                <a:gd name="connsiteX5" fmla="*/ 176525 w 353050"/>
                <a:gd name="connsiteY5" fmla="*/ 320955 h 353050"/>
                <a:gd name="connsiteX6" fmla="*/ 32096 w 353050"/>
                <a:gd name="connsiteY6" fmla="*/ 176525 h 353050"/>
                <a:gd name="connsiteX7" fmla="*/ 176525 w 353050"/>
                <a:gd name="connsiteY7" fmla="*/ 32096 h 353050"/>
                <a:gd name="connsiteX8" fmla="*/ 320955 w 353050"/>
                <a:gd name="connsiteY8" fmla="*/ 176525 h 353050"/>
                <a:gd name="connsiteX9" fmla="*/ 176525 w 353050"/>
                <a:gd name="connsiteY9" fmla="*/ 320955 h 35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3050" h="353050">
                  <a:moveTo>
                    <a:pt x="176525" y="0"/>
                  </a:moveTo>
                  <a:cubicBezTo>
                    <a:pt x="79196" y="0"/>
                    <a:pt x="0" y="79196"/>
                    <a:pt x="0" y="176525"/>
                  </a:cubicBezTo>
                  <a:cubicBezTo>
                    <a:pt x="0" y="273855"/>
                    <a:pt x="79196" y="353051"/>
                    <a:pt x="176525" y="353051"/>
                  </a:cubicBezTo>
                  <a:cubicBezTo>
                    <a:pt x="273855" y="353051"/>
                    <a:pt x="353051" y="273855"/>
                    <a:pt x="353051" y="176525"/>
                  </a:cubicBezTo>
                  <a:cubicBezTo>
                    <a:pt x="353051" y="79196"/>
                    <a:pt x="273855" y="0"/>
                    <a:pt x="176525" y="0"/>
                  </a:cubicBezTo>
                  <a:close/>
                  <a:moveTo>
                    <a:pt x="176525" y="320955"/>
                  </a:moveTo>
                  <a:cubicBezTo>
                    <a:pt x="96896" y="320955"/>
                    <a:pt x="32096" y="256154"/>
                    <a:pt x="32096" y="176525"/>
                  </a:cubicBezTo>
                  <a:cubicBezTo>
                    <a:pt x="32096" y="96896"/>
                    <a:pt x="96896" y="32096"/>
                    <a:pt x="176525" y="32096"/>
                  </a:cubicBezTo>
                  <a:cubicBezTo>
                    <a:pt x="256154" y="32096"/>
                    <a:pt x="320955" y="96896"/>
                    <a:pt x="320955" y="176525"/>
                  </a:cubicBezTo>
                  <a:cubicBezTo>
                    <a:pt x="320955" y="256154"/>
                    <a:pt x="256154" y="320955"/>
                    <a:pt x="176525" y="320955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/>
            <p:cNvSpPr/>
            <p:nvPr/>
          </p:nvSpPr>
          <p:spPr>
            <a:xfrm>
              <a:off x="1312820" y="1695649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/>
            <p:cNvSpPr/>
            <p:nvPr/>
          </p:nvSpPr>
          <p:spPr>
            <a:xfrm>
              <a:off x="1312820" y="1631458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/>
            <p:cNvSpPr/>
            <p:nvPr/>
          </p:nvSpPr>
          <p:spPr>
            <a:xfrm>
              <a:off x="1312820" y="1567267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1457140" y="4685831"/>
            <a:ext cx="1526540" cy="461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行业情况</a:t>
            </a:r>
          </a:p>
        </p:txBody>
      </p:sp>
      <p:sp>
        <p:nvSpPr>
          <p:cNvPr id="55" name="文本框 104"/>
          <p:cNvSpPr txBox="1"/>
          <p:nvPr/>
        </p:nvSpPr>
        <p:spPr>
          <a:xfrm>
            <a:off x="1457140" y="5113821"/>
            <a:ext cx="3836670" cy="1101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各类技术加持设备功能不一，优缺点相对明显，存在短板，没有较完善的智能设备</a:t>
            </a:r>
          </a:p>
        </p:txBody>
      </p:sp>
      <p:grpSp>
        <p:nvGrpSpPr>
          <p:cNvPr id="66" name="图形 34"/>
          <p:cNvGrpSpPr/>
          <p:nvPr/>
        </p:nvGrpSpPr>
        <p:grpSpPr>
          <a:xfrm>
            <a:off x="786074" y="2017552"/>
            <a:ext cx="356494" cy="356494"/>
            <a:chOff x="10349604" y="2203957"/>
            <a:chExt cx="1027056" cy="1027057"/>
          </a:xfrm>
          <a:solidFill>
            <a:schemeClr val="bg1"/>
          </a:solidFill>
        </p:grpSpPr>
        <p:sp>
          <p:nvSpPr>
            <p:cNvPr id="67" name="任意多边形: 形状 66"/>
            <p:cNvSpPr/>
            <p:nvPr/>
          </p:nvSpPr>
          <p:spPr>
            <a:xfrm>
              <a:off x="10429842" y="3054488"/>
              <a:ext cx="96286" cy="96286"/>
            </a:xfrm>
            <a:custGeom>
              <a:avLst/>
              <a:gdLst>
                <a:gd name="connsiteX0" fmla="*/ 0 w 96286"/>
                <a:gd name="connsiteY0" fmla="*/ 96287 h 96286"/>
                <a:gd name="connsiteX1" fmla="*/ 96287 w 96286"/>
                <a:gd name="connsiteY1" fmla="*/ 96287 h 96286"/>
                <a:gd name="connsiteX2" fmla="*/ 96287 w 96286"/>
                <a:gd name="connsiteY2" fmla="*/ 0 h 96286"/>
                <a:gd name="connsiteX3" fmla="*/ 0 w 96286"/>
                <a:gd name="connsiteY3" fmla="*/ 0 h 96286"/>
                <a:gd name="connsiteX4" fmla="*/ 32096 w 96286"/>
                <a:gd name="connsiteY4" fmla="*/ 32096 h 96286"/>
                <a:gd name="connsiteX5" fmla="*/ 64191 w 96286"/>
                <a:gd name="connsiteY5" fmla="*/ 32096 h 96286"/>
                <a:gd name="connsiteX6" fmla="*/ 64191 w 96286"/>
                <a:gd name="connsiteY6" fmla="*/ 64191 h 96286"/>
                <a:gd name="connsiteX7" fmla="*/ 32096 w 96286"/>
                <a:gd name="connsiteY7" fmla="*/ 64191 h 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286" h="96286">
                  <a:moveTo>
                    <a:pt x="0" y="96287"/>
                  </a:moveTo>
                  <a:lnTo>
                    <a:pt x="96287" y="96287"/>
                  </a:lnTo>
                  <a:lnTo>
                    <a:pt x="96287" y="0"/>
                  </a:lnTo>
                  <a:lnTo>
                    <a:pt x="0" y="0"/>
                  </a:lnTo>
                  <a:close/>
                  <a:moveTo>
                    <a:pt x="32096" y="32096"/>
                  </a:moveTo>
                  <a:lnTo>
                    <a:pt x="64191" y="32096"/>
                  </a:lnTo>
                  <a:lnTo>
                    <a:pt x="64191" y="64191"/>
                  </a:lnTo>
                  <a:lnTo>
                    <a:pt x="32096" y="64191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/>
            <p:cNvSpPr/>
            <p:nvPr/>
          </p:nvSpPr>
          <p:spPr>
            <a:xfrm>
              <a:off x="10558224" y="3054488"/>
              <a:ext cx="96286" cy="96286"/>
            </a:xfrm>
            <a:custGeom>
              <a:avLst/>
              <a:gdLst>
                <a:gd name="connsiteX0" fmla="*/ 0 w 96286"/>
                <a:gd name="connsiteY0" fmla="*/ 96287 h 96286"/>
                <a:gd name="connsiteX1" fmla="*/ 96287 w 96286"/>
                <a:gd name="connsiteY1" fmla="*/ 96287 h 96286"/>
                <a:gd name="connsiteX2" fmla="*/ 96287 w 96286"/>
                <a:gd name="connsiteY2" fmla="*/ 0 h 96286"/>
                <a:gd name="connsiteX3" fmla="*/ 0 w 96286"/>
                <a:gd name="connsiteY3" fmla="*/ 0 h 96286"/>
                <a:gd name="connsiteX4" fmla="*/ 32096 w 96286"/>
                <a:gd name="connsiteY4" fmla="*/ 32096 h 96286"/>
                <a:gd name="connsiteX5" fmla="*/ 64191 w 96286"/>
                <a:gd name="connsiteY5" fmla="*/ 32096 h 96286"/>
                <a:gd name="connsiteX6" fmla="*/ 64191 w 96286"/>
                <a:gd name="connsiteY6" fmla="*/ 64191 h 96286"/>
                <a:gd name="connsiteX7" fmla="*/ 32096 w 96286"/>
                <a:gd name="connsiteY7" fmla="*/ 64191 h 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286" h="96286">
                  <a:moveTo>
                    <a:pt x="0" y="96287"/>
                  </a:moveTo>
                  <a:lnTo>
                    <a:pt x="96287" y="96287"/>
                  </a:lnTo>
                  <a:lnTo>
                    <a:pt x="96287" y="0"/>
                  </a:lnTo>
                  <a:lnTo>
                    <a:pt x="0" y="0"/>
                  </a:lnTo>
                  <a:close/>
                  <a:moveTo>
                    <a:pt x="32096" y="32096"/>
                  </a:moveTo>
                  <a:lnTo>
                    <a:pt x="64191" y="32096"/>
                  </a:lnTo>
                  <a:lnTo>
                    <a:pt x="64191" y="64191"/>
                  </a:lnTo>
                  <a:lnTo>
                    <a:pt x="32096" y="64191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/>
            <p:cNvSpPr/>
            <p:nvPr/>
          </p:nvSpPr>
          <p:spPr>
            <a:xfrm>
              <a:off x="10686606" y="3054488"/>
              <a:ext cx="96286" cy="96286"/>
            </a:xfrm>
            <a:custGeom>
              <a:avLst/>
              <a:gdLst>
                <a:gd name="connsiteX0" fmla="*/ 0 w 96286"/>
                <a:gd name="connsiteY0" fmla="*/ 96287 h 96286"/>
                <a:gd name="connsiteX1" fmla="*/ 96287 w 96286"/>
                <a:gd name="connsiteY1" fmla="*/ 96287 h 96286"/>
                <a:gd name="connsiteX2" fmla="*/ 96287 w 96286"/>
                <a:gd name="connsiteY2" fmla="*/ 0 h 96286"/>
                <a:gd name="connsiteX3" fmla="*/ 0 w 96286"/>
                <a:gd name="connsiteY3" fmla="*/ 0 h 96286"/>
                <a:gd name="connsiteX4" fmla="*/ 32096 w 96286"/>
                <a:gd name="connsiteY4" fmla="*/ 32096 h 96286"/>
                <a:gd name="connsiteX5" fmla="*/ 64191 w 96286"/>
                <a:gd name="connsiteY5" fmla="*/ 32096 h 96286"/>
                <a:gd name="connsiteX6" fmla="*/ 64191 w 96286"/>
                <a:gd name="connsiteY6" fmla="*/ 64191 h 96286"/>
                <a:gd name="connsiteX7" fmla="*/ 32096 w 96286"/>
                <a:gd name="connsiteY7" fmla="*/ 64191 h 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286" h="96286">
                  <a:moveTo>
                    <a:pt x="0" y="96287"/>
                  </a:moveTo>
                  <a:lnTo>
                    <a:pt x="96287" y="96287"/>
                  </a:lnTo>
                  <a:lnTo>
                    <a:pt x="96287" y="0"/>
                  </a:lnTo>
                  <a:lnTo>
                    <a:pt x="0" y="0"/>
                  </a:lnTo>
                  <a:close/>
                  <a:moveTo>
                    <a:pt x="32096" y="32096"/>
                  </a:moveTo>
                  <a:lnTo>
                    <a:pt x="64191" y="32096"/>
                  </a:lnTo>
                  <a:lnTo>
                    <a:pt x="64191" y="64191"/>
                  </a:lnTo>
                  <a:lnTo>
                    <a:pt x="32096" y="64191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/>
            <p:cNvSpPr/>
            <p:nvPr/>
          </p:nvSpPr>
          <p:spPr>
            <a:xfrm>
              <a:off x="10429842" y="2926106"/>
              <a:ext cx="96286" cy="96286"/>
            </a:xfrm>
            <a:custGeom>
              <a:avLst/>
              <a:gdLst>
                <a:gd name="connsiteX0" fmla="*/ 0 w 96286"/>
                <a:gd name="connsiteY0" fmla="*/ 96287 h 96286"/>
                <a:gd name="connsiteX1" fmla="*/ 96287 w 96286"/>
                <a:gd name="connsiteY1" fmla="*/ 96287 h 96286"/>
                <a:gd name="connsiteX2" fmla="*/ 96287 w 96286"/>
                <a:gd name="connsiteY2" fmla="*/ 0 h 96286"/>
                <a:gd name="connsiteX3" fmla="*/ 0 w 96286"/>
                <a:gd name="connsiteY3" fmla="*/ 0 h 96286"/>
                <a:gd name="connsiteX4" fmla="*/ 32096 w 96286"/>
                <a:gd name="connsiteY4" fmla="*/ 32096 h 96286"/>
                <a:gd name="connsiteX5" fmla="*/ 64191 w 96286"/>
                <a:gd name="connsiteY5" fmla="*/ 32096 h 96286"/>
                <a:gd name="connsiteX6" fmla="*/ 64191 w 96286"/>
                <a:gd name="connsiteY6" fmla="*/ 64191 h 96286"/>
                <a:gd name="connsiteX7" fmla="*/ 32096 w 96286"/>
                <a:gd name="connsiteY7" fmla="*/ 64191 h 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286" h="96286">
                  <a:moveTo>
                    <a:pt x="0" y="96287"/>
                  </a:moveTo>
                  <a:lnTo>
                    <a:pt x="96287" y="96287"/>
                  </a:lnTo>
                  <a:lnTo>
                    <a:pt x="96287" y="0"/>
                  </a:lnTo>
                  <a:lnTo>
                    <a:pt x="0" y="0"/>
                  </a:lnTo>
                  <a:close/>
                  <a:moveTo>
                    <a:pt x="32096" y="32096"/>
                  </a:moveTo>
                  <a:lnTo>
                    <a:pt x="64191" y="32096"/>
                  </a:lnTo>
                  <a:lnTo>
                    <a:pt x="64191" y="64191"/>
                  </a:lnTo>
                  <a:lnTo>
                    <a:pt x="32096" y="64191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/>
            <p:cNvSpPr/>
            <p:nvPr/>
          </p:nvSpPr>
          <p:spPr>
            <a:xfrm>
              <a:off x="10558224" y="2926106"/>
              <a:ext cx="96286" cy="96286"/>
            </a:xfrm>
            <a:custGeom>
              <a:avLst/>
              <a:gdLst>
                <a:gd name="connsiteX0" fmla="*/ 0 w 96286"/>
                <a:gd name="connsiteY0" fmla="*/ 96287 h 96286"/>
                <a:gd name="connsiteX1" fmla="*/ 96287 w 96286"/>
                <a:gd name="connsiteY1" fmla="*/ 96287 h 96286"/>
                <a:gd name="connsiteX2" fmla="*/ 96287 w 96286"/>
                <a:gd name="connsiteY2" fmla="*/ 0 h 96286"/>
                <a:gd name="connsiteX3" fmla="*/ 0 w 96286"/>
                <a:gd name="connsiteY3" fmla="*/ 0 h 96286"/>
                <a:gd name="connsiteX4" fmla="*/ 32096 w 96286"/>
                <a:gd name="connsiteY4" fmla="*/ 32096 h 96286"/>
                <a:gd name="connsiteX5" fmla="*/ 64191 w 96286"/>
                <a:gd name="connsiteY5" fmla="*/ 32096 h 96286"/>
                <a:gd name="connsiteX6" fmla="*/ 64191 w 96286"/>
                <a:gd name="connsiteY6" fmla="*/ 64191 h 96286"/>
                <a:gd name="connsiteX7" fmla="*/ 32096 w 96286"/>
                <a:gd name="connsiteY7" fmla="*/ 64191 h 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286" h="96286">
                  <a:moveTo>
                    <a:pt x="0" y="96287"/>
                  </a:moveTo>
                  <a:lnTo>
                    <a:pt x="96287" y="96287"/>
                  </a:lnTo>
                  <a:lnTo>
                    <a:pt x="96287" y="0"/>
                  </a:lnTo>
                  <a:lnTo>
                    <a:pt x="0" y="0"/>
                  </a:lnTo>
                  <a:close/>
                  <a:moveTo>
                    <a:pt x="32096" y="32096"/>
                  </a:moveTo>
                  <a:lnTo>
                    <a:pt x="64191" y="32096"/>
                  </a:lnTo>
                  <a:lnTo>
                    <a:pt x="64191" y="64191"/>
                  </a:lnTo>
                  <a:lnTo>
                    <a:pt x="32096" y="64191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/>
            <p:cNvSpPr/>
            <p:nvPr/>
          </p:nvSpPr>
          <p:spPr>
            <a:xfrm>
              <a:off x="10686606" y="2926106"/>
              <a:ext cx="96286" cy="96286"/>
            </a:xfrm>
            <a:custGeom>
              <a:avLst/>
              <a:gdLst>
                <a:gd name="connsiteX0" fmla="*/ 0 w 96286"/>
                <a:gd name="connsiteY0" fmla="*/ 96287 h 96286"/>
                <a:gd name="connsiteX1" fmla="*/ 96287 w 96286"/>
                <a:gd name="connsiteY1" fmla="*/ 96287 h 96286"/>
                <a:gd name="connsiteX2" fmla="*/ 96287 w 96286"/>
                <a:gd name="connsiteY2" fmla="*/ 0 h 96286"/>
                <a:gd name="connsiteX3" fmla="*/ 0 w 96286"/>
                <a:gd name="connsiteY3" fmla="*/ 0 h 96286"/>
                <a:gd name="connsiteX4" fmla="*/ 32096 w 96286"/>
                <a:gd name="connsiteY4" fmla="*/ 32096 h 96286"/>
                <a:gd name="connsiteX5" fmla="*/ 64191 w 96286"/>
                <a:gd name="connsiteY5" fmla="*/ 32096 h 96286"/>
                <a:gd name="connsiteX6" fmla="*/ 64191 w 96286"/>
                <a:gd name="connsiteY6" fmla="*/ 64191 h 96286"/>
                <a:gd name="connsiteX7" fmla="*/ 32096 w 96286"/>
                <a:gd name="connsiteY7" fmla="*/ 64191 h 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286" h="96286">
                  <a:moveTo>
                    <a:pt x="0" y="96287"/>
                  </a:moveTo>
                  <a:lnTo>
                    <a:pt x="96287" y="96287"/>
                  </a:lnTo>
                  <a:lnTo>
                    <a:pt x="96287" y="0"/>
                  </a:lnTo>
                  <a:lnTo>
                    <a:pt x="0" y="0"/>
                  </a:lnTo>
                  <a:close/>
                  <a:moveTo>
                    <a:pt x="32096" y="32096"/>
                  </a:moveTo>
                  <a:lnTo>
                    <a:pt x="64191" y="32096"/>
                  </a:lnTo>
                  <a:lnTo>
                    <a:pt x="64191" y="64191"/>
                  </a:lnTo>
                  <a:lnTo>
                    <a:pt x="32096" y="64191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/>
            <p:cNvSpPr/>
            <p:nvPr/>
          </p:nvSpPr>
          <p:spPr>
            <a:xfrm>
              <a:off x="10429842" y="2797724"/>
              <a:ext cx="96286" cy="96286"/>
            </a:xfrm>
            <a:custGeom>
              <a:avLst/>
              <a:gdLst>
                <a:gd name="connsiteX0" fmla="*/ 0 w 96286"/>
                <a:gd name="connsiteY0" fmla="*/ 96287 h 96286"/>
                <a:gd name="connsiteX1" fmla="*/ 96287 w 96286"/>
                <a:gd name="connsiteY1" fmla="*/ 96287 h 96286"/>
                <a:gd name="connsiteX2" fmla="*/ 96287 w 96286"/>
                <a:gd name="connsiteY2" fmla="*/ 0 h 96286"/>
                <a:gd name="connsiteX3" fmla="*/ 0 w 96286"/>
                <a:gd name="connsiteY3" fmla="*/ 0 h 96286"/>
                <a:gd name="connsiteX4" fmla="*/ 32096 w 96286"/>
                <a:gd name="connsiteY4" fmla="*/ 32096 h 96286"/>
                <a:gd name="connsiteX5" fmla="*/ 64191 w 96286"/>
                <a:gd name="connsiteY5" fmla="*/ 32096 h 96286"/>
                <a:gd name="connsiteX6" fmla="*/ 64191 w 96286"/>
                <a:gd name="connsiteY6" fmla="*/ 64191 h 96286"/>
                <a:gd name="connsiteX7" fmla="*/ 32096 w 96286"/>
                <a:gd name="connsiteY7" fmla="*/ 64191 h 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286" h="96286">
                  <a:moveTo>
                    <a:pt x="0" y="96287"/>
                  </a:moveTo>
                  <a:lnTo>
                    <a:pt x="96287" y="96287"/>
                  </a:lnTo>
                  <a:lnTo>
                    <a:pt x="96287" y="0"/>
                  </a:lnTo>
                  <a:lnTo>
                    <a:pt x="0" y="0"/>
                  </a:lnTo>
                  <a:close/>
                  <a:moveTo>
                    <a:pt x="32096" y="32096"/>
                  </a:moveTo>
                  <a:lnTo>
                    <a:pt x="64191" y="32096"/>
                  </a:lnTo>
                  <a:lnTo>
                    <a:pt x="64191" y="64191"/>
                  </a:lnTo>
                  <a:lnTo>
                    <a:pt x="32096" y="64191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/>
            <p:cNvSpPr/>
            <p:nvPr/>
          </p:nvSpPr>
          <p:spPr>
            <a:xfrm>
              <a:off x="10558224" y="2797724"/>
              <a:ext cx="96286" cy="96286"/>
            </a:xfrm>
            <a:custGeom>
              <a:avLst/>
              <a:gdLst>
                <a:gd name="connsiteX0" fmla="*/ 0 w 96286"/>
                <a:gd name="connsiteY0" fmla="*/ 96287 h 96286"/>
                <a:gd name="connsiteX1" fmla="*/ 96287 w 96286"/>
                <a:gd name="connsiteY1" fmla="*/ 96287 h 96286"/>
                <a:gd name="connsiteX2" fmla="*/ 96287 w 96286"/>
                <a:gd name="connsiteY2" fmla="*/ 0 h 96286"/>
                <a:gd name="connsiteX3" fmla="*/ 0 w 96286"/>
                <a:gd name="connsiteY3" fmla="*/ 0 h 96286"/>
                <a:gd name="connsiteX4" fmla="*/ 32096 w 96286"/>
                <a:gd name="connsiteY4" fmla="*/ 32096 h 96286"/>
                <a:gd name="connsiteX5" fmla="*/ 64191 w 96286"/>
                <a:gd name="connsiteY5" fmla="*/ 32096 h 96286"/>
                <a:gd name="connsiteX6" fmla="*/ 64191 w 96286"/>
                <a:gd name="connsiteY6" fmla="*/ 64191 h 96286"/>
                <a:gd name="connsiteX7" fmla="*/ 32096 w 96286"/>
                <a:gd name="connsiteY7" fmla="*/ 64191 h 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286" h="96286">
                  <a:moveTo>
                    <a:pt x="0" y="96287"/>
                  </a:moveTo>
                  <a:lnTo>
                    <a:pt x="96287" y="96287"/>
                  </a:lnTo>
                  <a:lnTo>
                    <a:pt x="96287" y="0"/>
                  </a:lnTo>
                  <a:lnTo>
                    <a:pt x="0" y="0"/>
                  </a:lnTo>
                  <a:close/>
                  <a:moveTo>
                    <a:pt x="32096" y="32096"/>
                  </a:moveTo>
                  <a:lnTo>
                    <a:pt x="64191" y="32096"/>
                  </a:lnTo>
                  <a:lnTo>
                    <a:pt x="64191" y="64191"/>
                  </a:lnTo>
                  <a:lnTo>
                    <a:pt x="32096" y="64191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/>
            <p:cNvSpPr/>
            <p:nvPr/>
          </p:nvSpPr>
          <p:spPr>
            <a:xfrm>
              <a:off x="10686606" y="2797724"/>
              <a:ext cx="96286" cy="96286"/>
            </a:xfrm>
            <a:custGeom>
              <a:avLst/>
              <a:gdLst>
                <a:gd name="connsiteX0" fmla="*/ 0 w 96286"/>
                <a:gd name="connsiteY0" fmla="*/ 96287 h 96286"/>
                <a:gd name="connsiteX1" fmla="*/ 96287 w 96286"/>
                <a:gd name="connsiteY1" fmla="*/ 96287 h 96286"/>
                <a:gd name="connsiteX2" fmla="*/ 96287 w 96286"/>
                <a:gd name="connsiteY2" fmla="*/ 0 h 96286"/>
                <a:gd name="connsiteX3" fmla="*/ 0 w 96286"/>
                <a:gd name="connsiteY3" fmla="*/ 0 h 96286"/>
                <a:gd name="connsiteX4" fmla="*/ 32096 w 96286"/>
                <a:gd name="connsiteY4" fmla="*/ 32096 h 96286"/>
                <a:gd name="connsiteX5" fmla="*/ 64191 w 96286"/>
                <a:gd name="connsiteY5" fmla="*/ 32096 h 96286"/>
                <a:gd name="connsiteX6" fmla="*/ 64191 w 96286"/>
                <a:gd name="connsiteY6" fmla="*/ 64191 h 96286"/>
                <a:gd name="connsiteX7" fmla="*/ 32096 w 96286"/>
                <a:gd name="connsiteY7" fmla="*/ 64191 h 9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286" h="96286">
                  <a:moveTo>
                    <a:pt x="0" y="96287"/>
                  </a:moveTo>
                  <a:lnTo>
                    <a:pt x="96287" y="96287"/>
                  </a:lnTo>
                  <a:lnTo>
                    <a:pt x="96287" y="0"/>
                  </a:lnTo>
                  <a:lnTo>
                    <a:pt x="0" y="0"/>
                  </a:lnTo>
                  <a:close/>
                  <a:moveTo>
                    <a:pt x="32096" y="32096"/>
                  </a:moveTo>
                  <a:lnTo>
                    <a:pt x="64191" y="32096"/>
                  </a:lnTo>
                  <a:lnTo>
                    <a:pt x="64191" y="64191"/>
                  </a:lnTo>
                  <a:lnTo>
                    <a:pt x="32096" y="64191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/>
            <p:cNvSpPr/>
            <p:nvPr/>
          </p:nvSpPr>
          <p:spPr>
            <a:xfrm>
              <a:off x="10558224" y="2412577"/>
              <a:ext cx="96286" cy="224668"/>
            </a:xfrm>
            <a:custGeom>
              <a:avLst/>
              <a:gdLst>
                <a:gd name="connsiteX0" fmla="*/ 48143 w 96286"/>
                <a:gd name="connsiteY0" fmla="*/ 160478 h 224668"/>
                <a:gd name="connsiteX1" fmla="*/ 32096 w 96286"/>
                <a:gd name="connsiteY1" fmla="*/ 144430 h 224668"/>
                <a:gd name="connsiteX2" fmla="*/ 0 w 96286"/>
                <a:gd name="connsiteY2" fmla="*/ 144430 h 224668"/>
                <a:gd name="connsiteX3" fmla="*/ 32096 w 96286"/>
                <a:gd name="connsiteY3" fmla="*/ 189620 h 224668"/>
                <a:gd name="connsiteX4" fmla="*/ 32096 w 96286"/>
                <a:gd name="connsiteY4" fmla="*/ 224669 h 224668"/>
                <a:gd name="connsiteX5" fmla="*/ 64191 w 96286"/>
                <a:gd name="connsiteY5" fmla="*/ 224669 h 224668"/>
                <a:gd name="connsiteX6" fmla="*/ 64191 w 96286"/>
                <a:gd name="connsiteY6" fmla="*/ 192573 h 224668"/>
                <a:gd name="connsiteX7" fmla="*/ 96287 w 96286"/>
                <a:gd name="connsiteY7" fmla="*/ 192573 h 224668"/>
                <a:gd name="connsiteX8" fmla="*/ 96287 w 96286"/>
                <a:gd name="connsiteY8" fmla="*/ 144430 h 224668"/>
                <a:gd name="connsiteX9" fmla="*/ 48143 w 96286"/>
                <a:gd name="connsiteY9" fmla="*/ 96287 h 224668"/>
                <a:gd name="connsiteX10" fmla="*/ 32096 w 96286"/>
                <a:gd name="connsiteY10" fmla="*/ 80239 h 224668"/>
                <a:gd name="connsiteX11" fmla="*/ 32096 w 96286"/>
                <a:gd name="connsiteY11" fmla="*/ 64191 h 224668"/>
                <a:gd name="connsiteX12" fmla="*/ 48143 w 96286"/>
                <a:gd name="connsiteY12" fmla="*/ 64191 h 224668"/>
                <a:gd name="connsiteX13" fmla="*/ 64191 w 96286"/>
                <a:gd name="connsiteY13" fmla="*/ 80239 h 224668"/>
                <a:gd name="connsiteX14" fmla="*/ 96287 w 96286"/>
                <a:gd name="connsiteY14" fmla="*/ 80239 h 224668"/>
                <a:gd name="connsiteX15" fmla="*/ 64191 w 96286"/>
                <a:gd name="connsiteY15" fmla="*/ 35048 h 224668"/>
                <a:gd name="connsiteX16" fmla="*/ 64191 w 96286"/>
                <a:gd name="connsiteY16" fmla="*/ 0 h 224668"/>
                <a:gd name="connsiteX17" fmla="*/ 32096 w 96286"/>
                <a:gd name="connsiteY17" fmla="*/ 0 h 224668"/>
                <a:gd name="connsiteX18" fmla="*/ 32096 w 96286"/>
                <a:gd name="connsiteY18" fmla="*/ 32096 h 224668"/>
                <a:gd name="connsiteX19" fmla="*/ 0 w 96286"/>
                <a:gd name="connsiteY19" fmla="*/ 32096 h 224668"/>
                <a:gd name="connsiteX20" fmla="*/ 0 w 96286"/>
                <a:gd name="connsiteY20" fmla="*/ 80239 h 224668"/>
                <a:gd name="connsiteX21" fmla="*/ 48143 w 96286"/>
                <a:gd name="connsiteY21" fmla="*/ 128382 h 224668"/>
                <a:gd name="connsiteX22" fmla="*/ 64191 w 96286"/>
                <a:gd name="connsiteY22" fmla="*/ 144430 h 224668"/>
                <a:gd name="connsiteX23" fmla="*/ 64191 w 96286"/>
                <a:gd name="connsiteY23" fmla="*/ 160478 h 224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6286" h="224668">
                  <a:moveTo>
                    <a:pt x="48143" y="160478"/>
                  </a:moveTo>
                  <a:cubicBezTo>
                    <a:pt x="39285" y="160478"/>
                    <a:pt x="32096" y="153272"/>
                    <a:pt x="32096" y="144430"/>
                  </a:cubicBezTo>
                  <a:lnTo>
                    <a:pt x="0" y="144430"/>
                  </a:lnTo>
                  <a:cubicBezTo>
                    <a:pt x="0" y="165324"/>
                    <a:pt x="13464" y="182977"/>
                    <a:pt x="32096" y="189620"/>
                  </a:cubicBezTo>
                  <a:lnTo>
                    <a:pt x="32096" y="224669"/>
                  </a:lnTo>
                  <a:lnTo>
                    <a:pt x="64191" y="224669"/>
                  </a:lnTo>
                  <a:lnTo>
                    <a:pt x="64191" y="192573"/>
                  </a:lnTo>
                  <a:lnTo>
                    <a:pt x="96287" y="192573"/>
                  </a:lnTo>
                  <a:lnTo>
                    <a:pt x="96287" y="144430"/>
                  </a:lnTo>
                  <a:cubicBezTo>
                    <a:pt x="96287" y="117887"/>
                    <a:pt x="74686" y="96287"/>
                    <a:pt x="48143" y="96287"/>
                  </a:cubicBezTo>
                  <a:cubicBezTo>
                    <a:pt x="39285" y="96287"/>
                    <a:pt x="32096" y="89081"/>
                    <a:pt x="32096" y="80239"/>
                  </a:cubicBezTo>
                  <a:lnTo>
                    <a:pt x="32096" y="64191"/>
                  </a:lnTo>
                  <a:lnTo>
                    <a:pt x="48143" y="64191"/>
                  </a:lnTo>
                  <a:cubicBezTo>
                    <a:pt x="57002" y="64191"/>
                    <a:pt x="64191" y="71397"/>
                    <a:pt x="64191" y="80239"/>
                  </a:cubicBezTo>
                  <a:lnTo>
                    <a:pt x="96287" y="80239"/>
                  </a:lnTo>
                  <a:cubicBezTo>
                    <a:pt x="96287" y="59345"/>
                    <a:pt x="82822" y="41692"/>
                    <a:pt x="64191" y="35048"/>
                  </a:cubicBezTo>
                  <a:lnTo>
                    <a:pt x="64191" y="0"/>
                  </a:ln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lnTo>
                    <a:pt x="0" y="80239"/>
                  </a:lnTo>
                  <a:cubicBezTo>
                    <a:pt x="0" y="106782"/>
                    <a:pt x="21600" y="128382"/>
                    <a:pt x="48143" y="128382"/>
                  </a:cubicBezTo>
                  <a:cubicBezTo>
                    <a:pt x="57002" y="128382"/>
                    <a:pt x="64191" y="135588"/>
                    <a:pt x="64191" y="144430"/>
                  </a:cubicBezTo>
                  <a:lnTo>
                    <a:pt x="64191" y="160478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/>
            <p:cNvSpPr/>
            <p:nvPr/>
          </p:nvSpPr>
          <p:spPr>
            <a:xfrm>
              <a:off x="10494033" y="2508864"/>
              <a:ext cx="32095" cy="32095"/>
            </a:xfrm>
            <a:custGeom>
              <a:avLst/>
              <a:gdLst>
                <a:gd name="connsiteX0" fmla="*/ 32096 w 32095"/>
                <a:gd name="connsiteY0" fmla="*/ 16048 h 32095"/>
                <a:gd name="connsiteX1" fmla="*/ 16048 w 32095"/>
                <a:gd name="connsiteY1" fmla="*/ 32096 h 32095"/>
                <a:gd name="connsiteX2" fmla="*/ 0 w 32095"/>
                <a:gd name="connsiteY2" fmla="*/ 16048 h 32095"/>
                <a:gd name="connsiteX3" fmla="*/ 16048 w 32095"/>
                <a:gd name="connsiteY3" fmla="*/ 0 h 32095"/>
                <a:gd name="connsiteX4" fmla="*/ 32096 w 32095"/>
                <a:gd name="connsiteY4" fmla="*/ 16048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95" h="32095">
                  <a:moveTo>
                    <a:pt x="32096" y="16048"/>
                  </a:moveTo>
                  <a:cubicBezTo>
                    <a:pt x="32096" y="24911"/>
                    <a:pt x="24911" y="32096"/>
                    <a:pt x="16048" y="32096"/>
                  </a:cubicBezTo>
                  <a:cubicBezTo>
                    <a:pt x="7185" y="32096"/>
                    <a:pt x="0" y="24911"/>
                    <a:pt x="0" y="16048"/>
                  </a:cubicBezTo>
                  <a:cubicBezTo>
                    <a:pt x="0" y="7185"/>
                    <a:pt x="7185" y="0"/>
                    <a:pt x="16048" y="0"/>
                  </a:cubicBezTo>
                  <a:cubicBezTo>
                    <a:pt x="24911" y="0"/>
                    <a:pt x="32096" y="7185"/>
                    <a:pt x="32096" y="16048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/>
            <p:cNvSpPr/>
            <p:nvPr/>
          </p:nvSpPr>
          <p:spPr>
            <a:xfrm>
              <a:off x="10686606" y="2508864"/>
              <a:ext cx="32095" cy="32095"/>
            </a:xfrm>
            <a:custGeom>
              <a:avLst/>
              <a:gdLst>
                <a:gd name="connsiteX0" fmla="*/ 32096 w 32095"/>
                <a:gd name="connsiteY0" fmla="*/ 16048 h 32095"/>
                <a:gd name="connsiteX1" fmla="*/ 16048 w 32095"/>
                <a:gd name="connsiteY1" fmla="*/ 32096 h 32095"/>
                <a:gd name="connsiteX2" fmla="*/ 0 w 32095"/>
                <a:gd name="connsiteY2" fmla="*/ 16048 h 32095"/>
                <a:gd name="connsiteX3" fmla="*/ 16048 w 32095"/>
                <a:gd name="connsiteY3" fmla="*/ 0 h 32095"/>
                <a:gd name="connsiteX4" fmla="*/ 32096 w 32095"/>
                <a:gd name="connsiteY4" fmla="*/ 16048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95" h="32095">
                  <a:moveTo>
                    <a:pt x="32096" y="16048"/>
                  </a:moveTo>
                  <a:cubicBezTo>
                    <a:pt x="32096" y="24911"/>
                    <a:pt x="24911" y="32096"/>
                    <a:pt x="16048" y="32096"/>
                  </a:cubicBezTo>
                  <a:cubicBezTo>
                    <a:pt x="7185" y="32096"/>
                    <a:pt x="0" y="24911"/>
                    <a:pt x="0" y="16048"/>
                  </a:cubicBezTo>
                  <a:cubicBezTo>
                    <a:pt x="0" y="7185"/>
                    <a:pt x="7185" y="0"/>
                    <a:pt x="16048" y="0"/>
                  </a:cubicBezTo>
                  <a:cubicBezTo>
                    <a:pt x="24911" y="0"/>
                    <a:pt x="32096" y="7185"/>
                    <a:pt x="32096" y="16048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/>
            <p:cNvSpPr/>
            <p:nvPr/>
          </p:nvSpPr>
          <p:spPr>
            <a:xfrm>
              <a:off x="10365651" y="2348386"/>
              <a:ext cx="994830" cy="866579"/>
            </a:xfrm>
            <a:custGeom>
              <a:avLst/>
              <a:gdLst>
                <a:gd name="connsiteX0" fmla="*/ 981464 w 994830"/>
                <a:gd name="connsiteY0" fmla="*/ 606943 h 866579"/>
                <a:gd name="connsiteX1" fmla="*/ 938103 w 994830"/>
                <a:gd name="connsiteY1" fmla="*/ 564721 h 866579"/>
                <a:gd name="connsiteX2" fmla="*/ 933482 w 994830"/>
                <a:gd name="connsiteY2" fmla="*/ 558960 h 866579"/>
                <a:gd name="connsiteX3" fmla="*/ 872436 w 994830"/>
                <a:gd name="connsiteY3" fmla="*/ 549443 h 866579"/>
                <a:gd name="connsiteX4" fmla="*/ 802259 w 994830"/>
                <a:gd name="connsiteY4" fmla="*/ 449466 h 866579"/>
                <a:gd name="connsiteX5" fmla="*/ 623150 w 994830"/>
                <a:gd name="connsiteY5" fmla="*/ 382434 h 866579"/>
                <a:gd name="connsiteX6" fmla="*/ 618528 w 994830"/>
                <a:gd name="connsiteY6" fmla="*/ 388195 h 866579"/>
                <a:gd name="connsiteX7" fmla="*/ 575007 w 994830"/>
                <a:gd name="connsiteY7" fmla="*/ 430578 h 866579"/>
                <a:gd name="connsiteX8" fmla="*/ 613698 w 994830"/>
                <a:gd name="connsiteY8" fmla="*/ 577960 h 866579"/>
                <a:gd name="connsiteX9" fmla="*/ 481433 w 994830"/>
                <a:gd name="connsiteY9" fmla="*/ 610473 h 866579"/>
                <a:gd name="connsiteX10" fmla="*/ 481433 w 994830"/>
                <a:gd name="connsiteY10" fmla="*/ 240716 h 866579"/>
                <a:gd name="connsiteX11" fmla="*/ 416503 w 994830"/>
                <a:gd name="connsiteY11" fmla="*/ 162018 h 866579"/>
                <a:gd name="connsiteX12" fmla="*/ 240716 w 994830"/>
                <a:gd name="connsiteY12" fmla="*/ 0 h 866579"/>
                <a:gd name="connsiteX13" fmla="*/ 64929 w 994830"/>
                <a:gd name="connsiteY13" fmla="*/ 162018 h 866579"/>
                <a:gd name="connsiteX14" fmla="*/ 0 w 994830"/>
                <a:gd name="connsiteY14" fmla="*/ 240716 h 866579"/>
                <a:gd name="connsiteX15" fmla="*/ 0 w 994830"/>
                <a:gd name="connsiteY15" fmla="*/ 786341 h 866579"/>
                <a:gd name="connsiteX16" fmla="*/ 80239 w 994830"/>
                <a:gd name="connsiteY16" fmla="*/ 866579 h 866579"/>
                <a:gd name="connsiteX17" fmla="*/ 401194 w 994830"/>
                <a:gd name="connsiteY17" fmla="*/ 866579 h 866579"/>
                <a:gd name="connsiteX18" fmla="*/ 470584 w 994830"/>
                <a:gd name="connsiteY18" fmla="*/ 825882 h 866579"/>
                <a:gd name="connsiteX19" fmla="*/ 625862 w 994830"/>
                <a:gd name="connsiteY19" fmla="*/ 866579 h 866579"/>
                <a:gd name="connsiteX20" fmla="*/ 733334 w 994830"/>
                <a:gd name="connsiteY20" fmla="*/ 850933 h 866579"/>
                <a:gd name="connsiteX21" fmla="*/ 735484 w 994830"/>
                <a:gd name="connsiteY21" fmla="*/ 853244 h 866579"/>
                <a:gd name="connsiteX22" fmla="*/ 770854 w 994830"/>
                <a:gd name="connsiteY22" fmla="*/ 866515 h 866579"/>
                <a:gd name="connsiteX23" fmla="*/ 914593 w 994830"/>
                <a:gd name="connsiteY23" fmla="*/ 786212 h 866579"/>
                <a:gd name="connsiteX24" fmla="*/ 981464 w 994830"/>
                <a:gd name="connsiteY24" fmla="*/ 606943 h 866579"/>
                <a:gd name="connsiteX25" fmla="*/ 949802 w 994830"/>
                <a:gd name="connsiteY25" fmla="*/ 686395 h 866579"/>
                <a:gd name="connsiteX26" fmla="*/ 925121 w 994830"/>
                <a:gd name="connsiteY26" fmla="*/ 661714 h 866579"/>
                <a:gd name="connsiteX27" fmla="*/ 944089 w 994830"/>
                <a:gd name="connsiteY27" fmla="*/ 615352 h 866579"/>
                <a:gd name="connsiteX28" fmla="*/ 958917 w 994830"/>
                <a:gd name="connsiteY28" fmla="*/ 629795 h 866579"/>
                <a:gd name="connsiteX29" fmla="*/ 949802 w 994830"/>
                <a:gd name="connsiteY29" fmla="*/ 686395 h 866579"/>
                <a:gd name="connsiteX30" fmla="*/ 854751 w 994830"/>
                <a:gd name="connsiteY30" fmla="*/ 749078 h 866579"/>
                <a:gd name="connsiteX31" fmla="*/ 880315 w 994830"/>
                <a:gd name="connsiteY31" fmla="*/ 774642 h 866579"/>
                <a:gd name="connsiteX32" fmla="*/ 843197 w 994830"/>
                <a:gd name="connsiteY32" fmla="*/ 804394 h 866579"/>
                <a:gd name="connsiteX33" fmla="*/ 817970 w 994830"/>
                <a:gd name="connsiteY33" fmla="*/ 778943 h 866579"/>
                <a:gd name="connsiteX34" fmla="*/ 854751 w 994830"/>
                <a:gd name="connsiteY34" fmla="*/ 749078 h 866579"/>
                <a:gd name="connsiteX35" fmla="*/ 877555 w 994830"/>
                <a:gd name="connsiteY35" fmla="*/ 726482 h 866579"/>
                <a:gd name="connsiteX36" fmla="*/ 907548 w 994830"/>
                <a:gd name="connsiteY36" fmla="*/ 689524 h 866579"/>
                <a:gd name="connsiteX37" fmla="*/ 932792 w 994830"/>
                <a:gd name="connsiteY37" fmla="*/ 714768 h 866579"/>
                <a:gd name="connsiteX38" fmla="*/ 903007 w 994830"/>
                <a:gd name="connsiteY38" fmla="*/ 751934 h 866579"/>
                <a:gd name="connsiteX39" fmla="*/ 910790 w 994830"/>
                <a:gd name="connsiteY39" fmla="*/ 581651 h 866579"/>
                <a:gd name="connsiteX40" fmla="*/ 843759 w 994830"/>
                <a:gd name="connsiteY40" fmla="*/ 715377 h 866579"/>
                <a:gd name="connsiteX41" fmla="*/ 710033 w 994830"/>
                <a:gd name="connsiteY41" fmla="*/ 782409 h 866579"/>
                <a:gd name="connsiteX42" fmla="*/ 747857 w 994830"/>
                <a:gd name="connsiteY42" fmla="*/ 681934 h 866579"/>
                <a:gd name="connsiteX43" fmla="*/ 785618 w 994830"/>
                <a:gd name="connsiteY43" fmla="*/ 689829 h 866579"/>
                <a:gd name="connsiteX44" fmla="*/ 821516 w 994830"/>
                <a:gd name="connsiteY44" fmla="*/ 676333 h 866579"/>
                <a:gd name="connsiteX45" fmla="*/ 859437 w 994830"/>
                <a:gd name="connsiteY45" fmla="*/ 635716 h 866579"/>
                <a:gd name="connsiteX46" fmla="*/ 869259 w 994830"/>
                <a:gd name="connsiteY46" fmla="*/ 628591 h 866579"/>
                <a:gd name="connsiteX47" fmla="*/ 881342 w 994830"/>
                <a:gd name="connsiteY47" fmla="*/ 580191 h 866579"/>
                <a:gd name="connsiteX48" fmla="*/ 910790 w 994830"/>
                <a:gd name="connsiteY48" fmla="*/ 581651 h 866579"/>
                <a:gd name="connsiteX49" fmla="*/ 674070 w 994830"/>
                <a:gd name="connsiteY49" fmla="*/ 766859 h 866579"/>
                <a:gd name="connsiteX50" fmla="*/ 641910 w 994830"/>
                <a:gd name="connsiteY50" fmla="*/ 769619 h 866579"/>
                <a:gd name="connsiteX51" fmla="*/ 641910 w 994830"/>
                <a:gd name="connsiteY51" fmla="*/ 737764 h 866579"/>
                <a:gd name="connsiteX52" fmla="*/ 680537 w 994830"/>
                <a:gd name="connsiteY52" fmla="*/ 734362 h 866579"/>
                <a:gd name="connsiteX53" fmla="*/ 674070 w 994830"/>
                <a:gd name="connsiteY53" fmla="*/ 766859 h 866579"/>
                <a:gd name="connsiteX54" fmla="*/ 481433 w 994830"/>
                <a:gd name="connsiteY54" fmla="*/ 705428 h 866579"/>
                <a:gd name="connsiteX55" fmla="*/ 513528 w 994830"/>
                <a:gd name="connsiteY55" fmla="*/ 720561 h 866579"/>
                <a:gd name="connsiteX56" fmla="*/ 513528 w 994830"/>
                <a:gd name="connsiteY56" fmla="*/ 750650 h 866579"/>
                <a:gd name="connsiteX57" fmla="*/ 481433 w 994830"/>
                <a:gd name="connsiteY57" fmla="*/ 722149 h 866579"/>
                <a:gd name="connsiteX58" fmla="*/ 545624 w 994830"/>
                <a:gd name="connsiteY58" fmla="*/ 729756 h 866579"/>
                <a:gd name="connsiteX59" fmla="*/ 609815 w 994830"/>
                <a:gd name="connsiteY59" fmla="*/ 737876 h 866579"/>
                <a:gd name="connsiteX60" fmla="*/ 609815 w 994830"/>
                <a:gd name="connsiteY60" fmla="*/ 769972 h 866579"/>
                <a:gd name="connsiteX61" fmla="*/ 545624 w 994830"/>
                <a:gd name="connsiteY61" fmla="*/ 761242 h 866579"/>
                <a:gd name="connsiteX62" fmla="*/ 609815 w 994830"/>
                <a:gd name="connsiteY62" fmla="*/ 802067 h 866579"/>
                <a:gd name="connsiteX63" fmla="*/ 609815 w 994830"/>
                <a:gd name="connsiteY63" fmla="*/ 834163 h 866579"/>
                <a:gd name="connsiteX64" fmla="*/ 545624 w 994830"/>
                <a:gd name="connsiteY64" fmla="*/ 825433 h 866579"/>
                <a:gd name="connsiteX65" fmla="*/ 545624 w 994830"/>
                <a:gd name="connsiteY65" fmla="*/ 793947 h 866579"/>
                <a:gd name="connsiteX66" fmla="*/ 609815 w 994830"/>
                <a:gd name="connsiteY66" fmla="*/ 802067 h 866579"/>
                <a:gd name="connsiteX67" fmla="*/ 679077 w 994830"/>
                <a:gd name="connsiteY67" fmla="*/ 549957 h 866579"/>
                <a:gd name="connsiteX68" fmla="*/ 653625 w 994830"/>
                <a:gd name="connsiteY68" fmla="*/ 575409 h 866579"/>
                <a:gd name="connsiteX69" fmla="*/ 623840 w 994830"/>
                <a:gd name="connsiteY69" fmla="*/ 538242 h 866579"/>
                <a:gd name="connsiteX70" fmla="*/ 649083 w 994830"/>
                <a:gd name="connsiteY70" fmla="*/ 512999 h 866579"/>
                <a:gd name="connsiteX71" fmla="*/ 679077 w 994830"/>
                <a:gd name="connsiteY71" fmla="*/ 549957 h 866579"/>
                <a:gd name="connsiteX72" fmla="*/ 701880 w 994830"/>
                <a:gd name="connsiteY72" fmla="*/ 572552 h 866579"/>
                <a:gd name="connsiteX73" fmla="*/ 738662 w 994830"/>
                <a:gd name="connsiteY73" fmla="*/ 602417 h 866579"/>
                <a:gd name="connsiteX74" fmla="*/ 713451 w 994830"/>
                <a:gd name="connsiteY74" fmla="*/ 627853 h 866579"/>
                <a:gd name="connsiteX75" fmla="*/ 676316 w 994830"/>
                <a:gd name="connsiteY75" fmla="*/ 598100 h 866579"/>
                <a:gd name="connsiteX76" fmla="*/ 741791 w 994830"/>
                <a:gd name="connsiteY76" fmla="*/ 644847 h 866579"/>
                <a:gd name="connsiteX77" fmla="*/ 766376 w 994830"/>
                <a:gd name="connsiteY77" fmla="*/ 620054 h 866579"/>
                <a:gd name="connsiteX78" fmla="*/ 812610 w 994830"/>
                <a:gd name="connsiteY78" fmla="*/ 638862 h 866579"/>
                <a:gd name="connsiteX79" fmla="*/ 798472 w 994830"/>
                <a:gd name="connsiteY79" fmla="*/ 654011 h 866579"/>
                <a:gd name="connsiteX80" fmla="*/ 741791 w 994830"/>
                <a:gd name="connsiteY80" fmla="*/ 644847 h 866579"/>
                <a:gd name="connsiteX81" fmla="*/ 645842 w 994830"/>
                <a:gd name="connsiteY81" fmla="*/ 405126 h 866579"/>
                <a:gd name="connsiteX82" fmla="*/ 659161 w 994830"/>
                <a:gd name="connsiteY82" fmla="*/ 401002 h 866579"/>
                <a:gd name="connsiteX83" fmla="*/ 779568 w 994830"/>
                <a:gd name="connsiteY83" fmla="*/ 472157 h 866579"/>
                <a:gd name="connsiteX84" fmla="*/ 846599 w 994830"/>
                <a:gd name="connsiteY84" fmla="*/ 605883 h 866579"/>
                <a:gd name="connsiteX85" fmla="*/ 712873 w 994830"/>
                <a:gd name="connsiteY85" fmla="*/ 538852 h 866579"/>
                <a:gd name="connsiteX86" fmla="*/ 645842 w 994830"/>
                <a:gd name="connsiteY86" fmla="*/ 405126 h 866579"/>
                <a:gd name="connsiteX87" fmla="*/ 597538 w 994830"/>
                <a:gd name="connsiteY87" fmla="*/ 453430 h 866579"/>
                <a:gd name="connsiteX88" fmla="*/ 612527 w 994830"/>
                <a:gd name="connsiteY88" fmla="*/ 438826 h 866579"/>
                <a:gd name="connsiteX89" fmla="*/ 631495 w 994830"/>
                <a:gd name="connsiteY89" fmla="*/ 485188 h 866579"/>
                <a:gd name="connsiteX90" fmla="*/ 606798 w 994830"/>
                <a:gd name="connsiteY90" fmla="*/ 509886 h 866579"/>
                <a:gd name="connsiteX91" fmla="*/ 597538 w 994830"/>
                <a:gd name="connsiteY91" fmla="*/ 453430 h 866579"/>
                <a:gd name="connsiteX92" fmla="*/ 625862 w 994830"/>
                <a:gd name="connsiteY92" fmla="*/ 609815 h 866579"/>
                <a:gd name="connsiteX93" fmla="*/ 642680 w 994830"/>
                <a:gd name="connsiteY93" fmla="*/ 610297 h 866579"/>
                <a:gd name="connsiteX94" fmla="*/ 717864 w 994830"/>
                <a:gd name="connsiteY94" fmla="*/ 667972 h 866579"/>
                <a:gd name="connsiteX95" fmla="*/ 697082 w 994830"/>
                <a:gd name="connsiteY95" fmla="*/ 698977 h 866579"/>
                <a:gd name="connsiteX96" fmla="*/ 625862 w 994830"/>
                <a:gd name="connsiteY96" fmla="*/ 706102 h 866579"/>
                <a:gd name="connsiteX97" fmla="*/ 481433 w 994830"/>
                <a:gd name="connsiteY97" fmla="*/ 657958 h 866579"/>
                <a:gd name="connsiteX98" fmla="*/ 625862 w 994830"/>
                <a:gd name="connsiteY98" fmla="*/ 609815 h 866579"/>
                <a:gd name="connsiteX99" fmla="*/ 96287 w 994830"/>
                <a:gd name="connsiteY99" fmla="*/ 277707 h 866579"/>
                <a:gd name="connsiteX100" fmla="*/ 240716 w 994830"/>
                <a:gd name="connsiteY100" fmla="*/ 353051 h 866579"/>
                <a:gd name="connsiteX101" fmla="*/ 385146 w 994830"/>
                <a:gd name="connsiteY101" fmla="*/ 277707 h 866579"/>
                <a:gd name="connsiteX102" fmla="*/ 385146 w 994830"/>
                <a:gd name="connsiteY102" fmla="*/ 385146 h 866579"/>
                <a:gd name="connsiteX103" fmla="*/ 96287 w 994830"/>
                <a:gd name="connsiteY103" fmla="*/ 385146 h 866579"/>
                <a:gd name="connsiteX104" fmla="*/ 240716 w 994830"/>
                <a:gd name="connsiteY104" fmla="*/ 32096 h 866579"/>
                <a:gd name="connsiteX105" fmla="*/ 385146 w 994830"/>
                <a:gd name="connsiteY105" fmla="*/ 176525 h 866579"/>
                <a:gd name="connsiteX106" fmla="*/ 240716 w 994830"/>
                <a:gd name="connsiteY106" fmla="*/ 320955 h 866579"/>
                <a:gd name="connsiteX107" fmla="*/ 96287 w 994830"/>
                <a:gd name="connsiteY107" fmla="*/ 176525 h 866579"/>
                <a:gd name="connsiteX108" fmla="*/ 240716 w 994830"/>
                <a:gd name="connsiteY108" fmla="*/ 32096 h 866579"/>
                <a:gd name="connsiteX109" fmla="*/ 401194 w 994830"/>
                <a:gd name="connsiteY109" fmla="*/ 834484 h 866579"/>
                <a:gd name="connsiteX110" fmla="*/ 80239 w 994830"/>
                <a:gd name="connsiteY110" fmla="*/ 834484 h 866579"/>
                <a:gd name="connsiteX111" fmla="*/ 32096 w 994830"/>
                <a:gd name="connsiteY111" fmla="*/ 786341 h 866579"/>
                <a:gd name="connsiteX112" fmla="*/ 32096 w 994830"/>
                <a:gd name="connsiteY112" fmla="*/ 240716 h 866579"/>
                <a:gd name="connsiteX113" fmla="*/ 64191 w 994830"/>
                <a:gd name="connsiteY113" fmla="*/ 195526 h 866579"/>
                <a:gd name="connsiteX114" fmla="*/ 64191 w 994830"/>
                <a:gd name="connsiteY114" fmla="*/ 417242 h 866579"/>
                <a:gd name="connsiteX115" fmla="*/ 417242 w 994830"/>
                <a:gd name="connsiteY115" fmla="*/ 417242 h 866579"/>
                <a:gd name="connsiteX116" fmla="*/ 417242 w 994830"/>
                <a:gd name="connsiteY116" fmla="*/ 195526 h 866579"/>
                <a:gd name="connsiteX117" fmla="*/ 449337 w 994830"/>
                <a:gd name="connsiteY117" fmla="*/ 240716 h 866579"/>
                <a:gd name="connsiteX118" fmla="*/ 449337 w 994830"/>
                <a:gd name="connsiteY118" fmla="*/ 657958 h 866579"/>
                <a:gd name="connsiteX119" fmla="*/ 449337 w 994830"/>
                <a:gd name="connsiteY119" fmla="*/ 722149 h 866579"/>
                <a:gd name="connsiteX120" fmla="*/ 449337 w 994830"/>
                <a:gd name="connsiteY120" fmla="*/ 786341 h 866579"/>
                <a:gd name="connsiteX121" fmla="*/ 401194 w 994830"/>
                <a:gd name="connsiteY121" fmla="*/ 834484 h 866579"/>
                <a:gd name="connsiteX122" fmla="*/ 481433 w 994830"/>
                <a:gd name="connsiteY122" fmla="*/ 786341 h 866579"/>
                <a:gd name="connsiteX123" fmla="*/ 481433 w 994830"/>
                <a:gd name="connsiteY123" fmla="*/ 769619 h 866579"/>
                <a:gd name="connsiteX124" fmla="*/ 513528 w 994830"/>
                <a:gd name="connsiteY124" fmla="*/ 784752 h 866579"/>
                <a:gd name="connsiteX125" fmla="*/ 513528 w 994830"/>
                <a:gd name="connsiteY125" fmla="*/ 814841 h 866579"/>
                <a:gd name="connsiteX126" fmla="*/ 481433 w 994830"/>
                <a:gd name="connsiteY126" fmla="*/ 786341 h 866579"/>
                <a:gd name="connsiteX127" fmla="*/ 641910 w 994830"/>
                <a:gd name="connsiteY127" fmla="*/ 833874 h 866579"/>
                <a:gd name="connsiteX128" fmla="*/ 641910 w 994830"/>
                <a:gd name="connsiteY128" fmla="*/ 801714 h 866579"/>
                <a:gd name="connsiteX129" fmla="*/ 681853 w 994830"/>
                <a:gd name="connsiteY129" fmla="*/ 798168 h 866579"/>
                <a:gd name="connsiteX130" fmla="*/ 687341 w 994830"/>
                <a:gd name="connsiteY130" fmla="*/ 805084 h 866579"/>
                <a:gd name="connsiteX131" fmla="*/ 697162 w 994830"/>
                <a:gd name="connsiteY131" fmla="*/ 812210 h 866579"/>
                <a:gd name="connsiteX132" fmla="*/ 708861 w 994830"/>
                <a:gd name="connsiteY132" fmla="*/ 824743 h 866579"/>
                <a:gd name="connsiteX133" fmla="*/ 641910 w 994830"/>
                <a:gd name="connsiteY133" fmla="*/ 833874 h 866579"/>
                <a:gd name="connsiteX134" fmla="*/ 758577 w 994830"/>
                <a:gd name="connsiteY134" fmla="*/ 830937 h 866579"/>
                <a:gd name="connsiteX135" fmla="*/ 744054 w 994830"/>
                <a:gd name="connsiteY135" fmla="*/ 815387 h 866579"/>
                <a:gd name="connsiteX136" fmla="*/ 790271 w 994830"/>
                <a:gd name="connsiteY136" fmla="*/ 796579 h 866579"/>
                <a:gd name="connsiteX137" fmla="*/ 814889 w 994830"/>
                <a:gd name="connsiteY137" fmla="*/ 821421 h 866579"/>
                <a:gd name="connsiteX138" fmla="*/ 758577 w 994830"/>
                <a:gd name="connsiteY138" fmla="*/ 830937 h 866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994830" h="866579">
                  <a:moveTo>
                    <a:pt x="981464" y="606943"/>
                  </a:moveTo>
                  <a:lnTo>
                    <a:pt x="938103" y="564721"/>
                  </a:lnTo>
                  <a:cubicBezTo>
                    <a:pt x="936691" y="562715"/>
                    <a:pt x="935263" y="560741"/>
                    <a:pt x="933482" y="558960"/>
                  </a:cubicBezTo>
                  <a:cubicBezTo>
                    <a:pt x="920066" y="545544"/>
                    <a:pt x="898690" y="542414"/>
                    <a:pt x="872436" y="549443"/>
                  </a:cubicBezTo>
                  <a:cubicBezTo>
                    <a:pt x="858779" y="516208"/>
                    <a:pt x="832605" y="479812"/>
                    <a:pt x="802259" y="449466"/>
                  </a:cubicBezTo>
                  <a:cubicBezTo>
                    <a:pt x="742578" y="389816"/>
                    <a:pt x="659498" y="346022"/>
                    <a:pt x="623150" y="382434"/>
                  </a:cubicBezTo>
                  <a:cubicBezTo>
                    <a:pt x="621369" y="384216"/>
                    <a:pt x="619925" y="386206"/>
                    <a:pt x="618528" y="388195"/>
                  </a:cubicBezTo>
                  <a:lnTo>
                    <a:pt x="575007" y="430578"/>
                  </a:lnTo>
                  <a:cubicBezTo>
                    <a:pt x="544725" y="460860"/>
                    <a:pt x="570000" y="523430"/>
                    <a:pt x="613698" y="577960"/>
                  </a:cubicBezTo>
                  <a:cubicBezTo>
                    <a:pt x="563421" y="579517"/>
                    <a:pt x="512934" y="590606"/>
                    <a:pt x="481433" y="610473"/>
                  </a:cubicBezTo>
                  <a:lnTo>
                    <a:pt x="481433" y="240716"/>
                  </a:lnTo>
                  <a:cubicBezTo>
                    <a:pt x="481433" y="201720"/>
                    <a:pt x="453445" y="169208"/>
                    <a:pt x="416503" y="162018"/>
                  </a:cubicBezTo>
                  <a:cubicBezTo>
                    <a:pt x="409089" y="71461"/>
                    <a:pt x="333151" y="0"/>
                    <a:pt x="240716" y="0"/>
                  </a:cubicBezTo>
                  <a:cubicBezTo>
                    <a:pt x="148281" y="0"/>
                    <a:pt x="72343" y="71461"/>
                    <a:pt x="64929" y="162018"/>
                  </a:cubicBezTo>
                  <a:cubicBezTo>
                    <a:pt x="27987" y="169208"/>
                    <a:pt x="0" y="201720"/>
                    <a:pt x="0" y="240716"/>
                  </a:cubicBezTo>
                  <a:lnTo>
                    <a:pt x="0" y="786341"/>
                  </a:lnTo>
                  <a:cubicBezTo>
                    <a:pt x="0" y="830584"/>
                    <a:pt x="35995" y="866579"/>
                    <a:pt x="80239" y="866579"/>
                  </a:cubicBezTo>
                  <a:lnTo>
                    <a:pt x="401194" y="866579"/>
                  </a:lnTo>
                  <a:cubicBezTo>
                    <a:pt x="430994" y="866579"/>
                    <a:pt x="456751" y="850066"/>
                    <a:pt x="470584" y="825882"/>
                  </a:cubicBezTo>
                  <a:cubicBezTo>
                    <a:pt x="502439" y="852489"/>
                    <a:pt x="565410" y="866579"/>
                    <a:pt x="625862" y="866579"/>
                  </a:cubicBezTo>
                  <a:cubicBezTo>
                    <a:pt x="665324" y="866579"/>
                    <a:pt x="702956" y="861043"/>
                    <a:pt x="733334" y="850933"/>
                  </a:cubicBezTo>
                  <a:lnTo>
                    <a:pt x="735484" y="853244"/>
                  </a:lnTo>
                  <a:cubicBezTo>
                    <a:pt x="744680" y="862439"/>
                    <a:pt x="756844" y="866515"/>
                    <a:pt x="770854" y="866515"/>
                  </a:cubicBezTo>
                  <a:cubicBezTo>
                    <a:pt x="812337" y="866515"/>
                    <a:pt x="869997" y="830793"/>
                    <a:pt x="914593" y="786212"/>
                  </a:cubicBezTo>
                  <a:cubicBezTo>
                    <a:pt x="974259" y="726547"/>
                    <a:pt x="1018021" y="643499"/>
                    <a:pt x="981464" y="606943"/>
                  </a:cubicBezTo>
                  <a:close/>
                  <a:moveTo>
                    <a:pt x="949802" y="686395"/>
                  </a:moveTo>
                  <a:lnTo>
                    <a:pt x="925121" y="661714"/>
                  </a:lnTo>
                  <a:cubicBezTo>
                    <a:pt x="934027" y="645714"/>
                    <a:pt x="940687" y="629955"/>
                    <a:pt x="944089" y="615352"/>
                  </a:cubicBezTo>
                  <a:lnTo>
                    <a:pt x="958917" y="629795"/>
                  </a:lnTo>
                  <a:cubicBezTo>
                    <a:pt x="966428" y="637289"/>
                    <a:pt x="963828" y="658568"/>
                    <a:pt x="949802" y="686395"/>
                  </a:cubicBezTo>
                  <a:close/>
                  <a:moveTo>
                    <a:pt x="854751" y="749078"/>
                  </a:moveTo>
                  <a:lnTo>
                    <a:pt x="880315" y="774642"/>
                  </a:lnTo>
                  <a:cubicBezTo>
                    <a:pt x="867573" y="786389"/>
                    <a:pt x="855088" y="796210"/>
                    <a:pt x="843197" y="804394"/>
                  </a:cubicBezTo>
                  <a:lnTo>
                    <a:pt x="817970" y="778943"/>
                  </a:lnTo>
                  <a:cubicBezTo>
                    <a:pt x="830616" y="769956"/>
                    <a:pt x="842988" y="759910"/>
                    <a:pt x="854751" y="749078"/>
                  </a:cubicBezTo>
                  <a:close/>
                  <a:moveTo>
                    <a:pt x="877555" y="726482"/>
                  </a:moveTo>
                  <a:cubicBezTo>
                    <a:pt x="888420" y="714687"/>
                    <a:pt x="898546" y="702202"/>
                    <a:pt x="907548" y="689524"/>
                  </a:cubicBezTo>
                  <a:lnTo>
                    <a:pt x="932792" y="714768"/>
                  </a:lnTo>
                  <a:cubicBezTo>
                    <a:pt x="924591" y="726675"/>
                    <a:pt x="914770" y="739176"/>
                    <a:pt x="903007" y="751934"/>
                  </a:cubicBezTo>
                  <a:close/>
                  <a:moveTo>
                    <a:pt x="910790" y="581651"/>
                  </a:moveTo>
                  <a:cubicBezTo>
                    <a:pt x="924383" y="595244"/>
                    <a:pt x="905029" y="654107"/>
                    <a:pt x="843759" y="715377"/>
                  </a:cubicBezTo>
                  <a:cubicBezTo>
                    <a:pt x="782472" y="776648"/>
                    <a:pt x="723609" y="795969"/>
                    <a:pt x="710033" y="782409"/>
                  </a:cubicBezTo>
                  <a:cubicBezTo>
                    <a:pt x="699955" y="772331"/>
                    <a:pt x="708364" y="732420"/>
                    <a:pt x="747857" y="681934"/>
                  </a:cubicBezTo>
                  <a:cubicBezTo>
                    <a:pt x="761241" y="686860"/>
                    <a:pt x="774079" y="689829"/>
                    <a:pt x="785618" y="689829"/>
                  </a:cubicBezTo>
                  <a:cubicBezTo>
                    <a:pt x="799820" y="689829"/>
                    <a:pt x="812161" y="685689"/>
                    <a:pt x="821516" y="676333"/>
                  </a:cubicBezTo>
                  <a:lnTo>
                    <a:pt x="859437" y="635716"/>
                  </a:lnTo>
                  <a:cubicBezTo>
                    <a:pt x="862968" y="633790"/>
                    <a:pt x="866322" y="631544"/>
                    <a:pt x="869259" y="628591"/>
                  </a:cubicBezTo>
                  <a:cubicBezTo>
                    <a:pt x="881182" y="616667"/>
                    <a:pt x="884376" y="599673"/>
                    <a:pt x="881342" y="580191"/>
                  </a:cubicBezTo>
                  <a:cubicBezTo>
                    <a:pt x="895240" y="576516"/>
                    <a:pt x="906056" y="576917"/>
                    <a:pt x="910790" y="581651"/>
                  </a:cubicBezTo>
                  <a:close/>
                  <a:moveTo>
                    <a:pt x="674070" y="766859"/>
                  </a:moveTo>
                  <a:cubicBezTo>
                    <a:pt x="663623" y="768239"/>
                    <a:pt x="652903" y="769169"/>
                    <a:pt x="641910" y="769619"/>
                  </a:cubicBezTo>
                  <a:lnTo>
                    <a:pt x="641910" y="737764"/>
                  </a:lnTo>
                  <a:cubicBezTo>
                    <a:pt x="655101" y="737250"/>
                    <a:pt x="668020" y="736095"/>
                    <a:pt x="680537" y="734362"/>
                  </a:cubicBezTo>
                  <a:cubicBezTo>
                    <a:pt x="676493" y="746061"/>
                    <a:pt x="674343" y="756957"/>
                    <a:pt x="674070" y="766859"/>
                  </a:cubicBezTo>
                  <a:close/>
                  <a:moveTo>
                    <a:pt x="481433" y="705428"/>
                  </a:moveTo>
                  <a:cubicBezTo>
                    <a:pt x="490644" y="711237"/>
                    <a:pt x="501540" y="716260"/>
                    <a:pt x="513528" y="720561"/>
                  </a:cubicBezTo>
                  <a:lnTo>
                    <a:pt x="513528" y="750650"/>
                  </a:lnTo>
                  <a:cubicBezTo>
                    <a:pt x="492923" y="741615"/>
                    <a:pt x="481433" y="730992"/>
                    <a:pt x="481433" y="722149"/>
                  </a:cubicBezTo>
                  <a:close/>
                  <a:moveTo>
                    <a:pt x="545624" y="729756"/>
                  </a:moveTo>
                  <a:cubicBezTo>
                    <a:pt x="565908" y="734233"/>
                    <a:pt x="587829" y="736978"/>
                    <a:pt x="609815" y="737876"/>
                  </a:cubicBezTo>
                  <a:lnTo>
                    <a:pt x="609815" y="769972"/>
                  </a:lnTo>
                  <a:cubicBezTo>
                    <a:pt x="585358" y="768977"/>
                    <a:pt x="563838" y="765751"/>
                    <a:pt x="545624" y="761242"/>
                  </a:cubicBezTo>
                  <a:close/>
                  <a:moveTo>
                    <a:pt x="609815" y="802067"/>
                  </a:moveTo>
                  <a:lnTo>
                    <a:pt x="609815" y="834163"/>
                  </a:lnTo>
                  <a:cubicBezTo>
                    <a:pt x="585358" y="833168"/>
                    <a:pt x="563838" y="829942"/>
                    <a:pt x="545624" y="825433"/>
                  </a:cubicBezTo>
                  <a:lnTo>
                    <a:pt x="545624" y="793947"/>
                  </a:lnTo>
                  <a:cubicBezTo>
                    <a:pt x="565908" y="798424"/>
                    <a:pt x="587829" y="801169"/>
                    <a:pt x="609815" y="802067"/>
                  </a:cubicBezTo>
                  <a:close/>
                  <a:moveTo>
                    <a:pt x="679077" y="549957"/>
                  </a:moveTo>
                  <a:lnTo>
                    <a:pt x="653625" y="575409"/>
                  </a:lnTo>
                  <a:cubicBezTo>
                    <a:pt x="641878" y="562651"/>
                    <a:pt x="632041" y="550150"/>
                    <a:pt x="623840" y="538242"/>
                  </a:cubicBezTo>
                  <a:lnTo>
                    <a:pt x="649083" y="512999"/>
                  </a:lnTo>
                  <a:cubicBezTo>
                    <a:pt x="658070" y="525693"/>
                    <a:pt x="668212" y="538162"/>
                    <a:pt x="679077" y="549957"/>
                  </a:cubicBezTo>
                  <a:close/>
                  <a:moveTo>
                    <a:pt x="701880" y="572552"/>
                  </a:moveTo>
                  <a:cubicBezTo>
                    <a:pt x="713643" y="583384"/>
                    <a:pt x="726016" y="593446"/>
                    <a:pt x="738662" y="602417"/>
                  </a:cubicBezTo>
                  <a:lnTo>
                    <a:pt x="713451" y="627853"/>
                  </a:lnTo>
                  <a:cubicBezTo>
                    <a:pt x="701543" y="619668"/>
                    <a:pt x="689058" y="609847"/>
                    <a:pt x="676316" y="598100"/>
                  </a:cubicBezTo>
                  <a:close/>
                  <a:moveTo>
                    <a:pt x="741791" y="644847"/>
                  </a:moveTo>
                  <a:lnTo>
                    <a:pt x="766376" y="620054"/>
                  </a:lnTo>
                  <a:cubicBezTo>
                    <a:pt x="782344" y="628960"/>
                    <a:pt x="798007" y="635427"/>
                    <a:pt x="812610" y="638862"/>
                  </a:cubicBezTo>
                  <a:lnTo>
                    <a:pt x="798472" y="654011"/>
                  </a:lnTo>
                  <a:cubicBezTo>
                    <a:pt x="790962" y="661505"/>
                    <a:pt x="769650" y="658905"/>
                    <a:pt x="741791" y="644847"/>
                  </a:cubicBezTo>
                  <a:close/>
                  <a:moveTo>
                    <a:pt x="645842" y="405126"/>
                  </a:moveTo>
                  <a:cubicBezTo>
                    <a:pt x="648570" y="402398"/>
                    <a:pt x="653127" y="401002"/>
                    <a:pt x="659161" y="401002"/>
                  </a:cubicBezTo>
                  <a:cubicBezTo>
                    <a:pt x="683169" y="401002"/>
                    <a:pt x="730590" y="423196"/>
                    <a:pt x="779568" y="472157"/>
                  </a:cubicBezTo>
                  <a:cubicBezTo>
                    <a:pt x="840822" y="533428"/>
                    <a:pt x="860176" y="592291"/>
                    <a:pt x="846599" y="605883"/>
                  </a:cubicBezTo>
                  <a:cubicBezTo>
                    <a:pt x="833023" y="619476"/>
                    <a:pt x="774144" y="600122"/>
                    <a:pt x="712873" y="538852"/>
                  </a:cubicBezTo>
                  <a:cubicBezTo>
                    <a:pt x="651603" y="477581"/>
                    <a:pt x="632249" y="418718"/>
                    <a:pt x="645842" y="405126"/>
                  </a:cubicBezTo>
                  <a:close/>
                  <a:moveTo>
                    <a:pt x="597538" y="453430"/>
                  </a:moveTo>
                  <a:lnTo>
                    <a:pt x="612527" y="438826"/>
                  </a:lnTo>
                  <a:cubicBezTo>
                    <a:pt x="615945" y="453430"/>
                    <a:pt x="622589" y="469189"/>
                    <a:pt x="631495" y="485188"/>
                  </a:cubicBezTo>
                  <a:lnTo>
                    <a:pt x="606798" y="509886"/>
                  </a:lnTo>
                  <a:cubicBezTo>
                    <a:pt x="592772" y="482075"/>
                    <a:pt x="590140" y="460828"/>
                    <a:pt x="597538" y="453430"/>
                  </a:cubicBezTo>
                  <a:close/>
                  <a:moveTo>
                    <a:pt x="625862" y="609815"/>
                  </a:moveTo>
                  <a:cubicBezTo>
                    <a:pt x="631575" y="609815"/>
                    <a:pt x="637128" y="610056"/>
                    <a:pt x="642680" y="610297"/>
                  </a:cubicBezTo>
                  <a:cubicBezTo>
                    <a:pt x="665661" y="633165"/>
                    <a:pt x="692011" y="653529"/>
                    <a:pt x="717864" y="667972"/>
                  </a:cubicBezTo>
                  <a:cubicBezTo>
                    <a:pt x="709904" y="678532"/>
                    <a:pt x="702924" y="688915"/>
                    <a:pt x="697082" y="698977"/>
                  </a:cubicBezTo>
                  <a:cubicBezTo>
                    <a:pt x="675225" y="703566"/>
                    <a:pt x="650833" y="706102"/>
                    <a:pt x="625862" y="706102"/>
                  </a:cubicBezTo>
                  <a:cubicBezTo>
                    <a:pt x="537696" y="706102"/>
                    <a:pt x="481433" y="677601"/>
                    <a:pt x="481433" y="657958"/>
                  </a:cubicBezTo>
                  <a:cubicBezTo>
                    <a:pt x="481433" y="638316"/>
                    <a:pt x="537696" y="609815"/>
                    <a:pt x="625862" y="609815"/>
                  </a:cubicBezTo>
                  <a:close/>
                  <a:moveTo>
                    <a:pt x="96287" y="277707"/>
                  </a:moveTo>
                  <a:cubicBezTo>
                    <a:pt x="128254" y="323186"/>
                    <a:pt x="181019" y="353051"/>
                    <a:pt x="240716" y="353051"/>
                  </a:cubicBezTo>
                  <a:cubicBezTo>
                    <a:pt x="300414" y="353051"/>
                    <a:pt x="353179" y="323186"/>
                    <a:pt x="385146" y="277707"/>
                  </a:cubicBezTo>
                  <a:lnTo>
                    <a:pt x="385146" y="385146"/>
                  </a:lnTo>
                  <a:lnTo>
                    <a:pt x="96287" y="385146"/>
                  </a:lnTo>
                  <a:close/>
                  <a:moveTo>
                    <a:pt x="240716" y="32096"/>
                  </a:moveTo>
                  <a:cubicBezTo>
                    <a:pt x="320361" y="32096"/>
                    <a:pt x="385146" y="96896"/>
                    <a:pt x="385146" y="176525"/>
                  </a:cubicBezTo>
                  <a:cubicBezTo>
                    <a:pt x="385146" y="256154"/>
                    <a:pt x="320361" y="320955"/>
                    <a:pt x="240716" y="320955"/>
                  </a:cubicBezTo>
                  <a:cubicBezTo>
                    <a:pt x="161071" y="320955"/>
                    <a:pt x="96287" y="256154"/>
                    <a:pt x="96287" y="176525"/>
                  </a:cubicBezTo>
                  <a:cubicBezTo>
                    <a:pt x="96287" y="96896"/>
                    <a:pt x="161071" y="32096"/>
                    <a:pt x="240716" y="32096"/>
                  </a:cubicBezTo>
                  <a:close/>
                  <a:moveTo>
                    <a:pt x="401194" y="834484"/>
                  </a:moveTo>
                  <a:lnTo>
                    <a:pt x="80239" y="834484"/>
                  </a:lnTo>
                  <a:cubicBezTo>
                    <a:pt x="53696" y="834484"/>
                    <a:pt x="32096" y="812884"/>
                    <a:pt x="32096" y="786341"/>
                  </a:cubicBezTo>
                  <a:lnTo>
                    <a:pt x="32096" y="240716"/>
                  </a:lnTo>
                  <a:cubicBezTo>
                    <a:pt x="32096" y="219822"/>
                    <a:pt x="45560" y="202170"/>
                    <a:pt x="64191" y="195526"/>
                  </a:cubicBezTo>
                  <a:lnTo>
                    <a:pt x="64191" y="417242"/>
                  </a:lnTo>
                  <a:lnTo>
                    <a:pt x="417242" y="417242"/>
                  </a:lnTo>
                  <a:lnTo>
                    <a:pt x="417242" y="195526"/>
                  </a:lnTo>
                  <a:cubicBezTo>
                    <a:pt x="435873" y="202170"/>
                    <a:pt x="449337" y="219822"/>
                    <a:pt x="449337" y="240716"/>
                  </a:cubicBezTo>
                  <a:lnTo>
                    <a:pt x="449337" y="657958"/>
                  </a:lnTo>
                  <a:lnTo>
                    <a:pt x="449337" y="722149"/>
                  </a:lnTo>
                  <a:lnTo>
                    <a:pt x="449337" y="786341"/>
                  </a:lnTo>
                  <a:cubicBezTo>
                    <a:pt x="449337" y="812884"/>
                    <a:pt x="427737" y="834484"/>
                    <a:pt x="401194" y="834484"/>
                  </a:cubicBezTo>
                  <a:close/>
                  <a:moveTo>
                    <a:pt x="481433" y="786341"/>
                  </a:moveTo>
                  <a:lnTo>
                    <a:pt x="481433" y="769619"/>
                  </a:lnTo>
                  <a:cubicBezTo>
                    <a:pt x="490644" y="775428"/>
                    <a:pt x="501540" y="780451"/>
                    <a:pt x="513528" y="784752"/>
                  </a:cubicBezTo>
                  <a:lnTo>
                    <a:pt x="513528" y="814841"/>
                  </a:lnTo>
                  <a:cubicBezTo>
                    <a:pt x="492923" y="805807"/>
                    <a:pt x="481433" y="795183"/>
                    <a:pt x="481433" y="786341"/>
                  </a:cubicBezTo>
                  <a:close/>
                  <a:moveTo>
                    <a:pt x="641910" y="833874"/>
                  </a:moveTo>
                  <a:lnTo>
                    <a:pt x="641910" y="801714"/>
                  </a:lnTo>
                  <a:cubicBezTo>
                    <a:pt x="655583" y="801185"/>
                    <a:pt x="668902" y="800029"/>
                    <a:pt x="681853" y="798168"/>
                  </a:cubicBezTo>
                  <a:cubicBezTo>
                    <a:pt x="683458" y="800623"/>
                    <a:pt x="685239" y="802982"/>
                    <a:pt x="687341" y="805084"/>
                  </a:cubicBezTo>
                  <a:cubicBezTo>
                    <a:pt x="690294" y="808037"/>
                    <a:pt x="693648" y="810284"/>
                    <a:pt x="697162" y="812210"/>
                  </a:cubicBezTo>
                  <a:lnTo>
                    <a:pt x="708861" y="824743"/>
                  </a:lnTo>
                  <a:cubicBezTo>
                    <a:pt x="688930" y="829926"/>
                    <a:pt x="665982" y="832879"/>
                    <a:pt x="641910" y="833874"/>
                  </a:cubicBezTo>
                  <a:close/>
                  <a:moveTo>
                    <a:pt x="758577" y="830937"/>
                  </a:moveTo>
                  <a:lnTo>
                    <a:pt x="744054" y="815387"/>
                  </a:lnTo>
                  <a:cubicBezTo>
                    <a:pt x="758641" y="811953"/>
                    <a:pt x="774304" y="805486"/>
                    <a:pt x="790271" y="796579"/>
                  </a:cubicBezTo>
                  <a:lnTo>
                    <a:pt x="814889" y="821421"/>
                  </a:lnTo>
                  <a:cubicBezTo>
                    <a:pt x="787078" y="835527"/>
                    <a:pt x="765847" y="838223"/>
                    <a:pt x="758577" y="830937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/>
            <p:cNvSpPr/>
            <p:nvPr/>
          </p:nvSpPr>
          <p:spPr>
            <a:xfrm>
              <a:off x="11280373" y="2316291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11139073" y="2220004"/>
              <a:ext cx="218409" cy="527762"/>
            </a:xfrm>
            <a:custGeom>
              <a:avLst/>
              <a:gdLst>
                <a:gd name="connsiteX0" fmla="*/ 218410 w 218409"/>
                <a:gd name="connsiteY0" fmla="*/ 353051 h 527762"/>
                <a:gd name="connsiteX1" fmla="*/ 173396 w 218409"/>
                <a:gd name="connsiteY1" fmla="*/ 353051 h 527762"/>
                <a:gd name="connsiteX2" fmla="*/ 173396 w 218409"/>
                <a:gd name="connsiteY2" fmla="*/ 160478 h 527762"/>
                <a:gd name="connsiteX3" fmla="*/ 141300 w 218409"/>
                <a:gd name="connsiteY3" fmla="*/ 160478 h 527762"/>
                <a:gd name="connsiteX4" fmla="*/ 141300 w 218409"/>
                <a:gd name="connsiteY4" fmla="*/ 385146 h 527762"/>
                <a:gd name="connsiteX5" fmla="*/ 160478 w 218409"/>
                <a:gd name="connsiteY5" fmla="*/ 385146 h 527762"/>
                <a:gd name="connsiteX6" fmla="*/ 109205 w 218409"/>
                <a:gd name="connsiteY6" fmla="*/ 467199 h 527762"/>
                <a:gd name="connsiteX7" fmla="*/ 57932 w 218409"/>
                <a:gd name="connsiteY7" fmla="*/ 385146 h 527762"/>
                <a:gd name="connsiteX8" fmla="*/ 77109 w 218409"/>
                <a:gd name="connsiteY8" fmla="*/ 385146 h 527762"/>
                <a:gd name="connsiteX9" fmla="*/ 77109 w 218409"/>
                <a:gd name="connsiteY9" fmla="*/ 0 h 527762"/>
                <a:gd name="connsiteX10" fmla="*/ 45014 w 218409"/>
                <a:gd name="connsiteY10" fmla="*/ 0 h 527762"/>
                <a:gd name="connsiteX11" fmla="*/ 45014 w 218409"/>
                <a:gd name="connsiteY11" fmla="*/ 353051 h 527762"/>
                <a:gd name="connsiteX12" fmla="*/ 0 w 218409"/>
                <a:gd name="connsiteY12" fmla="*/ 353051 h 527762"/>
                <a:gd name="connsiteX13" fmla="*/ 109205 w 218409"/>
                <a:gd name="connsiteY13" fmla="*/ 527763 h 527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8409" h="527762">
                  <a:moveTo>
                    <a:pt x="218410" y="353051"/>
                  </a:moveTo>
                  <a:lnTo>
                    <a:pt x="173396" y="353051"/>
                  </a:lnTo>
                  <a:lnTo>
                    <a:pt x="173396" y="160478"/>
                  </a:lnTo>
                  <a:lnTo>
                    <a:pt x="141300" y="160478"/>
                  </a:lnTo>
                  <a:lnTo>
                    <a:pt x="141300" y="385146"/>
                  </a:lnTo>
                  <a:lnTo>
                    <a:pt x="160478" y="385146"/>
                  </a:lnTo>
                  <a:lnTo>
                    <a:pt x="109205" y="467199"/>
                  </a:lnTo>
                  <a:lnTo>
                    <a:pt x="57932" y="385146"/>
                  </a:lnTo>
                  <a:lnTo>
                    <a:pt x="77109" y="385146"/>
                  </a:lnTo>
                  <a:lnTo>
                    <a:pt x="77109" y="0"/>
                  </a:lnTo>
                  <a:lnTo>
                    <a:pt x="45014" y="0"/>
                  </a:lnTo>
                  <a:lnTo>
                    <a:pt x="45014" y="353051"/>
                  </a:lnTo>
                  <a:lnTo>
                    <a:pt x="0" y="353051"/>
                  </a:lnTo>
                  <a:lnTo>
                    <a:pt x="109205" y="527763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11280373" y="2252100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10959418" y="2573055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/>
            <p:cNvSpPr/>
            <p:nvPr/>
          </p:nvSpPr>
          <p:spPr>
            <a:xfrm>
              <a:off x="10914404" y="2237865"/>
              <a:ext cx="218409" cy="463571"/>
            </a:xfrm>
            <a:custGeom>
              <a:avLst/>
              <a:gdLst>
                <a:gd name="connsiteX0" fmla="*/ 45014 w 218409"/>
                <a:gd name="connsiteY0" fmla="*/ 303094 h 463571"/>
                <a:gd name="connsiteX1" fmla="*/ 77109 w 218409"/>
                <a:gd name="connsiteY1" fmla="*/ 303094 h 463571"/>
                <a:gd name="connsiteX2" fmla="*/ 77109 w 218409"/>
                <a:gd name="connsiteY2" fmla="*/ 142617 h 463571"/>
                <a:gd name="connsiteX3" fmla="*/ 57932 w 218409"/>
                <a:gd name="connsiteY3" fmla="*/ 142617 h 463571"/>
                <a:gd name="connsiteX4" fmla="*/ 109205 w 218409"/>
                <a:gd name="connsiteY4" fmla="*/ 60564 h 463571"/>
                <a:gd name="connsiteX5" fmla="*/ 160478 w 218409"/>
                <a:gd name="connsiteY5" fmla="*/ 142617 h 463571"/>
                <a:gd name="connsiteX6" fmla="*/ 141300 w 218409"/>
                <a:gd name="connsiteY6" fmla="*/ 142617 h 463571"/>
                <a:gd name="connsiteX7" fmla="*/ 141300 w 218409"/>
                <a:gd name="connsiteY7" fmla="*/ 463572 h 463571"/>
                <a:gd name="connsiteX8" fmla="*/ 173396 w 218409"/>
                <a:gd name="connsiteY8" fmla="*/ 463572 h 463571"/>
                <a:gd name="connsiteX9" fmla="*/ 173396 w 218409"/>
                <a:gd name="connsiteY9" fmla="*/ 174712 h 463571"/>
                <a:gd name="connsiteX10" fmla="*/ 218410 w 218409"/>
                <a:gd name="connsiteY10" fmla="*/ 174712 h 463571"/>
                <a:gd name="connsiteX11" fmla="*/ 109205 w 218409"/>
                <a:gd name="connsiteY11" fmla="*/ 0 h 463571"/>
                <a:gd name="connsiteX12" fmla="*/ 0 w 218409"/>
                <a:gd name="connsiteY12" fmla="*/ 174712 h 463571"/>
                <a:gd name="connsiteX13" fmla="*/ 45014 w 218409"/>
                <a:gd name="connsiteY13" fmla="*/ 174712 h 463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8409" h="463571">
                  <a:moveTo>
                    <a:pt x="45014" y="303094"/>
                  </a:moveTo>
                  <a:lnTo>
                    <a:pt x="77109" y="303094"/>
                  </a:lnTo>
                  <a:lnTo>
                    <a:pt x="77109" y="142617"/>
                  </a:lnTo>
                  <a:lnTo>
                    <a:pt x="57932" y="142617"/>
                  </a:lnTo>
                  <a:lnTo>
                    <a:pt x="109205" y="60564"/>
                  </a:lnTo>
                  <a:lnTo>
                    <a:pt x="160478" y="142617"/>
                  </a:lnTo>
                  <a:lnTo>
                    <a:pt x="141300" y="142617"/>
                  </a:lnTo>
                  <a:lnTo>
                    <a:pt x="141300" y="463572"/>
                  </a:lnTo>
                  <a:lnTo>
                    <a:pt x="173396" y="463572"/>
                  </a:lnTo>
                  <a:lnTo>
                    <a:pt x="173396" y="174712"/>
                  </a:lnTo>
                  <a:lnTo>
                    <a:pt x="218410" y="174712"/>
                  </a:lnTo>
                  <a:lnTo>
                    <a:pt x="109205" y="0"/>
                  </a:lnTo>
                  <a:lnTo>
                    <a:pt x="0" y="174712"/>
                  </a:lnTo>
                  <a:lnTo>
                    <a:pt x="45014" y="174712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/>
            <p:cNvSpPr/>
            <p:nvPr/>
          </p:nvSpPr>
          <p:spPr>
            <a:xfrm>
              <a:off x="10959418" y="2637246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6" name="图形 50"/>
          <p:cNvGrpSpPr/>
          <p:nvPr/>
        </p:nvGrpSpPr>
        <p:grpSpPr>
          <a:xfrm>
            <a:off x="786074" y="3541293"/>
            <a:ext cx="356494" cy="356494"/>
            <a:chOff x="10349604" y="3626987"/>
            <a:chExt cx="1027056" cy="1027057"/>
          </a:xfrm>
          <a:solidFill>
            <a:schemeClr val="bg1"/>
          </a:solidFill>
        </p:grpSpPr>
        <p:sp>
          <p:nvSpPr>
            <p:cNvPr id="87" name="任意多边形: 形状 86"/>
            <p:cNvSpPr/>
            <p:nvPr/>
          </p:nvSpPr>
          <p:spPr>
            <a:xfrm>
              <a:off x="10782893" y="4188658"/>
              <a:ext cx="160477" cy="353050"/>
            </a:xfrm>
            <a:custGeom>
              <a:avLst/>
              <a:gdLst>
                <a:gd name="connsiteX0" fmla="*/ 80239 w 160477"/>
                <a:gd name="connsiteY0" fmla="*/ 64191 h 353050"/>
                <a:gd name="connsiteX1" fmla="*/ 128382 w 160477"/>
                <a:gd name="connsiteY1" fmla="*/ 112334 h 353050"/>
                <a:gd name="connsiteX2" fmla="*/ 160478 w 160477"/>
                <a:gd name="connsiteY2" fmla="*/ 112334 h 353050"/>
                <a:gd name="connsiteX3" fmla="*/ 128382 w 160477"/>
                <a:gd name="connsiteY3" fmla="*/ 48561 h 353050"/>
                <a:gd name="connsiteX4" fmla="*/ 128382 w 160477"/>
                <a:gd name="connsiteY4" fmla="*/ 0 h 353050"/>
                <a:gd name="connsiteX5" fmla="*/ 96287 w 160477"/>
                <a:gd name="connsiteY5" fmla="*/ 0 h 353050"/>
                <a:gd name="connsiteX6" fmla="*/ 96287 w 160477"/>
                <a:gd name="connsiteY6" fmla="*/ 33716 h 353050"/>
                <a:gd name="connsiteX7" fmla="*/ 80239 w 160477"/>
                <a:gd name="connsiteY7" fmla="*/ 32096 h 353050"/>
                <a:gd name="connsiteX8" fmla="*/ 64191 w 160477"/>
                <a:gd name="connsiteY8" fmla="*/ 32096 h 353050"/>
                <a:gd name="connsiteX9" fmla="*/ 64191 w 160477"/>
                <a:gd name="connsiteY9" fmla="*/ 0 h 353050"/>
                <a:gd name="connsiteX10" fmla="*/ 32096 w 160477"/>
                <a:gd name="connsiteY10" fmla="*/ 0 h 353050"/>
                <a:gd name="connsiteX11" fmla="*/ 32096 w 160477"/>
                <a:gd name="connsiteY11" fmla="*/ 32096 h 353050"/>
                <a:gd name="connsiteX12" fmla="*/ 0 w 160477"/>
                <a:gd name="connsiteY12" fmla="*/ 32096 h 353050"/>
                <a:gd name="connsiteX13" fmla="*/ 0 w 160477"/>
                <a:gd name="connsiteY13" fmla="*/ 112334 h 353050"/>
                <a:gd name="connsiteX14" fmla="*/ 80239 w 160477"/>
                <a:gd name="connsiteY14" fmla="*/ 192573 h 353050"/>
                <a:gd name="connsiteX15" fmla="*/ 128382 w 160477"/>
                <a:gd name="connsiteY15" fmla="*/ 240716 h 353050"/>
                <a:gd name="connsiteX16" fmla="*/ 128382 w 160477"/>
                <a:gd name="connsiteY16" fmla="*/ 288860 h 353050"/>
                <a:gd name="connsiteX17" fmla="*/ 80239 w 160477"/>
                <a:gd name="connsiteY17" fmla="*/ 288860 h 353050"/>
                <a:gd name="connsiteX18" fmla="*/ 32096 w 160477"/>
                <a:gd name="connsiteY18" fmla="*/ 240716 h 353050"/>
                <a:gd name="connsiteX19" fmla="*/ 0 w 160477"/>
                <a:gd name="connsiteY19" fmla="*/ 240716 h 353050"/>
                <a:gd name="connsiteX20" fmla="*/ 32096 w 160477"/>
                <a:gd name="connsiteY20" fmla="*/ 304490 h 353050"/>
                <a:gd name="connsiteX21" fmla="*/ 32096 w 160477"/>
                <a:gd name="connsiteY21" fmla="*/ 353051 h 353050"/>
                <a:gd name="connsiteX22" fmla="*/ 64191 w 160477"/>
                <a:gd name="connsiteY22" fmla="*/ 353051 h 353050"/>
                <a:gd name="connsiteX23" fmla="*/ 64191 w 160477"/>
                <a:gd name="connsiteY23" fmla="*/ 319334 h 353050"/>
                <a:gd name="connsiteX24" fmla="*/ 80239 w 160477"/>
                <a:gd name="connsiteY24" fmla="*/ 320955 h 353050"/>
                <a:gd name="connsiteX25" fmla="*/ 96287 w 160477"/>
                <a:gd name="connsiteY25" fmla="*/ 320955 h 353050"/>
                <a:gd name="connsiteX26" fmla="*/ 96287 w 160477"/>
                <a:gd name="connsiteY26" fmla="*/ 353051 h 353050"/>
                <a:gd name="connsiteX27" fmla="*/ 128382 w 160477"/>
                <a:gd name="connsiteY27" fmla="*/ 353051 h 353050"/>
                <a:gd name="connsiteX28" fmla="*/ 128382 w 160477"/>
                <a:gd name="connsiteY28" fmla="*/ 320955 h 353050"/>
                <a:gd name="connsiteX29" fmla="*/ 160478 w 160477"/>
                <a:gd name="connsiteY29" fmla="*/ 320955 h 353050"/>
                <a:gd name="connsiteX30" fmla="*/ 160478 w 160477"/>
                <a:gd name="connsiteY30" fmla="*/ 240716 h 353050"/>
                <a:gd name="connsiteX31" fmla="*/ 80239 w 160477"/>
                <a:gd name="connsiteY31" fmla="*/ 160478 h 353050"/>
                <a:gd name="connsiteX32" fmla="*/ 32096 w 160477"/>
                <a:gd name="connsiteY32" fmla="*/ 112334 h 353050"/>
                <a:gd name="connsiteX33" fmla="*/ 32096 w 160477"/>
                <a:gd name="connsiteY33" fmla="*/ 64191 h 35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0477" h="353050">
                  <a:moveTo>
                    <a:pt x="80239" y="64191"/>
                  </a:moveTo>
                  <a:cubicBezTo>
                    <a:pt x="106782" y="64191"/>
                    <a:pt x="128382" y="85791"/>
                    <a:pt x="128382" y="112334"/>
                  </a:cubicBezTo>
                  <a:lnTo>
                    <a:pt x="160478" y="112334"/>
                  </a:lnTo>
                  <a:cubicBezTo>
                    <a:pt x="160478" y="86225"/>
                    <a:pt x="147752" y="63212"/>
                    <a:pt x="128382" y="48561"/>
                  </a:cubicBezTo>
                  <a:lnTo>
                    <a:pt x="128382" y="0"/>
                  </a:lnTo>
                  <a:lnTo>
                    <a:pt x="96287" y="0"/>
                  </a:lnTo>
                  <a:lnTo>
                    <a:pt x="96287" y="33716"/>
                  </a:lnTo>
                  <a:cubicBezTo>
                    <a:pt x="91103" y="32657"/>
                    <a:pt x="85727" y="32096"/>
                    <a:pt x="80239" y="32096"/>
                  </a:cubicBezTo>
                  <a:lnTo>
                    <a:pt x="64191" y="32096"/>
                  </a:lnTo>
                  <a:lnTo>
                    <a:pt x="64191" y="0"/>
                  </a:ln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lnTo>
                    <a:pt x="0" y="112334"/>
                  </a:lnTo>
                  <a:cubicBezTo>
                    <a:pt x="0" y="156578"/>
                    <a:pt x="35995" y="192573"/>
                    <a:pt x="80239" y="192573"/>
                  </a:cubicBezTo>
                  <a:cubicBezTo>
                    <a:pt x="106782" y="192573"/>
                    <a:pt x="128382" y="214173"/>
                    <a:pt x="128382" y="240716"/>
                  </a:cubicBezTo>
                  <a:lnTo>
                    <a:pt x="128382" y="288860"/>
                  </a:lnTo>
                  <a:lnTo>
                    <a:pt x="80239" y="288860"/>
                  </a:lnTo>
                  <a:cubicBezTo>
                    <a:pt x="53696" y="288860"/>
                    <a:pt x="32096" y="267259"/>
                    <a:pt x="32096" y="240716"/>
                  </a:cubicBezTo>
                  <a:lnTo>
                    <a:pt x="0" y="240716"/>
                  </a:lnTo>
                  <a:cubicBezTo>
                    <a:pt x="0" y="266826"/>
                    <a:pt x="12726" y="289839"/>
                    <a:pt x="32096" y="304490"/>
                  </a:cubicBezTo>
                  <a:lnTo>
                    <a:pt x="32096" y="353051"/>
                  </a:lnTo>
                  <a:lnTo>
                    <a:pt x="64191" y="353051"/>
                  </a:lnTo>
                  <a:lnTo>
                    <a:pt x="64191" y="319334"/>
                  </a:lnTo>
                  <a:cubicBezTo>
                    <a:pt x="69374" y="320394"/>
                    <a:pt x="74750" y="320955"/>
                    <a:pt x="80239" y="320955"/>
                  </a:cubicBezTo>
                  <a:lnTo>
                    <a:pt x="96287" y="320955"/>
                  </a:lnTo>
                  <a:lnTo>
                    <a:pt x="96287" y="353051"/>
                  </a:lnTo>
                  <a:lnTo>
                    <a:pt x="128382" y="353051"/>
                  </a:lnTo>
                  <a:lnTo>
                    <a:pt x="128382" y="320955"/>
                  </a:lnTo>
                  <a:lnTo>
                    <a:pt x="160478" y="320955"/>
                  </a:lnTo>
                  <a:lnTo>
                    <a:pt x="160478" y="240716"/>
                  </a:lnTo>
                  <a:cubicBezTo>
                    <a:pt x="160478" y="196473"/>
                    <a:pt x="124482" y="160478"/>
                    <a:pt x="80239" y="160478"/>
                  </a:cubicBezTo>
                  <a:cubicBezTo>
                    <a:pt x="53696" y="160478"/>
                    <a:pt x="32096" y="138877"/>
                    <a:pt x="32096" y="112334"/>
                  </a:cubicBezTo>
                  <a:lnTo>
                    <a:pt x="32096" y="64191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/>
            <p:cNvSpPr/>
            <p:nvPr/>
          </p:nvSpPr>
          <p:spPr>
            <a:xfrm>
              <a:off x="10965805" y="4483937"/>
              <a:ext cx="54482" cy="54450"/>
            </a:xfrm>
            <a:custGeom>
              <a:avLst/>
              <a:gdLst>
                <a:gd name="connsiteX0" fmla="*/ 0 w 54482"/>
                <a:gd name="connsiteY0" fmla="*/ 28806 h 54450"/>
                <a:gd name="connsiteX1" fmla="*/ 19305 w 54482"/>
                <a:gd name="connsiteY1" fmla="*/ 54450 h 54450"/>
                <a:gd name="connsiteX2" fmla="*/ 54482 w 54482"/>
                <a:gd name="connsiteY2" fmla="*/ 19273 h 54450"/>
                <a:gd name="connsiteX3" fmla="*/ 28806 w 54482"/>
                <a:gd name="connsiteY3" fmla="*/ 0 h 54450"/>
                <a:gd name="connsiteX4" fmla="*/ 0 w 54482"/>
                <a:gd name="connsiteY4" fmla="*/ 28806 h 5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82" h="54450">
                  <a:moveTo>
                    <a:pt x="0" y="28806"/>
                  </a:moveTo>
                  <a:lnTo>
                    <a:pt x="19305" y="54450"/>
                  </a:lnTo>
                  <a:cubicBezTo>
                    <a:pt x="32657" y="44404"/>
                    <a:pt x="44484" y="32561"/>
                    <a:pt x="54482" y="19273"/>
                  </a:cubicBezTo>
                  <a:lnTo>
                    <a:pt x="28806" y="0"/>
                  </a:lnTo>
                  <a:cubicBezTo>
                    <a:pt x="20653" y="10864"/>
                    <a:pt x="10961" y="20573"/>
                    <a:pt x="0" y="28806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/>
            <p:cNvSpPr/>
            <p:nvPr/>
          </p:nvSpPr>
          <p:spPr>
            <a:xfrm>
              <a:off x="10994723" y="4291332"/>
              <a:ext cx="60981" cy="176573"/>
            </a:xfrm>
            <a:custGeom>
              <a:avLst/>
              <a:gdLst>
                <a:gd name="connsiteX0" fmla="*/ 25676 w 60981"/>
                <a:gd name="connsiteY0" fmla="*/ 0 h 176573"/>
                <a:gd name="connsiteX1" fmla="*/ 0 w 60981"/>
                <a:gd name="connsiteY1" fmla="*/ 19241 h 176573"/>
                <a:gd name="connsiteX2" fmla="*/ 28886 w 60981"/>
                <a:gd name="connsiteY2" fmla="*/ 105899 h 176573"/>
                <a:gd name="connsiteX3" fmla="*/ 16818 w 60981"/>
                <a:gd name="connsiteY3" fmla="*/ 163687 h 176573"/>
                <a:gd name="connsiteX4" fmla="*/ 46218 w 60981"/>
                <a:gd name="connsiteY4" fmla="*/ 176574 h 176573"/>
                <a:gd name="connsiteX5" fmla="*/ 60981 w 60981"/>
                <a:gd name="connsiteY5" fmla="*/ 105915 h 176573"/>
                <a:gd name="connsiteX6" fmla="*/ 25676 w 60981"/>
                <a:gd name="connsiteY6" fmla="*/ 0 h 17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981" h="176573">
                  <a:moveTo>
                    <a:pt x="25676" y="0"/>
                  </a:moveTo>
                  <a:lnTo>
                    <a:pt x="0" y="19241"/>
                  </a:lnTo>
                  <a:cubicBezTo>
                    <a:pt x="18615" y="44099"/>
                    <a:pt x="28886" y="74879"/>
                    <a:pt x="28886" y="105899"/>
                  </a:cubicBezTo>
                  <a:cubicBezTo>
                    <a:pt x="28886" y="125975"/>
                    <a:pt x="24826" y="145409"/>
                    <a:pt x="16818" y="163687"/>
                  </a:cubicBezTo>
                  <a:lnTo>
                    <a:pt x="46218" y="176574"/>
                  </a:lnTo>
                  <a:cubicBezTo>
                    <a:pt x="56007" y="154219"/>
                    <a:pt x="60981" y="130452"/>
                    <a:pt x="60981" y="105915"/>
                  </a:cubicBezTo>
                  <a:cubicBezTo>
                    <a:pt x="60981" y="67978"/>
                    <a:pt x="48448" y="30362"/>
                    <a:pt x="25676" y="0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/>
            <p:cNvSpPr/>
            <p:nvPr/>
          </p:nvSpPr>
          <p:spPr>
            <a:xfrm>
              <a:off x="10365651" y="3643435"/>
              <a:ext cx="994960" cy="994560"/>
            </a:xfrm>
            <a:custGeom>
              <a:avLst/>
              <a:gdLst>
                <a:gd name="connsiteX0" fmla="*/ 966492 w 994960"/>
                <a:gd name="connsiteY0" fmla="*/ 292743 h 994560"/>
                <a:gd name="connsiteX1" fmla="*/ 565154 w 994960"/>
                <a:gd name="connsiteY1" fmla="*/ 20381 h 994560"/>
                <a:gd name="connsiteX2" fmla="*/ 429807 w 994960"/>
                <a:gd name="connsiteY2" fmla="*/ 20397 h 994560"/>
                <a:gd name="connsiteX3" fmla="*/ 192573 w 994960"/>
                <a:gd name="connsiteY3" fmla="*/ 181372 h 994560"/>
                <a:gd name="connsiteX4" fmla="*/ 192573 w 994960"/>
                <a:gd name="connsiteY4" fmla="*/ 127981 h 994560"/>
                <a:gd name="connsiteX5" fmla="*/ 224669 w 994960"/>
                <a:gd name="connsiteY5" fmla="*/ 127981 h 994560"/>
                <a:gd name="connsiteX6" fmla="*/ 224669 w 994960"/>
                <a:gd name="connsiteY6" fmla="*/ 31694 h 994560"/>
                <a:gd name="connsiteX7" fmla="*/ 32096 w 994960"/>
                <a:gd name="connsiteY7" fmla="*/ 31694 h 994560"/>
                <a:gd name="connsiteX8" fmla="*/ 32096 w 994960"/>
                <a:gd name="connsiteY8" fmla="*/ 127981 h 994560"/>
                <a:gd name="connsiteX9" fmla="*/ 64191 w 994960"/>
                <a:gd name="connsiteY9" fmla="*/ 127981 h 994560"/>
                <a:gd name="connsiteX10" fmla="*/ 64191 w 994960"/>
                <a:gd name="connsiteY10" fmla="*/ 268495 h 994560"/>
                <a:gd name="connsiteX11" fmla="*/ 28485 w 994960"/>
                <a:gd name="connsiteY11" fmla="*/ 292727 h 994560"/>
                <a:gd name="connsiteX12" fmla="*/ 0 w 994960"/>
                <a:gd name="connsiteY12" fmla="*/ 346455 h 994560"/>
                <a:gd name="connsiteX13" fmla="*/ 0 w 994960"/>
                <a:gd name="connsiteY13" fmla="*/ 351911 h 994560"/>
                <a:gd name="connsiteX14" fmla="*/ 48143 w 994960"/>
                <a:gd name="connsiteY14" fmla="*/ 414353 h 994560"/>
                <a:gd name="connsiteX15" fmla="*/ 48143 w 994960"/>
                <a:gd name="connsiteY15" fmla="*/ 930369 h 994560"/>
                <a:gd name="connsiteX16" fmla="*/ 318355 w 994960"/>
                <a:gd name="connsiteY16" fmla="*/ 930369 h 994560"/>
                <a:gd name="connsiteX17" fmla="*/ 481465 w 994960"/>
                <a:gd name="connsiteY17" fmla="*/ 994560 h 994560"/>
                <a:gd name="connsiteX18" fmla="*/ 513496 w 994960"/>
                <a:gd name="connsiteY18" fmla="*/ 994560 h 994560"/>
                <a:gd name="connsiteX19" fmla="*/ 676605 w 994960"/>
                <a:gd name="connsiteY19" fmla="*/ 930369 h 994560"/>
                <a:gd name="connsiteX20" fmla="*/ 946817 w 994960"/>
                <a:gd name="connsiteY20" fmla="*/ 930369 h 994560"/>
                <a:gd name="connsiteX21" fmla="*/ 946817 w 994960"/>
                <a:gd name="connsiteY21" fmla="*/ 414369 h 994560"/>
                <a:gd name="connsiteX22" fmla="*/ 994961 w 994960"/>
                <a:gd name="connsiteY22" fmla="*/ 351928 h 994560"/>
                <a:gd name="connsiteX23" fmla="*/ 994961 w 994960"/>
                <a:gd name="connsiteY23" fmla="*/ 346471 h 994560"/>
                <a:gd name="connsiteX24" fmla="*/ 966492 w 994960"/>
                <a:gd name="connsiteY24" fmla="*/ 292743 h 994560"/>
                <a:gd name="connsiteX25" fmla="*/ 64191 w 994960"/>
                <a:gd name="connsiteY25" fmla="*/ 63790 h 994560"/>
                <a:gd name="connsiteX26" fmla="*/ 192573 w 994960"/>
                <a:gd name="connsiteY26" fmla="*/ 63790 h 994560"/>
                <a:gd name="connsiteX27" fmla="*/ 192573 w 994960"/>
                <a:gd name="connsiteY27" fmla="*/ 95885 h 994560"/>
                <a:gd name="connsiteX28" fmla="*/ 64191 w 994960"/>
                <a:gd name="connsiteY28" fmla="*/ 95885 h 994560"/>
                <a:gd name="connsiteX29" fmla="*/ 96287 w 994960"/>
                <a:gd name="connsiteY29" fmla="*/ 127981 h 994560"/>
                <a:gd name="connsiteX30" fmla="*/ 160478 w 994960"/>
                <a:gd name="connsiteY30" fmla="*/ 127981 h 994560"/>
                <a:gd name="connsiteX31" fmla="*/ 160478 w 994960"/>
                <a:gd name="connsiteY31" fmla="*/ 203165 h 994560"/>
                <a:gd name="connsiteX32" fmla="*/ 96287 w 994960"/>
                <a:gd name="connsiteY32" fmla="*/ 246718 h 994560"/>
                <a:gd name="connsiteX33" fmla="*/ 513496 w 994960"/>
                <a:gd name="connsiteY33" fmla="*/ 962465 h 994560"/>
                <a:gd name="connsiteX34" fmla="*/ 481465 w 994960"/>
                <a:gd name="connsiteY34" fmla="*/ 962465 h 994560"/>
                <a:gd name="connsiteX35" fmla="*/ 272812 w 994960"/>
                <a:gd name="connsiteY35" fmla="*/ 753812 h 994560"/>
                <a:gd name="connsiteX36" fmla="*/ 319976 w 994960"/>
                <a:gd name="connsiteY36" fmla="*/ 621690 h 994560"/>
                <a:gd name="connsiteX37" fmla="*/ 408800 w 994960"/>
                <a:gd name="connsiteY37" fmla="*/ 513127 h 994560"/>
                <a:gd name="connsiteX38" fmla="*/ 586176 w 994960"/>
                <a:gd name="connsiteY38" fmla="*/ 513127 h 994560"/>
                <a:gd name="connsiteX39" fmla="*/ 675000 w 994960"/>
                <a:gd name="connsiteY39" fmla="*/ 621707 h 994560"/>
                <a:gd name="connsiteX40" fmla="*/ 722149 w 994960"/>
                <a:gd name="connsiteY40" fmla="*/ 753812 h 994560"/>
                <a:gd name="connsiteX41" fmla="*/ 513496 w 994960"/>
                <a:gd name="connsiteY41" fmla="*/ 962465 h 994560"/>
                <a:gd name="connsiteX42" fmla="*/ 585743 w 994960"/>
                <a:gd name="connsiteY42" fmla="*/ 481032 h 994560"/>
                <a:gd name="connsiteX43" fmla="*/ 409218 w 994960"/>
                <a:gd name="connsiteY43" fmla="*/ 481032 h 994560"/>
                <a:gd name="connsiteX44" fmla="*/ 327374 w 994960"/>
                <a:gd name="connsiteY44" fmla="*/ 371923 h 994560"/>
                <a:gd name="connsiteX45" fmla="*/ 320955 w 994960"/>
                <a:gd name="connsiteY45" fmla="*/ 352650 h 994560"/>
                <a:gd name="connsiteX46" fmla="*/ 353051 w 994960"/>
                <a:gd name="connsiteY46" fmla="*/ 320554 h 994560"/>
                <a:gd name="connsiteX47" fmla="*/ 375132 w 994960"/>
                <a:gd name="connsiteY47" fmla="*/ 344465 h 994560"/>
                <a:gd name="connsiteX48" fmla="*/ 425185 w 994960"/>
                <a:gd name="connsiteY48" fmla="*/ 384745 h 994560"/>
                <a:gd name="connsiteX49" fmla="*/ 475270 w 994960"/>
                <a:gd name="connsiteY49" fmla="*/ 344465 h 994560"/>
                <a:gd name="connsiteX50" fmla="*/ 497400 w 994960"/>
                <a:gd name="connsiteY50" fmla="*/ 320554 h 994560"/>
                <a:gd name="connsiteX51" fmla="*/ 519546 w 994960"/>
                <a:gd name="connsiteY51" fmla="*/ 344465 h 994560"/>
                <a:gd name="connsiteX52" fmla="*/ 569647 w 994960"/>
                <a:gd name="connsiteY52" fmla="*/ 384745 h 994560"/>
                <a:gd name="connsiteX53" fmla="*/ 619764 w 994960"/>
                <a:gd name="connsiteY53" fmla="*/ 344465 h 994560"/>
                <a:gd name="connsiteX54" fmla="*/ 641910 w 994960"/>
                <a:gd name="connsiteY54" fmla="*/ 320554 h 994560"/>
                <a:gd name="connsiteX55" fmla="*/ 674006 w 994960"/>
                <a:gd name="connsiteY55" fmla="*/ 352650 h 994560"/>
                <a:gd name="connsiteX56" fmla="*/ 667603 w 994960"/>
                <a:gd name="connsiteY56" fmla="*/ 371907 h 994560"/>
                <a:gd name="connsiteX57" fmla="*/ 705636 w 994960"/>
                <a:gd name="connsiteY57" fmla="*/ 898274 h 994560"/>
                <a:gd name="connsiteX58" fmla="*/ 754244 w 994960"/>
                <a:gd name="connsiteY58" fmla="*/ 753812 h 994560"/>
                <a:gd name="connsiteX59" fmla="*/ 699826 w 994960"/>
                <a:gd name="connsiteY59" fmla="*/ 601374 h 994560"/>
                <a:gd name="connsiteX60" fmla="*/ 614131 w 994960"/>
                <a:gd name="connsiteY60" fmla="*/ 496646 h 994560"/>
                <a:gd name="connsiteX61" fmla="*/ 693263 w 994960"/>
                <a:gd name="connsiteY61" fmla="*/ 391132 h 994560"/>
                <a:gd name="connsiteX62" fmla="*/ 706101 w 994960"/>
                <a:gd name="connsiteY62" fmla="*/ 352650 h 994560"/>
                <a:gd name="connsiteX63" fmla="*/ 641910 w 994960"/>
                <a:gd name="connsiteY63" fmla="*/ 288459 h 994560"/>
                <a:gd name="connsiteX64" fmla="*/ 591809 w 994960"/>
                <a:gd name="connsiteY64" fmla="*/ 328722 h 994560"/>
                <a:gd name="connsiteX65" fmla="*/ 569647 w 994960"/>
                <a:gd name="connsiteY65" fmla="*/ 352650 h 994560"/>
                <a:gd name="connsiteX66" fmla="*/ 547501 w 994960"/>
                <a:gd name="connsiteY66" fmla="*/ 328738 h 994560"/>
                <a:gd name="connsiteX67" fmla="*/ 497400 w 994960"/>
                <a:gd name="connsiteY67" fmla="*/ 288459 h 994560"/>
                <a:gd name="connsiteX68" fmla="*/ 447315 w 994960"/>
                <a:gd name="connsiteY68" fmla="*/ 328738 h 994560"/>
                <a:gd name="connsiteX69" fmla="*/ 425185 w 994960"/>
                <a:gd name="connsiteY69" fmla="*/ 352650 h 994560"/>
                <a:gd name="connsiteX70" fmla="*/ 403120 w 994960"/>
                <a:gd name="connsiteY70" fmla="*/ 328755 h 994560"/>
                <a:gd name="connsiteX71" fmla="*/ 353051 w 994960"/>
                <a:gd name="connsiteY71" fmla="*/ 288459 h 994560"/>
                <a:gd name="connsiteX72" fmla="*/ 288860 w 994960"/>
                <a:gd name="connsiteY72" fmla="*/ 352650 h 994560"/>
                <a:gd name="connsiteX73" fmla="*/ 301698 w 994960"/>
                <a:gd name="connsiteY73" fmla="*/ 391148 h 994560"/>
                <a:gd name="connsiteX74" fmla="*/ 380813 w 994960"/>
                <a:gd name="connsiteY74" fmla="*/ 496646 h 994560"/>
                <a:gd name="connsiteX75" fmla="*/ 295134 w 994960"/>
                <a:gd name="connsiteY75" fmla="*/ 601358 h 994560"/>
                <a:gd name="connsiteX76" fmla="*/ 240716 w 994960"/>
                <a:gd name="connsiteY76" fmla="*/ 753812 h 994560"/>
                <a:gd name="connsiteX77" fmla="*/ 289325 w 994960"/>
                <a:gd name="connsiteY77" fmla="*/ 898274 h 994560"/>
                <a:gd name="connsiteX78" fmla="*/ 80239 w 994960"/>
                <a:gd name="connsiteY78" fmla="*/ 898274 h 994560"/>
                <a:gd name="connsiteX79" fmla="*/ 80239 w 994960"/>
                <a:gd name="connsiteY79" fmla="*/ 414835 h 994560"/>
                <a:gd name="connsiteX80" fmla="*/ 101967 w 994960"/>
                <a:gd name="connsiteY80" fmla="*/ 405238 h 994560"/>
                <a:gd name="connsiteX81" fmla="*/ 497480 w 994960"/>
                <a:gd name="connsiteY81" fmla="*/ 130613 h 994560"/>
                <a:gd name="connsiteX82" fmla="*/ 892993 w 994960"/>
                <a:gd name="connsiteY82" fmla="*/ 405238 h 994560"/>
                <a:gd name="connsiteX83" fmla="*/ 914722 w 994960"/>
                <a:gd name="connsiteY83" fmla="*/ 414835 h 994560"/>
                <a:gd name="connsiteX84" fmla="*/ 914722 w 994960"/>
                <a:gd name="connsiteY84" fmla="*/ 898274 h 994560"/>
                <a:gd name="connsiteX85" fmla="*/ 962865 w 994960"/>
                <a:gd name="connsiteY85" fmla="*/ 351911 h 994560"/>
                <a:gd name="connsiteX86" fmla="*/ 930031 w 994960"/>
                <a:gd name="connsiteY86" fmla="*/ 384745 h 994560"/>
                <a:gd name="connsiteX87" fmla="*/ 911304 w 994960"/>
                <a:gd name="connsiteY87" fmla="*/ 378888 h 994560"/>
                <a:gd name="connsiteX88" fmla="*/ 503755 w 994960"/>
                <a:gd name="connsiteY88" fmla="*/ 95885 h 994560"/>
                <a:gd name="connsiteX89" fmla="*/ 491222 w 994960"/>
                <a:gd name="connsiteY89" fmla="*/ 95885 h 994560"/>
                <a:gd name="connsiteX90" fmla="*/ 83641 w 994960"/>
                <a:gd name="connsiteY90" fmla="*/ 378888 h 994560"/>
                <a:gd name="connsiteX91" fmla="*/ 64929 w 994960"/>
                <a:gd name="connsiteY91" fmla="*/ 384745 h 994560"/>
                <a:gd name="connsiteX92" fmla="*/ 32096 w 994960"/>
                <a:gd name="connsiteY92" fmla="*/ 351911 h 994560"/>
                <a:gd name="connsiteX93" fmla="*/ 32096 w 994960"/>
                <a:gd name="connsiteY93" fmla="*/ 346455 h 994560"/>
                <a:gd name="connsiteX94" fmla="*/ 46490 w 994960"/>
                <a:gd name="connsiteY94" fmla="*/ 319286 h 994560"/>
                <a:gd name="connsiteX95" fmla="*/ 447829 w 994960"/>
                <a:gd name="connsiteY95" fmla="*/ 46956 h 994560"/>
                <a:gd name="connsiteX96" fmla="*/ 547132 w 994960"/>
                <a:gd name="connsiteY96" fmla="*/ 46940 h 994560"/>
                <a:gd name="connsiteX97" fmla="*/ 948486 w 994960"/>
                <a:gd name="connsiteY97" fmla="*/ 319302 h 994560"/>
                <a:gd name="connsiteX98" fmla="*/ 962865 w 994960"/>
                <a:gd name="connsiteY98" fmla="*/ 346455 h 9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994960" h="994560">
                  <a:moveTo>
                    <a:pt x="966492" y="292743"/>
                  </a:moveTo>
                  <a:lnTo>
                    <a:pt x="565154" y="20381"/>
                  </a:lnTo>
                  <a:cubicBezTo>
                    <a:pt x="525002" y="-6788"/>
                    <a:pt x="469958" y="-6804"/>
                    <a:pt x="429807" y="20397"/>
                  </a:cubicBezTo>
                  <a:lnTo>
                    <a:pt x="192573" y="181372"/>
                  </a:lnTo>
                  <a:lnTo>
                    <a:pt x="192573" y="127981"/>
                  </a:lnTo>
                  <a:lnTo>
                    <a:pt x="224669" y="127981"/>
                  </a:lnTo>
                  <a:lnTo>
                    <a:pt x="224669" y="31694"/>
                  </a:lnTo>
                  <a:lnTo>
                    <a:pt x="32096" y="31694"/>
                  </a:lnTo>
                  <a:lnTo>
                    <a:pt x="32096" y="127981"/>
                  </a:lnTo>
                  <a:lnTo>
                    <a:pt x="64191" y="127981"/>
                  </a:lnTo>
                  <a:lnTo>
                    <a:pt x="64191" y="268495"/>
                  </a:lnTo>
                  <a:lnTo>
                    <a:pt x="28485" y="292727"/>
                  </a:lnTo>
                  <a:cubicBezTo>
                    <a:pt x="10640" y="304811"/>
                    <a:pt x="0" y="324903"/>
                    <a:pt x="0" y="346455"/>
                  </a:cubicBezTo>
                  <a:lnTo>
                    <a:pt x="0" y="351911"/>
                  </a:lnTo>
                  <a:cubicBezTo>
                    <a:pt x="0" y="381873"/>
                    <a:pt x="20509" y="406907"/>
                    <a:pt x="48143" y="414353"/>
                  </a:cubicBezTo>
                  <a:lnTo>
                    <a:pt x="48143" y="930369"/>
                  </a:lnTo>
                  <a:lnTo>
                    <a:pt x="318355" y="930369"/>
                  </a:lnTo>
                  <a:cubicBezTo>
                    <a:pt x="361299" y="970071"/>
                    <a:pt x="418509" y="994560"/>
                    <a:pt x="481465" y="994560"/>
                  </a:cubicBezTo>
                  <a:lnTo>
                    <a:pt x="513496" y="994560"/>
                  </a:lnTo>
                  <a:cubicBezTo>
                    <a:pt x="576451" y="994560"/>
                    <a:pt x="633661" y="970071"/>
                    <a:pt x="676605" y="930369"/>
                  </a:cubicBezTo>
                  <a:lnTo>
                    <a:pt x="946817" y="930369"/>
                  </a:lnTo>
                  <a:lnTo>
                    <a:pt x="946817" y="414369"/>
                  </a:lnTo>
                  <a:cubicBezTo>
                    <a:pt x="974452" y="406907"/>
                    <a:pt x="994961" y="381873"/>
                    <a:pt x="994961" y="351928"/>
                  </a:cubicBezTo>
                  <a:lnTo>
                    <a:pt x="994961" y="346471"/>
                  </a:lnTo>
                  <a:cubicBezTo>
                    <a:pt x="994961" y="324903"/>
                    <a:pt x="984321" y="304811"/>
                    <a:pt x="966492" y="292743"/>
                  </a:cubicBezTo>
                  <a:close/>
                  <a:moveTo>
                    <a:pt x="64191" y="63790"/>
                  </a:moveTo>
                  <a:lnTo>
                    <a:pt x="192573" y="63790"/>
                  </a:lnTo>
                  <a:lnTo>
                    <a:pt x="192573" y="95885"/>
                  </a:lnTo>
                  <a:lnTo>
                    <a:pt x="64191" y="95885"/>
                  </a:lnTo>
                  <a:close/>
                  <a:moveTo>
                    <a:pt x="96287" y="127981"/>
                  </a:moveTo>
                  <a:lnTo>
                    <a:pt x="160478" y="127981"/>
                  </a:lnTo>
                  <a:lnTo>
                    <a:pt x="160478" y="203165"/>
                  </a:lnTo>
                  <a:lnTo>
                    <a:pt x="96287" y="246718"/>
                  </a:lnTo>
                  <a:close/>
                  <a:moveTo>
                    <a:pt x="513496" y="962465"/>
                  </a:moveTo>
                  <a:lnTo>
                    <a:pt x="481465" y="962465"/>
                  </a:lnTo>
                  <a:cubicBezTo>
                    <a:pt x="366418" y="962465"/>
                    <a:pt x="272812" y="868858"/>
                    <a:pt x="272812" y="753812"/>
                  </a:cubicBezTo>
                  <a:cubicBezTo>
                    <a:pt x="272812" y="705781"/>
                    <a:pt x="289566" y="658857"/>
                    <a:pt x="319976" y="621690"/>
                  </a:cubicBezTo>
                  <a:lnTo>
                    <a:pt x="408800" y="513127"/>
                  </a:lnTo>
                  <a:lnTo>
                    <a:pt x="586176" y="513127"/>
                  </a:lnTo>
                  <a:lnTo>
                    <a:pt x="675000" y="621707"/>
                  </a:lnTo>
                  <a:cubicBezTo>
                    <a:pt x="705395" y="658857"/>
                    <a:pt x="722149" y="705781"/>
                    <a:pt x="722149" y="753812"/>
                  </a:cubicBezTo>
                  <a:cubicBezTo>
                    <a:pt x="722149" y="868858"/>
                    <a:pt x="628542" y="962465"/>
                    <a:pt x="513496" y="962465"/>
                  </a:cubicBezTo>
                  <a:close/>
                  <a:moveTo>
                    <a:pt x="585743" y="481032"/>
                  </a:moveTo>
                  <a:lnTo>
                    <a:pt x="409218" y="481032"/>
                  </a:lnTo>
                  <a:lnTo>
                    <a:pt x="327374" y="371923"/>
                  </a:lnTo>
                  <a:cubicBezTo>
                    <a:pt x="323250" y="366370"/>
                    <a:pt x="320955" y="359550"/>
                    <a:pt x="320955" y="352650"/>
                  </a:cubicBezTo>
                  <a:cubicBezTo>
                    <a:pt x="320955" y="334949"/>
                    <a:pt x="335350" y="320554"/>
                    <a:pt x="353051" y="320554"/>
                  </a:cubicBezTo>
                  <a:cubicBezTo>
                    <a:pt x="360834" y="320554"/>
                    <a:pt x="366017" y="328225"/>
                    <a:pt x="375132" y="344465"/>
                  </a:cubicBezTo>
                  <a:cubicBezTo>
                    <a:pt x="384697" y="361476"/>
                    <a:pt x="397760" y="384745"/>
                    <a:pt x="425185" y="384745"/>
                  </a:cubicBezTo>
                  <a:cubicBezTo>
                    <a:pt x="452627" y="384745"/>
                    <a:pt x="465706" y="361476"/>
                    <a:pt x="475270" y="344465"/>
                  </a:cubicBezTo>
                  <a:cubicBezTo>
                    <a:pt x="484417" y="328209"/>
                    <a:pt x="489585" y="320554"/>
                    <a:pt x="497400" y="320554"/>
                  </a:cubicBezTo>
                  <a:cubicBezTo>
                    <a:pt x="505215" y="320554"/>
                    <a:pt x="510399" y="328225"/>
                    <a:pt x="519546" y="344465"/>
                  </a:cubicBezTo>
                  <a:cubicBezTo>
                    <a:pt x="529110" y="361476"/>
                    <a:pt x="542205" y="384745"/>
                    <a:pt x="569647" y="384745"/>
                  </a:cubicBezTo>
                  <a:cubicBezTo>
                    <a:pt x="597105" y="384745"/>
                    <a:pt x="610200" y="361476"/>
                    <a:pt x="619764" y="344465"/>
                  </a:cubicBezTo>
                  <a:cubicBezTo>
                    <a:pt x="628911" y="328225"/>
                    <a:pt x="634095" y="320554"/>
                    <a:pt x="641910" y="320554"/>
                  </a:cubicBezTo>
                  <a:cubicBezTo>
                    <a:pt x="659611" y="320554"/>
                    <a:pt x="674006" y="334949"/>
                    <a:pt x="674006" y="352650"/>
                  </a:cubicBezTo>
                  <a:cubicBezTo>
                    <a:pt x="674006" y="359550"/>
                    <a:pt x="671711" y="366370"/>
                    <a:pt x="667603" y="371907"/>
                  </a:cubicBezTo>
                  <a:close/>
                  <a:moveTo>
                    <a:pt x="705636" y="898274"/>
                  </a:moveTo>
                  <a:cubicBezTo>
                    <a:pt x="735998" y="857978"/>
                    <a:pt x="754244" y="808053"/>
                    <a:pt x="754244" y="753812"/>
                  </a:cubicBezTo>
                  <a:cubicBezTo>
                    <a:pt x="754244" y="698383"/>
                    <a:pt x="734923" y="644254"/>
                    <a:pt x="699826" y="601374"/>
                  </a:cubicBezTo>
                  <a:lnTo>
                    <a:pt x="614131" y="496646"/>
                  </a:lnTo>
                  <a:lnTo>
                    <a:pt x="693263" y="391132"/>
                  </a:lnTo>
                  <a:cubicBezTo>
                    <a:pt x="701543" y="380091"/>
                    <a:pt x="706101" y="366419"/>
                    <a:pt x="706101" y="352650"/>
                  </a:cubicBezTo>
                  <a:cubicBezTo>
                    <a:pt x="706101" y="317248"/>
                    <a:pt x="677311" y="288459"/>
                    <a:pt x="641910" y="288459"/>
                  </a:cubicBezTo>
                  <a:cubicBezTo>
                    <a:pt x="614468" y="288459"/>
                    <a:pt x="601373" y="311728"/>
                    <a:pt x="591809" y="328722"/>
                  </a:cubicBezTo>
                  <a:cubicBezTo>
                    <a:pt x="582662" y="344979"/>
                    <a:pt x="577478" y="352650"/>
                    <a:pt x="569647" y="352650"/>
                  </a:cubicBezTo>
                  <a:cubicBezTo>
                    <a:pt x="561832" y="352650"/>
                    <a:pt x="556648" y="344979"/>
                    <a:pt x="547501" y="328738"/>
                  </a:cubicBezTo>
                  <a:cubicBezTo>
                    <a:pt x="537937" y="311728"/>
                    <a:pt x="524842" y="288459"/>
                    <a:pt x="497400" y="288459"/>
                  </a:cubicBezTo>
                  <a:cubicBezTo>
                    <a:pt x="469958" y="288459"/>
                    <a:pt x="456879" y="311728"/>
                    <a:pt x="447315" y="328738"/>
                  </a:cubicBezTo>
                  <a:cubicBezTo>
                    <a:pt x="438168" y="344995"/>
                    <a:pt x="433000" y="352650"/>
                    <a:pt x="425185" y="352650"/>
                  </a:cubicBezTo>
                  <a:cubicBezTo>
                    <a:pt x="417402" y="352650"/>
                    <a:pt x="412235" y="344995"/>
                    <a:pt x="403120" y="328755"/>
                  </a:cubicBezTo>
                  <a:cubicBezTo>
                    <a:pt x="393555" y="311744"/>
                    <a:pt x="380476" y="288459"/>
                    <a:pt x="353051" y="288459"/>
                  </a:cubicBezTo>
                  <a:cubicBezTo>
                    <a:pt x="317649" y="288459"/>
                    <a:pt x="288860" y="317248"/>
                    <a:pt x="288860" y="352650"/>
                  </a:cubicBezTo>
                  <a:cubicBezTo>
                    <a:pt x="288860" y="366419"/>
                    <a:pt x="293417" y="380091"/>
                    <a:pt x="301698" y="391148"/>
                  </a:cubicBezTo>
                  <a:lnTo>
                    <a:pt x="380813" y="496646"/>
                  </a:lnTo>
                  <a:lnTo>
                    <a:pt x="295134" y="601358"/>
                  </a:lnTo>
                  <a:cubicBezTo>
                    <a:pt x="260038" y="644254"/>
                    <a:pt x="240716" y="698383"/>
                    <a:pt x="240716" y="753812"/>
                  </a:cubicBezTo>
                  <a:cubicBezTo>
                    <a:pt x="240716" y="808053"/>
                    <a:pt x="258963" y="857978"/>
                    <a:pt x="289325" y="898274"/>
                  </a:cubicBezTo>
                  <a:lnTo>
                    <a:pt x="80239" y="898274"/>
                  </a:lnTo>
                  <a:lnTo>
                    <a:pt x="80239" y="414835"/>
                  </a:lnTo>
                  <a:cubicBezTo>
                    <a:pt x="87958" y="412957"/>
                    <a:pt x="95340" y="409844"/>
                    <a:pt x="101967" y="405238"/>
                  </a:cubicBezTo>
                  <a:lnTo>
                    <a:pt x="497480" y="130613"/>
                  </a:lnTo>
                  <a:lnTo>
                    <a:pt x="892993" y="405238"/>
                  </a:lnTo>
                  <a:cubicBezTo>
                    <a:pt x="899637" y="409844"/>
                    <a:pt x="907003" y="412957"/>
                    <a:pt x="914722" y="414835"/>
                  </a:cubicBezTo>
                  <a:lnTo>
                    <a:pt x="914722" y="898274"/>
                  </a:lnTo>
                  <a:close/>
                  <a:moveTo>
                    <a:pt x="962865" y="351911"/>
                  </a:moveTo>
                  <a:cubicBezTo>
                    <a:pt x="962865" y="370013"/>
                    <a:pt x="948133" y="384745"/>
                    <a:pt x="930031" y="384745"/>
                  </a:cubicBezTo>
                  <a:cubicBezTo>
                    <a:pt x="923291" y="384745"/>
                    <a:pt x="916824" y="382723"/>
                    <a:pt x="911304" y="378888"/>
                  </a:cubicBezTo>
                  <a:lnTo>
                    <a:pt x="503755" y="95885"/>
                  </a:lnTo>
                  <a:lnTo>
                    <a:pt x="491222" y="95885"/>
                  </a:lnTo>
                  <a:lnTo>
                    <a:pt x="83641" y="378888"/>
                  </a:lnTo>
                  <a:cubicBezTo>
                    <a:pt x="78136" y="382723"/>
                    <a:pt x="71669" y="384745"/>
                    <a:pt x="64929" y="384745"/>
                  </a:cubicBezTo>
                  <a:cubicBezTo>
                    <a:pt x="46827" y="384745"/>
                    <a:pt x="32096" y="370013"/>
                    <a:pt x="32096" y="351911"/>
                  </a:cubicBezTo>
                  <a:lnTo>
                    <a:pt x="32096" y="346455"/>
                  </a:lnTo>
                  <a:cubicBezTo>
                    <a:pt x="32096" y="335543"/>
                    <a:pt x="37471" y="325401"/>
                    <a:pt x="46490" y="319286"/>
                  </a:cubicBezTo>
                  <a:lnTo>
                    <a:pt x="447829" y="46956"/>
                  </a:lnTo>
                  <a:cubicBezTo>
                    <a:pt x="477260" y="26992"/>
                    <a:pt x="517700" y="27008"/>
                    <a:pt x="547132" y="46940"/>
                  </a:cubicBezTo>
                  <a:lnTo>
                    <a:pt x="948486" y="319302"/>
                  </a:lnTo>
                  <a:cubicBezTo>
                    <a:pt x="957489" y="325401"/>
                    <a:pt x="962865" y="335559"/>
                    <a:pt x="962865" y="346455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/>
            <p:cNvSpPr/>
            <p:nvPr/>
          </p:nvSpPr>
          <p:spPr>
            <a:xfrm>
              <a:off x="11216182" y="4477518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/>
            <p:cNvSpPr/>
            <p:nvPr/>
          </p:nvSpPr>
          <p:spPr>
            <a:xfrm>
              <a:off x="11216182" y="4413327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/>
            <p:cNvSpPr/>
            <p:nvPr/>
          </p:nvSpPr>
          <p:spPr>
            <a:xfrm>
              <a:off x="11216182" y="4349136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/>
            <p:cNvSpPr/>
            <p:nvPr/>
          </p:nvSpPr>
          <p:spPr>
            <a:xfrm>
              <a:off x="10477986" y="4076324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/>
            <p:cNvSpPr/>
            <p:nvPr/>
          </p:nvSpPr>
          <p:spPr>
            <a:xfrm>
              <a:off x="10477986" y="4140515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/>
            <p:cNvSpPr/>
            <p:nvPr/>
          </p:nvSpPr>
          <p:spPr>
            <a:xfrm>
              <a:off x="10477986" y="4204706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99" name="图片 98" descr="图片包含 游戏机, 黑暗, 飞行&#10;&#10;描述已自动生成">
            <a:extLst>
              <a:ext uri="{FF2B5EF4-FFF2-40B4-BE49-F238E27FC236}">
                <a16:creationId xmlns:a16="http://schemas.microsoft.com/office/drawing/2014/main" id="{FBDF20C7-BAB9-417D-BCE8-C78881FC403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622" t="38754" r="10141" b="35317"/>
          <a:stretch/>
        </p:blipFill>
        <p:spPr>
          <a:xfrm rot="552625">
            <a:off x="8788145" y="5732723"/>
            <a:ext cx="2948640" cy="668414"/>
          </a:xfrm>
          <a:prstGeom prst="rect">
            <a:avLst/>
          </a:prstGeom>
          <a:effectLst>
            <a:outerShdw blurRad="304800" dist="38100" dir="8100000" algn="t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93616" y="500102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市场分析</a:t>
            </a:r>
          </a:p>
        </p:txBody>
      </p:sp>
      <p:sp>
        <p:nvSpPr>
          <p:cNvPr id="3" name="矩形: 圆角 2"/>
          <p:cNvSpPr/>
          <p:nvPr/>
        </p:nvSpPr>
        <p:spPr>
          <a:xfrm>
            <a:off x="6096000" y="1417853"/>
            <a:ext cx="5545138" cy="4604815"/>
          </a:xfrm>
          <a:prstGeom prst="roundRect">
            <a:avLst>
              <a:gd name="adj" fmla="val 2023"/>
            </a:avLst>
          </a:prstGeom>
          <a:solidFill>
            <a:schemeClr val="bg1"/>
          </a:solidFill>
          <a:ln>
            <a:noFill/>
          </a:ln>
          <a:effectLst>
            <a:outerShdw blurRad="304800" dist="38100" dir="8100000" algn="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8000" y="1568404"/>
            <a:ext cx="1526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市场分析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068271" y="2138305"/>
            <a:ext cx="570272" cy="0"/>
          </a:xfrm>
          <a:prstGeom prst="line">
            <a:avLst/>
          </a:prstGeom>
          <a:ln w="508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104"/>
          <p:cNvSpPr txBox="1"/>
          <p:nvPr/>
        </p:nvSpPr>
        <p:spPr>
          <a:xfrm>
            <a:off x="958000" y="2246541"/>
            <a:ext cx="4539977" cy="1101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民用空防领域市场增长趋势良好</a:t>
            </a:r>
            <a:endParaRPr lang="en-US" altLang="zh-CN" dirty="0">
              <a:ln>
                <a:noFill/>
              </a:ln>
              <a:latin typeface="+mn-ea"/>
              <a:cs typeface="HarmonyOS Sans SC Light" panose="00000400000000000000" pitchFamily="2" charset="-122"/>
              <a:sym typeface="HarmonyOS Sans SC Light" panose="00000400000000000000" pitchFamily="2" charset="-122"/>
            </a:endParaRPr>
          </a:p>
          <a:p>
            <a:pPr algn="l"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随着近年来无人机等设备不断更新迭代</a:t>
            </a:r>
          </a:p>
          <a:p>
            <a:pPr algn="l"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在市场上的使用率不断提高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958000" y="3608388"/>
            <a:ext cx="472539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958000" y="3983509"/>
            <a:ext cx="1526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份额分析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1068271" y="4553410"/>
            <a:ext cx="570272" cy="0"/>
          </a:xfrm>
          <a:prstGeom prst="line">
            <a:avLst/>
          </a:prstGeom>
          <a:ln w="508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04"/>
          <p:cNvSpPr txBox="1"/>
          <p:nvPr/>
        </p:nvSpPr>
        <p:spPr>
          <a:xfrm>
            <a:off x="958000" y="4661646"/>
            <a:ext cx="4539977" cy="1101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市场份额占领不多</a:t>
            </a:r>
            <a:endParaRPr lang="en-US" altLang="zh-CN" dirty="0">
              <a:ln>
                <a:noFill/>
              </a:ln>
              <a:latin typeface="+mn-ea"/>
              <a:cs typeface="HarmonyOS Sans SC Light" panose="00000400000000000000" pitchFamily="2" charset="-122"/>
              <a:sym typeface="HarmonyOS Sans SC Light" panose="00000400000000000000" pitchFamily="2" charset="-122"/>
            </a:endParaRPr>
          </a:p>
          <a:p>
            <a:pPr algn="l">
              <a:lnSpc>
                <a:spcPct val="125000"/>
              </a:lnSpc>
            </a:pPr>
            <a:r>
              <a:rPr lang="zh-CN" altLang="en-US" dirty="0">
                <a:ln>
                  <a:noFill/>
                </a:ln>
                <a:latin typeface="+mn-ea"/>
                <a:cs typeface="HarmonyOS Sans SC Light" panose="00000400000000000000" pitchFamily="2" charset="-122"/>
                <a:sym typeface="HarmonyOS Sans SC Light" panose="00000400000000000000" pitchFamily="2" charset="-122"/>
              </a:rPr>
              <a:t>主要份额占据在三家头部企业，剩下市场与份额目前还在空白期</a:t>
            </a:r>
          </a:p>
        </p:txBody>
      </p:sp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val="519521633"/>
              </p:ext>
            </p:extLst>
          </p:nvPr>
        </p:nvGraphicFramePr>
        <p:xfrm>
          <a:off x="6310087" y="1490258"/>
          <a:ext cx="5116964" cy="44600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6659758" y="1615753"/>
            <a:ext cx="2449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市场份额（亿元）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g0MzMyNGJiMDEzODc5ODNlMGVjODViOWRkZjg1MD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heme/theme1.xml><?xml version="1.0" encoding="utf-8"?>
<a:theme xmlns:a="http://schemas.openxmlformats.org/drawingml/2006/main" name="Office 主题​​">
  <a:themeElements>
    <a:clrScheme name="规律红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FF3F3F"/>
      </a:accent1>
      <a:accent2>
        <a:srgbClr val="D40000"/>
      </a:accent2>
      <a:accent3>
        <a:srgbClr val="BFBFBF"/>
      </a:accent3>
      <a:accent4>
        <a:srgbClr val="A5A5A5"/>
      </a:accent4>
      <a:accent5>
        <a:srgbClr val="7F7F7F"/>
      </a:accent5>
      <a:accent6>
        <a:srgbClr val="595959"/>
      </a:accent6>
      <a:hlink>
        <a:srgbClr val="0563C1"/>
      </a:hlink>
      <a:folHlink>
        <a:srgbClr val="954F72"/>
      </a:folHlink>
    </a:clrScheme>
    <a:fontScheme name="自定义 6">
      <a:majorFont>
        <a:latin typeface="HarmonyOS Sans SC Light"/>
        <a:ea typeface="HarmonyOS Sans SC Black"/>
        <a:cs typeface=""/>
      </a:majorFont>
      <a:minorFont>
        <a:latin typeface="HarmonyOS Sans SC Light"/>
        <a:ea typeface="HarmonyOS Sans SC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HarmonyOS Sans SC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HarmonyOS Sans SC Light"/>
        <a:ea typeface=""/>
        <a:cs typeface=""/>
        <a:font script="Jpan" typeface="ＭＳ Ｐゴシック"/>
        <a:font script="Hang" typeface="맑은 고딕"/>
        <a:font script="Hans" typeface="HarmonyOS Sans SC Light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849</TotalTime>
  <Words>816</Words>
  <Application>Microsoft Office PowerPoint</Application>
  <PresentationFormat>宽屏</PresentationFormat>
  <Paragraphs>150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HarmonyOS Sans SC Black</vt:lpstr>
      <vt:lpstr>HarmonyOS Sans SC Light</vt:lpstr>
      <vt:lpstr>MiSans Heavy</vt:lpstr>
      <vt:lpstr>OPPOSans H</vt:lpstr>
      <vt:lpstr>阿里巴巴普惠体 2.0 115 Black</vt:lpstr>
      <vt:lpstr>汉仪雅酷黑 45W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红色几何风无人机产品商业计划书ppt模板</dc:title>
  <dc:creator>君回</dc:creator>
  <cp:keywords>P界达人</cp:keywords>
  <dc:description>51PPT模板网 官方唯一网址：www.51pptmoban.com</dc:description>
  <cp:lastModifiedBy>Power user</cp:lastModifiedBy>
  <cp:revision>32</cp:revision>
  <dcterms:created xsi:type="dcterms:W3CDTF">2022-07-31T01:58:00Z</dcterms:created>
  <dcterms:modified xsi:type="dcterms:W3CDTF">2023-03-07T07:53:41Z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58427A6EF51D49E6A1DB2BE37C56CC0C</vt:lpwstr>
  </property>
  <property fmtid="{D5CDD505-2E9C-101B-9397-08002B2CF9AE}" pid="3" name="KSOProductBuildVer">
    <vt:lpwstr>2052-11.1.0.12358</vt:lpwstr>
  </property>
</Properties>
</file>