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notesSlides/notesSlide3.xml" ContentType="application/vnd.openxmlformats-officedocument.presentationml.notesSlide+xml"/>
  <Override PartName="/ppt/notesSlides/notesSlide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0" r:id="rId1"/>
    <p:sldMasterId id="2147483785" r:id="rId2"/>
  </p:sldMasterIdLst>
  <p:notesMasterIdLst>
    <p:notesMasterId r:id="rId17"/>
  </p:notesMasterIdLst>
  <p:handoutMasterIdLst>
    <p:handoutMasterId r:id="rId18"/>
  </p:handoutMasterIdLst>
  <p:sldIdLst>
    <p:sldId id="477" r:id="rId3"/>
    <p:sldId id="2007581457" r:id="rId4"/>
    <p:sldId id="384" r:id="rId5"/>
    <p:sldId id="304" r:id="rId6"/>
    <p:sldId id="11090110" r:id="rId7"/>
    <p:sldId id="336" r:id="rId8"/>
    <p:sldId id="2007581004" r:id="rId9"/>
    <p:sldId id="2007581460" r:id="rId10"/>
    <p:sldId id="2007581459" r:id="rId11"/>
    <p:sldId id="2007581461" r:id="rId12"/>
    <p:sldId id="11089894" r:id="rId13"/>
    <p:sldId id="2007581462" r:id="rId14"/>
    <p:sldId id="1126" r:id="rId15"/>
    <p:sldId id="2007581463" r:id="rId16"/>
  </p:sldIdLst>
  <p:sldSz cx="12192000" cy="6858000"/>
  <p:notesSz cx="6858000" cy="9144000"/>
  <p:custDataLst>
    <p:tags r:id="rId1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BF431F"/>
    <a:srgbClr val="E16A48"/>
    <a:srgbClr val="EB9E87"/>
    <a:srgbClr val="ED9B23"/>
    <a:srgbClr val="A86A0E"/>
    <a:srgbClr val="F4C278"/>
    <a:srgbClr val="D7862D"/>
    <a:srgbClr val="ED9C24"/>
    <a:srgbClr val="A51F1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06B4962-F2A3-49F8-B017-43804775A144}" v="20" dt="2022-10-26T07:28:00.023"/>
  </p1510:revLst>
</p1510:revInfo>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462" autoAdjust="0"/>
    <p:restoredTop sz="95461" autoAdjust="0"/>
  </p:normalViewPr>
  <p:slideViewPr>
    <p:cSldViewPr snapToGrid="0">
      <p:cViewPr>
        <p:scale>
          <a:sx n="50" d="100"/>
          <a:sy n="50" d="100"/>
        </p:scale>
        <p:origin x="1320" y="972"/>
      </p:cViewPr>
      <p:guideLst/>
    </p:cSldViewPr>
  </p:slideViewPr>
  <p:outlineViewPr>
    <p:cViewPr>
      <p:scale>
        <a:sx n="33" d="100"/>
        <a:sy n="33" d="100"/>
      </p:scale>
      <p:origin x="0" y="0"/>
    </p:cViewPr>
  </p:outlineViewPr>
  <p:notesTextViewPr>
    <p:cViewPr>
      <p:scale>
        <a:sx n="20" d="100"/>
        <a:sy n="20" d="100"/>
      </p:scale>
      <p:origin x="0" y="0"/>
    </p:cViewPr>
  </p:notesTextViewPr>
  <p:sorterViewPr>
    <p:cViewPr>
      <p:scale>
        <a:sx n="80" d="100"/>
        <a:sy n="80" d="100"/>
      </p:scale>
      <p:origin x="0" y="0"/>
    </p:cViewPr>
  </p:sorterViewPr>
  <p:notesViewPr>
    <p:cSldViewPr snapToGrid="0" showGuides="1">
      <p:cViewPr varScale="1">
        <p:scale>
          <a:sx n="84" d="100"/>
          <a:sy n="84" d="100"/>
        </p:scale>
        <p:origin x="2976"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5"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Worksheet2.xlsx"/><Relationship Id="rId1" Type="http://schemas.openxmlformats.org/officeDocument/2006/relationships/image" Target="../media/image13.png"/></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ln w="31750">
              <a:solidFill>
                <a:schemeClr val="bg1"/>
              </a:solidFill>
            </a:ln>
          </c:spPr>
          <c:dPt>
            <c:idx val="0"/>
            <c:bubble3D val="0"/>
            <c:spPr>
              <a:solidFill>
                <a:schemeClr val="accent1"/>
              </a:solidFill>
              <a:ln w="31750">
                <a:solidFill>
                  <a:schemeClr val="bg1"/>
                </a:solidFill>
              </a:ln>
              <a:effectLst/>
            </c:spPr>
            <c:extLst>
              <c:ext xmlns:c16="http://schemas.microsoft.com/office/drawing/2014/chart" uri="{C3380CC4-5D6E-409C-BE32-E72D297353CC}">
                <c16:uniqueId val="{00000001-7D5B-4D92-B9CB-603247A57F50}"/>
              </c:ext>
            </c:extLst>
          </c:dPt>
          <c:dPt>
            <c:idx val="1"/>
            <c:bubble3D val="0"/>
            <c:spPr>
              <a:solidFill>
                <a:schemeClr val="accent2"/>
              </a:solidFill>
              <a:ln w="31750">
                <a:solidFill>
                  <a:schemeClr val="bg1"/>
                </a:solidFill>
              </a:ln>
              <a:effectLst/>
            </c:spPr>
            <c:extLst>
              <c:ext xmlns:c16="http://schemas.microsoft.com/office/drawing/2014/chart" uri="{C3380CC4-5D6E-409C-BE32-E72D297353CC}">
                <c16:uniqueId val="{00000003-7D5B-4D92-B9CB-603247A57F50}"/>
              </c:ext>
            </c:extLst>
          </c:dPt>
          <c:dPt>
            <c:idx val="2"/>
            <c:bubble3D val="0"/>
            <c:spPr>
              <a:solidFill>
                <a:schemeClr val="accent4"/>
              </a:solidFill>
              <a:ln w="31750">
                <a:solidFill>
                  <a:schemeClr val="bg1"/>
                </a:solidFill>
              </a:ln>
              <a:effectLst/>
            </c:spPr>
            <c:extLst>
              <c:ext xmlns:c16="http://schemas.microsoft.com/office/drawing/2014/chart" uri="{C3380CC4-5D6E-409C-BE32-E72D297353CC}">
                <c16:uniqueId val="{00000005-7D5B-4D92-B9CB-603247A57F50}"/>
              </c:ext>
            </c:extLst>
          </c:dPt>
          <c:dPt>
            <c:idx val="3"/>
            <c:bubble3D val="0"/>
            <c:spPr>
              <a:solidFill>
                <a:schemeClr val="accent3"/>
              </a:solidFill>
              <a:ln w="31750">
                <a:solidFill>
                  <a:schemeClr val="bg1"/>
                </a:solidFill>
              </a:ln>
              <a:effectLst/>
            </c:spPr>
            <c:extLst>
              <c:ext xmlns:c16="http://schemas.microsoft.com/office/drawing/2014/chart" uri="{C3380CC4-5D6E-409C-BE32-E72D297353CC}">
                <c16:uniqueId val="{00000007-7D5B-4D92-B9CB-603247A57F50}"/>
              </c:ext>
            </c:extLst>
          </c:dPt>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val>
            <c:numRef>
              <c:f>Sheet1!$B$2:$B$5</c:f>
              <c:numCache>
                <c:formatCode>General</c:formatCode>
                <c:ptCount val="4"/>
                <c:pt idx="0">
                  <c:v>214</c:v>
                </c:pt>
                <c:pt idx="1">
                  <c:v>100</c:v>
                </c:pt>
                <c:pt idx="2">
                  <c:v>33</c:v>
                </c:pt>
                <c:pt idx="3">
                  <c:v>18</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人数</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技术人员</c:v>
                      </c:pt>
                      <c:pt idx="1">
                        <c:v>后勤人员</c:v>
                      </c:pt>
                      <c:pt idx="2">
                        <c:v>中层管理</c:v>
                      </c:pt>
                      <c:pt idx="3">
                        <c:v>高层管理</c:v>
                      </c:pt>
                    </c:strCache>
                  </c:strRef>
                </c15:cat>
              </c15:filteredCategoryTitle>
            </c:ext>
            <c:ext xmlns:c16="http://schemas.microsoft.com/office/drawing/2014/chart" uri="{C3380CC4-5D6E-409C-BE32-E72D297353CC}">
              <c16:uniqueId val="{00000008-7D5B-4D92-B9CB-603247A57F50}"/>
            </c:ext>
          </c:extLst>
        </c:ser>
        <c:dLbls>
          <c:showLegendKey val="0"/>
          <c:showVal val="0"/>
          <c:showCatName val="0"/>
          <c:showSerName val="0"/>
          <c:showPercent val="0"/>
          <c:showBubbleSize val="0"/>
          <c:showLeaderLines val="1"/>
        </c:dLbls>
        <c:firstSliceAng val="0"/>
        <c:holeSize val="41"/>
      </c:doughnutChart>
      <c:spPr>
        <a:noFill/>
        <a:ln>
          <a:noFill/>
        </a:ln>
        <a:effectLst/>
      </c:spPr>
    </c:plotArea>
    <c:legend>
      <c:legendPos val="b"/>
      <c:layout>
        <c:manualLayout>
          <c:xMode val="edge"/>
          <c:yMode val="edge"/>
          <c:x val="0.26290492192874215"/>
          <c:y val="0.83877895393192237"/>
          <c:w val="0.46697304351606361"/>
          <c:h val="0.10923725382314527"/>
        </c:manualLayout>
      </c:layout>
      <c:overlay val="0"/>
      <c:spPr>
        <a:noFill/>
        <a:ln>
          <a:noFill/>
        </a:ln>
        <a:effectLst/>
      </c:spPr>
      <c:txPr>
        <a:bodyPr rot="0" spcFirstLastPara="1" vertOverflow="ellipsis" vert="horz" wrap="square" anchor="ctr" anchorCtr="1"/>
        <a:lstStyle/>
        <a:p>
          <a:pPr rtl="0">
            <a:defRPr lang="zh-CN" sz="1195"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lang="zh-CN"/>
      </a:pPr>
      <a:endParaRPr lang="zh-CN"/>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371221969922068E-2"/>
          <c:y val="7.0126310184683042E-3"/>
          <c:w val="0.9099582791654286"/>
          <c:h val="0.92383034373175488"/>
        </c:manualLayout>
      </c:layout>
      <c:areaChart>
        <c:grouping val="standard"/>
        <c:varyColors val="0"/>
        <c:ser>
          <c:idx val="1"/>
          <c:order val="1"/>
          <c:spPr>
            <a:gradFill flip="none" rotWithShape="1">
              <a:gsLst>
                <a:gs pos="0">
                  <a:schemeClr val="accent2"/>
                </a:gs>
                <a:gs pos="100000">
                  <a:schemeClr val="accent1">
                    <a:lumMod val="20000"/>
                    <a:lumOff val="80000"/>
                  </a:schemeClr>
                </a:gs>
              </a:gsLst>
              <a:lin ang="2700000" scaled="1"/>
              <a:tileRect/>
            </a:gradFill>
            <a:ln>
              <a:noFill/>
            </a:ln>
            <a:effectLst/>
          </c:spPr>
          <c:dLbls>
            <c:delete val="1"/>
          </c:dLbls>
          <c:val>
            <c:numRef>
              <c:f>Sheet1!$C$2:$C$7</c:f>
              <c:numCache>
                <c:formatCode>General</c:formatCode>
                <c:ptCount val="6"/>
                <c:pt idx="0">
                  <c:v>148</c:v>
                </c:pt>
                <c:pt idx="1">
                  <c:v>214</c:v>
                </c:pt>
                <c:pt idx="2">
                  <c:v>519</c:v>
                </c:pt>
                <c:pt idx="3">
                  <c:v>215</c:v>
                </c:pt>
                <c:pt idx="4">
                  <c:v>290</c:v>
                </c:pt>
                <c:pt idx="5">
                  <c:v>309</c:v>
                </c:pt>
              </c:numCache>
            </c:numRef>
          </c:val>
          <c:extLst>
            <c:ext xmlns:c15="http://schemas.microsoft.com/office/drawing/2012/chart" uri="{02D57815-91ED-43cb-92C2-25804820EDAC}">
              <c15:filteredSeriesTitle>
                <c15:tx>
                  <c:strRef>
                    <c:extLst>
                      <c:ext uri="{02D57815-91ED-43cb-92C2-25804820EDAC}">
                        <c15:formulaRef>
                          <c15:sqref>Sheet1!$C$1</c15:sqref>
                        </c15:formulaRef>
                      </c:ext>
                    </c:extLst>
                    <c:strCache>
                      <c:ptCount val="1"/>
                      <c:pt idx="0">
                        <c:v>系列 2</c:v>
                      </c:pt>
                    </c:strCache>
                  </c:strRef>
                </c15:tx>
              </c15:filteredSeriesTitle>
            </c:ext>
            <c:ext xmlns:c15="http://schemas.microsoft.com/office/drawing/2012/chart" uri="{02D57815-91ED-43cb-92C2-25804820EDAC}">
              <c15:filteredCategoryTitle>
                <c15:cat>
                  <c:strRef>
                    <c:extLst>
                      <c:ext uri="{02D57815-91ED-43cb-92C2-25804820EDAC}">
                        <c15:formulaRef>
                          <c15:sqref>Sheet1!$A$2:$A$7</c15:sqref>
                        </c15:formulaRef>
                      </c:ext>
                    </c:extLst>
                    <c:strCache>
                      <c:ptCount val="6"/>
                      <c:pt idx="0">
                        <c:v>机器1</c:v>
                      </c:pt>
                      <c:pt idx="1">
                        <c:v>机器2</c:v>
                      </c:pt>
                      <c:pt idx="2">
                        <c:v>机器3</c:v>
                      </c:pt>
                      <c:pt idx="3">
                        <c:v>机器4</c:v>
                      </c:pt>
                      <c:pt idx="4">
                        <c:v>机器5</c:v>
                      </c:pt>
                      <c:pt idx="5">
                        <c:v>机器6</c:v>
                      </c:pt>
                    </c:strCache>
                  </c:strRef>
                </c15:cat>
              </c15:filteredCategoryTitle>
            </c:ext>
            <c:ext xmlns:c16="http://schemas.microsoft.com/office/drawing/2014/chart" uri="{C3380CC4-5D6E-409C-BE32-E72D297353CC}">
              <c16:uniqueId val="{00000000-DACB-4D71-9290-CA9C988A508F}"/>
            </c:ext>
          </c:extLst>
        </c:ser>
        <c:dLbls>
          <c:showLegendKey val="0"/>
          <c:showVal val="1"/>
          <c:showCatName val="0"/>
          <c:showSerName val="0"/>
          <c:showPercent val="0"/>
          <c:showBubbleSize val="0"/>
        </c:dLbls>
        <c:axId val="1734165728"/>
        <c:axId val="1723616096"/>
      </c:areaChart>
      <c:lineChart>
        <c:grouping val="standard"/>
        <c:varyColors val="0"/>
        <c:ser>
          <c:idx val="0"/>
          <c:order val="0"/>
          <c:spPr>
            <a:ln w="12700" cap="rnd">
              <a:solidFill>
                <a:schemeClr val="accent2"/>
              </a:solidFill>
              <a:round/>
            </a:ln>
            <a:effectLst/>
          </c:spPr>
          <c:marker>
            <c:symbol val="none"/>
          </c:marker>
          <c:dLbls>
            <c:dLbl>
              <c:idx val="0"/>
              <c:layout>
                <c:manualLayout>
                  <c:x val="-9.7120050917135312E-2"/>
                  <c:y val="-5.495468212593826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DACB-4D71-9290-CA9C988A508F}"/>
                </c:ext>
              </c:extLst>
            </c:dLbl>
            <c:dLbl>
              <c:idx val="1"/>
              <c:layout>
                <c:manualLayout>
                  <c:x val="-0.10558557274754879"/>
                  <c:y val="-6.255853508660189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DACB-4D71-9290-CA9C988A508F}"/>
                </c:ext>
              </c:extLst>
            </c:dLbl>
            <c:dLbl>
              <c:idx val="2"/>
              <c:layout>
                <c:manualLayout>
                  <c:x val="-8.9242008143864154E-2"/>
                  <c:y val="-4.8357492451026815E-2"/>
                </c:manualLayout>
              </c:layout>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accent1"/>
                      </a:solidFill>
                      <a:latin typeface="+mj-lt"/>
                      <a:ea typeface="+mn-ea"/>
                      <a:cs typeface="+mn-cs"/>
                    </a:defRPr>
                  </a:pPr>
                  <a:endParaRPr lang="zh-CN"/>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DACB-4D71-9290-CA9C988A508F}"/>
                </c:ext>
              </c:extLst>
            </c:dLbl>
            <c:dLbl>
              <c:idx val="3"/>
              <c:layout>
                <c:manualLayout>
                  <c:x val="-5.2557966027610571E-2"/>
                  <c:y val="-9.328720227723018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DACB-4D71-9290-CA9C988A508F}"/>
                </c:ext>
              </c:extLst>
            </c:dLbl>
            <c:dLbl>
              <c:idx val="4"/>
              <c:layout>
                <c:manualLayout>
                  <c:x val="-6.5138239131723077E-2"/>
                  <c:y val="-4.477989205108545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DACB-4D71-9290-CA9C988A508F}"/>
                </c:ext>
              </c:extLst>
            </c:dLbl>
            <c:dLbl>
              <c:idx val="5"/>
              <c:layout>
                <c:manualLayout>
                  <c:x val="-3.2921810699588563E-2"/>
                  <c:y val="-3.868601576683602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DACB-4D71-9290-CA9C988A508F}"/>
                </c:ext>
              </c:extLst>
            </c:dLbl>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val>
            <c:numRef>
              <c:f>Sheet1!$B$2:$B$7</c:f>
              <c:numCache>
                <c:formatCode>General</c:formatCode>
                <c:ptCount val="6"/>
                <c:pt idx="0">
                  <c:v>148</c:v>
                </c:pt>
                <c:pt idx="1">
                  <c:v>214</c:v>
                </c:pt>
                <c:pt idx="2">
                  <c:v>519</c:v>
                </c:pt>
                <c:pt idx="3">
                  <c:v>215</c:v>
                </c:pt>
                <c:pt idx="4">
                  <c:v>290</c:v>
                </c:pt>
                <c:pt idx="5">
                  <c:v>309</c:v>
                </c:pt>
              </c:numCache>
            </c:numRef>
          </c:val>
          <c:smooth val="0"/>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系列 1</c:v>
                      </c:pt>
                    </c:strCache>
                  </c:strRef>
                </c15:tx>
              </c15:filteredSeriesTitle>
            </c:ext>
            <c:ext xmlns:c15="http://schemas.microsoft.com/office/drawing/2012/chart" uri="{02D57815-91ED-43cb-92C2-25804820EDAC}">
              <c15:filteredCategoryTitle>
                <c15:cat>
                  <c:strRef>
                    <c:extLst>
                      <c:ext uri="{02D57815-91ED-43cb-92C2-25804820EDAC}">
                        <c15:formulaRef>
                          <c15:sqref>Sheet1!$A$2:$A$7</c15:sqref>
                        </c15:formulaRef>
                      </c:ext>
                    </c:extLst>
                    <c:strCache>
                      <c:ptCount val="6"/>
                      <c:pt idx="0">
                        <c:v>机器1</c:v>
                      </c:pt>
                      <c:pt idx="1">
                        <c:v>机器2</c:v>
                      </c:pt>
                      <c:pt idx="2">
                        <c:v>机器3</c:v>
                      </c:pt>
                      <c:pt idx="3">
                        <c:v>机器4</c:v>
                      </c:pt>
                      <c:pt idx="4">
                        <c:v>机器5</c:v>
                      </c:pt>
                      <c:pt idx="5">
                        <c:v>机器6</c:v>
                      </c:pt>
                    </c:strCache>
                  </c:strRef>
                </c15:cat>
              </c15:filteredCategoryTitle>
            </c:ext>
            <c:ext xmlns:c16="http://schemas.microsoft.com/office/drawing/2014/chart" uri="{C3380CC4-5D6E-409C-BE32-E72D297353CC}">
              <c16:uniqueId val="{00000009-DACB-4D71-9290-CA9C988A508F}"/>
            </c:ext>
          </c:extLst>
        </c:ser>
        <c:dLbls>
          <c:showLegendKey val="0"/>
          <c:showVal val="1"/>
          <c:showCatName val="0"/>
          <c:showSerName val="0"/>
          <c:showPercent val="0"/>
          <c:showBubbleSize val="0"/>
        </c:dLbls>
        <c:marker val="1"/>
        <c:smooth val="0"/>
        <c:axId val="1734165728"/>
        <c:axId val="1723616096"/>
      </c:lineChart>
      <c:catAx>
        <c:axId val="1734165728"/>
        <c:scaling>
          <c:orientation val="minMax"/>
        </c:scaling>
        <c:delete val="0"/>
        <c:axPos val="b"/>
        <c:numFmt formatCode="General" sourceLinked="1"/>
        <c:majorTickMark val="out"/>
        <c:minorTickMark val="none"/>
        <c:tickLblPos val="nextTo"/>
        <c:spPr>
          <a:noFill/>
          <a:ln w="6350" cap="flat" cmpd="sng" algn="ctr">
            <a:solidFill>
              <a:schemeClr val="tx1">
                <a:lumMod val="75000"/>
                <a:lumOff val="25000"/>
                <a:alpha val="27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zh-CN"/>
          </a:p>
        </c:txPr>
        <c:crossAx val="1723616096"/>
        <c:crosses val="autoZero"/>
        <c:auto val="1"/>
        <c:lblAlgn val="ctr"/>
        <c:lblOffset val="100"/>
        <c:noMultiLvlLbl val="0"/>
      </c:catAx>
      <c:valAx>
        <c:axId val="1723616096"/>
        <c:scaling>
          <c:orientation val="minMax"/>
          <c:max val="600"/>
          <c:min val="100"/>
        </c:scaling>
        <c:delete val="1"/>
        <c:axPos val="l"/>
        <c:numFmt formatCode="General" sourceLinked="1"/>
        <c:majorTickMark val="out"/>
        <c:minorTickMark val="none"/>
        <c:tickLblPos val="nextTo"/>
        <c:crossAx val="1734165728"/>
        <c:crosses val="autoZero"/>
        <c:crossBetween val="between"/>
      </c:valAx>
      <c:spPr>
        <a:noFill/>
        <a:ln>
          <a:noFill/>
        </a:ln>
        <a:effectLst/>
      </c:spPr>
    </c:plotArea>
    <c:plotVisOnly val="1"/>
    <c:dispBlanksAs val="zero"/>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spPr>
            <a:gradFill flip="none" rotWithShape="1">
              <a:gsLst>
                <a:gs pos="0">
                  <a:schemeClr val="accent1">
                    <a:alpha val="0"/>
                  </a:schemeClr>
                </a:gs>
                <a:gs pos="100000">
                  <a:schemeClr val="accent1"/>
                </a:gs>
              </a:gsLst>
              <a:lin ang="16200000" scaled="1"/>
              <a:tileRect/>
            </a:gradFill>
            <a:ln>
              <a:noFill/>
            </a:ln>
            <a:effectLst/>
          </c:spPr>
          <c:val>
            <c:numRef>
              <c:f>Sheet1!$B$2:$B$5</c:f>
              <c:numCache>
                <c:formatCode>0%</c:formatCode>
                <c:ptCount val="4"/>
                <c:pt idx="0">
                  <c:v>0.05</c:v>
                </c:pt>
                <c:pt idx="1">
                  <c:v>7.0000000000000007E-2</c:v>
                </c:pt>
                <c:pt idx="2">
                  <c:v>0.15</c:v>
                </c:pt>
                <c:pt idx="3">
                  <c:v>0.33</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系列 1</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第一年</c:v>
                      </c:pt>
                      <c:pt idx="1">
                        <c:v>第二年</c:v>
                      </c:pt>
                      <c:pt idx="2">
                        <c:v>第三年</c:v>
                      </c:pt>
                      <c:pt idx="3">
                        <c:v>第四年</c:v>
                      </c:pt>
                    </c:strCache>
                  </c:strRef>
                </c15:cat>
              </c15:filteredCategoryTitle>
            </c:ext>
            <c:ext xmlns:c16="http://schemas.microsoft.com/office/drawing/2014/chart" uri="{C3380CC4-5D6E-409C-BE32-E72D297353CC}">
              <c16:uniqueId val="{00000000-71AC-4B66-BCF8-41E2D927D1B5}"/>
            </c:ext>
          </c:extLst>
        </c:ser>
        <c:dLbls>
          <c:showLegendKey val="0"/>
          <c:showVal val="0"/>
          <c:showCatName val="0"/>
          <c:showSerName val="0"/>
          <c:showPercent val="0"/>
          <c:showBubbleSize val="0"/>
        </c:dLbls>
        <c:axId val="1030077280"/>
        <c:axId val="1030075640"/>
      </c:areaChart>
      <c:lineChart>
        <c:grouping val="standard"/>
        <c:varyColors val="0"/>
        <c:ser>
          <c:idx val="1"/>
          <c:order val="1"/>
          <c:spPr>
            <a:ln w="28575" cap="rnd">
              <a:solidFill>
                <a:schemeClr val="accent1"/>
              </a:solidFill>
              <a:round/>
            </a:ln>
            <a:effectLst/>
          </c:spPr>
          <c:marker>
            <c:symbol val="picture"/>
            <c:spPr>
              <a:blipFill>
                <a:blip xmlns:r="http://schemas.openxmlformats.org/officeDocument/2006/relationships" r:embed="rId1"/>
                <a:stretch>
                  <a:fillRect/>
                </a:stretch>
              </a:blipFill>
              <a:ln w="25400">
                <a:noFill/>
              </a:ln>
              <a:effectLst/>
            </c:spPr>
          </c:marker>
          <c:dPt>
            <c:idx val="1"/>
            <c:bubble3D val="0"/>
            <c:extLst>
              <c:ext xmlns:c16="http://schemas.microsoft.com/office/drawing/2014/chart" uri="{C3380CC4-5D6E-409C-BE32-E72D297353CC}">
                <c16:uniqueId val="{00000001-71AC-4B66-BCF8-41E2D927D1B5}"/>
              </c:ext>
            </c:extLst>
          </c:dPt>
          <c:dPt>
            <c:idx val="2"/>
            <c:bubble3D val="0"/>
            <c:extLst>
              <c:ext xmlns:c16="http://schemas.microsoft.com/office/drawing/2014/chart" uri="{C3380CC4-5D6E-409C-BE32-E72D297353CC}">
                <c16:uniqueId val="{00000002-71AC-4B66-BCF8-41E2D927D1B5}"/>
              </c:ext>
            </c:extLst>
          </c:dPt>
          <c:dPt>
            <c:idx val="3"/>
            <c:bubble3D val="0"/>
            <c:extLst>
              <c:ext xmlns:c16="http://schemas.microsoft.com/office/drawing/2014/chart" uri="{C3380CC4-5D6E-409C-BE32-E72D297353CC}">
                <c16:uniqueId val="{00000003-71AC-4B66-BCF8-41E2D927D1B5}"/>
              </c:ext>
            </c:extLst>
          </c:dPt>
          <c:dLbls>
            <c:dLbl>
              <c:idx val="2"/>
              <c:layout>
                <c:manualLayout>
                  <c:x val="-0.10694323771607073"/>
                  <c:y val="-6.778887825752326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71AC-4B66-BCF8-41E2D927D1B5}"/>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accent1"/>
                    </a:solidFill>
                    <a:latin typeface="+mn-lt"/>
                    <a:ea typeface="+mj-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val>
            <c:numRef>
              <c:f>Sheet1!$C$2:$C$5</c:f>
              <c:numCache>
                <c:formatCode>0%</c:formatCode>
                <c:ptCount val="4"/>
                <c:pt idx="0">
                  <c:v>0.05</c:v>
                </c:pt>
                <c:pt idx="1">
                  <c:v>7.0000000000000007E-2</c:v>
                </c:pt>
                <c:pt idx="2">
                  <c:v>0.15</c:v>
                </c:pt>
                <c:pt idx="3">
                  <c:v>0.33</c:v>
                </c:pt>
              </c:numCache>
            </c:numRef>
          </c:val>
          <c:smooth val="0"/>
          <c:extLst>
            <c:ext xmlns:c15="http://schemas.microsoft.com/office/drawing/2012/chart" uri="{02D57815-91ED-43cb-92C2-25804820EDAC}">
              <c15:filteredSeriesTitle>
                <c15:tx>
                  <c:strRef>
                    <c:extLst>
                      <c:ext uri="{02D57815-91ED-43cb-92C2-25804820EDAC}">
                        <c15:formulaRef>
                          <c15:sqref>Sheet1!$C$1</c15:sqref>
                        </c15:formulaRef>
                      </c:ext>
                    </c:extLst>
                    <c:strCache>
                      <c:ptCount val="1"/>
                      <c:pt idx="0">
                        <c:v>系列 2</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第一年</c:v>
                      </c:pt>
                      <c:pt idx="1">
                        <c:v>第二年</c:v>
                      </c:pt>
                      <c:pt idx="2">
                        <c:v>第三年</c:v>
                      </c:pt>
                      <c:pt idx="3">
                        <c:v>第四年</c:v>
                      </c:pt>
                    </c:strCache>
                  </c:strRef>
                </c15:cat>
              </c15:filteredCategoryTitle>
            </c:ext>
            <c:ext xmlns:c16="http://schemas.microsoft.com/office/drawing/2014/chart" uri="{C3380CC4-5D6E-409C-BE32-E72D297353CC}">
              <c16:uniqueId val="{00000004-71AC-4B66-BCF8-41E2D927D1B5}"/>
            </c:ext>
          </c:extLst>
        </c:ser>
        <c:dLbls>
          <c:showLegendKey val="0"/>
          <c:showVal val="0"/>
          <c:showCatName val="0"/>
          <c:showSerName val="0"/>
          <c:showPercent val="0"/>
          <c:showBubbleSize val="0"/>
        </c:dLbls>
        <c:marker val="1"/>
        <c:smooth val="0"/>
        <c:axId val="1030077280"/>
        <c:axId val="1030075640"/>
      </c:lineChart>
      <c:catAx>
        <c:axId val="1030077280"/>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ea"/>
                <a:ea typeface="+mn-ea"/>
                <a:cs typeface="+mn-cs"/>
              </a:defRPr>
            </a:pPr>
            <a:endParaRPr lang="zh-CN"/>
          </a:p>
        </c:txPr>
        <c:crossAx val="1030075640"/>
        <c:crosses val="autoZero"/>
        <c:auto val="1"/>
        <c:lblAlgn val="ctr"/>
        <c:lblOffset val="100"/>
        <c:noMultiLvlLbl val="0"/>
      </c:catAx>
      <c:valAx>
        <c:axId val="1030075640"/>
        <c:scaling>
          <c:orientation val="minMax"/>
        </c:scaling>
        <c:delete val="1"/>
        <c:axPos val="l"/>
        <c:numFmt formatCode="0%" sourceLinked="1"/>
        <c:majorTickMark val="none"/>
        <c:minorTickMark val="none"/>
        <c:tickLblPos val="nextTo"/>
        <c:crossAx val="1030077280"/>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2">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0.39272</cdr:x>
      <cdr:y>0.31276</cdr:y>
    </cdr:from>
    <cdr:to>
      <cdr:x>0.60968</cdr:x>
      <cdr:y>0.57321</cdr:y>
    </cdr:to>
    <cdr:sp macro="" textlink="">
      <cdr:nvSpPr>
        <cdr:cNvPr id="2" name="椭圆 1">
          <a:extLst xmlns:a="http://schemas.openxmlformats.org/drawingml/2006/main">
            <a:ext uri="{FF2B5EF4-FFF2-40B4-BE49-F238E27FC236}">
              <a16:creationId xmlns:a16="http://schemas.microsoft.com/office/drawing/2014/main" id="{A288162B-515F-436E-AA21-CFB364F20004}"/>
            </a:ext>
          </a:extLst>
        </cdr:cNvPr>
        <cdr:cNvSpPr/>
      </cdr:nvSpPr>
      <cdr:spPr>
        <a:xfrm xmlns:a="http://schemas.openxmlformats.org/drawingml/2006/main">
          <a:off x="1382140" y="916906"/>
          <a:ext cx="763576" cy="763576"/>
        </a:xfrm>
        <a:prstGeom xmlns:a="http://schemas.openxmlformats.org/drawingml/2006/main" prst="ellipse">
          <a:avLst/>
        </a:prstGeom>
        <a:gradFill xmlns:a="http://schemas.openxmlformats.org/drawingml/2006/main">
          <a:gsLst>
            <a:gs pos="0">
              <a:schemeClr val="accent1">
                <a:lumMod val="20000"/>
                <a:lumOff val="80000"/>
              </a:schemeClr>
            </a:gs>
            <a:gs pos="100000">
              <a:schemeClr val="accent1"/>
            </a:gs>
          </a:gsLst>
          <a:path path="circle">
            <a:fillToRect l="50000" t="50000" r="50000" b="50000"/>
          </a:path>
        </a:gra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BC5A0234-757E-6725-4228-938D5DABD69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CB9F6DB7-7121-0591-C7E2-4E3CF8D167F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7AFB128-D9DA-4A1E-8FD5-A2B51EFC79EA}" type="datetimeFigureOut">
              <a:rPr lang="zh-CN" altLang="en-US" smtClean="0"/>
              <a:t>2023/3/8</a:t>
            </a:fld>
            <a:endParaRPr lang="zh-CN" altLang="en-US"/>
          </a:p>
        </p:txBody>
      </p:sp>
      <p:sp>
        <p:nvSpPr>
          <p:cNvPr id="4" name="页脚占位符 3">
            <a:extLst>
              <a:ext uri="{FF2B5EF4-FFF2-40B4-BE49-F238E27FC236}">
                <a16:creationId xmlns:a16="http://schemas.microsoft.com/office/drawing/2014/main" id="{601B3B18-8A19-DB97-E92D-006A6B84889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38F3F1C0-6B0B-6F96-7804-B846369133D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D1E4A22-194E-468F-8FD1-515FE4017584}" type="slidenum">
              <a:rPr lang="zh-CN" altLang="en-US" smtClean="0"/>
              <a:t>‹#›</a:t>
            </a:fld>
            <a:endParaRPr lang="zh-CN" altLang="en-US"/>
          </a:p>
        </p:txBody>
      </p:sp>
    </p:spTree>
    <p:extLst>
      <p:ext uri="{BB962C8B-B14F-4D97-AF65-F5344CB8AC3E}">
        <p14:creationId xmlns:p14="http://schemas.microsoft.com/office/powerpoint/2010/main" val="3332298159"/>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7BBE6FB-4983-42F5-B216-1A2ADEE7DF7A}" type="datetimeFigureOut">
              <a:rPr lang="zh-CN" altLang="en-US" smtClean="0"/>
              <a:t>2023/3/8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B735503-9D21-443F-BC18-5459550EB72F}" type="slidenum">
              <a:rPr lang="zh-CN" altLang="en-US" smtClean="0"/>
              <a:t>‹#›</a:t>
            </a:fld>
            <a:endParaRPr lang="zh-CN" altLang="en-US"/>
          </a:p>
        </p:txBody>
      </p:sp>
    </p:spTree>
    <p:extLst>
      <p:ext uri="{BB962C8B-B14F-4D97-AF65-F5344CB8AC3E}">
        <p14:creationId xmlns:p14="http://schemas.microsoft.com/office/powerpoint/2010/main" val="3854610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B735503-9D21-443F-BC18-5459550EB72F}" type="slidenum">
              <a:rPr lang="zh-CN" altLang="en-US" smtClean="0"/>
              <a:t>2</a:t>
            </a:fld>
            <a:endParaRPr lang="zh-CN" altLang="en-US"/>
          </a:p>
        </p:txBody>
      </p:sp>
    </p:spTree>
    <p:extLst>
      <p:ext uri="{BB962C8B-B14F-4D97-AF65-F5344CB8AC3E}">
        <p14:creationId xmlns:p14="http://schemas.microsoft.com/office/powerpoint/2010/main" val="3878505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B735503-9D21-443F-BC18-5459550EB72F}" type="slidenum">
              <a:rPr lang="zh-CN" altLang="en-US" smtClean="0"/>
              <a:t>3</a:t>
            </a:fld>
            <a:endParaRPr lang="zh-CN" altLang="en-US"/>
          </a:p>
        </p:txBody>
      </p:sp>
    </p:spTree>
    <p:extLst>
      <p:ext uri="{BB962C8B-B14F-4D97-AF65-F5344CB8AC3E}">
        <p14:creationId xmlns:p14="http://schemas.microsoft.com/office/powerpoint/2010/main" val="15995534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CD5D8643-8C4F-483A-9BB7-090F547B8698}" type="slidenum">
              <a:rPr lang="zh-CN" altLang="en-US" smtClean="0"/>
              <a:t>11</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 1P PT</a:t>
            </a:r>
            <a:r>
              <a:rPr lang="zh-CN" altLang="en-US" dirty="0"/>
              <a:t>模板网 官方唯一网址：</a:t>
            </a:r>
            <a:r>
              <a:rPr lang="en-US" altLang="zh-CN" dirty="0"/>
              <a:t>www.5 1 pptmoban.com</a:t>
            </a:r>
            <a:endParaRPr lang="zh-CN" altLang="en-US" dirty="0"/>
          </a:p>
        </p:txBody>
      </p:sp>
      <p:sp>
        <p:nvSpPr>
          <p:cNvPr id="4" name="灯片编号占位符 3"/>
          <p:cNvSpPr>
            <a:spLocks noGrp="1"/>
          </p:cNvSpPr>
          <p:nvPr>
            <p:ph type="sldNum" sz="quarter" idx="5"/>
          </p:nvPr>
        </p:nvSpPr>
        <p:spPr/>
        <p:txBody>
          <a:bodyPr/>
          <a:lstStyle/>
          <a:p>
            <a:fld id="{2B735503-9D21-443F-BC18-5459550EB72F}" type="slidenum">
              <a:rPr lang="zh-CN" altLang="en-US" smtClean="0"/>
              <a:t>12</a:t>
            </a:fld>
            <a:endParaRPr lang="zh-CN" altLang="en-US"/>
          </a:p>
        </p:txBody>
      </p:sp>
    </p:spTree>
    <p:extLst>
      <p:ext uri="{BB962C8B-B14F-4D97-AF65-F5344CB8AC3E}">
        <p14:creationId xmlns:p14="http://schemas.microsoft.com/office/powerpoint/2010/main" val="25056411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4.xml"/><Relationship Id="rId7" Type="http://schemas.openxmlformats.org/officeDocument/2006/relationships/hyperlink" Target="http://www.51pptmoban.com/" TargetMode="Externa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Master" Target="../slideMasters/slideMaster2.xml"/><Relationship Id="rId5" Type="http://schemas.openxmlformats.org/officeDocument/2006/relationships/tags" Target="../tags/tag6.xml"/><Relationship Id="rId4" Type="http://schemas.openxmlformats.org/officeDocument/2006/relationships/tags" Target="../tags/tag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id="{2FD82E4B-7957-4516-9CCB-611FD85447A7}"/>
              </a:ext>
            </a:extLst>
          </p:cNvPr>
          <p:cNvSpPr/>
          <p:nvPr userDrawn="1"/>
        </p:nvSpPr>
        <p:spPr>
          <a:xfrm>
            <a:off x="-1" y="0"/>
            <a:ext cx="12192000" cy="6858000"/>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62FB607D-86A3-4295-9922-DE7FBA306E45}"/>
              </a:ext>
            </a:extLst>
          </p:cNvPr>
          <p:cNvGrpSpPr/>
          <p:nvPr userDrawn="1"/>
        </p:nvGrpSpPr>
        <p:grpSpPr>
          <a:xfrm>
            <a:off x="-9617" y="0"/>
            <a:ext cx="12201617" cy="1652692"/>
            <a:chOff x="-9617" y="0"/>
            <a:chExt cx="12201617" cy="1652692"/>
          </a:xfrm>
        </p:grpSpPr>
        <p:sp>
          <p:nvSpPr>
            <p:cNvPr id="2" name="任意多边形: 形状 1">
              <a:extLst>
                <a:ext uri="{FF2B5EF4-FFF2-40B4-BE49-F238E27FC236}">
                  <a16:creationId xmlns:a16="http://schemas.microsoft.com/office/drawing/2014/main" id="{7EC09B8C-3ADC-E443-6C8D-F335A2702BD9}"/>
                </a:ext>
              </a:extLst>
            </p:cNvPr>
            <p:cNvSpPr/>
            <p:nvPr userDrawn="1"/>
          </p:nvSpPr>
          <p:spPr>
            <a:xfrm flipV="1">
              <a:off x="-9617" y="507357"/>
              <a:ext cx="12173880" cy="1145335"/>
            </a:xfrm>
            <a:custGeom>
              <a:avLst/>
              <a:gdLst>
                <a:gd name="connsiteX0" fmla="*/ 984159 w 14336443"/>
                <a:gd name="connsiteY0" fmla="*/ 580966 h 1906560"/>
                <a:gd name="connsiteX1" fmla="*/ 2547783 w 14336443"/>
                <a:gd name="connsiteY1" fmla="*/ 4894 h 1906560"/>
                <a:gd name="connsiteX2" fmla="*/ 5309271 w 14336443"/>
                <a:gd name="connsiteY2" fmla="*/ 873574 h 1906560"/>
                <a:gd name="connsiteX3" fmla="*/ 7750719 w 14336443"/>
                <a:gd name="connsiteY3" fmla="*/ 87190 h 1906560"/>
                <a:gd name="connsiteX4" fmla="*/ 9533799 w 14336443"/>
                <a:gd name="connsiteY4" fmla="*/ 974158 h 1906560"/>
                <a:gd name="connsiteX5" fmla="*/ 11435751 w 14336443"/>
                <a:gd name="connsiteY5" fmla="*/ 151198 h 1906560"/>
                <a:gd name="connsiteX6" fmla="*/ 13429143 w 14336443"/>
                <a:gd name="connsiteY6" fmla="*/ 983302 h 1906560"/>
                <a:gd name="connsiteX7" fmla="*/ 13301127 w 14336443"/>
                <a:gd name="connsiteY7" fmla="*/ 1742254 h 1906560"/>
                <a:gd name="connsiteX8" fmla="*/ 965871 w 14336443"/>
                <a:gd name="connsiteY8" fmla="*/ 1806262 h 1906560"/>
                <a:gd name="connsiteX9" fmla="*/ 984159 w 14336443"/>
                <a:gd name="connsiteY9" fmla="*/ 580966 h 1906560"/>
                <a:gd name="connsiteX0" fmla="*/ 965871 w 14336443"/>
                <a:gd name="connsiteY0" fmla="*/ 1806262 h 1935187"/>
                <a:gd name="connsiteX1" fmla="*/ 984159 w 14336443"/>
                <a:gd name="connsiteY1" fmla="*/ 580966 h 1935187"/>
                <a:gd name="connsiteX2" fmla="*/ 2547783 w 14336443"/>
                <a:gd name="connsiteY2" fmla="*/ 4894 h 1935187"/>
                <a:gd name="connsiteX3" fmla="*/ 5309271 w 14336443"/>
                <a:gd name="connsiteY3" fmla="*/ 873574 h 1935187"/>
                <a:gd name="connsiteX4" fmla="*/ 7750719 w 14336443"/>
                <a:gd name="connsiteY4" fmla="*/ 87190 h 1935187"/>
                <a:gd name="connsiteX5" fmla="*/ 9533799 w 14336443"/>
                <a:gd name="connsiteY5" fmla="*/ 974158 h 1935187"/>
                <a:gd name="connsiteX6" fmla="*/ 11435751 w 14336443"/>
                <a:gd name="connsiteY6" fmla="*/ 151198 h 1935187"/>
                <a:gd name="connsiteX7" fmla="*/ 13429143 w 14336443"/>
                <a:gd name="connsiteY7" fmla="*/ 983302 h 1935187"/>
                <a:gd name="connsiteX8" fmla="*/ 13301127 w 14336443"/>
                <a:gd name="connsiteY8" fmla="*/ 1742254 h 1935187"/>
                <a:gd name="connsiteX9" fmla="*/ 1057311 w 14336443"/>
                <a:gd name="connsiteY9" fmla="*/ 1897702 h 1935187"/>
                <a:gd name="connsiteX0" fmla="*/ 965871 w 14336443"/>
                <a:gd name="connsiteY0" fmla="*/ 1806262 h 1806262"/>
                <a:gd name="connsiteX1" fmla="*/ 984159 w 14336443"/>
                <a:gd name="connsiteY1" fmla="*/ 580966 h 1806262"/>
                <a:gd name="connsiteX2" fmla="*/ 2547783 w 14336443"/>
                <a:gd name="connsiteY2" fmla="*/ 4894 h 1806262"/>
                <a:gd name="connsiteX3" fmla="*/ 5309271 w 14336443"/>
                <a:gd name="connsiteY3" fmla="*/ 873574 h 1806262"/>
                <a:gd name="connsiteX4" fmla="*/ 7750719 w 14336443"/>
                <a:gd name="connsiteY4" fmla="*/ 87190 h 1806262"/>
                <a:gd name="connsiteX5" fmla="*/ 9533799 w 14336443"/>
                <a:gd name="connsiteY5" fmla="*/ 974158 h 1806262"/>
                <a:gd name="connsiteX6" fmla="*/ 11435751 w 14336443"/>
                <a:gd name="connsiteY6" fmla="*/ 151198 h 1806262"/>
                <a:gd name="connsiteX7" fmla="*/ 13429143 w 14336443"/>
                <a:gd name="connsiteY7" fmla="*/ 983302 h 1806262"/>
                <a:gd name="connsiteX8" fmla="*/ 13301127 w 14336443"/>
                <a:gd name="connsiteY8" fmla="*/ 1742254 h 1806262"/>
                <a:gd name="connsiteX0" fmla="*/ 0 w 13352284"/>
                <a:gd name="connsiteY0" fmla="*/ 580966 h 1742254"/>
                <a:gd name="connsiteX1" fmla="*/ 1563624 w 13352284"/>
                <a:gd name="connsiteY1" fmla="*/ 4894 h 1742254"/>
                <a:gd name="connsiteX2" fmla="*/ 4325112 w 13352284"/>
                <a:gd name="connsiteY2" fmla="*/ 873574 h 1742254"/>
                <a:gd name="connsiteX3" fmla="*/ 6766560 w 13352284"/>
                <a:gd name="connsiteY3" fmla="*/ 87190 h 1742254"/>
                <a:gd name="connsiteX4" fmla="*/ 8549640 w 13352284"/>
                <a:gd name="connsiteY4" fmla="*/ 974158 h 1742254"/>
                <a:gd name="connsiteX5" fmla="*/ 10451592 w 13352284"/>
                <a:gd name="connsiteY5" fmla="*/ 151198 h 1742254"/>
                <a:gd name="connsiteX6" fmla="*/ 12444984 w 13352284"/>
                <a:gd name="connsiteY6" fmla="*/ 983302 h 1742254"/>
                <a:gd name="connsiteX7" fmla="*/ 12316968 w 13352284"/>
                <a:gd name="connsiteY7" fmla="*/ 1742254 h 1742254"/>
                <a:gd name="connsiteX0" fmla="*/ 0 w 12444984"/>
                <a:gd name="connsiteY0" fmla="*/ 580966 h 983302"/>
                <a:gd name="connsiteX1" fmla="*/ 1563624 w 12444984"/>
                <a:gd name="connsiteY1" fmla="*/ 4894 h 983302"/>
                <a:gd name="connsiteX2" fmla="*/ 4325112 w 12444984"/>
                <a:gd name="connsiteY2" fmla="*/ 873574 h 983302"/>
                <a:gd name="connsiteX3" fmla="*/ 6766560 w 12444984"/>
                <a:gd name="connsiteY3" fmla="*/ 87190 h 983302"/>
                <a:gd name="connsiteX4" fmla="*/ 8549640 w 12444984"/>
                <a:gd name="connsiteY4" fmla="*/ 974158 h 983302"/>
                <a:gd name="connsiteX5" fmla="*/ 10451592 w 12444984"/>
                <a:gd name="connsiteY5" fmla="*/ 151198 h 983302"/>
                <a:gd name="connsiteX6" fmla="*/ 12444984 w 12444984"/>
                <a:gd name="connsiteY6" fmla="*/ 983302 h 983302"/>
                <a:gd name="connsiteX0" fmla="*/ 0 w 11930347"/>
                <a:gd name="connsiteY0" fmla="*/ 258811 h 1047125"/>
                <a:gd name="connsiteX1" fmla="*/ 1048987 w 11930347"/>
                <a:gd name="connsiteY1" fmla="*/ 68717 h 1047125"/>
                <a:gd name="connsiteX2" fmla="*/ 3810475 w 11930347"/>
                <a:gd name="connsiteY2" fmla="*/ 937397 h 1047125"/>
                <a:gd name="connsiteX3" fmla="*/ 6251923 w 11930347"/>
                <a:gd name="connsiteY3" fmla="*/ 151013 h 1047125"/>
                <a:gd name="connsiteX4" fmla="*/ 8035003 w 11930347"/>
                <a:gd name="connsiteY4" fmla="*/ 1037981 h 1047125"/>
                <a:gd name="connsiteX5" fmla="*/ 9936955 w 11930347"/>
                <a:gd name="connsiteY5" fmla="*/ 215021 h 1047125"/>
                <a:gd name="connsiteX6" fmla="*/ 11930347 w 11930347"/>
                <a:gd name="connsiteY6" fmla="*/ 1047125 h 1047125"/>
                <a:gd name="connsiteX0" fmla="*/ 0 w 11930347"/>
                <a:gd name="connsiteY0" fmla="*/ 229666 h 1017980"/>
                <a:gd name="connsiteX1" fmla="*/ 1048987 w 11930347"/>
                <a:gd name="connsiteY1" fmla="*/ 39572 h 1017980"/>
                <a:gd name="connsiteX2" fmla="*/ 3810475 w 11930347"/>
                <a:gd name="connsiteY2" fmla="*/ 908252 h 1017980"/>
                <a:gd name="connsiteX3" fmla="*/ 6251923 w 11930347"/>
                <a:gd name="connsiteY3" fmla="*/ 121868 h 1017980"/>
                <a:gd name="connsiteX4" fmla="*/ 8035003 w 11930347"/>
                <a:gd name="connsiteY4" fmla="*/ 1008836 h 1017980"/>
                <a:gd name="connsiteX5" fmla="*/ 9936955 w 11930347"/>
                <a:gd name="connsiteY5" fmla="*/ 185876 h 1017980"/>
                <a:gd name="connsiteX6" fmla="*/ 11930347 w 11930347"/>
                <a:gd name="connsiteY6" fmla="*/ 1017980 h 1017980"/>
                <a:gd name="connsiteX0" fmla="*/ 0 w 11930347"/>
                <a:gd name="connsiteY0" fmla="*/ 216398 h 1004712"/>
                <a:gd name="connsiteX1" fmla="*/ 1048987 w 11930347"/>
                <a:gd name="connsiteY1" fmla="*/ 26304 h 1004712"/>
                <a:gd name="connsiteX2" fmla="*/ 3810475 w 11930347"/>
                <a:gd name="connsiteY2" fmla="*/ 894984 h 1004712"/>
                <a:gd name="connsiteX3" fmla="*/ 6251923 w 11930347"/>
                <a:gd name="connsiteY3" fmla="*/ 108600 h 1004712"/>
                <a:gd name="connsiteX4" fmla="*/ 8035003 w 11930347"/>
                <a:gd name="connsiteY4" fmla="*/ 995568 h 1004712"/>
                <a:gd name="connsiteX5" fmla="*/ 9936955 w 11930347"/>
                <a:gd name="connsiteY5" fmla="*/ 172608 h 1004712"/>
                <a:gd name="connsiteX6" fmla="*/ 11930347 w 11930347"/>
                <a:gd name="connsiteY6" fmla="*/ 1004712 h 1004712"/>
                <a:gd name="connsiteX0" fmla="*/ 0 w 11930347"/>
                <a:gd name="connsiteY0" fmla="*/ 225866 h 1014180"/>
                <a:gd name="connsiteX1" fmla="*/ 1048987 w 11930347"/>
                <a:gd name="connsiteY1" fmla="*/ 35772 h 1014180"/>
                <a:gd name="connsiteX2" fmla="*/ 3810475 w 11930347"/>
                <a:gd name="connsiteY2" fmla="*/ 904452 h 1014180"/>
                <a:gd name="connsiteX3" fmla="*/ 6251923 w 11930347"/>
                <a:gd name="connsiteY3" fmla="*/ 118068 h 1014180"/>
                <a:gd name="connsiteX4" fmla="*/ 8035003 w 11930347"/>
                <a:gd name="connsiteY4" fmla="*/ 1005036 h 1014180"/>
                <a:gd name="connsiteX5" fmla="*/ 9936955 w 11930347"/>
                <a:gd name="connsiteY5" fmla="*/ 182076 h 1014180"/>
                <a:gd name="connsiteX6" fmla="*/ 11930347 w 11930347"/>
                <a:gd name="connsiteY6" fmla="*/ 1014180 h 1014180"/>
                <a:gd name="connsiteX0" fmla="*/ 0 w 11930347"/>
                <a:gd name="connsiteY0" fmla="*/ 209982 h 998296"/>
                <a:gd name="connsiteX1" fmla="*/ 1048987 w 11930347"/>
                <a:gd name="connsiteY1" fmla="*/ 19888 h 998296"/>
                <a:gd name="connsiteX2" fmla="*/ 3810475 w 11930347"/>
                <a:gd name="connsiteY2" fmla="*/ 888568 h 998296"/>
                <a:gd name="connsiteX3" fmla="*/ 6251923 w 11930347"/>
                <a:gd name="connsiteY3" fmla="*/ 102184 h 998296"/>
                <a:gd name="connsiteX4" fmla="*/ 8035003 w 11930347"/>
                <a:gd name="connsiteY4" fmla="*/ 989152 h 998296"/>
                <a:gd name="connsiteX5" fmla="*/ 9936955 w 11930347"/>
                <a:gd name="connsiteY5" fmla="*/ 166192 h 998296"/>
                <a:gd name="connsiteX6" fmla="*/ 11930347 w 11930347"/>
                <a:gd name="connsiteY6" fmla="*/ 998296 h 998296"/>
                <a:gd name="connsiteX0" fmla="*/ 0 w 12173880"/>
                <a:gd name="connsiteY0" fmla="*/ 209982 h 1145335"/>
                <a:gd name="connsiteX1" fmla="*/ 1048987 w 12173880"/>
                <a:gd name="connsiteY1" fmla="*/ 19888 h 1145335"/>
                <a:gd name="connsiteX2" fmla="*/ 3810475 w 12173880"/>
                <a:gd name="connsiteY2" fmla="*/ 888568 h 1145335"/>
                <a:gd name="connsiteX3" fmla="*/ 6251923 w 12173880"/>
                <a:gd name="connsiteY3" fmla="*/ 102184 h 1145335"/>
                <a:gd name="connsiteX4" fmla="*/ 8035003 w 12173880"/>
                <a:gd name="connsiteY4" fmla="*/ 989152 h 1145335"/>
                <a:gd name="connsiteX5" fmla="*/ 9936955 w 12173880"/>
                <a:gd name="connsiteY5" fmla="*/ 166192 h 1145335"/>
                <a:gd name="connsiteX6" fmla="*/ 12173880 w 12173880"/>
                <a:gd name="connsiteY6" fmla="*/ 1145335 h 1145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73880" h="1145335">
                  <a:moveTo>
                    <a:pt x="0" y="209982"/>
                  </a:moveTo>
                  <a:cubicBezTo>
                    <a:pt x="226892" y="125717"/>
                    <a:pt x="358768" y="-61046"/>
                    <a:pt x="1048987" y="19888"/>
                  </a:cubicBezTo>
                  <a:cubicBezTo>
                    <a:pt x="1739206" y="100822"/>
                    <a:pt x="2943319" y="874852"/>
                    <a:pt x="3810475" y="888568"/>
                  </a:cubicBezTo>
                  <a:cubicBezTo>
                    <a:pt x="4677631" y="902284"/>
                    <a:pt x="5547835" y="85420"/>
                    <a:pt x="6251923" y="102184"/>
                  </a:cubicBezTo>
                  <a:cubicBezTo>
                    <a:pt x="6956011" y="118948"/>
                    <a:pt x="7420831" y="978484"/>
                    <a:pt x="8035003" y="989152"/>
                  </a:cubicBezTo>
                  <a:cubicBezTo>
                    <a:pt x="8649175" y="999820"/>
                    <a:pt x="9247142" y="140162"/>
                    <a:pt x="9936955" y="166192"/>
                  </a:cubicBezTo>
                  <a:cubicBezTo>
                    <a:pt x="10626768" y="192222"/>
                    <a:pt x="11862984" y="880159"/>
                    <a:pt x="12173880" y="1145335"/>
                  </a:cubicBezTo>
                </a:path>
              </a:pathLst>
            </a:custGeom>
            <a:noFill/>
            <a:ln w="34925" cap="rnd">
              <a:solidFill>
                <a:schemeClr val="bg1"/>
              </a:solidFill>
              <a:prstDash val="sysDot"/>
            </a:ln>
            <a:effectLst>
              <a:outerShdw blurRad="381000" dist="114300" dir="5400000" algn="t"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9" name="任意多边形: 形状 18">
              <a:extLst>
                <a:ext uri="{FF2B5EF4-FFF2-40B4-BE49-F238E27FC236}">
                  <a16:creationId xmlns:a16="http://schemas.microsoft.com/office/drawing/2014/main" id="{DD7795E1-4F1C-4961-90D8-4033D206834A}"/>
                </a:ext>
              </a:extLst>
            </p:cNvPr>
            <p:cNvSpPr/>
            <p:nvPr userDrawn="1"/>
          </p:nvSpPr>
          <p:spPr>
            <a:xfrm flipV="1">
              <a:off x="0" y="0"/>
              <a:ext cx="12192000" cy="1534750"/>
            </a:xfrm>
            <a:custGeom>
              <a:avLst/>
              <a:gdLst>
                <a:gd name="connsiteX0" fmla="*/ 0 w 12192000"/>
                <a:gd name="connsiteY0" fmla="*/ 1534750 h 1534750"/>
                <a:gd name="connsiteX1" fmla="*/ 12192000 w 12192000"/>
                <a:gd name="connsiteY1" fmla="*/ 1534750 h 1534750"/>
                <a:gd name="connsiteX2" fmla="*/ 12192000 w 12192000"/>
                <a:gd name="connsiteY2" fmla="*/ 1135124 h 1534750"/>
                <a:gd name="connsiteX3" fmla="*/ 12089687 w 12192000"/>
                <a:gd name="connsiteY3" fmla="*/ 1086422 h 1534750"/>
                <a:gd name="connsiteX4" fmla="*/ 11920728 w 12192000"/>
                <a:gd name="connsiteY4" fmla="*/ 983302 h 1534750"/>
                <a:gd name="connsiteX5" fmla="*/ 9927336 w 12192000"/>
                <a:gd name="connsiteY5" fmla="*/ 151198 h 1534750"/>
                <a:gd name="connsiteX6" fmla="*/ 8025384 w 12192000"/>
                <a:gd name="connsiteY6" fmla="*/ 974158 h 1534750"/>
                <a:gd name="connsiteX7" fmla="*/ 6242304 w 12192000"/>
                <a:gd name="connsiteY7" fmla="*/ 87190 h 1534750"/>
                <a:gd name="connsiteX8" fmla="*/ 3800856 w 12192000"/>
                <a:gd name="connsiteY8" fmla="*/ 873574 h 1534750"/>
                <a:gd name="connsiteX9" fmla="*/ 1039368 w 12192000"/>
                <a:gd name="connsiteY9" fmla="*/ 4894 h 1534750"/>
                <a:gd name="connsiteX10" fmla="*/ 86106 w 12192000"/>
                <a:gd name="connsiteY10" fmla="*/ 162056 h 1534750"/>
                <a:gd name="connsiteX11" fmla="*/ 0 w 12192000"/>
                <a:gd name="connsiteY11" fmla="*/ 203716 h 153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1534750">
                  <a:moveTo>
                    <a:pt x="0" y="1534750"/>
                  </a:moveTo>
                  <a:lnTo>
                    <a:pt x="12192000" y="1534750"/>
                  </a:lnTo>
                  <a:lnTo>
                    <a:pt x="12192000" y="1135124"/>
                  </a:lnTo>
                  <a:lnTo>
                    <a:pt x="12089687" y="1086422"/>
                  </a:lnTo>
                  <a:cubicBezTo>
                    <a:pt x="12019193" y="1051025"/>
                    <a:pt x="11959590" y="1016449"/>
                    <a:pt x="11920728" y="983302"/>
                  </a:cubicBezTo>
                  <a:cubicBezTo>
                    <a:pt x="11609832" y="718126"/>
                    <a:pt x="10576560" y="152722"/>
                    <a:pt x="9927336" y="151198"/>
                  </a:cubicBezTo>
                  <a:cubicBezTo>
                    <a:pt x="9278112" y="149674"/>
                    <a:pt x="8639556" y="984826"/>
                    <a:pt x="8025384" y="974158"/>
                  </a:cubicBezTo>
                  <a:cubicBezTo>
                    <a:pt x="7411212" y="963490"/>
                    <a:pt x="6946392" y="103954"/>
                    <a:pt x="6242304" y="87190"/>
                  </a:cubicBezTo>
                  <a:cubicBezTo>
                    <a:pt x="5538216" y="70426"/>
                    <a:pt x="4668012" y="887290"/>
                    <a:pt x="3800856" y="873574"/>
                  </a:cubicBezTo>
                  <a:cubicBezTo>
                    <a:pt x="2933700" y="859858"/>
                    <a:pt x="1760220" y="53662"/>
                    <a:pt x="1039368" y="4894"/>
                  </a:cubicBezTo>
                  <a:cubicBezTo>
                    <a:pt x="678942" y="-19490"/>
                    <a:pt x="353949" y="49471"/>
                    <a:pt x="86106" y="162056"/>
                  </a:cubicBezTo>
                  <a:lnTo>
                    <a:pt x="0" y="203716"/>
                  </a:lnTo>
                  <a:close/>
                </a:path>
              </a:pathLst>
            </a:custGeom>
            <a:solidFill>
              <a:schemeClr val="bg1"/>
            </a:solidFill>
            <a:ln>
              <a:noFill/>
            </a:ln>
            <a:effectLst>
              <a:outerShdw blurRad="381000" dist="114300" dir="5400000" algn="t"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7" name="任意多边形: 形状 16">
              <a:extLst>
                <a:ext uri="{FF2B5EF4-FFF2-40B4-BE49-F238E27FC236}">
                  <a16:creationId xmlns:a16="http://schemas.microsoft.com/office/drawing/2014/main" id="{FCAB57AD-9361-40CF-A4E1-3FCAFAE2FFD4}"/>
                </a:ext>
              </a:extLst>
            </p:cNvPr>
            <p:cNvSpPr/>
            <p:nvPr userDrawn="1"/>
          </p:nvSpPr>
          <p:spPr>
            <a:xfrm flipV="1">
              <a:off x="0" y="0"/>
              <a:ext cx="12192000" cy="1214710"/>
            </a:xfrm>
            <a:custGeom>
              <a:avLst/>
              <a:gdLst>
                <a:gd name="connsiteX0" fmla="*/ 0 w 12192000"/>
                <a:gd name="connsiteY0" fmla="*/ 1214710 h 1214710"/>
                <a:gd name="connsiteX1" fmla="*/ 12192000 w 12192000"/>
                <a:gd name="connsiteY1" fmla="*/ 1214710 h 1214710"/>
                <a:gd name="connsiteX2" fmla="*/ 12192000 w 12192000"/>
                <a:gd name="connsiteY2" fmla="*/ 1116106 h 1214710"/>
                <a:gd name="connsiteX3" fmla="*/ 12129640 w 12192000"/>
                <a:gd name="connsiteY3" fmla="*/ 1086422 h 1214710"/>
                <a:gd name="connsiteX4" fmla="*/ 11960681 w 12192000"/>
                <a:gd name="connsiteY4" fmla="*/ 983302 h 1214710"/>
                <a:gd name="connsiteX5" fmla="*/ 9967289 w 12192000"/>
                <a:gd name="connsiteY5" fmla="*/ 151198 h 1214710"/>
                <a:gd name="connsiteX6" fmla="*/ 8065337 w 12192000"/>
                <a:gd name="connsiteY6" fmla="*/ 974158 h 1214710"/>
                <a:gd name="connsiteX7" fmla="*/ 6282257 w 12192000"/>
                <a:gd name="connsiteY7" fmla="*/ 87190 h 1214710"/>
                <a:gd name="connsiteX8" fmla="*/ 3840809 w 12192000"/>
                <a:gd name="connsiteY8" fmla="*/ 873574 h 1214710"/>
                <a:gd name="connsiteX9" fmla="*/ 1079321 w 12192000"/>
                <a:gd name="connsiteY9" fmla="*/ 4894 h 1214710"/>
                <a:gd name="connsiteX10" fmla="*/ 126059 w 12192000"/>
                <a:gd name="connsiteY10" fmla="*/ 162056 h 1214710"/>
                <a:gd name="connsiteX11" fmla="*/ 0 w 12192000"/>
                <a:gd name="connsiteY11" fmla="*/ 223046 h 1214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1214710">
                  <a:moveTo>
                    <a:pt x="0" y="1214710"/>
                  </a:moveTo>
                  <a:lnTo>
                    <a:pt x="12192000" y="1214710"/>
                  </a:lnTo>
                  <a:lnTo>
                    <a:pt x="12192000" y="1116106"/>
                  </a:lnTo>
                  <a:lnTo>
                    <a:pt x="12129640" y="1086422"/>
                  </a:lnTo>
                  <a:cubicBezTo>
                    <a:pt x="12059146" y="1051025"/>
                    <a:pt x="11999543" y="1016449"/>
                    <a:pt x="11960681" y="983302"/>
                  </a:cubicBezTo>
                  <a:cubicBezTo>
                    <a:pt x="11649785" y="718126"/>
                    <a:pt x="10616513" y="152722"/>
                    <a:pt x="9967289" y="151198"/>
                  </a:cubicBezTo>
                  <a:cubicBezTo>
                    <a:pt x="9318065" y="149674"/>
                    <a:pt x="8679509" y="984826"/>
                    <a:pt x="8065337" y="974158"/>
                  </a:cubicBezTo>
                  <a:cubicBezTo>
                    <a:pt x="7451165" y="963490"/>
                    <a:pt x="6986345" y="103954"/>
                    <a:pt x="6282257" y="87190"/>
                  </a:cubicBezTo>
                  <a:cubicBezTo>
                    <a:pt x="5578169" y="70426"/>
                    <a:pt x="4707965" y="887290"/>
                    <a:pt x="3840809" y="873574"/>
                  </a:cubicBezTo>
                  <a:cubicBezTo>
                    <a:pt x="2973653" y="859858"/>
                    <a:pt x="1800173" y="53662"/>
                    <a:pt x="1079321" y="4894"/>
                  </a:cubicBezTo>
                  <a:cubicBezTo>
                    <a:pt x="718895" y="-19490"/>
                    <a:pt x="393902" y="49471"/>
                    <a:pt x="126059" y="162056"/>
                  </a:cubicBezTo>
                  <a:lnTo>
                    <a:pt x="0" y="223046"/>
                  </a:lnTo>
                  <a:close/>
                </a:path>
              </a:pathLst>
            </a:custGeom>
            <a:solidFill>
              <a:schemeClr val="accent1"/>
            </a:solidFill>
            <a:ln>
              <a:noFill/>
            </a:ln>
            <a:effectLst>
              <a:outerShdw blurRad="381000" dist="114300" dir="5400000" algn="t"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5" name="任意多边形: 形状 14">
              <a:extLst>
                <a:ext uri="{FF2B5EF4-FFF2-40B4-BE49-F238E27FC236}">
                  <a16:creationId xmlns:a16="http://schemas.microsoft.com/office/drawing/2014/main" id="{3B0E3D1D-5907-4BDC-9CA0-DB2C312F41BE}"/>
                </a:ext>
              </a:extLst>
            </p:cNvPr>
            <p:cNvSpPr/>
            <p:nvPr userDrawn="1"/>
          </p:nvSpPr>
          <p:spPr>
            <a:xfrm flipV="1">
              <a:off x="0" y="0"/>
              <a:ext cx="11664580" cy="775798"/>
            </a:xfrm>
            <a:custGeom>
              <a:avLst/>
              <a:gdLst>
                <a:gd name="connsiteX0" fmla="*/ 8668022 w 11664580"/>
                <a:gd name="connsiteY0" fmla="*/ 775798 h 775798"/>
                <a:gd name="connsiteX1" fmla="*/ 11664580 w 11664580"/>
                <a:gd name="connsiteY1" fmla="*/ 775798 h 775798"/>
                <a:gd name="connsiteX2" fmla="*/ 11609351 w 11664580"/>
                <a:gd name="connsiteY2" fmla="*/ 741629 h 775798"/>
                <a:gd name="connsiteX3" fmla="*/ 9967289 w 11664580"/>
                <a:gd name="connsiteY3" fmla="*/ 151198 h 775798"/>
                <a:gd name="connsiteX4" fmla="*/ 8765844 w 11664580"/>
                <a:gd name="connsiteY4" fmla="*/ 718054 h 775798"/>
                <a:gd name="connsiteX5" fmla="*/ 4419931 w 11664580"/>
                <a:gd name="connsiteY5" fmla="*/ 775798 h 775798"/>
                <a:gd name="connsiteX6" fmla="*/ 7535256 w 11664580"/>
                <a:gd name="connsiteY6" fmla="*/ 775798 h 775798"/>
                <a:gd name="connsiteX7" fmla="*/ 7521447 w 11664580"/>
                <a:gd name="connsiteY7" fmla="*/ 767090 h 775798"/>
                <a:gd name="connsiteX8" fmla="*/ 6282257 w 11664580"/>
                <a:gd name="connsiteY8" fmla="*/ 87190 h 775798"/>
                <a:gd name="connsiteX9" fmla="*/ 4489105 w 11664580"/>
                <a:gd name="connsiteY9" fmla="*/ 754130 h 775798"/>
                <a:gd name="connsiteX10" fmla="*/ 0 w 11664580"/>
                <a:gd name="connsiteY10" fmla="*/ 775798 h 775798"/>
                <a:gd name="connsiteX11" fmla="*/ 3269371 w 11664580"/>
                <a:gd name="connsiteY11" fmla="*/ 775798 h 775798"/>
                <a:gd name="connsiteX12" fmla="*/ 3144865 w 11664580"/>
                <a:gd name="connsiteY12" fmla="*/ 738914 h 775798"/>
                <a:gd name="connsiteX13" fmla="*/ 1079321 w 11664580"/>
                <a:gd name="connsiteY13" fmla="*/ 4894 h 775798"/>
                <a:gd name="connsiteX14" fmla="*/ 126059 w 11664580"/>
                <a:gd name="connsiteY14" fmla="*/ 162056 h 775798"/>
                <a:gd name="connsiteX15" fmla="*/ 0 w 11664580"/>
                <a:gd name="connsiteY15" fmla="*/ 223046 h 775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664580" h="775798">
                  <a:moveTo>
                    <a:pt x="8668022" y="775798"/>
                  </a:moveTo>
                  <a:lnTo>
                    <a:pt x="11664580" y="775798"/>
                  </a:lnTo>
                  <a:lnTo>
                    <a:pt x="11609351" y="741629"/>
                  </a:lnTo>
                  <a:cubicBezTo>
                    <a:pt x="11157152" y="470666"/>
                    <a:pt x="10454207" y="152341"/>
                    <a:pt x="9967289" y="151198"/>
                  </a:cubicBezTo>
                  <a:cubicBezTo>
                    <a:pt x="9561524" y="150245"/>
                    <a:pt x="9159926" y="476119"/>
                    <a:pt x="8765844" y="718054"/>
                  </a:cubicBezTo>
                  <a:close/>
                  <a:moveTo>
                    <a:pt x="4419931" y="775798"/>
                  </a:moveTo>
                  <a:lnTo>
                    <a:pt x="7535256" y="775798"/>
                  </a:lnTo>
                  <a:lnTo>
                    <a:pt x="7521447" y="767090"/>
                  </a:lnTo>
                  <a:cubicBezTo>
                    <a:pt x="7137287" y="508582"/>
                    <a:pt x="6766318" y="98715"/>
                    <a:pt x="6282257" y="87190"/>
                  </a:cubicBezTo>
                  <a:cubicBezTo>
                    <a:pt x="5754191" y="74617"/>
                    <a:pt x="5132685" y="530960"/>
                    <a:pt x="4489105" y="754130"/>
                  </a:cubicBezTo>
                  <a:close/>
                  <a:moveTo>
                    <a:pt x="0" y="775798"/>
                  </a:moveTo>
                  <a:lnTo>
                    <a:pt x="3269371" y="775798"/>
                  </a:lnTo>
                  <a:lnTo>
                    <a:pt x="3144865" y="738914"/>
                  </a:lnTo>
                  <a:cubicBezTo>
                    <a:pt x="2415203" y="504099"/>
                    <a:pt x="1619960" y="41470"/>
                    <a:pt x="1079321" y="4894"/>
                  </a:cubicBezTo>
                  <a:cubicBezTo>
                    <a:pt x="718895" y="-19490"/>
                    <a:pt x="393902" y="49471"/>
                    <a:pt x="126059" y="162056"/>
                  </a:cubicBezTo>
                  <a:lnTo>
                    <a:pt x="0" y="223046"/>
                  </a:lnTo>
                  <a:close/>
                </a:path>
              </a:pathLst>
            </a:custGeom>
            <a:solidFill>
              <a:schemeClr val="accent2"/>
            </a:solidFill>
            <a:ln>
              <a:noFill/>
            </a:ln>
            <a:effectLst>
              <a:outerShdw blurRad="381000" dist="114300" dir="5400000" algn="t"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grpSp>
      <p:grpSp>
        <p:nvGrpSpPr>
          <p:cNvPr id="21" name="组合 20">
            <a:extLst>
              <a:ext uri="{FF2B5EF4-FFF2-40B4-BE49-F238E27FC236}">
                <a16:creationId xmlns:a16="http://schemas.microsoft.com/office/drawing/2014/main" id="{1195413B-7050-4DC4-965B-007401BD516B}"/>
              </a:ext>
            </a:extLst>
          </p:cNvPr>
          <p:cNvGrpSpPr/>
          <p:nvPr userDrawn="1"/>
        </p:nvGrpSpPr>
        <p:grpSpPr>
          <a:xfrm flipV="1">
            <a:off x="0" y="5205308"/>
            <a:ext cx="12201617" cy="1652692"/>
            <a:chOff x="-9617" y="0"/>
            <a:chExt cx="12201617" cy="1652692"/>
          </a:xfrm>
        </p:grpSpPr>
        <p:sp>
          <p:nvSpPr>
            <p:cNvPr id="22" name="任意多边形: 形状 21">
              <a:extLst>
                <a:ext uri="{FF2B5EF4-FFF2-40B4-BE49-F238E27FC236}">
                  <a16:creationId xmlns:a16="http://schemas.microsoft.com/office/drawing/2014/main" id="{CF4FC87A-F0C4-47DA-B232-6580120E971E}"/>
                </a:ext>
              </a:extLst>
            </p:cNvPr>
            <p:cNvSpPr/>
            <p:nvPr userDrawn="1"/>
          </p:nvSpPr>
          <p:spPr>
            <a:xfrm flipV="1">
              <a:off x="-9617" y="507357"/>
              <a:ext cx="12173880" cy="1145335"/>
            </a:xfrm>
            <a:custGeom>
              <a:avLst/>
              <a:gdLst>
                <a:gd name="connsiteX0" fmla="*/ 984159 w 14336443"/>
                <a:gd name="connsiteY0" fmla="*/ 580966 h 1906560"/>
                <a:gd name="connsiteX1" fmla="*/ 2547783 w 14336443"/>
                <a:gd name="connsiteY1" fmla="*/ 4894 h 1906560"/>
                <a:gd name="connsiteX2" fmla="*/ 5309271 w 14336443"/>
                <a:gd name="connsiteY2" fmla="*/ 873574 h 1906560"/>
                <a:gd name="connsiteX3" fmla="*/ 7750719 w 14336443"/>
                <a:gd name="connsiteY3" fmla="*/ 87190 h 1906560"/>
                <a:gd name="connsiteX4" fmla="*/ 9533799 w 14336443"/>
                <a:gd name="connsiteY4" fmla="*/ 974158 h 1906560"/>
                <a:gd name="connsiteX5" fmla="*/ 11435751 w 14336443"/>
                <a:gd name="connsiteY5" fmla="*/ 151198 h 1906560"/>
                <a:gd name="connsiteX6" fmla="*/ 13429143 w 14336443"/>
                <a:gd name="connsiteY6" fmla="*/ 983302 h 1906560"/>
                <a:gd name="connsiteX7" fmla="*/ 13301127 w 14336443"/>
                <a:gd name="connsiteY7" fmla="*/ 1742254 h 1906560"/>
                <a:gd name="connsiteX8" fmla="*/ 965871 w 14336443"/>
                <a:gd name="connsiteY8" fmla="*/ 1806262 h 1906560"/>
                <a:gd name="connsiteX9" fmla="*/ 984159 w 14336443"/>
                <a:gd name="connsiteY9" fmla="*/ 580966 h 1906560"/>
                <a:gd name="connsiteX0" fmla="*/ 965871 w 14336443"/>
                <a:gd name="connsiteY0" fmla="*/ 1806262 h 1935187"/>
                <a:gd name="connsiteX1" fmla="*/ 984159 w 14336443"/>
                <a:gd name="connsiteY1" fmla="*/ 580966 h 1935187"/>
                <a:gd name="connsiteX2" fmla="*/ 2547783 w 14336443"/>
                <a:gd name="connsiteY2" fmla="*/ 4894 h 1935187"/>
                <a:gd name="connsiteX3" fmla="*/ 5309271 w 14336443"/>
                <a:gd name="connsiteY3" fmla="*/ 873574 h 1935187"/>
                <a:gd name="connsiteX4" fmla="*/ 7750719 w 14336443"/>
                <a:gd name="connsiteY4" fmla="*/ 87190 h 1935187"/>
                <a:gd name="connsiteX5" fmla="*/ 9533799 w 14336443"/>
                <a:gd name="connsiteY5" fmla="*/ 974158 h 1935187"/>
                <a:gd name="connsiteX6" fmla="*/ 11435751 w 14336443"/>
                <a:gd name="connsiteY6" fmla="*/ 151198 h 1935187"/>
                <a:gd name="connsiteX7" fmla="*/ 13429143 w 14336443"/>
                <a:gd name="connsiteY7" fmla="*/ 983302 h 1935187"/>
                <a:gd name="connsiteX8" fmla="*/ 13301127 w 14336443"/>
                <a:gd name="connsiteY8" fmla="*/ 1742254 h 1935187"/>
                <a:gd name="connsiteX9" fmla="*/ 1057311 w 14336443"/>
                <a:gd name="connsiteY9" fmla="*/ 1897702 h 1935187"/>
                <a:gd name="connsiteX0" fmla="*/ 965871 w 14336443"/>
                <a:gd name="connsiteY0" fmla="*/ 1806262 h 1806262"/>
                <a:gd name="connsiteX1" fmla="*/ 984159 w 14336443"/>
                <a:gd name="connsiteY1" fmla="*/ 580966 h 1806262"/>
                <a:gd name="connsiteX2" fmla="*/ 2547783 w 14336443"/>
                <a:gd name="connsiteY2" fmla="*/ 4894 h 1806262"/>
                <a:gd name="connsiteX3" fmla="*/ 5309271 w 14336443"/>
                <a:gd name="connsiteY3" fmla="*/ 873574 h 1806262"/>
                <a:gd name="connsiteX4" fmla="*/ 7750719 w 14336443"/>
                <a:gd name="connsiteY4" fmla="*/ 87190 h 1806262"/>
                <a:gd name="connsiteX5" fmla="*/ 9533799 w 14336443"/>
                <a:gd name="connsiteY5" fmla="*/ 974158 h 1806262"/>
                <a:gd name="connsiteX6" fmla="*/ 11435751 w 14336443"/>
                <a:gd name="connsiteY6" fmla="*/ 151198 h 1806262"/>
                <a:gd name="connsiteX7" fmla="*/ 13429143 w 14336443"/>
                <a:gd name="connsiteY7" fmla="*/ 983302 h 1806262"/>
                <a:gd name="connsiteX8" fmla="*/ 13301127 w 14336443"/>
                <a:gd name="connsiteY8" fmla="*/ 1742254 h 1806262"/>
                <a:gd name="connsiteX0" fmla="*/ 0 w 13352284"/>
                <a:gd name="connsiteY0" fmla="*/ 580966 h 1742254"/>
                <a:gd name="connsiteX1" fmla="*/ 1563624 w 13352284"/>
                <a:gd name="connsiteY1" fmla="*/ 4894 h 1742254"/>
                <a:gd name="connsiteX2" fmla="*/ 4325112 w 13352284"/>
                <a:gd name="connsiteY2" fmla="*/ 873574 h 1742254"/>
                <a:gd name="connsiteX3" fmla="*/ 6766560 w 13352284"/>
                <a:gd name="connsiteY3" fmla="*/ 87190 h 1742254"/>
                <a:gd name="connsiteX4" fmla="*/ 8549640 w 13352284"/>
                <a:gd name="connsiteY4" fmla="*/ 974158 h 1742254"/>
                <a:gd name="connsiteX5" fmla="*/ 10451592 w 13352284"/>
                <a:gd name="connsiteY5" fmla="*/ 151198 h 1742254"/>
                <a:gd name="connsiteX6" fmla="*/ 12444984 w 13352284"/>
                <a:gd name="connsiteY6" fmla="*/ 983302 h 1742254"/>
                <a:gd name="connsiteX7" fmla="*/ 12316968 w 13352284"/>
                <a:gd name="connsiteY7" fmla="*/ 1742254 h 1742254"/>
                <a:gd name="connsiteX0" fmla="*/ 0 w 12444984"/>
                <a:gd name="connsiteY0" fmla="*/ 580966 h 983302"/>
                <a:gd name="connsiteX1" fmla="*/ 1563624 w 12444984"/>
                <a:gd name="connsiteY1" fmla="*/ 4894 h 983302"/>
                <a:gd name="connsiteX2" fmla="*/ 4325112 w 12444984"/>
                <a:gd name="connsiteY2" fmla="*/ 873574 h 983302"/>
                <a:gd name="connsiteX3" fmla="*/ 6766560 w 12444984"/>
                <a:gd name="connsiteY3" fmla="*/ 87190 h 983302"/>
                <a:gd name="connsiteX4" fmla="*/ 8549640 w 12444984"/>
                <a:gd name="connsiteY4" fmla="*/ 974158 h 983302"/>
                <a:gd name="connsiteX5" fmla="*/ 10451592 w 12444984"/>
                <a:gd name="connsiteY5" fmla="*/ 151198 h 983302"/>
                <a:gd name="connsiteX6" fmla="*/ 12444984 w 12444984"/>
                <a:gd name="connsiteY6" fmla="*/ 983302 h 983302"/>
                <a:gd name="connsiteX0" fmla="*/ 0 w 11930347"/>
                <a:gd name="connsiteY0" fmla="*/ 258811 h 1047125"/>
                <a:gd name="connsiteX1" fmla="*/ 1048987 w 11930347"/>
                <a:gd name="connsiteY1" fmla="*/ 68717 h 1047125"/>
                <a:gd name="connsiteX2" fmla="*/ 3810475 w 11930347"/>
                <a:gd name="connsiteY2" fmla="*/ 937397 h 1047125"/>
                <a:gd name="connsiteX3" fmla="*/ 6251923 w 11930347"/>
                <a:gd name="connsiteY3" fmla="*/ 151013 h 1047125"/>
                <a:gd name="connsiteX4" fmla="*/ 8035003 w 11930347"/>
                <a:gd name="connsiteY4" fmla="*/ 1037981 h 1047125"/>
                <a:gd name="connsiteX5" fmla="*/ 9936955 w 11930347"/>
                <a:gd name="connsiteY5" fmla="*/ 215021 h 1047125"/>
                <a:gd name="connsiteX6" fmla="*/ 11930347 w 11930347"/>
                <a:gd name="connsiteY6" fmla="*/ 1047125 h 1047125"/>
                <a:gd name="connsiteX0" fmla="*/ 0 w 11930347"/>
                <a:gd name="connsiteY0" fmla="*/ 229666 h 1017980"/>
                <a:gd name="connsiteX1" fmla="*/ 1048987 w 11930347"/>
                <a:gd name="connsiteY1" fmla="*/ 39572 h 1017980"/>
                <a:gd name="connsiteX2" fmla="*/ 3810475 w 11930347"/>
                <a:gd name="connsiteY2" fmla="*/ 908252 h 1017980"/>
                <a:gd name="connsiteX3" fmla="*/ 6251923 w 11930347"/>
                <a:gd name="connsiteY3" fmla="*/ 121868 h 1017980"/>
                <a:gd name="connsiteX4" fmla="*/ 8035003 w 11930347"/>
                <a:gd name="connsiteY4" fmla="*/ 1008836 h 1017980"/>
                <a:gd name="connsiteX5" fmla="*/ 9936955 w 11930347"/>
                <a:gd name="connsiteY5" fmla="*/ 185876 h 1017980"/>
                <a:gd name="connsiteX6" fmla="*/ 11930347 w 11930347"/>
                <a:gd name="connsiteY6" fmla="*/ 1017980 h 1017980"/>
                <a:gd name="connsiteX0" fmla="*/ 0 w 11930347"/>
                <a:gd name="connsiteY0" fmla="*/ 216398 h 1004712"/>
                <a:gd name="connsiteX1" fmla="*/ 1048987 w 11930347"/>
                <a:gd name="connsiteY1" fmla="*/ 26304 h 1004712"/>
                <a:gd name="connsiteX2" fmla="*/ 3810475 w 11930347"/>
                <a:gd name="connsiteY2" fmla="*/ 894984 h 1004712"/>
                <a:gd name="connsiteX3" fmla="*/ 6251923 w 11930347"/>
                <a:gd name="connsiteY3" fmla="*/ 108600 h 1004712"/>
                <a:gd name="connsiteX4" fmla="*/ 8035003 w 11930347"/>
                <a:gd name="connsiteY4" fmla="*/ 995568 h 1004712"/>
                <a:gd name="connsiteX5" fmla="*/ 9936955 w 11930347"/>
                <a:gd name="connsiteY5" fmla="*/ 172608 h 1004712"/>
                <a:gd name="connsiteX6" fmla="*/ 11930347 w 11930347"/>
                <a:gd name="connsiteY6" fmla="*/ 1004712 h 1004712"/>
                <a:gd name="connsiteX0" fmla="*/ 0 w 11930347"/>
                <a:gd name="connsiteY0" fmla="*/ 225866 h 1014180"/>
                <a:gd name="connsiteX1" fmla="*/ 1048987 w 11930347"/>
                <a:gd name="connsiteY1" fmla="*/ 35772 h 1014180"/>
                <a:gd name="connsiteX2" fmla="*/ 3810475 w 11930347"/>
                <a:gd name="connsiteY2" fmla="*/ 904452 h 1014180"/>
                <a:gd name="connsiteX3" fmla="*/ 6251923 w 11930347"/>
                <a:gd name="connsiteY3" fmla="*/ 118068 h 1014180"/>
                <a:gd name="connsiteX4" fmla="*/ 8035003 w 11930347"/>
                <a:gd name="connsiteY4" fmla="*/ 1005036 h 1014180"/>
                <a:gd name="connsiteX5" fmla="*/ 9936955 w 11930347"/>
                <a:gd name="connsiteY5" fmla="*/ 182076 h 1014180"/>
                <a:gd name="connsiteX6" fmla="*/ 11930347 w 11930347"/>
                <a:gd name="connsiteY6" fmla="*/ 1014180 h 1014180"/>
                <a:gd name="connsiteX0" fmla="*/ 0 w 11930347"/>
                <a:gd name="connsiteY0" fmla="*/ 209982 h 998296"/>
                <a:gd name="connsiteX1" fmla="*/ 1048987 w 11930347"/>
                <a:gd name="connsiteY1" fmla="*/ 19888 h 998296"/>
                <a:gd name="connsiteX2" fmla="*/ 3810475 w 11930347"/>
                <a:gd name="connsiteY2" fmla="*/ 888568 h 998296"/>
                <a:gd name="connsiteX3" fmla="*/ 6251923 w 11930347"/>
                <a:gd name="connsiteY3" fmla="*/ 102184 h 998296"/>
                <a:gd name="connsiteX4" fmla="*/ 8035003 w 11930347"/>
                <a:gd name="connsiteY4" fmla="*/ 989152 h 998296"/>
                <a:gd name="connsiteX5" fmla="*/ 9936955 w 11930347"/>
                <a:gd name="connsiteY5" fmla="*/ 166192 h 998296"/>
                <a:gd name="connsiteX6" fmla="*/ 11930347 w 11930347"/>
                <a:gd name="connsiteY6" fmla="*/ 998296 h 998296"/>
                <a:gd name="connsiteX0" fmla="*/ 0 w 12173880"/>
                <a:gd name="connsiteY0" fmla="*/ 209982 h 1145335"/>
                <a:gd name="connsiteX1" fmla="*/ 1048987 w 12173880"/>
                <a:gd name="connsiteY1" fmla="*/ 19888 h 1145335"/>
                <a:gd name="connsiteX2" fmla="*/ 3810475 w 12173880"/>
                <a:gd name="connsiteY2" fmla="*/ 888568 h 1145335"/>
                <a:gd name="connsiteX3" fmla="*/ 6251923 w 12173880"/>
                <a:gd name="connsiteY3" fmla="*/ 102184 h 1145335"/>
                <a:gd name="connsiteX4" fmla="*/ 8035003 w 12173880"/>
                <a:gd name="connsiteY4" fmla="*/ 989152 h 1145335"/>
                <a:gd name="connsiteX5" fmla="*/ 9936955 w 12173880"/>
                <a:gd name="connsiteY5" fmla="*/ 166192 h 1145335"/>
                <a:gd name="connsiteX6" fmla="*/ 12173880 w 12173880"/>
                <a:gd name="connsiteY6" fmla="*/ 1145335 h 1145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73880" h="1145335">
                  <a:moveTo>
                    <a:pt x="0" y="209982"/>
                  </a:moveTo>
                  <a:cubicBezTo>
                    <a:pt x="226892" y="125717"/>
                    <a:pt x="358768" y="-61046"/>
                    <a:pt x="1048987" y="19888"/>
                  </a:cubicBezTo>
                  <a:cubicBezTo>
                    <a:pt x="1739206" y="100822"/>
                    <a:pt x="2943319" y="874852"/>
                    <a:pt x="3810475" y="888568"/>
                  </a:cubicBezTo>
                  <a:cubicBezTo>
                    <a:pt x="4677631" y="902284"/>
                    <a:pt x="5547835" y="85420"/>
                    <a:pt x="6251923" y="102184"/>
                  </a:cubicBezTo>
                  <a:cubicBezTo>
                    <a:pt x="6956011" y="118948"/>
                    <a:pt x="7420831" y="978484"/>
                    <a:pt x="8035003" y="989152"/>
                  </a:cubicBezTo>
                  <a:cubicBezTo>
                    <a:pt x="8649175" y="999820"/>
                    <a:pt x="9247142" y="140162"/>
                    <a:pt x="9936955" y="166192"/>
                  </a:cubicBezTo>
                  <a:cubicBezTo>
                    <a:pt x="10626768" y="192222"/>
                    <a:pt x="11862984" y="880159"/>
                    <a:pt x="12173880" y="1145335"/>
                  </a:cubicBezTo>
                </a:path>
              </a:pathLst>
            </a:custGeom>
            <a:noFill/>
            <a:ln w="34925" cap="rnd">
              <a:solidFill>
                <a:schemeClr val="bg1"/>
              </a:solidFill>
              <a:prstDash val="sysDot"/>
            </a:ln>
            <a:effectLst>
              <a:outerShdw blurRad="381000" dist="114300" dir="5400000" algn="t"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3" name="任意多边形: 形状 22">
              <a:extLst>
                <a:ext uri="{FF2B5EF4-FFF2-40B4-BE49-F238E27FC236}">
                  <a16:creationId xmlns:a16="http://schemas.microsoft.com/office/drawing/2014/main" id="{E393F407-D118-4C45-AA9A-C7E39DA3201E}"/>
                </a:ext>
              </a:extLst>
            </p:cNvPr>
            <p:cNvSpPr/>
            <p:nvPr userDrawn="1"/>
          </p:nvSpPr>
          <p:spPr>
            <a:xfrm flipV="1">
              <a:off x="0" y="0"/>
              <a:ext cx="12192000" cy="1534750"/>
            </a:xfrm>
            <a:custGeom>
              <a:avLst/>
              <a:gdLst>
                <a:gd name="connsiteX0" fmla="*/ 0 w 12192000"/>
                <a:gd name="connsiteY0" fmla="*/ 1534750 h 1534750"/>
                <a:gd name="connsiteX1" fmla="*/ 12192000 w 12192000"/>
                <a:gd name="connsiteY1" fmla="*/ 1534750 h 1534750"/>
                <a:gd name="connsiteX2" fmla="*/ 12192000 w 12192000"/>
                <a:gd name="connsiteY2" fmla="*/ 1135124 h 1534750"/>
                <a:gd name="connsiteX3" fmla="*/ 12089687 w 12192000"/>
                <a:gd name="connsiteY3" fmla="*/ 1086422 h 1534750"/>
                <a:gd name="connsiteX4" fmla="*/ 11920728 w 12192000"/>
                <a:gd name="connsiteY4" fmla="*/ 983302 h 1534750"/>
                <a:gd name="connsiteX5" fmla="*/ 9927336 w 12192000"/>
                <a:gd name="connsiteY5" fmla="*/ 151198 h 1534750"/>
                <a:gd name="connsiteX6" fmla="*/ 8025384 w 12192000"/>
                <a:gd name="connsiteY6" fmla="*/ 974158 h 1534750"/>
                <a:gd name="connsiteX7" fmla="*/ 6242304 w 12192000"/>
                <a:gd name="connsiteY7" fmla="*/ 87190 h 1534750"/>
                <a:gd name="connsiteX8" fmla="*/ 3800856 w 12192000"/>
                <a:gd name="connsiteY8" fmla="*/ 873574 h 1534750"/>
                <a:gd name="connsiteX9" fmla="*/ 1039368 w 12192000"/>
                <a:gd name="connsiteY9" fmla="*/ 4894 h 1534750"/>
                <a:gd name="connsiteX10" fmla="*/ 86106 w 12192000"/>
                <a:gd name="connsiteY10" fmla="*/ 162056 h 1534750"/>
                <a:gd name="connsiteX11" fmla="*/ 0 w 12192000"/>
                <a:gd name="connsiteY11" fmla="*/ 203716 h 153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1534750">
                  <a:moveTo>
                    <a:pt x="0" y="1534750"/>
                  </a:moveTo>
                  <a:lnTo>
                    <a:pt x="12192000" y="1534750"/>
                  </a:lnTo>
                  <a:lnTo>
                    <a:pt x="12192000" y="1135124"/>
                  </a:lnTo>
                  <a:lnTo>
                    <a:pt x="12089687" y="1086422"/>
                  </a:lnTo>
                  <a:cubicBezTo>
                    <a:pt x="12019193" y="1051025"/>
                    <a:pt x="11959590" y="1016449"/>
                    <a:pt x="11920728" y="983302"/>
                  </a:cubicBezTo>
                  <a:cubicBezTo>
                    <a:pt x="11609832" y="718126"/>
                    <a:pt x="10576560" y="152722"/>
                    <a:pt x="9927336" y="151198"/>
                  </a:cubicBezTo>
                  <a:cubicBezTo>
                    <a:pt x="9278112" y="149674"/>
                    <a:pt x="8639556" y="984826"/>
                    <a:pt x="8025384" y="974158"/>
                  </a:cubicBezTo>
                  <a:cubicBezTo>
                    <a:pt x="7411212" y="963490"/>
                    <a:pt x="6946392" y="103954"/>
                    <a:pt x="6242304" y="87190"/>
                  </a:cubicBezTo>
                  <a:cubicBezTo>
                    <a:pt x="5538216" y="70426"/>
                    <a:pt x="4668012" y="887290"/>
                    <a:pt x="3800856" y="873574"/>
                  </a:cubicBezTo>
                  <a:cubicBezTo>
                    <a:pt x="2933700" y="859858"/>
                    <a:pt x="1760220" y="53662"/>
                    <a:pt x="1039368" y="4894"/>
                  </a:cubicBezTo>
                  <a:cubicBezTo>
                    <a:pt x="678942" y="-19490"/>
                    <a:pt x="353949" y="49471"/>
                    <a:pt x="86106" y="162056"/>
                  </a:cubicBezTo>
                  <a:lnTo>
                    <a:pt x="0" y="203716"/>
                  </a:lnTo>
                  <a:close/>
                </a:path>
              </a:pathLst>
            </a:custGeom>
            <a:solidFill>
              <a:schemeClr val="accent1"/>
            </a:solidFill>
            <a:ln>
              <a:noFill/>
            </a:ln>
            <a:effectLst>
              <a:outerShdw blurRad="381000" dist="114300" dir="10800000" algn="t"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4" name="任意多边形: 形状 23">
              <a:extLst>
                <a:ext uri="{FF2B5EF4-FFF2-40B4-BE49-F238E27FC236}">
                  <a16:creationId xmlns:a16="http://schemas.microsoft.com/office/drawing/2014/main" id="{EE0E621F-50FB-4FBD-9241-0156E9775678}"/>
                </a:ext>
              </a:extLst>
            </p:cNvPr>
            <p:cNvSpPr/>
            <p:nvPr userDrawn="1"/>
          </p:nvSpPr>
          <p:spPr>
            <a:xfrm flipV="1">
              <a:off x="0" y="0"/>
              <a:ext cx="12192000" cy="1214710"/>
            </a:xfrm>
            <a:custGeom>
              <a:avLst/>
              <a:gdLst>
                <a:gd name="connsiteX0" fmla="*/ 0 w 12192000"/>
                <a:gd name="connsiteY0" fmla="*/ 1214710 h 1214710"/>
                <a:gd name="connsiteX1" fmla="*/ 12192000 w 12192000"/>
                <a:gd name="connsiteY1" fmla="*/ 1214710 h 1214710"/>
                <a:gd name="connsiteX2" fmla="*/ 12192000 w 12192000"/>
                <a:gd name="connsiteY2" fmla="*/ 1116106 h 1214710"/>
                <a:gd name="connsiteX3" fmla="*/ 12129640 w 12192000"/>
                <a:gd name="connsiteY3" fmla="*/ 1086422 h 1214710"/>
                <a:gd name="connsiteX4" fmla="*/ 11960681 w 12192000"/>
                <a:gd name="connsiteY4" fmla="*/ 983302 h 1214710"/>
                <a:gd name="connsiteX5" fmla="*/ 9967289 w 12192000"/>
                <a:gd name="connsiteY5" fmla="*/ 151198 h 1214710"/>
                <a:gd name="connsiteX6" fmla="*/ 8065337 w 12192000"/>
                <a:gd name="connsiteY6" fmla="*/ 974158 h 1214710"/>
                <a:gd name="connsiteX7" fmla="*/ 6282257 w 12192000"/>
                <a:gd name="connsiteY7" fmla="*/ 87190 h 1214710"/>
                <a:gd name="connsiteX8" fmla="*/ 3840809 w 12192000"/>
                <a:gd name="connsiteY8" fmla="*/ 873574 h 1214710"/>
                <a:gd name="connsiteX9" fmla="*/ 1079321 w 12192000"/>
                <a:gd name="connsiteY9" fmla="*/ 4894 h 1214710"/>
                <a:gd name="connsiteX10" fmla="*/ 126059 w 12192000"/>
                <a:gd name="connsiteY10" fmla="*/ 162056 h 1214710"/>
                <a:gd name="connsiteX11" fmla="*/ 0 w 12192000"/>
                <a:gd name="connsiteY11" fmla="*/ 223046 h 1214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1214710">
                  <a:moveTo>
                    <a:pt x="0" y="1214710"/>
                  </a:moveTo>
                  <a:lnTo>
                    <a:pt x="12192000" y="1214710"/>
                  </a:lnTo>
                  <a:lnTo>
                    <a:pt x="12192000" y="1116106"/>
                  </a:lnTo>
                  <a:lnTo>
                    <a:pt x="12129640" y="1086422"/>
                  </a:lnTo>
                  <a:cubicBezTo>
                    <a:pt x="12059146" y="1051025"/>
                    <a:pt x="11999543" y="1016449"/>
                    <a:pt x="11960681" y="983302"/>
                  </a:cubicBezTo>
                  <a:cubicBezTo>
                    <a:pt x="11649785" y="718126"/>
                    <a:pt x="10616513" y="152722"/>
                    <a:pt x="9967289" y="151198"/>
                  </a:cubicBezTo>
                  <a:cubicBezTo>
                    <a:pt x="9318065" y="149674"/>
                    <a:pt x="8679509" y="984826"/>
                    <a:pt x="8065337" y="974158"/>
                  </a:cubicBezTo>
                  <a:cubicBezTo>
                    <a:pt x="7451165" y="963490"/>
                    <a:pt x="6986345" y="103954"/>
                    <a:pt x="6282257" y="87190"/>
                  </a:cubicBezTo>
                  <a:cubicBezTo>
                    <a:pt x="5578169" y="70426"/>
                    <a:pt x="4707965" y="887290"/>
                    <a:pt x="3840809" y="873574"/>
                  </a:cubicBezTo>
                  <a:cubicBezTo>
                    <a:pt x="2973653" y="859858"/>
                    <a:pt x="1800173" y="53662"/>
                    <a:pt x="1079321" y="4894"/>
                  </a:cubicBezTo>
                  <a:cubicBezTo>
                    <a:pt x="718895" y="-19490"/>
                    <a:pt x="393902" y="49471"/>
                    <a:pt x="126059" y="162056"/>
                  </a:cubicBezTo>
                  <a:lnTo>
                    <a:pt x="0" y="223046"/>
                  </a:lnTo>
                  <a:close/>
                </a:path>
              </a:pathLst>
            </a:custGeom>
            <a:solidFill>
              <a:schemeClr val="accent2"/>
            </a:solidFill>
            <a:ln>
              <a:noFill/>
            </a:ln>
            <a:effectLst>
              <a:outerShdw blurRad="381000" dist="114300" dir="10800000" algn="t"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5" name="任意多边形: 形状 24">
              <a:extLst>
                <a:ext uri="{FF2B5EF4-FFF2-40B4-BE49-F238E27FC236}">
                  <a16:creationId xmlns:a16="http://schemas.microsoft.com/office/drawing/2014/main" id="{70057F8C-4489-49B7-BA48-2C9112BCEB9D}"/>
                </a:ext>
              </a:extLst>
            </p:cNvPr>
            <p:cNvSpPr/>
            <p:nvPr userDrawn="1"/>
          </p:nvSpPr>
          <p:spPr>
            <a:xfrm flipV="1">
              <a:off x="0" y="0"/>
              <a:ext cx="11664580" cy="775798"/>
            </a:xfrm>
            <a:custGeom>
              <a:avLst/>
              <a:gdLst>
                <a:gd name="connsiteX0" fmla="*/ 8668022 w 11664580"/>
                <a:gd name="connsiteY0" fmla="*/ 775798 h 775798"/>
                <a:gd name="connsiteX1" fmla="*/ 11664580 w 11664580"/>
                <a:gd name="connsiteY1" fmla="*/ 775798 h 775798"/>
                <a:gd name="connsiteX2" fmla="*/ 11609351 w 11664580"/>
                <a:gd name="connsiteY2" fmla="*/ 741629 h 775798"/>
                <a:gd name="connsiteX3" fmla="*/ 9967289 w 11664580"/>
                <a:gd name="connsiteY3" fmla="*/ 151198 h 775798"/>
                <a:gd name="connsiteX4" fmla="*/ 8765844 w 11664580"/>
                <a:gd name="connsiteY4" fmla="*/ 718054 h 775798"/>
                <a:gd name="connsiteX5" fmla="*/ 4419931 w 11664580"/>
                <a:gd name="connsiteY5" fmla="*/ 775798 h 775798"/>
                <a:gd name="connsiteX6" fmla="*/ 7535256 w 11664580"/>
                <a:gd name="connsiteY6" fmla="*/ 775798 h 775798"/>
                <a:gd name="connsiteX7" fmla="*/ 7521447 w 11664580"/>
                <a:gd name="connsiteY7" fmla="*/ 767090 h 775798"/>
                <a:gd name="connsiteX8" fmla="*/ 6282257 w 11664580"/>
                <a:gd name="connsiteY8" fmla="*/ 87190 h 775798"/>
                <a:gd name="connsiteX9" fmla="*/ 4489105 w 11664580"/>
                <a:gd name="connsiteY9" fmla="*/ 754130 h 775798"/>
                <a:gd name="connsiteX10" fmla="*/ 0 w 11664580"/>
                <a:gd name="connsiteY10" fmla="*/ 775798 h 775798"/>
                <a:gd name="connsiteX11" fmla="*/ 3269371 w 11664580"/>
                <a:gd name="connsiteY11" fmla="*/ 775798 h 775798"/>
                <a:gd name="connsiteX12" fmla="*/ 3144865 w 11664580"/>
                <a:gd name="connsiteY12" fmla="*/ 738914 h 775798"/>
                <a:gd name="connsiteX13" fmla="*/ 1079321 w 11664580"/>
                <a:gd name="connsiteY13" fmla="*/ 4894 h 775798"/>
                <a:gd name="connsiteX14" fmla="*/ 126059 w 11664580"/>
                <a:gd name="connsiteY14" fmla="*/ 162056 h 775798"/>
                <a:gd name="connsiteX15" fmla="*/ 0 w 11664580"/>
                <a:gd name="connsiteY15" fmla="*/ 223046 h 775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664580" h="775798">
                  <a:moveTo>
                    <a:pt x="8668022" y="775798"/>
                  </a:moveTo>
                  <a:lnTo>
                    <a:pt x="11664580" y="775798"/>
                  </a:lnTo>
                  <a:lnTo>
                    <a:pt x="11609351" y="741629"/>
                  </a:lnTo>
                  <a:cubicBezTo>
                    <a:pt x="11157152" y="470666"/>
                    <a:pt x="10454207" y="152341"/>
                    <a:pt x="9967289" y="151198"/>
                  </a:cubicBezTo>
                  <a:cubicBezTo>
                    <a:pt x="9561524" y="150245"/>
                    <a:pt x="9159926" y="476119"/>
                    <a:pt x="8765844" y="718054"/>
                  </a:cubicBezTo>
                  <a:close/>
                  <a:moveTo>
                    <a:pt x="4419931" y="775798"/>
                  </a:moveTo>
                  <a:lnTo>
                    <a:pt x="7535256" y="775798"/>
                  </a:lnTo>
                  <a:lnTo>
                    <a:pt x="7521447" y="767090"/>
                  </a:lnTo>
                  <a:cubicBezTo>
                    <a:pt x="7137287" y="508582"/>
                    <a:pt x="6766318" y="98715"/>
                    <a:pt x="6282257" y="87190"/>
                  </a:cubicBezTo>
                  <a:cubicBezTo>
                    <a:pt x="5754191" y="74617"/>
                    <a:pt x="5132685" y="530960"/>
                    <a:pt x="4489105" y="754130"/>
                  </a:cubicBezTo>
                  <a:close/>
                  <a:moveTo>
                    <a:pt x="0" y="775798"/>
                  </a:moveTo>
                  <a:lnTo>
                    <a:pt x="3269371" y="775798"/>
                  </a:lnTo>
                  <a:lnTo>
                    <a:pt x="3144865" y="738914"/>
                  </a:lnTo>
                  <a:cubicBezTo>
                    <a:pt x="2415203" y="504099"/>
                    <a:pt x="1619960" y="41470"/>
                    <a:pt x="1079321" y="4894"/>
                  </a:cubicBezTo>
                  <a:cubicBezTo>
                    <a:pt x="718895" y="-19490"/>
                    <a:pt x="393902" y="49471"/>
                    <a:pt x="126059" y="162056"/>
                  </a:cubicBezTo>
                  <a:lnTo>
                    <a:pt x="0" y="223046"/>
                  </a:lnTo>
                  <a:close/>
                </a:path>
              </a:pathLst>
            </a:custGeom>
            <a:solidFill>
              <a:schemeClr val="accent3"/>
            </a:solidFill>
            <a:ln>
              <a:noFill/>
            </a:ln>
            <a:effectLst>
              <a:outerShdw blurRad="381000" dist="114300" dir="11400000" algn="t"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grpSp>
    </p:spTree>
    <p:extLst>
      <p:ext uri="{BB962C8B-B14F-4D97-AF65-F5344CB8AC3E}">
        <p14:creationId xmlns:p14="http://schemas.microsoft.com/office/powerpoint/2010/main" val="886545957"/>
      </p:ext>
    </p:extLst>
  </p:cSld>
  <p:clrMapOvr>
    <a:masterClrMapping/>
  </p:clrMapOvr>
  <p:extLst>
    <p:ext uri="{DCECCB84-F9BA-43D5-87BE-67443E8EF086}">
      <p15:sldGuideLst xmlns:p15="http://schemas.microsoft.com/office/powerpoint/2012/main">
        <p15:guide id="1" orient="horz" pos="3589" userDrawn="1">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42" name="任意多边形: 形状 41">
            <a:extLst>
              <a:ext uri="{FF2B5EF4-FFF2-40B4-BE49-F238E27FC236}">
                <a16:creationId xmlns:a16="http://schemas.microsoft.com/office/drawing/2014/main" id="{17AD830A-3441-9277-F7B2-05AFC9187D59}"/>
              </a:ext>
            </a:extLst>
          </p:cNvPr>
          <p:cNvSpPr/>
          <p:nvPr userDrawn="1"/>
        </p:nvSpPr>
        <p:spPr>
          <a:xfrm rot="16200000" flipV="1">
            <a:off x="1978800" y="-2704949"/>
            <a:ext cx="8690185" cy="12381604"/>
          </a:xfrm>
          <a:custGeom>
            <a:avLst/>
            <a:gdLst>
              <a:gd name="connsiteX0" fmla="*/ 984159 w 14336443"/>
              <a:gd name="connsiteY0" fmla="*/ 580966 h 1906560"/>
              <a:gd name="connsiteX1" fmla="*/ 2547783 w 14336443"/>
              <a:gd name="connsiteY1" fmla="*/ 4894 h 1906560"/>
              <a:gd name="connsiteX2" fmla="*/ 5309271 w 14336443"/>
              <a:gd name="connsiteY2" fmla="*/ 873574 h 1906560"/>
              <a:gd name="connsiteX3" fmla="*/ 7750719 w 14336443"/>
              <a:gd name="connsiteY3" fmla="*/ 87190 h 1906560"/>
              <a:gd name="connsiteX4" fmla="*/ 9533799 w 14336443"/>
              <a:gd name="connsiteY4" fmla="*/ 974158 h 1906560"/>
              <a:gd name="connsiteX5" fmla="*/ 11435751 w 14336443"/>
              <a:gd name="connsiteY5" fmla="*/ 151198 h 1906560"/>
              <a:gd name="connsiteX6" fmla="*/ 13429143 w 14336443"/>
              <a:gd name="connsiteY6" fmla="*/ 983302 h 1906560"/>
              <a:gd name="connsiteX7" fmla="*/ 13301127 w 14336443"/>
              <a:gd name="connsiteY7" fmla="*/ 1742254 h 1906560"/>
              <a:gd name="connsiteX8" fmla="*/ 965871 w 14336443"/>
              <a:gd name="connsiteY8" fmla="*/ 1806262 h 1906560"/>
              <a:gd name="connsiteX9" fmla="*/ 984159 w 14336443"/>
              <a:gd name="connsiteY9" fmla="*/ 580966 h 1906560"/>
              <a:gd name="connsiteX0" fmla="*/ 1142822 w 14495106"/>
              <a:gd name="connsiteY0" fmla="*/ 581540 h 2103511"/>
              <a:gd name="connsiteX1" fmla="*/ 2706446 w 14495106"/>
              <a:gd name="connsiteY1" fmla="*/ 5468 h 2103511"/>
              <a:gd name="connsiteX2" fmla="*/ 5467934 w 14495106"/>
              <a:gd name="connsiteY2" fmla="*/ 874148 h 2103511"/>
              <a:gd name="connsiteX3" fmla="*/ 7909382 w 14495106"/>
              <a:gd name="connsiteY3" fmla="*/ 87764 h 2103511"/>
              <a:gd name="connsiteX4" fmla="*/ 9692462 w 14495106"/>
              <a:gd name="connsiteY4" fmla="*/ 974732 h 2103511"/>
              <a:gd name="connsiteX5" fmla="*/ 11594414 w 14495106"/>
              <a:gd name="connsiteY5" fmla="*/ 151772 h 2103511"/>
              <a:gd name="connsiteX6" fmla="*/ 13587806 w 14495106"/>
              <a:gd name="connsiteY6" fmla="*/ 983876 h 2103511"/>
              <a:gd name="connsiteX7" fmla="*/ 13459790 w 14495106"/>
              <a:gd name="connsiteY7" fmla="*/ 1742828 h 2103511"/>
              <a:gd name="connsiteX8" fmla="*/ 917498 w 14495106"/>
              <a:gd name="connsiteY8" fmla="*/ 2048376 h 2103511"/>
              <a:gd name="connsiteX9" fmla="*/ 1142822 w 14495106"/>
              <a:gd name="connsiteY9" fmla="*/ 581540 h 2103511"/>
              <a:gd name="connsiteX0" fmla="*/ 1142822 w 14014382"/>
              <a:gd name="connsiteY0" fmla="*/ 581540 h 2127079"/>
              <a:gd name="connsiteX1" fmla="*/ 2706446 w 14014382"/>
              <a:gd name="connsiteY1" fmla="*/ 5468 h 2127079"/>
              <a:gd name="connsiteX2" fmla="*/ 5467934 w 14014382"/>
              <a:gd name="connsiteY2" fmla="*/ 874148 h 2127079"/>
              <a:gd name="connsiteX3" fmla="*/ 7909382 w 14014382"/>
              <a:gd name="connsiteY3" fmla="*/ 87764 h 2127079"/>
              <a:gd name="connsiteX4" fmla="*/ 9692462 w 14014382"/>
              <a:gd name="connsiteY4" fmla="*/ 974732 h 2127079"/>
              <a:gd name="connsiteX5" fmla="*/ 11594414 w 14014382"/>
              <a:gd name="connsiteY5" fmla="*/ 151772 h 2127079"/>
              <a:gd name="connsiteX6" fmla="*/ 13459790 w 14014382"/>
              <a:gd name="connsiteY6" fmla="*/ 1742828 h 2127079"/>
              <a:gd name="connsiteX7" fmla="*/ 917498 w 14014382"/>
              <a:gd name="connsiteY7" fmla="*/ 2048376 h 2127079"/>
              <a:gd name="connsiteX8" fmla="*/ 1142822 w 14014382"/>
              <a:gd name="connsiteY8" fmla="*/ 581540 h 2127079"/>
              <a:gd name="connsiteX0" fmla="*/ 1142822 w 13760144"/>
              <a:gd name="connsiteY0" fmla="*/ 581540 h 2107892"/>
              <a:gd name="connsiteX1" fmla="*/ 2706446 w 13760144"/>
              <a:gd name="connsiteY1" fmla="*/ 5468 h 2107892"/>
              <a:gd name="connsiteX2" fmla="*/ 5467934 w 13760144"/>
              <a:gd name="connsiteY2" fmla="*/ 874148 h 2107892"/>
              <a:gd name="connsiteX3" fmla="*/ 7909382 w 13760144"/>
              <a:gd name="connsiteY3" fmla="*/ 87764 h 2107892"/>
              <a:gd name="connsiteX4" fmla="*/ 9692462 w 13760144"/>
              <a:gd name="connsiteY4" fmla="*/ 974732 h 2107892"/>
              <a:gd name="connsiteX5" fmla="*/ 13459790 w 13760144"/>
              <a:gd name="connsiteY5" fmla="*/ 1742828 h 2107892"/>
              <a:gd name="connsiteX6" fmla="*/ 917498 w 13760144"/>
              <a:gd name="connsiteY6" fmla="*/ 2048376 h 2107892"/>
              <a:gd name="connsiteX7" fmla="*/ 1142822 w 13760144"/>
              <a:gd name="connsiteY7" fmla="*/ 581540 h 2107892"/>
              <a:gd name="connsiteX0" fmla="*/ 1142822 w 13623715"/>
              <a:gd name="connsiteY0" fmla="*/ 581540 h 2128943"/>
              <a:gd name="connsiteX1" fmla="*/ 2706446 w 13623715"/>
              <a:gd name="connsiteY1" fmla="*/ 5468 h 2128943"/>
              <a:gd name="connsiteX2" fmla="*/ 5467934 w 13623715"/>
              <a:gd name="connsiteY2" fmla="*/ 874148 h 2128943"/>
              <a:gd name="connsiteX3" fmla="*/ 7909382 w 13623715"/>
              <a:gd name="connsiteY3" fmla="*/ 87764 h 2128943"/>
              <a:gd name="connsiteX4" fmla="*/ 13459790 w 13623715"/>
              <a:gd name="connsiteY4" fmla="*/ 1742828 h 2128943"/>
              <a:gd name="connsiteX5" fmla="*/ 917498 w 13623715"/>
              <a:gd name="connsiteY5" fmla="*/ 2048376 h 2128943"/>
              <a:gd name="connsiteX6" fmla="*/ 1142822 w 13623715"/>
              <a:gd name="connsiteY6" fmla="*/ 581540 h 2128943"/>
              <a:gd name="connsiteX0" fmla="*/ 699848 w 7794264"/>
              <a:gd name="connsiteY0" fmla="*/ 581540 h 2394466"/>
              <a:gd name="connsiteX1" fmla="*/ 2263472 w 7794264"/>
              <a:gd name="connsiteY1" fmla="*/ 5468 h 2394466"/>
              <a:gd name="connsiteX2" fmla="*/ 5024960 w 7794264"/>
              <a:gd name="connsiteY2" fmla="*/ 874148 h 2394466"/>
              <a:gd name="connsiteX3" fmla="*/ 7466408 w 7794264"/>
              <a:gd name="connsiteY3" fmla="*/ 87764 h 2394466"/>
              <a:gd name="connsiteX4" fmla="*/ 7000064 w 7794264"/>
              <a:gd name="connsiteY4" fmla="*/ 2236604 h 2394466"/>
              <a:gd name="connsiteX5" fmla="*/ 474524 w 7794264"/>
              <a:gd name="connsiteY5" fmla="*/ 2048376 h 2394466"/>
              <a:gd name="connsiteX6" fmla="*/ 699848 w 7794264"/>
              <a:gd name="connsiteY6" fmla="*/ 581540 h 2394466"/>
              <a:gd name="connsiteX0" fmla="*/ 699848 w 7946191"/>
              <a:gd name="connsiteY0" fmla="*/ 7777733 h 9590659"/>
              <a:gd name="connsiteX1" fmla="*/ 2263472 w 7946191"/>
              <a:gd name="connsiteY1" fmla="*/ 7201661 h 9590659"/>
              <a:gd name="connsiteX2" fmla="*/ 5024960 w 7946191"/>
              <a:gd name="connsiteY2" fmla="*/ 8070341 h 9590659"/>
              <a:gd name="connsiteX3" fmla="*/ 7722440 w 7946191"/>
              <a:gd name="connsiteY3" fmla="*/ 5333 h 9590659"/>
              <a:gd name="connsiteX4" fmla="*/ 7000064 w 7946191"/>
              <a:gd name="connsiteY4" fmla="*/ 9432797 h 9590659"/>
              <a:gd name="connsiteX5" fmla="*/ 474524 w 7946191"/>
              <a:gd name="connsiteY5" fmla="*/ 9244569 h 9590659"/>
              <a:gd name="connsiteX6" fmla="*/ 699848 w 7946191"/>
              <a:gd name="connsiteY6" fmla="*/ 7777733 h 9590659"/>
              <a:gd name="connsiteX0" fmla="*/ 699848 w 7880133"/>
              <a:gd name="connsiteY0" fmla="*/ 7821750 h 9634676"/>
              <a:gd name="connsiteX1" fmla="*/ 2263472 w 7880133"/>
              <a:gd name="connsiteY1" fmla="*/ 7245678 h 9634676"/>
              <a:gd name="connsiteX2" fmla="*/ 5024960 w 7880133"/>
              <a:gd name="connsiteY2" fmla="*/ 8114358 h 9634676"/>
              <a:gd name="connsiteX3" fmla="*/ 5940007 w 7880133"/>
              <a:gd name="connsiteY3" fmla="*/ 5866201 h 9634676"/>
              <a:gd name="connsiteX4" fmla="*/ 7722440 w 7880133"/>
              <a:gd name="connsiteY4" fmla="*/ 49350 h 9634676"/>
              <a:gd name="connsiteX5" fmla="*/ 7000064 w 7880133"/>
              <a:gd name="connsiteY5" fmla="*/ 9476814 h 9634676"/>
              <a:gd name="connsiteX6" fmla="*/ 474524 w 7880133"/>
              <a:gd name="connsiteY6" fmla="*/ 9288586 h 9634676"/>
              <a:gd name="connsiteX7" fmla="*/ 699848 w 7880133"/>
              <a:gd name="connsiteY7" fmla="*/ 7821750 h 9634676"/>
              <a:gd name="connsiteX0" fmla="*/ 699848 w 7880133"/>
              <a:gd name="connsiteY0" fmla="*/ 7821750 h 9634676"/>
              <a:gd name="connsiteX1" fmla="*/ 2263472 w 7880133"/>
              <a:gd name="connsiteY1" fmla="*/ 7245678 h 9634676"/>
              <a:gd name="connsiteX2" fmla="*/ 4695776 w 7880133"/>
              <a:gd name="connsiteY2" fmla="*/ 8114358 h 9634676"/>
              <a:gd name="connsiteX3" fmla="*/ 5940007 w 7880133"/>
              <a:gd name="connsiteY3" fmla="*/ 5866201 h 9634676"/>
              <a:gd name="connsiteX4" fmla="*/ 7722440 w 7880133"/>
              <a:gd name="connsiteY4" fmla="*/ 49350 h 9634676"/>
              <a:gd name="connsiteX5" fmla="*/ 7000064 w 7880133"/>
              <a:gd name="connsiteY5" fmla="*/ 9476814 h 9634676"/>
              <a:gd name="connsiteX6" fmla="*/ 474524 w 7880133"/>
              <a:gd name="connsiteY6" fmla="*/ 9288586 h 9634676"/>
              <a:gd name="connsiteX7" fmla="*/ 699848 w 7880133"/>
              <a:gd name="connsiteY7" fmla="*/ 7821750 h 9634676"/>
              <a:gd name="connsiteX0" fmla="*/ 699848 w 7889323"/>
              <a:gd name="connsiteY0" fmla="*/ 7797011 h 9609937"/>
              <a:gd name="connsiteX1" fmla="*/ 2263472 w 7889323"/>
              <a:gd name="connsiteY1" fmla="*/ 7220939 h 9609937"/>
              <a:gd name="connsiteX2" fmla="*/ 4695776 w 7889323"/>
              <a:gd name="connsiteY2" fmla="*/ 8089619 h 9609937"/>
              <a:gd name="connsiteX3" fmla="*/ 5811991 w 7889323"/>
              <a:gd name="connsiteY3" fmla="*/ 6755862 h 9609937"/>
              <a:gd name="connsiteX4" fmla="*/ 7722440 w 7889323"/>
              <a:gd name="connsiteY4" fmla="*/ 24611 h 9609937"/>
              <a:gd name="connsiteX5" fmla="*/ 7000064 w 7889323"/>
              <a:gd name="connsiteY5" fmla="*/ 9452075 h 9609937"/>
              <a:gd name="connsiteX6" fmla="*/ 474524 w 7889323"/>
              <a:gd name="connsiteY6" fmla="*/ 9263847 h 9609937"/>
              <a:gd name="connsiteX7" fmla="*/ 699848 w 7889323"/>
              <a:gd name="connsiteY7" fmla="*/ 7797011 h 9609937"/>
              <a:gd name="connsiteX0" fmla="*/ 699848 w 7825513"/>
              <a:gd name="connsiteY0" fmla="*/ 7973266 h 9786192"/>
              <a:gd name="connsiteX1" fmla="*/ 2263472 w 7825513"/>
              <a:gd name="connsiteY1" fmla="*/ 7397194 h 9786192"/>
              <a:gd name="connsiteX2" fmla="*/ 4695776 w 7825513"/>
              <a:gd name="connsiteY2" fmla="*/ 8265874 h 9786192"/>
              <a:gd name="connsiteX3" fmla="*/ 5811991 w 7825513"/>
              <a:gd name="connsiteY3" fmla="*/ 6932117 h 9786192"/>
              <a:gd name="connsiteX4" fmla="*/ 6708103 w 7825513"/>
              <a:gd name="connsiteY4" fmla="*/ 3475685 h 9786192"/>
              <a:gd name="connsiteX5" fmla="*/ 7722440 w 7825513"/>
              <a:gd name="connsiteY5" fmla="*/ 200866 h 9786192"/>
              <a:gd name="connsiteX6" fmla="*/ 7000064 w 7825513"/>
              <a:gd name="connsiteY6" fmla="*/ 9628330 h 9786192"/>
              <a:gd name="connsiteX7" fmla="*/ 474524 w 7825513"/>
              <a:gd name="connsiteY7" fmla="*/ 9440102 h 9786192"/>
              <a:gd name="connsiteX8" fmla="*/ 699848 w 7825513"/>
              <a:gd name="connsiteY8" fmla="*/ 7973266 h 9786192"/>
              <a:gd name="connsiteX0" fmla="*/ 699848 w 7850097"/>
              <a:gd name="connsiteY0" fmla="*/ 7994523 h 9807449"/>
              <a:gd name="connsiteX1" fmla="*/ 2263472 w 7850097"/>
              <a:gd name="connsiteY1" fmla="*/ 7418451 h 9807449"/>
              <a:gd name="connsiteX2" fmla="*/ 4695776 w 7850097"/>
              <a:gd name="connsiteY2" fmla="*/ 8287131 h 9807449"/>
              <a:gd name="connsiteX3" fmla="*/ 5811991 w 7850097"/>
              <a:gd name="connsiteY3" fmla="*/ 6953374 h 9807449"/>
              <a:gd name="connsiteX4" fmla="*/ 6360631 w 7850097"/>
              <a:gd name="connsiteY4" fmla="*/ 3295774 h 9807449"/>
              <a:gd name="connsiteX5" fmla="*/ 7722440 w 7850097"/>
              <a:gd name="connsiteY5" fmla="*/ 222123 h 9807449"/>
              <a:gd name="connsiteX6" fmla="*/ 7000064 w 7850097"/>
              <a:gd name="connsiteY6" fmla="*/ 9649587 h 9807449"/>
              <a:gd name="connsiteX7" fmla="*/ 474524 w 7850097"/>
              <a:gd name="connsiteY7" fmla="*/ 9461359 h 9807449"/>
              <a:gd name="connsiteX8" fmla="*/ 699848 w 7850097"/>
              <a:gd name="connsiteY8" fmla="*/ 7994523 h 9807449"/>
              <a:gd name="connsiteX0" fmla="*/ 699848 w 7850097"/>
              <a:gd name="connsiteY0" fmla="*/ 7994523 h 9807449"/>
              <a:gd name="connsiteX1" fmla="*/ 2263472 w 7850097"/>
              <a:gd name="connsiteY1" fmla="*/ 7418451 h 9807449"/>
              <a:gd name="connsiteX2" fmla="*/ 4695776 w 7850097"/>
              <a:gd name="connsiteY2" fmla="*/ 8287131 h 9807449"/>
              <a:gd name="connsiteX3" fmla="*/ 6378919 w 7850097"/>
              <a:gd name="connsiteY3" fmla="*/ 6624190 h 9807449"/>
              <a:gd name="connsiteX4" fmla="*/ 6360631 w 7850097"/>
              <a:gd name="connsiteY4" fmla="*/ 3295774 h 9807449"/>
              <a:gd name="connsiteX5" fmla="*/ 7722440 w 7850097"/>
              <a:gd name="connsiteY5" fmla="*/ 222123 h 9807449"/>
              <a:gd name="connsiteX6" fmla="*/ 7000064 w 7850097"/>
              <a:gd name="connsiteY6" fmla="*/ 9649587 h 9807449"/>
              <a:gd name="connsiteX7" fmla="*/ 474524 w 7850097"/>
              <a:gd name="connsiteY7" fmla="*/ 9461359 h 9807449"/>
              <a:gd name="connsiteX8" fmla="*/ 699848 w 7850097"/>
              <a:gd name="connsiteY8" fmla="*/ 7994523 h 9807449"/>
              <a:gd name="connsiteX0" fmla="*/ 699848 w 7850097"/>
              <a:gd name="connsiteY0" fmla="*/ 7994523 h 9807449"/>
              <a:gd name="connsiteX1" fmla="*/ 2263472 w 7850097"/>
              <a:gd name="connsiteY1" fmla="*/ 7418451 h 9807449"/>
              <a:gd name="connsiteX2" fmla="*/ 5134688 w 7850097"/>
              <a:gd name="connsiteY2" fmla="*/ 7080123 h 9807449"/>
              <a:gd name="connsiteX3" fmla="*/ 6378919 w 7850097"/>
              <a:gd name="connsiteY3" fmla="*/ 6624190 h 9807449"/>
              <a:gd name="connsiteX4" fmla="*/ 6360631 w 7850097"/>
              <a:gd name="connsiteY4" fmla="*/ 3295774 h 9807449"/>
              <a:gd name="connsiteX5" fmla="*/ 7722440 w 7850097"/>
              <a:gd name="connsiteY5" fmla="*/ 222123 h 9807449"/>
              <a:gd name="connsiteX6" fmla="*/ 7000064 w 7850097"/>
              <a:gd name="connsiteY6" fmla="*/ 9649587 h 9807449"/>
              <a:gd name="connsiteX7" fmla="*/ 474524 w 7850097"/>
              <a:gd name="connsiteY7" fmla="*/ 9461359 h 9807449"/>
              <a:gd name="connsiteX8" fmla="*/ 699848 w 7850097"/>
              <a:gd name="connsiteY8" fmla="*/ 7994523 h 9807449"/>
              <a:gd name="connsiteX0" fmla="*/ 699848 w 7850097"/>
              <a:gd name="connsiteY0" fmla="*/ 7994523 h 9807449"/>
              <a:gd name="connsiteX1" fmla="*/ 2263472 w 7850097"/>
              <a:gd name="connsiteY1" fmla="*/ 7418451 h 9807449"/>
              <a:gd name="connsiteX2" fmla="*/ 3672295 w 7850097"/>
              <a:gd name="connsiteY2" fmla="*/ 7245983 h 9807449"/>
              <a:gd name="connsiteX3" fmla="*/ 5134688 w 7850097"/>
              <a:gd name="connsiteY3" fmla="*/ 7080123 h 9807449"/>
              <a:gd name="connsiteX4" fmla="*/ 6378919 w 7850097"/>
              <a:gd name="connsiteY4" fmla="*/ 6624190 h 9807449"/>
              <a:gd name="connsiteX5" fmla="*/ 6360631 w 7850097"/>
              <a:gd name="connsiteY5" fmla="*/ 3295774 h 9807449"/>
              <a:gd name="connsiteX6" fmla="*/ 7722440 w 7850097"/>
              <a:gd name="connsiteY6" fmla="*/ 222123 h 9807449"/>
              <a:gd name="connsiteX7" fmla="*/ 7000064 w 7850097"/>
              <a:gd name="connsiteY7" fmla="*/ 9649587 h 9807449"/>
              <a:gd name="connsiteX8" fmla="*/ 474524 w 7850097"/>
              <a:gd name="connsiteY8" fmla="*/ 9461359 h 9807449"/>
              <a:gd name="connsiteX9" fmla="*/ 699848 w 7850097"/>
              <a:gd name="connsiteY9" fmla="*/ 7994523 h 9807449"/>
              <a:gd name="connsiteX0" fmla="*/ 699848 w 7850097"/>
              <a:gd name="connsiteY0" fmla="*/ 7994523 h 9807449"/>
              <a:gd name="connsiteX1" fmla="*/ 2263472 w 7850097"/>
              <a:gd name="connsiteY1" fmla="*/ 7418451 h 9807449"/>
              <a:gd name="connsiteX2" fmla="*/ 3836887 w 7850097"/>
              <a:gd name="connsiteY2" fmla="*/ 8068943 h 9807449"/>
              <a:gd name="connsiteX3" fmla="*/ 5134688 w 7850097"/>
              <a:gd name="connsiteY3" fmla="*/ 7080123 h 9807449"/>
              <a:gd name="connsiteX4" fmla="*/ 6378919 w 7850097"/>
              <a:gd name="connsiteY4" fmla="*/ 6624190 h 9807449"/>
              <a:gd name="connsiteX5" fmla="*/ 6360631 w 7850097"/>
              <a:gd name="connsiteY5" fmla="*/ 3295774 h 9807449"/>
              <a:gd name="connsiteX6" fmla="*/ 7722440 w 7850097"/>
              <a:gd name="connsiteY6" fmla="*/ 222123 h 9807449"/>
              <a:gd name="connsiteX7" fmla="*/ 7000064 w 7850097"/>
              <a:gd name="connsiteY7" fmla="*/ 9649587 h 9807449"/>
              <a:gd name="connsiteX8" fmla="*/ 474524 w 7850097"/>
              <a:gd name="connsiteY8" fmla="*/ 9461359 h 9807449"/>
              <a:gd name="connsiteX9" fmla="*/ 699848 w 7850097"/>
              <a:gd name="connsiteY9" fmla="*/ 7994523 h 9807449"/>
              <a:gd name="connsiteX0" fmla="*/ 699848 w 7850097"/>
              <a:gd name="connsiteY0" fmla="*/ 7994523 h 9807449"/>
              <a:gd name="connsiteX1" fmla="*/ 2263472 w 7850097"/>
              <a:gd name="connsiteY1" fmla="*/ 7418451 h 9807449"/>
              <a:gd name="connsiteX2" fmla="*/ 3836887 w 7850097"/>
              <a:gd name="connsiteY2" fmla="*/ 8068943 h 9807449"/>
              <a:gd name="connsiteX3" fmla="*/ 5006672 w 7850097"/>
              <a:gd name="connsiteY3" fmla="*/ 7080123 h 9807449"/>
              <a:gd name="connsiteX4" fmla="*/ 6378919 w 7850097"/>
              <a:gd name="connsiteY4" fmla="*/ 6624190 h 9807449"/>
              <a:gd name="connsiteX5" fmla="*/ 6360631 w 7850097"/>
              <a:gd name="connsiteY5" fmla="*/ 3295774 h 9807449"/>
              <a:gd name="connsiteX6" fmla="*/ 7722440 w 7850097"/>
              <a:gd name="connsiteY6" fmla="*/ 222123 h 9807449"/>
              <a:gd name="connsiteX7" fmla="*/ 7000064 w 7850097"/>
              <a:gd name="connsiteY7" fmla="*/ 9649587 h 9807449"/>
              <a:gd name="connsiteX8" fmla="*/ 474524 w 7850097"/>
              <a:gd name="connsiteY8" fmla="*/ 9461359 h 9807449"/>
              <a:gd name="connsiteX9" fmla="*/ 699848 w 7850097"/>
              <a:gd name="connsiteY9" fmla="*/ 7994523 h 9807449"/>
              <a:gd name="connsiteX0" fmla="*/ 699848 w 7891952"/>
              <a:gd name="connsiteY0" fmla="*/ 8323223 h 10136149"/>
              <a:gd name="connsiteX1" fmla="*/ 2263472 w 7891952"/>
              <a:gd name="connsiteY1" fmla="*/ 7747151 h 10136149"/>
              <a:gd name="connsiteX2" fmla="*/ 3836887 w 7891952"/>
              <a:gd name="connsiteY2" fmla="*/ 8397643 h 10136149"/>
              <a:gd name="connsiteX3" fmla="*/ 5006672 w 7891952"/>
              <a:gd name="connsiteY3" fmla="*/ 7408823 h 10136149"/>
              <a:gd name="connsiteX4" fmla="*/ 6378919 w 7891952"/>
              <a:gd name="connsiteY4" fmla="*/ 6952890 h 10136149"/>
              <a:gd name="connsiteX5" fmla="*/ 5775415 w 7891952"/>
              <a:gd name="connsiteY5" fmla="*/ 1777386 h 10136149"/>
              <a:gd name="connsiteX6" fmla="*/ 7722440 w 7891952"/>
              <a:gd name="connsiteY6" fmla="*/ 550823 h 10136149"/>
              <a:gd name="connsiteX7" fmla="*/ 7000064 w 7891952"/>
              <a:gd name="connsiteY7" fmla="*/ 9978287 h 10136149"/>
              <a:gd name="connsiteX8" fmla="*/ 474524 w 7891952"/>
              <a:gd name="connsiteY8" fmla="*/ 9790059 h 10136149"/>
              <a:gd name="connsiteX9" fmla="*/ 699848 w 7891952"/>
              <a:gd name="connsiteY9" fmla="*/ 8323223 h 10136149"/>
              <a:gd name="connsiteX0" fmla="*/ 699848 w 8077614"/>
              <a:gd name="connsiteY0" fmla="*/ 8426682 h 10239608"/>
              <a:gd name="connsiteX1" fmla="*/ 2263472 w 8077614"/>
              <a:gd name="connsiteY1" fmla="*/ 7850610 h 10239608"/>
              <a:gd name="connsiteX2" fmla="*/ 3836887 w 8077614"/>
              <a:gd name="connsiteY2" fmla="*/ 8501102 h 10239608"/>
              <a:gd name="connsiteX3" fmla="*/ 5006672 w 8077614"/>
              <a:gd name="connsiteY3" fmla="*/ 7512282 h 10239608"/>
              <a:gd name="connsiteX4" fmla="*/ 6378919 w 8077614"/>
              <a:gd name="connsiteY4" fmla="*/ 7056349 h 10239608"/>
              <a:gd name="connsiteX5" fmla="*/ 5775415 w 8077614"/>
              <a:gd name="connsiteY5" fmla="*/ 1880845 h 10239608"/>
              <a:gd name="connsiteX6" fmla="*/ 7978474 w 8077614"/>
              <a:gd name="connsiteY6" fmla="*/ 526266 h 10239608"/>
              <a:gd name="connsiteX7" fmla="*/ 7000064 w 8077614"/>
              <a:gd name="connsiteY7" fmla="*/ 10081746 h 10239608"/>
              <a:gd name="connsiteX8" fmla="*/ 474524 w 8077614"/>
              <a:gd name="connsiteY8" fmla="*/ 9893518 h 10239608"/>
              <a:gd name="connsiteX9" fmla="*/ 699848 w 8077614"/>
              <a:gd name="connsiteY9" fmla="*/ 8426682 h 10239608"/>
              <a:gd name="connsiteX0" fmla="*/ 699848 w 8585502"/>
              <a:gd name="connsiteY0" fmla="*/ 9081752 h 10894678"/>
              <a:gd name="connsiteX1" fmla="*/ 2263472 w 8585502"/>
              <a:gd name="connsiteY1" fmla="*/ 8505680 h 10894678"/>
              <a:gd name="connsiteX2" fmla="*/ 3836887 w 8585502"/>
              <a:gd name="connsiteY2" fmla="*/ 9156172 h 10894678"/>
              <a:gd name="connsiteX3" fmla="*/ 5006672 w 8585502"/>
              <a:gd name="connsiteY3" fmla="*/ 8167352 h 10894678"/>
              <a:gd name="connsiteX4" fmla="*/ 6378919 w 8585502"/>
              <a:gd name="connsiteY4" fmla="*/ 7711419 h 10894678"/>
              <a:gd name="connsiteX5" fmla="*/ 5775415 w 8585502"/>
              <a:gd name="connsiteY5" fmla="*/ 2535915 h 10894678"/>
              <a:gd name="connsiteX6" fmla="*/ 8545402 w 8585502"/>
              <a:gd name="connsiteY6" fmla="*/ 413240 h 10894678"/>
              <a:gd name="connsiteX7" fmla="*/ 7000064 w 8585502"/>
              <a:gd name="connsiteY7" fmla="*/ 10736816 h 10894678"/>
              <a:gd name="connsiteX8" fmla="*/ 474524 w 8585502"/>
              <a:gd name="connsiteY8" fmla="*/ 10548588 h 10894678"/>
              <a:gd name="connsiteX9" fmla="*/ 699848 w 8585502"/>
              <a:gd name="connsiteY9" fmla="*/ 9081752 h 10894678"/>
              <a:gd name="connsiteX0" fmla="*/ 699848 w 8585502"/>
              <a:gd name="connsiteY0" fmla="*/ 9048912 h 10861838"/>
              <a:gd name="connsiteX1" fmla="*/ 2263472 w 8585502"/>
              <a:gd name="connsiteY1" fmla="*/ 8472840 h 10861838"/>
              <a:gd name="connsiteX2" fmla="*/ 3836887 w 8585502"/>
              <a:gd name="connsiteY2" fmla="*/ 9123332 h 10861838"/>
              <a:gd name="connsiteX3" fmla="*/ 5006672 w 8585502"/>
              <a:gd name="connsiteY3" fmla="*/ 8134512 h 10861838"/>
              <a:gd name="connsiteX4" fmla="*/ 6378919 w 8585502"/>
              <a:gd name="connsiteY4" fmla="*/ 7678579 h 10861838"/>
              <a:gd name="connsiteX5" fmla="*/ 6087116 w 8585502"/>
              <a:gd name="connsiteY5" fmla="*/ 5142875 h 10861838"/>
              <a:gd name="connsiteX6" fmla="*/ 5775415 w 8585502"/>
              <a:gd name="connsiteY6" fmla="*/ 2503075 h 10861838"/>
              <a:gd name="connsiteX7" fmla="*/ 8545402 w 8585502"/>
              <a:gd name="connsiteY7" fmla="*/ 380400 h 10861838"/>
              <a:gd name="connsiteX8" fmla="*/ 7000064 w 8585502"/>
              <a:gd name="connsiteY8" fmla="*/ 10703976 h 10861838"/>
              <a:gd name="connsiteX9" fmla="*/ 474524 w 8585502"/>
              <a:gd name="connsiteY9" fmla="*/ 10515748 h 10861838"/>
              <a:gd name="connsiteX10" fmla="*/ 699848 w 8585502"/>
              <a:gd name="connsiteY10" fmla="*/ 9048912 h 10861838"/>
              <a:gd name="connsiteX0" fmla="*/ 699848 w 8585502"/>
              <a:gd name="connsiteY0" fmla="*/ 9048912 h 10861838"/>
              <a:gd name="connsiteX1" fmla="*/ 2263472 w 8585502"/>
              <a:gd name="connsiteY1" fmla="*/ 8472840 h 10861838"/>
              <a:gd name="connsiteX2" fmla="*/ 3836887 w 8585502"/>
              <a:gd name="connsiteY2" fmla="*/ 9123332 h 10861838"/>
              <a:gd name="connsiteX3" fmla="*/ 5006672 w 8585502"/>
              <a:gd name="connsiteY3" fmla="*/ 8134512 h 10861838"/>
              <a:gd name="connsiteX4" fmla="*/ 6378919 w 8585502"/>
              <a:gd name="connsiteY4" fmla="*/ 7678579 h 10861838"/>
              <a:gd name="connsiteX5" fmla="*/ 5802444 w 8585502"/>
              <a:gd name="connsiteY5" fmla="*/ 5177381 h 10861838"/>
              <a:gd name="connsiteX6" fmla="*/ 5775415 w 8585502"/>
              <a:gd name="connsiteY6" fmla="*/ 2503075 h 10861838"/>
              <a:gd name="connsiteX7" fmla="*/ 8545402 w 8585502"/>
              <a:gd name="connsiteY7" fmla="*/ 380400 h 10861838"/>
              <a:gd name="connsiteX8" fmla="*/ 7000064 w 8585502"/>
              <a:gd name="connsiteY8" fmla="*/ 10703976 h 10861838"/>
              <a:gd name="connsiteX9" fmla="*/ 474524 w 8585502"/>
              <a:gd name="connsiteY9" fmla="*/ 10515748 h 10861838"/>
              <a:gd name="connsiteX10" fmla="*/ 699848 w 8585502"/>
              <a:gd name="connsiteY10" fmla="*/ 9048912 h 10861838"/>
              <a:gd name="connsiteX0" fmla="*/ 699848 w 8585502"/>
              <a:gd name="connsiteY0" fmla="*/ 9048912 h 10861838"/>
              <a:gd name="connsiteX1" fmla="*/ 2263472 w 8585502"/>
              <a:gd name="connsiteY1" fmla="*/ 8472840 h 10861838"/>
              <a:gd name="connsiteX2" fmla="*/ 3836887 w 8585502"/>
              <a:gd name="connsiteY2" fmla="*/ 9123332 h 10861838"/>
              <a:gd name="connsiteX3" fmla="*/ 5006672 w 8585502"/>
              <a:gd name="connsiteY3" fmla="*/ 8134512 h 10861838"/>
              <a:gd name="connsiteX4" fmla="*/ 6378919 w 8585502"/>
              <a:gd name="connsiteY4" fmla="*/ 7678579 h 10861838"/>
              <a:gd name="connsiteX5" fmla="*/ 5767938 w 8585502"/>
              <a:gd name="connsiteY5" fmla="*/ 5298151 h 10861838"/>
              <a:gd name="connsiteX6" fmla="*/ 5775415 w 8585502"/>
              <a:gd name="connsiteY6" fmla="*/ 2503075 h 10861838"/>
              <a:gd name="connsiteX7" fmla="*/ 8545402 w 8585502"/>
              <a:gd name="connsiteY7" fmla="*/ 380400 h 10861838"/>
              <a:gd name="connsiteX8" fmla="*/ 7000064 w 8585502"/>
              <a:gd name="connsiteY8" fmla="*/ 10703976 h 10861838"/>
              <a:gd name="connsiteX9" fmla="*/ 474524 w 8585502"/>
              <a:gd name="connsiteY9" fmla="*/ 10515748 h 10861838"/>
              <a:gd name="connsiteX10" fmla="*/ 699848 w 8585502"/>
              <a:gd name="connsiteY10" fmla="*/ 9048912 h 10861838"/>
              <a:gd name="connsiteX0" fmla="*/ 699848 w 8692903"/>
              <a:gd name="connsiteY0" fmla="*/ 10572101 h 12385027"/>
              <a:gd name="connsiteX1" fmla="*/ 2263472 w 8692903"/>
              <a:gd name="connsiteY1" fmla="*/ 9996029 h 12385027"/>
              <a:gd name="connsiteX2" fmla="*/ 3836887 w 8692903"/>
              <a:gd name="connsiteY2" fmla="*/ 10646521 h 12385027"/>
              <a:gd name="connsiteX3" fmla="*/ 5006672 w 8692903"/>
              <a:gd name="connsiteY3" fmla="*/ 9657701 h 12385027"/>
              <a:gd name="connsiteX4" fmla="*/ 6378919 w 8692903"/>
              <a:gd name="connsiteY4" fmla="*/ 9201768 h 12385027"/>
              <a:gd name="connsiteX5" fmla="*/ 5767938 w 8692903"/>
              <a:gd name="connsiteY5" fmla="*/ 6821340 h 12385027"/>
              <a:gd name="connsiteX6" fmla="*/ 5775415 w 8692903"/>
              <a:gd name="connsiteY6" fmla="*/ 4026264 h 12385027"/>
              <a:gd name="connsiteX7" fmla="*/ 8657546 w 8692903"/>
              <a:gd name="connsiteY7" fmla="*/ 264570 h 12385027"/>
              <a:gd name="connsiteX8" fmla="*/ 7000064 w 8692903"/>
              <a:gd name="connsiteY8" fmla="*/ 12227165 h 12385027"/>
              <a:gd name="connsiteX9" fmla="*/ 474524 w 8692903"/>
              <a:gd name="connsiteY9" fmla="*/ 12038937 h 12385027"/>
              <a:gd name="connsiteX10" fmla="*/ 699848 w 8692903"/>
              <a:gd name="connsiteY10" fmla="*/ 10572101 h 12385027"/>
              <a:gd name="connsiteX0" fmla="*/ 699848 w 8692903"/>
              <a:gd name="connsiteY0" fmla="*/ 10572101 h 12385027"/>
              <a:gd name="connsiteX1" fmla="*/ 2263472 w 8692903"/>
              <a:gd name="connsiteY1" fmla="*/ 9996029 h 12385027"/>
              <a:gd name="connsiteX2" fmla="*/ 3836887 w 8692903"/>
              <a:gd name="connsiteY2" fmla="*/ 10646521 h 12385027"/>
              <a:gd name="connsiteX3" fmla="*/ 5006672 w 8692903"/>
              <a:gd name="connsiteY3" fmla="*/ 9657701 h 12385027"/>
              <a:gd name="connsiteX4" fmla="*/ 6378919 w 8692903"/>
              <a:gd name="connsiteY4" fmla="*/ 9201768 h 12385027"/>
              <a:gd name="connsiteX5" fmla="*/ 5767938 w 8692903"/>
              <a:gd name="connsiteY5" fmla="*/ 6821340 h 12385027"/>
              <a:gd name="connsiteX6" fmla="*/ 5775415 w 8692903"/>
              <a:gd name="connsiteY6" fmla="*/ 4026264 h 12385027"/>
              <a:gd name="connsiteX7" fmla="*/ 8657546 w 8692903"/>
              <a:gd name="connsiteY7" fmla="*/ 264570 h 12385027"/>
              <a:gd name="connsiteX8" fmla="*/ 7000064 w 8692903"/>
              <a:gd name="connsiteY8" fmla="*/ 12227165 h 12385027"/>
              <a:gd name="connsiteX9" fmla="*/ 474524 w 8692903"/>
              <a:gd name="connsiteY9" fmla="*/ 12038937 h 12385027"/>
              <a:gd name="connsiteX10" fmla="*/ 699848 w 8692903"/>
              <a:gd name="connsiteY10" fmla="*/ 10572101 h 12385027"/>
              <a:gd name="connsiteX0" fmla="*/ 699848 w 8692903"/>
              <a:gd name="connsiteY0" fmla="*/ 10572101 h 12385027"/>
              <a:gd name="connsiteX1" fmla="*/ 2263472 w 8692903"/>
              <a:gd name="connsiteY1" fmla="*/ 9996029 h 12385027"/>
              <a:gd name="connsiteX2" fmla="*/ 3836887 w 8692903"/>
              <a:gd name="connsiteY2" fmla="*/ 10646521 h 12385027"/>
              <a:gd name="connsiteX3" fmla="*/ 5006672 w 8692903"/>
              <a:gd name="connsiteY3" fmla="*/ 9657701 h 12385027"/>
              <a:gd name="connsiteX4" fmla="*/ 6378919 w 8692903"/>
              <a:gd name="connsiteY4" fmla="*/ 9201768 h 12385027"/>
              <a:gd name="connsiteX5" fmla="*/ 5767938 w 8692903"/>
              <a:gd name="connsiteY5" fmla="*/ 6821340 h 12385027"/>
              <a:gd name="connsiteX6" fmla="*/ 5775415 w 8692903"/>
              <a:gd name="connsiteY6" fmla="*/ 4026264 h 12385027"/>
              <a:gd name="connsiteX7" fmla="*/ 8657546 w 8692903"/>
              <a:gd name="connsiteY7" fmla="*/ 264570 h 12385027"/>
              <a:gd name="connsiteX8" fmla="*/ 7000064 w 8692903"/>
              <a:gd name="connsiteY8" fmla="*/ 12227165 h 12385027"/>
              <a:gd name="connsiteX9" fmla="*/ 474524 w 8692903"/>
              <a:gd name="connsiteY9" fmla="*/ 12038937 h 12385027"/>
              <a:gd name="connsiteX10" fmla="*/ 699848 w 8692903"/>
              <a:gd name="connsiteY10" fmla="*/ 10572101 h 12385027"/>
              <a:gd name="connsiteX0" fmla="*/ 699848 w 8692903"/>
              <a:gd name="connsiteY0" fmla="*/ 10572101 h 12385027"/>
              <a:gd name="connsiteX1" fmla="*/ 2263472 w 8692903"/>
              <a:gd name="connsiteY1" fmla="*/ 9996029 h 12385027"/>
              <a:gd name="connsiteX2" fmla="*/ 3836887 w 8692903"/>
              <a:gd name="connsiteY2" fmla="*/ 10646521 h 12385027"/>
              <a:gd name="connsiteX3" fmla="*/ 5006672 w 8692903"/>
              <a:gd name="connsiteY3" fmla="*/ 9657701 h 12385027"/>
              <a:gd name="connsiteX4" fmla="*/ 6378919 w 8692903"/>
              <a:gd name="connsiteY4" fmla="*/ 9201768 h 12385027"/>
              <a:gd name="connsiteX5" fmla="*/ 5767938 w 8692903"/>
              <a:gd name="connsiteY5" fmla="*/ 6821340 h 12385027"/>
              <a:gd name="connsiteX6" fmla="*/ 5775415 w 8692903"/>
              <a:gd name="connsiteY6" fmla="*/ 4026264 h 12385027"/>
              <a:gd name="connsiteX7" fmla="*/ 8657546 w 8692903"/>
              <a:gd name="connsiteY7" fmla="*/ 264570 h 12385027"/>
              <a:gd name="connsiteX8" fmla="*/ 7000064 w 8692903"/>
              <a:gd name="connsiteY8" fmla="*/ 12227165 h 12385027"/>
              <a:gd name="connsiteX9" fmla="*/ 474524 w 8692903"/>
              <a:gd name="connsiteY9" fmla="*/ 12038937 h 12385027"/>
              <a:gd name="connsiteX10" fmla="*/ 699848 w 8692903"/>
              <a:gd name="connsiteY10" fmla="*/ 10572101 h 12385027"/>
              <a:gd name="connsiteX0" fmla="*/ 699848 w 8690185"/>
              <a:gd name="connsiteY0" fmla="*/ 10568678 h 12381604"/>
              <a:gd name="connsiteX1" fmla="*/ 2263472 w 8690185"/>
              <a:gd name="connsiteY1" fmla="*/ 9992606 h 12381604"/>
              <a:gd name="connsiteX2" fmla="*/ 3836887 w 8690185"/>
              <a:gd name="connsiteY2" fmla="*/ 10643098 h 12381604"/>
              <a:gd name="connsiteX3" fmla="*/ 5006672 w 8690185"/>
              <a:gd name="connsiteY3" fmla="*/ 9654278 h 12381604"/>
              <a:gd name="connsiteX4" fmla="*/ 6378919 w 8690185"/>
              <a:gd name="connsiteY4" fmla="*/ 9198345 h 12381604"/>
              <a:gd name="connsiteX5" fmla="*/ 5767938 w 8690185"/>
              <a:gd name="connsiteY5" fmla="*/ 6817917 h 12381604"/>
              <a:gd name="connsiteX6" fmla="*/ 5835800 w 8690185"/>
              <a:gd name="connsiteY6" fmla="*/ 4057347 h 12381604"/>
              <a:gd name="connsiteX7" fmla="*/ 8657546 w 8690185"/>
              <a:gd name="connsiteY7" fmla="*/ 261147 h 12381604"/>
              <a:gd name="connsiteX8" fmla="*/ 7000064 w 8690185"/>
              <a:gd name="connsiteY8" fmla="*/ 12223742 h 12381604"/>
              <a:gd name="connsiteX9" fmla="*/ 474524 w 8690185"/>
              <a:gd name="connsiteY9" fmla="*/ 12035514 h 12381604"/>
              <a:gd name="connsiteX10" fmla="*/ 699848 w 8690185"/>
              <a:gd name="connsiteY10" fmla="*/ 10568678 h 12381604"/>
              <a:gd name="connsiteX0" fmla="*/ 699848 w 8690185"/>
              <a:gd name="connsiteY0" fmla="*/ 10568678 h 12381604"/>
              <a:gd name="connsiteX1" fmla="*/ 2263472 w 8690185"/>
              <a:gd name="connsiteY1" fmla="*/ 9992606 h 12381604"/>
              <a:gd name="connsiteX2" fmla="*/ 3836887 w 8690185"/>
              <a:gd name="connsiteY2" fmla="*/ 10643098 h 12381604"/>
              <a:gd name="connsiteX3" fmla="*/ 5006672 w 8690185"/>
              <a:gd name="connsiteY3" fmla="*/ 9654278 h 12381604"/>
              <a:gd name="connsiteX4" fmla="*/ 6378919 w 8690185"/>
              <a:gd name="connsiteY4" fmla="*/ 9198345 h 12381604"/>
              <a:gd name="connsiteX5" fmla="*/ 5767938 w 8690185"/>
              <a:gd name="connsiteY5" fmla="*/ 6817917 h 12381604"/>
              <a:gd name="connsiteX6" fmla="*/ 5835800 w 8690185"/>
              <a:gd name="connsiteY6" fmla="*/ 4057347 h 12381604"/>
              <a:gd name="connsiteX7" fmla="*/ 8657546 w 8690185"/>
              <a:gd name="connsiteY7" fmla="*/ 261147 h 12381604"/>
              <a:gd name="connsiteX8" fmla="*/ 7000064 w 8690185"/>
              <a:gd name="connsiteY8" fmla="*/ 12223742 h 12381604"/>
              <a:gd name="connsiteX9" fmla="*/ 474524 w 8690185"/>
              <a:gd name="connsiteY9" fmla="*/ 12035514 h 12381604"/>
              <a:gd name="connsiteX10" fmla="*/ 699848 w 8690185"/>
              <a:gd name="connsiteY10" fmla="*/ 10568678 h 12381604"/>
              <a:gd name="connsiteX0" fmla="*/ 699848 w 8690185"/>
              <a:gd name="connsiteY0" fmla="*/ 10568678 h 12381604"/>
              <a:gd name="connsiteX1" fmla="*/ 2263472 w 8690185"/>
              <a:gd name="connsiteY1" fmla="*/ 9992606 h 12381604"/>
              <a:gd name="connsiteX2" fmla="*/ 3836887 w 8690185"/>
              <a:gd name="connsiteY2" fmla="*/ 10643098 h 12381604"/>
              <a:gd name="connsiteX3" fmla="*/ 5006672 w 8690185"/>
              <a:gd name="connsiteY3" fmla="*/ 9654278 h 12381604"/>
              <a:gd name="connsiteX4" fmla="*/ 6378919 w 8690185"/>
              <a:gd name="connsiteY4" fmla="*/ 9198345 h 12381604"/>
              <a:gd name="connsiteX5" fmla="*/ 5828323 w 8690185"/>
              <a:gd name="connsiteY5" fmla="*/ 6886928 h 12381604"/>
              <a:gd name="connsiteX6" fmla="*/ 5835800 w 8690185"/>
              <a:gd name="connsiteY6" fmla="*/ 4057347 h 12381604"/>
              <a:gd name="connsiteX7" fmla="*/ 8657546 w 8690185"/>
              <a:gd name="connsiteY7" fmla="*/ 261147 h 12381604"/>
              <a:gd name="connsiteX8" fmla="*/ 7000064 w 8690185"/>
              <a:gd name="connsiteY8" fmla="*/ 12223742 h 12381604"/>
              <a:gd name="connsiteX9" fmla="*/ 474524 w 8690185"/>
              <a:gd name="connsiteY9" fmla="*/ 12035514 h 12381604"/>
              <a:gd name="connsiteX10" fmla="*/ 699848 w 8690185"/>
              <a:gd name="connsiteY10" fmla="*/ 10568678 h 12381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690185" h="12381604">
                <a:moveTo>
                  <a:pt x="699848" y="10568678"/>
                </a:moveTo>
                <a:cubicBezTo>
                  <a:pt x="998006" y="10228193"/>
                  <a:pt x="1740632" y="9980203"/>
                  <a:pt x="2263472" y="9992606"/>
                </a:cubicBezTo>
                <a:cubicBezTo>
                  <a:pt x="2786312" y="10005009"/>
                  <a:pt x="3358351" y="10699486"/>
                  <a:pt x="3836887" y="10643098"/>
                </a:cubicBezTo>
                <a:cubicBezTo>
                  <a:pt x="4315423" y="10586710"/>
                  <a:pt x="4583000" y="9895070"/>
                  <a:pt x="5006672" y="9654278"/>
                </a:cubicBezTo>
                <a:cubicBezTo>
                  <a:pt x="5430344" y="9413486"/>
                  <a:pt x="6198845" y="9696951"/>
                  <a:pt x="6378919" y="9198345"/>
                </a:cubicBezTo>
                <a:cubicBezTo>
                  <a:pt x="6558993" y="8699739"/>
                  <a:pt x="6039613" y="7726508"/>
                  <a:pt x="5828323" y="6886928"/>
                </a:cubicBezTo>
                <a:cubicBezTo>
                  <a:pt x="5617033" y="6047348"/>
                  <a:pt x="5426086" y="4851093"/>
                  <a:pt x="5835800" y="4057347"/>
                </a:cubicBezTo>
                <a:cubicBezTo>
                  <a:pt x="6245514" y="3263601"/>
                  <a:pt x="8463502" y="-1099919"/>
                  <a:pt x="8657546" y="261147"/>
                </a:cubicBezTo>
                <a:cubicBezTo>
                  <a:pt x="8851590" y="1622213"/>
                  <a:pt x="8165378" y="11896973"/>
                  <a:pt x="7000064" y="12223742"/>
                </a:cubicBezTo>
                <a:cubicBezTo>
                  <a:pt x="5834750" y="12550511"/>
                  <a:pt x="1524560" y="12311358"/>
                  <a:pt x="474524" y="12035514"/>
                </a:cubicBezTo>
                <a:cubicBezTo>
                  <a:pt x="-575512" y="11759670"/>
                  <a:pt x="401690" y="10909163"/>
                  <a:pt x="699848" y="10568678"/>
                </a:cubicBezTo>
                <a:close/>
              </a:path>
            </a:pathLst>
          </a:custGeom>
          <a:noFill/>
          <a:ln w="31750" cap="rnd">
            <a:solidFill>
              <a:schemeClr val="bg1"/>
            </a:solidFill>
            <a:prstDash val="sysDot"/>
          </a:ln>
          <a:effectLst>
            <a:outerShdw blurRad="381000" dist="114300" dir="5400000" algn="t"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accent1"/>
              </a:solidFill>
            </a:endParaRPr>
          </a:p>
        </p:txBody>
      </p:sp>
      <p:sp>
        <p:nvSpPr>
          <p:cNvPr id="2" name="任意多边形: 形状 1">
            <a:extLst>
              <a:ext uri="{FF2B5EF4-FFF2-40B4-BE49-F238E27FC236}">
                <a16:creationId xmlns:a16="http://schemas.microsoft.com/office/drawing/2014/main" id="{728C4512-2EDA-4D2D-1041-033810C989F5}"/>
              </a:ext>
            </a:extLst>
          </p:cNvPr>
          <p:cNvSpPr/>
          <p:nvPr userDrawn="1"/>
        </p:nvSpPr>
        <p:spPr>
          <a:xfrm rot="16200000" flipV="1">
            <a:off x="1775373" y="-2773980"/>
            <a:ext cx="8699213" cy="12301016"/>
          </a:xfrm>
          <a:custGeom>
            <a:avLst/>
            <a:gdLst>
              <a:gd name="connsiteX0" fmla="*/ 984159 w 14336443"/>
              <a:gd name="connsiteY0" fmla="*/ 580966 h 1906560"/>
              <a:gd name="connsiteX1" fmla="*/ 2547783 w 14336443"/>
              <a:gd name="connsiteY1" fmla="*/ 4894 h 1906560"/>
              <a:gd name="connsiteX2" fmla="*/ 5309271 w 14336443"/>
              <a:gd name="connsiteY2" fmla="*/ 873574 h 1906560"/>
              <a:gd name="connsiteX3" fmla="*/ 7750719 w 14336443"/>
              <a:gd name="connsiteY3" fmla="*/ 87190 h 1906560"/>
              <a:gd name="connsiteX4" fmla="*/ 9533799 w 14336443"/>
              <a:gd name="connsiteY4" fmla="*/ 974158 h 1906560"/>
              <a:gd name="connsiteX5" fmla="*/ 11435751 w 14336443"/>
              <a:gd name="connsiteY5" fmla="*/ 151198 h 1906560"/>
              <a:gd name="connsiteX6" fmla="*/ 13429143 w 14336443"/>
              <a:gd name="connsiteY6" fmla="*/ 983302 h 1906560"/>
              <a:gd name="connsiteX7" fmla="*/ 13301127 w 14336443"/>
              <a:gd name="connsiteY7" fmla="*/ 1742254 h 1906560"/>
              <a:gd name="connsiteX8" fmla="*/ 965871 w 14336443"/>
              <a:gd name="connsiteY8" fmla="*/ 1806262 h 1906560"/>
              <a:gd name="connsiteX9" fmla="*/ 984159 w 14336443"/>
              <a:gd name="connsiteY9" fmla="*/ 580966 h 1906560"/>
              <a:gd name="connsiteX0" fmla="*/ 1142822 w 14495106"/>
              <a:gd name="connsiteY0" fmla="*/ 581540 h 2103511"/>
              <a:gd name="connsiteX1" fmla="*/ 2706446 w 14495106"/>
              <a:gd name="connsiteY1" fmla="*/ 5468 h 2103511"/>
              <a:gd name="connsiteX2" fmla="*/ 5467934 w 14495106"/>
              <a:gd name="connsiteY2" fmla="*/ 874148 h 2103511"/>
              <a:gd name="connsiteX3" fmla="*/ 7909382 w 14495106"/>
              <a:gd name="connsiteY3" fmla="*/ 87764 h 2103511"/>
              <a:gd name="connsiteX4" fmla="*/ 9692462 w 14495106"/>
              <a:gd name="connsiteY4" fmla="*/ 974732 h 2103511"/>
              <a:gd name="connsiteX5" fmla="*/ 11594414 w 14495106"/>
              <a:gd name="connsiteY5" fmla="*/ 151772 h 2103511"/>
              <a:gd name="connsiteX6" fmla="*/ 13587806 w 14495106"/>
              <a:gd name="connsiteY6" fmla="*/ 983876 h 2103511"/>
              <a:gd name="connsiteX7" fmla="*/ 13459790 w 14495106"/>
              <a:gd name="connsiteY7" fmla="*/ 1742828 h 2103511"/>
              <a:gd name="connsiteX8" fmla="*/ 917498 w 14495106"/>
              <a:gd name="connsiteY8" fmla="*/ 2048376 h 2103511"/>
              <a:gd name="connsiteX9" fmla="*/ 1142822 w 14495106"/>
              <a:gd name="connsiteY9" fmla="*/ 581540 h 2103511"/>
              <a:gd name="connsiteX0" fmla="*/ 1142822 w 14014382"/>
              <a:gd name="connsiteY0" fmla="*/ 581540 h 2127079"/>
              <a:gd name="connsiteX1" fmla="*/ 2706446 w 14014382"/>
              <a:gd name="connsiteY1" fmla="*/ 5468 h 2127079"/>
              <a:gd name="connsiteX2" fmla="*/ 5467934 w 14014382"/>
              <a:gd name="connsiteY2" fmla="*/ 874148 h 2127079"/>
              <a:gd name="connsiteX3" fmla="*/ 7909382 w 14014382"/>
              <a:gd name="connsiteY3" fmla="*/ 87764 h 2127079"/>
              <a:gd name="connsiteX4" fmla="*/ 9692462 w 14014382"/>
              <a:gd name="connsiteY4" fmla="*/ 974732 h 2127079"/>
              <a:gd name="connsiteX5" fmla="*/ 11594414 w 14014382"/>
              <a:gd name="connsiteY5" fmla="*/ 151772 h 2127079"/>
              <a:gd name="connsiteX6" fmla="*/ 13459790 w 14014382"/>
              <a:gd name="connsiteY6" fmla="*/ 1742828 h 2127079"/>
              <a:gd name="connsiteX7" fmla="*/ 917498 w 14014382"/>
              <a:gd name="connsiteY7" fmla="*/ 2048376 h 2127079"/>
              <a:gd name="connsiteX8" fmla="*/ 1142822 w 14014382"/>
              <a:gd name="connsiteY8" fmla="*/ 581540 h 2127079"/>
              <a:gd name="connsiteX0" fmla="*/ 1142822 w 13760144"/>
              <a:gd name="connsiteY0" fmla="*/ 581540 h 2107892"/>
              <a:gd name="connsiteX1" fmla="*/ 2706446 w 13760144"/>
              <a:gd name="connsiteY1" fmla="*/ 5468 h 2107892"/>
              <a:gd name="connsiteX2" fmla="*/ 5467934 w 13760144"/>
              <a:gd name="connsiteY2" fmla="*/ 874148 h 2107892"/>
              <a:gd name="connsiteX3" fmla="*/ 7909382 w 13760144"/>
              <a:gd name="connsiteY3" fmla="*/ 87764 h 2107892"/>
              <a:gd name="connsiteX4" fmla="*/ 9692462 w 13760144"/>
              <a:gd name="connsiteY4" fmla="*/ 974732 h 2107892"/>
              <a:gd name="connsiteX5" fmla="*/ 13459790 w 13760144"/>
              <a:gd name="connsiteY5" fmla="*/ 1742828 h 2107892"/>
              <a:gd name="connsiteX6" fmla="*/ 917498 w 13760144"/>
              <a:gd name="connsiteY6" fmla="*/ 2048376 h 2107892"/>
              <a:gd name="connsiteX7" fmla="*/ 1142822 w 13760144"/>
              <a:gd name="connsiteY7" fmla="*/ 581540 h 2107892"/>
              <a:gd name="connsiteX0" fmla="*/ 1142822 w 13623715"/>
              <a:gd name="connsiteY0" fmla="*/ 581540 h 2128943"/>
              <a:gd name="connsiteX1" fmla="*/ 2706446 w 13623715"/>
              <a:gd name="connsiteY1" fmla="*/ 5468 h 2128943"/>
              <a:gd name="connsiteX2" fmla="*/ 5467934 w 13623715"/>
              <a:gd name="connsiteY2" fmla="*/ 874148 h 2128943"/>
              <a:gd name="connsiteX3" fmla="*/ 7909382 w 13623715"/>
              <a:gd name="connsiteY3" fmla="*/ 87764 h 2128943"/>
              <a:gd name="connsiteX4" fmla="*/ 13459790 w 13623715"/>
              <a:gd name="connsiteY4" fmla="*/ 1742828 h 2128943"/>
              <a:gd name="connsiteX5" fmla="*/ 917498 w 13623715"/>
              <a:gd name="connsiteY5" fmla="*/ 2048376 h 2128943"/>
              <a:gd name="connsiteX6" fmla="*/ 1142822 w 13623715"/>
              <a:gd name="connsiteY6" fmla="*/ 581540 h 2128943"/>
              <a:gd name="connsiteX0" fmla="*/ 699848 w 7794264"/>
              <a:gd name="connsiteY0" fmla="*/ 581540 h 2394466"/>
              <a:gd name="connsiteX1" fmla="*/ 2263472 w 7794264"/>
              <a:gd name="connsiteY1" fmla="*/ 5468 h 2394466"/>
              <a:gd name="connsiteX2" fmla="*/ 5024960 w 7794264"/>
              <a:gd name="connsiteY2" fmla="*/ 874148 h 2394466"/>
              <a:gd name="connsiteX3" fmla="*/ 7466408 w 7794264"/>
              <a:gd name="connsiteY3" fmla="*/ 87764 h 2394466"/>
              <a:gd name="connsiteX4" fmla="*/ 7000064 w 7794264"/>
              <a:gd name="connsiteY4" fmla="*/ 2236604 h 2394466"/>
              <a:gd name="connsiteX5" fmla="*/ 474524 w 7794264"/>
              <a:gd name="connsiteY5" fmla="*/ 2048376 h 2394466"/>
              <a:gd name="connsiteX6" fmla="*/ 699848 w 7794264"/>
              <a:gd name="connsiteY6" fmla="*/ 581540 h 2394466"/>
              <a:gd name="connsiteX0" fmla="*/ 699848 w 7946191"/>
              <a:gd name="connsiteY0" fmla="*/ 7777733 h 9590659"/>
              <a:gd name="connsiteX1" fmla="*/ 2263472 w 7946191"/>
              <a:gd name="connsiteY1" fmla="*/ 7201661 h 9590659"/>
              <a:gd name="connsiteX2" fmla="*/ 5024960 w 7946191"/>
              <a:gd name="connsiteY2" fmla="*/ 8070341 h 9590659"/>
              <a:gd name="connsiteX3" fmla="*/ 7722440 w 7946191"/>
              <a:gd name="connsiteY3" fmla="*/ 5333 h 9590659"/>
              <a:gd name="connsiteX4" fmla="*/ 7000064 w 7946191"/>
              <a:gd name="connsiteY4" fmla="*/ 9432797 h 9590659"/>
              <a:gd name="connsiteX5" fmla="*/ 474524 w 7946191"/>
              <a:gd name="connsiteY5" fmla="*/ 9244569 h 9590659"/>
              <a:gd name="connsiteX6" fmla="*/ 699848 w 7946191"/>
              <a:gd name="connsiteY6" fmla="*/ 7777733 h 9590659"/>
              <a:gd name="connsiteX0" fmla="*/ 699848 w 7880133"/>
              <a:gd name="connsiteY0" fmla="*/ 7821750 h 9634676"/>
              <a:gd name="connsiteX1" fmla="*/ 2263472 w 7880133"/>
              <a:gd name="connsiteY1" fmla="*/ 7245678 h 9634676"/>
              <a:gd name="connsiteX2" fmla="*/ 5024960 w 7880133"/>
              <a:gd name="connsiteY2" fmla="*/ 8114358 h 9634676"/>
              <a:gd name="connsiteX3" fmla="*/ 5940007 w 7880133"/>
              <a:gd name="connsiteY3" fmla="*/ 5866201 h 9634676"/>
              <a:gd name="connsiteX4" fmla="*/ 7722440 w 7880133"/>
              <a:gd name="connsiteY4" fmla="*/ 49350 h 9634676"/>
              <a:gd name="connsiteX5" fmla="*/ 7000064 w 7880133"/>
              <a:gd name="connsiteY5" fmla="*/ 9476814 h 9634676"/>
              <a:gd name="connsiteX6" fmla="*/ 474524 w 7880133"/>
              <a:gd name="connsiteY6" fmla="*/ 9288586 h 9634676"/>
              <a:gd name="connsiteX7" fmla="*/ 699848 w 7880133"/>
              <a:gd name="connsiteY7" fmla="*/ 7821750 h 9634676"/>
              <a:gd name="connsiteX0" fmla="*/ 699848 w 7880133"/>
              <a:gd name="connsiteY0" fmla="*/ 7821750 h 9634676"/>
              <a:gd name="connsiteX1" fmla="*/ 2263472 w 7880133"/>
              <a:gd name="connsiteY1" fmla="*/ 7245678 h 9634676"/>
              <a:gd name="connsiteX2" fmla="*/ 4695776 w 7880133"/>
              <a:gd name="connsiteY2" fmla="*/ 8114358 h 9634676"/>
              <a:gd name="connsiteX3" fmla="*/ 5940007 w 7880133"/>
              <a:gd name="connsiteY3" fmla="*/ 5866201 h 9634676"/>
              <a:gd name="connsiteX4" fmla="*/ 7722440 w 7880133"/>
              <a:gd name="connsiteY4" fmla="*/ 49350 h 9634676"/>
              <a:gd name="connsiteX5" fmla="*/ 7000064 w 7880133"/>
              <a:gd name="connsiteY5" fmla="*/ 9476814 h 9634676"/>
              <a:gd name="connsiteX6" fmla="*/ 474524 w 7880133"/>
              <a:gd name="connsiteY6" fmla="*/ 9288586 h 9634676"/>
              <a:gd name="connsiteX7" fmla="*/ 699848 w 7880133"/>
              <a:gd name="connsiteY7" fmla="*/ 7821750 h 9634676"/>
              <a:gd name="connsiteX0" fmla="*/ 699848 w 7889323"/>
              <a:gd name="connsiteY0" fmla="*/ 7797011 h 9609937"/>
              <a:gd name="connsiteX1" fmla="*/ 2263472 w 7889323"/>
              <a:gd name="connsiteY1" fmla="*/ 7220939 h 9609937"/>
              <a:gd name="connsiteX2" fmla="*/ 4695776 w 7889323"/>
              <a:gd name="connsiteY2" fmla="*/ 8089619 h 9609937"/>
              <a:gd name="connsiteX3" fmla="*/ 5811991 w 7889323"/>
              <a:gd name="connsiteY3" fmla="*/ 6755862 h 9609937"/>
              <a:gd name="connsiteX4" fmla="*/ 7722440 w 7889323"/>
              <a:gd name="connsiteY4" fmla="*/ 24611 h 9609937"/>
              <a:gd name="connsiteX5" fmla="*/ 7000064 w 7889323"/>
              <a:gd name="connsiteY5" fmla="*/ 9452075 h 9609937"/>
              <a:gd name="connsiteX6" fmla="*/ 474524 w 7889323"/>
              <a:gd name="connsiteY6" fmla="*/ 9263847 h 9609937"/>
              <a:gd name="connsiteX7" fmla="*/ 699848 w 7889323"/>
              <a:gd name="connsiteY7" fmla="*/ 7797011 h 9609937"/>
              <a:gd name="connsiteX0" fmla="*/ 699848 w 7825513"/>
              <a:gd name="connsiteY0" fmla="*/ 7973266 h 9786192"/>
              <a:gd name="connsiteX1" fmla="*/ 2263472 w 7825513"/>
              <a:gd name="connsiteY1" fmla="*/ 7397194 h 9786192"/>
              <a:gd name="connsiteX2" fmla="*/ 4695776 w 7825513"/>
              <a:gd name="connsiteY2" fmla="*/ 8265874 h 9786192"/>
              <a:gd name="connsiteX3" fmla="*/ 5811991 w 7825513"/>
              <a:gd name="connsiteY3" fmla="*/ 6932117 h 9786192"/>
              <a:gd name="connsiteX4" fmla="*/ 6708103 w 7825513"/>
              <a:gd name="connsiteY4" fmla="*/ 3475685 h 9786192"/>
              <a:gd name="connsiteX5" fmla="*/ 7722440 w 7825513"/>
              <a:gd name="connsiteY5" fmla="*/ 200866 h 9786192"/>
              <a:gd name="connsiteX6" fmla="*/ 7000064 w 7825513"/>
              <a:gd name="connsiteY6" fmla="*/ 9628330 h 9786192"/>
              <a:gd name="connsiteX7" fmla="*/ 474524 w 7825513"/>
              <a:gd name="connsiteY7" fmla="*/ 9440102 h 9786192"/>
              <a:gd name="connsiteX8" fmla="*/ 699848 w 7825513"/>
              <a:gd name="connsiteY8" fmla="*/ 7973266 h 9786192"/>
              <a:gd name="connsiteX0" fmla="*/ 699848 w 7850097"/>
              <a:gd name="connsiteY0" fmla="*/ 7994523 h 9807449"/>
              <a:gd name="connsiteX1" fmla="*/ 2263472 w 7850097"/>
              <a:gd name="connsiteY1" fmla="*/ 7418451 h 9807449"/>
              <a:gd name="connsiteX2" fmla="*/ 4695776 w 7850097"/>
              <a:gd name="connsiteY2" fmla="*/ 8287131 h 9807449"/>
              <a:gd name="connsiteX3" fmla="*/ 5811991 w 7850097"/>
              <a:gd name="connsiteY3" fmla="*/ 6953374 h 9807449"/>
              <a:gd name="connsiteX4" fmla="*/ 6360631 w 7850097"/>
              <a:gd name="connsiteY4" fmla="*/ 3295774 h 9807449"/>
              <a:gd name="connsiteX5" fmla="*/ 7722440 w 7850097"/>
              <a:gd name="connsiteY5" fmla="*/ 222123 h 9807449"/>
              <a:gd name="connsiteX6" fmla="*/ 7000064 w 7850097"/>
              <a:gd name="connsiteY6" fmla="*/ 9649587 h 9807449"/>
              <a:gd name="connsiteX7" fmla="*/ 474524 w 7850097"/>
              <a:gd name="connsiteY7" fmla="*/ 9461359 h 9807449"/>
              <a:gd name="connsiteX8" fmla="*/ 699848 w 7850097"/>
              <a:gd name="connsiteY8" fmla="*/ 7994523 h 9807449"/>
              <a:gd name="connsiteX0" fmla="*/ 699848 w 7850097"/>
              <a:gd name="connsiteY0" fmla="*/ 7994523 h 9807449"/>
              <a:gd name="connsiteX1" fmla="*/ 2263472 w 7850097"/>
              <a:gd name="connsiteY1" fmla="*/ 7418451 h 9807449"/>
              <a:gd name="connsiteX2" fmla="*/ 4695776 w 7850097"/>
              <a:gd name="connsiteY2" fmla="*/ 8287131 h 9807449"/>
              <a:gd name="connsiteX3" fmla="*/ 6378919 w 7850097"/>
              <a:gd name="connsiteY3" fmla="*/ 6624190 h 9807449"/>
              <a:gd name="connsiteX4" fmla="*/ 6360631 w 7850097"/>
              <a:gd name="connsiteY4" fmla="*/ 3295774 h 9807449"/>
              <a:gd name="connsiteX5" fmla="*/ 7722440 w 7850097"/>
              <a:gd name="connsiteY5" fmla="*/ 222123 h 9807449"/>
              <a:gd name="connsiteX6" fmla="*/ 7000064 w 7850097"/>
              <a:gd name="connsiteY6" fmla="*/ 9649587 h 9807449"/>
              <a:gd name="connsiteX7" fmla="*/ 474524 w 7850097"/>
              <a:gd name="connsiteY7" fmla="*/ 9461359 h 9807449"/>
              <a:gd name="connsiteX8" fmla="*/ 699848 w 7850097"/>
              <a:gd name="connsiteY8" fmla="*/ 7994523 h 9807449"/>
              <a:gd name="connsiteX0" fmla="*/ 699848 w 7850097"/>
              <a:gd name="connsiteY0" fmla="*/ 7994523 h 9807449"/>
              <a:gd name="connsiteX1" fmla="*/ 2263472 w 7850097"/>
              <a:gd name="connsiteY1" fmla="*/ 7418451 h 9807449"/>
              <a:gd name="connsiteX2" fmla="*/ 5134688 w 7850097"/>
              <a:gd name="connsiteY2" fmla="*/ 7080123 h 9807449"/>
              <a:gd name="connsiteX3" fmla="*/ 6378919 w 7850097"/>
              <a:gd name="connsiteY3" fmla="*/ 6624190 h 9807449"/>
              <a:gd name="connsiteX4" fmla="*/ 6360631 w 7850097"/>
              <a:gd name="connsiteY4" fmla="*/ 3295774 h 9807449"/>
              <a:gd name="connsiteX5" fmla="*/ 7722440 w 7850097"/>
              <a:gd name="connsiteY5" fmla="*/ 222123 h 9807449"/>
              <a:gd name="connsiteX6" fmla="*/ 7000064 w 7850097"/>
              <a:gd name="connsiteY6" fmla="*/ 9649587 h 9807449"/>
              <a:gd name="connsiteX7" fmla="*/ 474524 w 7850097"/>
              <a:gd name="connsiteY7" fmla="*/ 9461359 h 9807449"/>
              <a:gd name="connsiteX8" fmla="*/ 699848 w 7850097"/>
              <a:gd name="connsiteY8" fmla="*/ 7994523 h 9807449"/>
              <a:gd name="connsiteX0" fmla="*/ 699848 w 7850097"/>
              <a:gd name="connsiteY0" fmla="*/ 7994523 h 9807449"/>
              <a:gd name="connsiteX1" fmla="*/ 2263472 w 7850097"/>
              <a:gd name="connsiteY1" fmla="*/ 7418451 h 9807449"/>
              <a:gd name="connsiteX2" fmla="*/ 3672295 w 7850097"/>
              <a:gd name="connsiteY2" fmla="*/ 7245983 h 9807449"/>
              <a:gd name="connsiteX3" fmla="*/ 5134688 w 7850097"/>
              <a:gd name="connsiteY3" fmla="*/ 7080123 h 9807449"/>
              <a:gd name="connsiteX4" fmla="*/ 6378919 w 7850097"/>
              <a:gd name="connsiteY4" fmla="*/ 6624190 h 9807449"/>
              <a:gd name="connsiteX5" fmla="*/ 6360631 w 7850097"/>
              <a:gd name="connsiteY5" fmla="*/ 3295774 h 9807449"/>
              <a:gd name="connsiteX6" fmla="*/ 7722440 w 7850097"/>
              <a:gd name="connsiteY6" fmla="*/ 222123 h 9807449"/>
              <a:gd name="connsiteX7" fmla="*/ 7000064 w 7850097"/>
              <a:gd name="connsiteY7" fmla="*/ 9649587 h 9807449"/>
              <a:gd name="connsiteX8" fmla="*/ 474524 w 7850097"/>
              <a:gd name="connsiteY8" fmla="*/ 9461359 h 9807449"/>
              <a:gd name="connsiteX9" fmla="*/ 699848 w 7850097"/>
              <a:gd name="connsiteY9" fmla="*/ 7994523 h 9807449"/>
              <a:gd name="connsiteX0" fmla="*/ 699848 w 7850097"/>
              <a:gd name="connsiteY0" fmla="*/ 7994523 h 9807449"/>
              <a:gd name="connsiteX1" fmla="*/ 2263472 w 7850097"/>
              <a:gd name="connsiteY1" fmla="*/ 7418451 h 9807449"/>
              <a:gd name="connsiteX2" fmla="*/ 3836887 w 7850097"/>
              <a:gd name="connsiteY2" fmla="*/ 8068943 h 9807449"/>
              <a:gd name="connsiteX3" fmla="*/ 5134688 w 7850097"/>
              <a:gd name="connsiteY3" fmla="*/ 7080123 h 9807449"/>
              <a:gd name="connsiteX4" fmla="*/ 6378919 w 7850097"/>
              <a:gd name="connsiteY4" fmla="*/ 6624190 h 9807449"/>
              <a:gd name="connsiteX5" fmla="*/ 6360631 w 7850097"/>
              <a:gd name="connsiteY5" fmla="*/ 3295774 h 9807449"/>
              <a:gd name="connsiteX6" fmla="*/ 7722440 w 7850097"/>
              <a:gd name="connsiteY6" fmla="*/ 222123 h 9807449"/>
              <a:gd name="connsiteX7" fmla="*/ 7000064 w 7850097"/>
              <a:gd name="connsiteY7" fmla="*/ 9649587 h 9807449"/>
              <a:gd name="connsiteX8" fmla="*/ 474524 w 7850097"/>
              <a:gd name="connsiteY8" fmla="*/ 9461359 h 9807449"/>
              <a:gd name="connsiteX9" fmla="*/ 699848 w 7850097"/>
              <a:gd name="connsiteY9" fmla="*/ 7994523 h 9807449"/>
              <a:gd name="connsiteX0" fmla="*/ 699848 w 7850097"/>
              <a:gd name="connsiteY0" fmla="*/ 7994523 h 9807449"/>
              <a:gd name="connsiteX1" fmla="*/ 2263472 w 7850097"/>
              <a:gd name="connsiteY1" fmla="*/ 7418451 h 9807449"/>
              <a:gd name="connsiteX2" fmla="*/ 3836887 w 7850097"/>
              <a:gd name="connsiteY2" fmla="*/ 8068943 h 9807449"/>
              <a:gd name="connsiteX3" fmla="*/ 5006672 w 7850097"/>
              <a:gd name="connsiteY3" fmla="*/ 7080123 h 9807449"/>
              <a:gd name="connsiteX4" fmla="*/ 6378919 w 7850097"/>
              <a:gd name="connsiteY4" fmla="*/ 6624190 h 9807449"/>
              <a:gd name="connsiteX5" fmla="*/ 6360631 w 7850097"/>
              <a:gd name="connsiteY5" fmla="*/ 3295774 h 9807449"/>
              <a:gd name="connsiteX6" fmla="*/ 7722440 w 7850097"/>
              <a:gd name="connsiteY6" fmla="*/ 222123 h 9807449"/>
              <a:gd name="connsiteX7" fmla="*/ 7000064 w 7850097"/>
              <a:gd name="connsiteY7" fmla="*/ 9649587 h 9807449"/>
              <a:gd name="connsiteX8" fmla="*/ 474524 w 7850097"/>
              <a:gd name="connsiteY8" fmla="*/ 9461359 h 9807449"/>
              <a:gd name="connsiteX9" fmla="*/ 699848 w 7850097"/>
              <a:gd name="connsiteY9" fmla="*/ 7994523 h 9807449"/>
              <a:gd name="connsiteX0" fmla="*/ 699848 w 7891952"/>
              <a:gd name="connsiteY0" fmla="*/ 8323223 h 10136149"/>
              <a:gd name="connsiteX1" fmla="*/ 2263472 w 7891952"/>
              <a:gd name="connsiteY1" fmla="*/ 7747151 h 10136149"/>
              <a:gd name="connsiteX2" fmla="*/ 3836887 w 7891952"/>
              <a:gd name="connsiteY2" fmla="*/ 8397643 h 10136149"/>
              <a:gd name="connsiteX3" fmla="*/ 5006672 w 7891952"/>
              <a:gd name="connsiteY3" fmla="*/ 7408823 h 10136149"/>
              <a:gd name="connsiteX4" fmla="*/ 6378919 w 7891952"/>
              <a:gd name="connsiteY4" fmla="*/ 6952890 h 10136149"/>
              <a:gd name="connsiteX5" fmla="*/ 5775415 w 7891952"/>
              <a:gd name="connsiteY5" fmla="*/ 1777386 h 10136149"/>
              <a:gd name="connsiteX6" fmla="*/ 7722440 w 7891952"/>
              <a:gd name="connsiteY6" fmla="*/ 550823 h 10136149"/>
              <a:gd name="connsiteX7" fmla="*/ 7000064 w 7891952"/>
              <a:gd name="connsiteY7" fmla="*/ 9978287 h 10136149"/>
              <a:gd name="connsiteX8" fmla="*/ 474524 w 7891952"/>
              <a:gd name="connsiteY8" fmla="*/ 9790059 h 10136149"/>
              <a:gd name="connsiteX9" fmla="*/ 699848 w 7891952"/>
              <a:gd name="connsiteY9" fmla="*/ 8323223 h 10136149"/>
              <a:gd name="connsiteX0" fmla="*/ 699848 w 8077614"/>
              <a:gd name="connsiteY0" fmla="*/ 8426682 h 10239608"/>
              <a:gd name="connsiteX1" fmla="*/ 2263472 w 8077614"/>
              <a:gd name="connsiteY1" fmla="*/ 7850610 h 10239608"/>
              <a:gd name="connsiteX2" fmla="*/ 3836887 w 8077614"/>
              <a:gd name="connsiteY2" fmla="*/ 8501102 h 10239608"/>
              <a:gd name="connsiteX3" fmla="*/ 5006672 w 8077614"/>
              <a:gd name="connsiteY3" fmla="*/ 7512282 h 10239608"/>
              <a:gd name="connsiteX4" fmla="*/ 6378919 w 8077614"/>
              <a:gd name="connsiteY4" fmla="*/ 7056349 h 10239608"/>
              <a:gd name="connsiteX5" fmla="*/ 5775415 w 8077614"/>
              <a:gd name="connsiteY5" fmla="*/ 1880845 h 10239608"/>
              <a:gd name="connsiteX6" fmla="*/ 7978474 w 8077614"/>
              <a:gd name="connsiteY6" fmla="*/ 526266 h 10239608"/>
              <a:gd name="connsiteX7" fmla="*/ 7000064 w 8077614"/>
              <a:gd name="connsiteY7" fmla="*/ 10081746 h 10239608"/>
              <a:gd name="connsiteX8" fmla="*/ 474524 w 8077614"/>
              <a:gd name="connsiteY8" fmla="*/ 9893518 h 10239608"/>
              <a:gd name="connsiteX9" fmla="*/ 699848 w 8077614"/>
              <a:gd name="connsiteY9" fmla="*/ 8426682 h 10239608"/>
              <a:gd name="connsiteX0" fmla="*/ 699848 w 8585502"/>
              <a:gd name="connsiteY0" fmla="*/ 9081752 h 10894678"/>
              <a:gd name="connsiteX1" fmla="*/ 2263472 w 8585502"/>
              <a:gd name="connsiteY1" fmla="*/ 8505680 h 10894678"/>
              <a:gd name="connsiteX2" fmla="*/ 3836887 w 8585502"/>
              <a:gd name="connsiteY2" fmla="*/ 9156172 h 10894678"/>
              <a:gd name="connsiteX3" fmla="*/ 5006672 w 8585502"/>
              <a:gd name="connsiteY3" fmla="*/ 8167352 h 10894678"/>
              <a:gd name="connsiteX4" fmla="*/ 6378919 w 8585502"/>
              <a:gd name="connsiteY4" fmla="*/ 7711419 h 10894678"/>
              <a:gd name="connsiteX5" fmla="*/ 5775415 w 8585502"/>
              <a:gd name="connsiteY5" fmla="*/ 2535915 h 10894678"/>
              <a:gd name="connsiteX6" fmla="*/ 8545402 w 8585502"/>
              <a:gd name="connsiteY6" fmla="*/ 413240 h 10894678"/>
              <a:gd name="connsiteX7" fmla="*/ 7000064 w 8585502"/>
              <a:gd name="connsiteY7" fmla="*/ 10736816 h 10894678"/>
              <a:gd name="connsiteX8" fmla="*/ 474524 w 8585502"/>
              <a:gd name="connsiteY8" fmla="*/ 10548588 h 10894678"/>
              <a:gd name="connsiteX9" fmla="*/ 699848 w 8585502"/>
              <a:gd name="connsiteY9" fmla="*/ 9081752 h 10894678"/>
              <a:gd name="connsiteX0" fmla="*/ 699848 w 8585502"/>
              <a:gd name="connsiteY0" fmla="*/ 9048912 h 10861838"/>
              <a:gd name="connsiteX1" fmla="*/ 2263472 w 8585502"/>
              <a:gd name="connsiteY1" fmla="*/ 8472840 h 10861838"/>
              <a:gd name="connsiteX2" fmla="*/ 3836887 w 8585502"/>
              <a:gd name="connsiteY2" fmla="*/ 9123332 h 10861838"/>
              <a:gd name="connsiteX3" fmla="*/ 5006672 w 8585502"/>
              <a:gd name="connsiteY3" fmla="*/ 8134512 h 10861838"/>
              <a:gd name="connsiteX4" fmla="*/ 6378919 w 8585502"/>
              <a:gd name="connsiteY4" fmla="*/ 7678579 h 10861838"/>
              <a:gd name="connsiteX5" fmla="*/ 6087116 w 8585502"/>
              <a:gd name="connsiteY5" fmla="*/ 5142875 h 10861838"/>
              <a:gd name="connsiteX6" fmla="*/ 5775415 w 8585502"/>
              <a:gd name="connsiteY6" fmla="*/ 2503075 h 10861838"/>
              <a:gd name="connsiteX7" fmla="*/ 8545402 w 8585502"/>
              <a:gd name="connsiteY7" fmla="*/ 380400 h 10861838"/>
              <a:gd name="connsiteX8" fmla="*/ 7000064 w 8585502"/>
              <a:gd name="connsiteY8" fmla="*/ 10703976 h 10861838"/>
              <a:gd name="connsiteX9" fmla="*/ 474524 w 8585502"/>
              <a:gd name="connsiteY9" fmla="*/ 10515748 h 10861838"/>
              <a:gd name="connsiteX10" fmla="*/ 699848 w 8585502"/>
              <a:gd name="connsiteY10" fmla="*/ 9048912 h 10861838"/>
              <a:gd name="connsiteX0" fmla="*/ 699848 w 8585502"/>
              <a:gd name="connsiteY0" fmla="*/ 9048912 h 10861838"/>
              <a:gd name="connsiteX1" fmla="*/ 2263472 w 8585502"/>
              <a:gd name="connsiteY1" fmla="*/ 8472840 h 10861838"/>
              <a:gd name="connsiteX2" fmla="*/ 3836887 w 8585502"/>
              <a:gd name="connsiteY2" fmla="*/ 9123332 h 10861838"/>
              <a:gd name="connsiteX3" fmla="*/ 5006672 w 8585502"/>
              <a:gd name="connsiteY3" fmla="*/ 8134512 h 10861838"/>
              <a:gd name="connsiteX4" fmla="*/ 6378919 w 8585502"/>
              <a:gd name="connsiteY4" fmla="*/ 7678579 h 10861838"/>
              <a:gd name="connsiteX5" fmla="*/ 5802444 w 8585502"/>
              <a:gd name="connsiteY5" fmla="*/ 5177381 h 10861838"/>
              <a:gd name="connsiteX6" fmla="*/ 5775415 w 8585502"/>
              <a:gd name="connsiteY6" fmla="*/ 2503075 h 10861838"/>
              <a:gd name="connsiteX7" fmla="*/ 8545402 w 8585502"/>
              <a:gd name="connsiteY7" fmla="*/ 380400 h 10861838"/>
              <a:gd name="connsiteX8" fmla="*/ 7000064 w 8585502"/>
              <a:gd name="connsiteY8" fmla="*/ 10703976 h 10861838"/>
              <a:gd name="connsiteX9" fmla="*/ 474524 w 8585502"/>
              <a:gd name="connsiteY9" fmla="*/ 10515748 h 10861838"/>
              <a:gd name="connsiteX10" fmla="*/ 699848 w 8585502"/>
              <a:gd name="connsiteY10" fmla="*/ 9048912 h 10861838"/>
              <a:gd name="connsiteX0" fmla="*/ 699848 w 8585502"/>
              <a:gd name="connsiteY0" fmla="*/ 9048912 h 10861838"/>
              <a:gd name="connsiteX1" fmla="*/ 2263472 w 8585502"/>
              <a:gd name="connsiteY1" fmla="*/ 8472840 h 10861838"/>
              <a:gd name="connsiteX2" fmla="*/ 3836887 w 8585502"/>
              <a:gd name="connsiteY2" fmla="*/ 9123332 h 10861838"/>
              <a:gd name="connsiteX3" fmla="*/ 5006672 w 8585502"/>
              <a:gd name="connsiteY3" fmla="*/ 8134512 h 10861838"/>
              <a:gd name="connsiteX4" fmla="*/ 6378919 w 8585502"/>
              <a:gd name="connsiteY4" fmla="*/ 7678579 h 10861838"/>
              <a:gd name="connsiteX5" fmla="*/ 5767938 w 8585502"/>
              <a:gd name="connsiteY5" fmla="*/ 5298151 h 10861838"/>
              <a:gd name="connsiteX6" fmla="*/ 5775415 w 8585502"/>
              <a:gd name="connsiteY6" fmla="*/ 2503075 h 10861838"/>
              <a:gd name="connsiteX7" fmla="*/ 8545402 w 8585502"/>
              <a:gd name="connsiteY7" fmla="*/ 380400 h 10861838"/>
              <a:gd name="connsiteX8" fmla="*/ 7000064 w 8585502"/>
              <a:gd name="connsiteY8" fmla="*/ 10703976 h 10861838"/>
              <a:gd name="connsiteX9" fmla="*/ 474524 w 8585502"/>
              <a:gd name="connsiteY9" fmla="*/ 10515748 h 10861838"/>
              <a:gd name="connsiteX10" fmla="*/ 699848 w 8585502"/>
              <a:gd name="connsiteY10" fmla="*/ 9048912 h 10861838"/>
              <a:gd name="connsiteX0" fmla="*/ 699848 w 8692903"/>
              <a:gd name="connsiteY0" fmla="*/ 10572101 h 12385027"/>
              <a:gd name="connsiteX1" fmla="*/ 2263472 w 8692903"/>
              <a:gd name="connsiteY1" fmla="*/ 9996029 h 12385027"/>
              <a:gd name="connsiteX2" fmla="*/ 3836887 w 8692903"/>
              <a:gd name="connsiteY2" fmla="*/ 10646521 h 12385027"/>
              <a:gd name="connsiteX3" fmla="*/ 5006672 w 8692903"/>
              <a:gd name="connsiteY3" fmla="*/ 9657701 h 12385027"/>
              <a:gd name="connsiteX4" fmla="*/ 6378919 w 8692903"/>
              <a:gd name="connsiteY4" fmla="*/ 9201768 h 12385027"/>
              <a:gd name="connsiteX5" fmla="*/ 5767938 w 8692903"/>
              <a:gd name="connsiteY5" fmla="*/ 6821340 h 12385027"/>
              <a:gd name="connsiteX6" fmla="*/ 5775415 w 8692903"/>
              <a:gd name="connsiteY6" fmla="*/ 4026264 h 12385027"/>
              <a:gd name="connsiteX7" fmla="*/ 8657546 w 8692903"/>
              <a:gd name="connsiteY7" fmla="*/ 264570 h 12385027"/>
              <a:gd name="connsiteX8" fmla="*/ 7000064 w 8692903"/>
              <a:gd name="connsiteY8" fmla="*/ 12227165 h 12385027"/>
              <a:gd name="connsiteX9" fmla="*/ 474524 w 8692903"/>
              <a:gd name="connsiteY9" fmla="*/ 12038937 h 12385027"/>
              <a:gd name="connsiteX10" fmla="*/ 699848 w 8692903"/>
              <a:gd name="connsiteY10" fmla="*/ 10572101 h 12385027"/>
              <a:gd name="connsiteX0" fmla="*/ 699848 w 8692903"/>
              <a:gd name="connsiteY0" fmla="*/ 10572101 h 12385027"/>
              <a:gd name="connsiteX1" fmla="*/ 2263472 w 8692903"/>
              <a:gd name="connsiteY1" fmla="*/ 9996029 h 12385027"/>
              <a:gd name="connsiteX2" fmla="*/ 3836887 w 8692903"/>
              <a:gd name="connsiteY2" fmla="*/ 10646521 h 12385027"/>
              <a:gd name="connsiteX3" fmla="*/ 5006672 w 8692903"/>
              <a:gd name="connsiteY3" fmla="*/ 9657701 h 12385027"/>
              <a:gd name="connsiteX4" fmla="*/ 6378919 w 8692903"/>
              <a:gd name="connsiteY4" fmla="*/ 9201768 h 12385027"/>
              <a:gd name="connsiteX5" fmla="*/ 5767938 w 8692903"/>
              <a:gd name="connsiteY5" fmla="*/ 6821340 h 12385027"/>
              <a:gd name="connsiteX6" fmla="*/ 5775415 w 8692903"/>
              <a:gd name="connsiteY6" fmla="*/ 4026264 h 12385027"/>
              <a:gd name="connsiteX7" fmla="*/ 8657546 w 8692903"/>
              <a:gd name="connsiteY7" fmla="*/ 264570 h 12385027"/>
              <a:gd name="connsiteX8" fmla="*/ 7000064 w 8692903"/>
              <a:gd name="connsiteY8" fmla="*/ 12227165 h 12385027"/>
              <a:gd name="connsiteX9" fmla="*/ 474524 w 8692903"/>
              <a:gd name="connsiteY9" fmla="*/ 12038937 h 12385027"/>
              <a:gd name="connsiteX10" fmla="*/ 699848 w 8692903"/>
              <a:gd name="connsiteY10" fmla="*/ 10572101 h 12385027"/>
              <a:gd name="connsiteX0" fmla="*/ 699848 w 8692903"/>
              <a:gd name="connsiteY0" fmla="*/ 10572101 h 12385027"/>
              <a:gd name="connsiteX1" fmla="*/ 2263472 w 8692903"/>
              <a:gd name="connsiteY1" fmla="*/ 9996029 h 12385027"/>
              <a:gd name="connsiteX2" fmla="*/ 3836887 w 8692903"/>
              <a:gd name="connsiteY2" fmla="*/ 10646521 h 12385027"/>
              <a:gd name="connsiteX3" fmla="*/ 5006672 w 8692903"/>
              <a:gd name="connsiteY3" fmla="*/ 9657701 h 12385027"/>
              <a:gd name="connsiteX4" fmla="*/ 6378919 w 8692903"/>
              <a:gd name="connsiteY4" fmla="*/ 9201768 h 12385027"/>
              <a:gd name="connsiteX5" fmla="*/ 5767938 w 8692903"/>
              <a:gd name="connsiteY5" fmla="*/ 6821340 h 12385027"/>
              <a:gd name="connsiteX6" fmla="*/ 5775415 w 8692903"/>
              <a:gd name="connsiteY6" fmla="*/ 4026264 h 12385027"/>
              <a:gd name="connsiteX7" fmla="*/ 8657546 w 8692903"/>
              <a:gd name="connsiteY7" fmla="*/ 264570 h 12385027"/>
              <a:gd name="connsiteX8" fmla="*/ 7000064 w 8692903"/>
              <a:gd name="connsiteY8" fmla="*/ 12227165 h 12385027"/>
              <a:gd name="connsiteX9" fmla="*/ 474524 w 8692903"/>
              <a:gd name="connsiteY9" fmla="*/ 12038937 h 12385027"/>
              <a:gd name="connsiteX10" fmla="*/ 699848 w 8692903"/>
              <a:gd name="connsiteY10" fmla="*/ 10572101 h 12385027"/>
              <a:gd name="connsiteX0" fmla="*/ 699848 w 8692903"/>
              <a:gd name="connsiteY0" fmla="*/ 10572101 h 12385027"/>
              <a:gd name="connsiteX1" fmla="*/ 2263472 w 8692903"/>
              <a:gd name="connsiteY1" fmla="*/ 9996029 h 12385027"/>
              <a:gd name="connsiteX2" fmla="*/ 3836887 w 8692903"/>
              <a:gd name="connsiteY2" fmla="*/ 10646521 h 12385027"/>
              <a:gd name="connsiteX3" fmla="*/ 5006672 w 8692903"/>
              <a:gd name="connsiteY3" fmla="*/ 9657701 h 12385027"/>
              <a:gd name="connsiteX4" fmla="*/ 6378919 w 8692903"/>
              <a:gd name="connsiteY4" fmla="*/ 9201768 h 12385027"/>
              <a:gd name="connsiteX5" fmla="*/ 5767938 w 8692903"/>
              <a:gd name="connsiteY5" fmla="*/ 6821340 h 12385027"/>
              <a:gd name="connsiteX6" fmla="*/ 5775415 w 8692903"/>
              <a:gd name="connsiteY6" fmla="*/ 4026264 h 12385027"/>
              <a:gd name="connsiteX7" fmla="*/ 8657546 w 8692903"/>
              <a:gd name="connsiteY7" fmla="*/ 264570 h 12385027"/>
              <a:gd name="connsiteX8" fmla="*/ 7000064 w 8692903"/>
              <a:gd name="connsiteY8" fmla="*/ 12227165 h 12385027"/>
              <a:gd name="connsiteX9" fmla="*/ 474524 w 8692903"/>
              <a:gd name="connsiteY9" fmla="*/ 12038937 h 12385027"/>
              <a:gd name="connsiteX10" fmla="*/ 699848 w 8692903"/>
              <a:gd name="connsiteY10" fmla="*/ 10572101 h 12385027"/>
              <a:gd name="connsiteX0" fmla="*/ 699848 w 8690185"/>
              <a:gd name="connsiteY0" fmla="*/ 10568678 h 12381604"/>
              <a:gd name="connsiteX1" fmla="*/ 2263472 w 8690185"/>
              <a:gd name="connsiteY1" fmla="*/ 9992606 h 12381604"/>
              <a:gd name="connsiteX2" fmla="*/ 3836887 w 8690185"/>
              <a:gd name="connsiteY2" fmla="*/ 10643098 h 12381604"/>
              <a:gd name="connsiteX3" fmla="*/ 5006672 w 8690185"/>
              <a:gd name="connsiteY3" fmla="*/ 9654278 h 12381604"/>
              <a:gd name="connsiteX4" fmla="*/ 6378919 w 8690185"/>
              <a:gd name="connsiteY4" fmla="*/ 9198345 h 12381604"/>
              <a:gd name="connsiteX5" fmla="*/ 5767938 w 8690185"/>
              <a:gd name="connsiteY5" fmla="*/ 6817917 h 12381604"/>
              <a:gd name="connsiteX6" fmla="*/ 5835800 w 8690185"/>
              <a:gd name="connsiteY6" fmla="*/ 4057347 h 12381604"/>
              <a:gd name="connsiteX7" fmla="*/ 8657546 w 8690185"/>
              <a:gd name="connsiteY7" fmla="*/ 261147 h 12381604"/>
              <a:gd name="connsiteX8" fmla="*/ 7000064 w 8690185"/>
              <a:gd name="connsiteY8" fmla="*/ 12223742 h 12381604"/>
              <a:gd name="connsiteX9" fmla="*/ 474524 w 8690185"/>
              <a:gd name="connsiteY9" fmla="*/ 12035514 h 12381604"/>
              <a:gd name="connsiteX10" fmla="*/ 699848 w 8690185"/>
              <a:gd name="connsiteY10" fmla="*/ 10568678 h 12381604"/>
              <a:gd name="connsiteX0" fmla="*/ 699848 w 8690185"/>
              <a:gd name="connsiteY0" fmla="*/ 10568678 h 12381604"/>
              <a:gd name="connsiteX1" fmla="*/ 2263472 w 8690185"/>
              <a:gd name="connsiteY1" fmla="*/ 9992606 h 12381604"/>
              <a:gd name="connsiteX2" fmla="*/ 3836887 w 8690185"/>
              <a:gd name="connsiteY2" fmla="*/ 10643098 h 12381604"/>
              <a:gd name="connsiteX3" fmla="*/ 5006672 w 8690185"/>
              <a:gd name="connsiteY3" fmla="*/ 9654278 h 12381604"/>
              <a:gd name="connsiteX4" fmla="*/ 6378919 w 8690185"/>
              <a:gd name="connsiteY4" fmla="*/ 9198345 h 12381604"/>
              <a:gd name="connsiteX5" fmla="*/ 5767938 w 8690185"/>
              <a:gd name="connsiteY5" fmla="*/ 6817917 h 12381604"/>
              <a:gd name="connsiteX6" fmla="*/ 5835800 w 8690185"/>
              <a:gd name="connsiteY6" fmla="*/ 4057347 h 12381604"/>
              <a:gd name="connsiteX7" fmla="*/ 8657546 w 8690185"/>
              <a:gd name="connsiteY7" fmla="*/ 261147 h 12381604"/>
              <a:gd name="connsiteX8" fmla="*/ 7000064 w 8690185"/>
              <a:gd name="connsiteY8" fmla="*/ 12223742 h 12381604"/>
              <a:gd name="connsiteX9" fmla="*/ 474524 w 8690185"/>
              <a:gd name="connsiteY9" fmla="*/ 12035514 h 12381604"/>
              <a:gd name="connsiteX10" fmla="*/ 699848 w 8690185"/>
              <a:gd name="connsiteY10" fmla="*/ 10568678 h 12381604"/>
              <a:gd name="connsiteX0" fmla="*/ 699848 w 8690185"/>
              <a:gd name="connsiteY0" fmla="*/ 10568678 h 12381604"/>
              <a:gd name="connsiteX1" fmla="*/ 2263472 w 8690185"/>
              <a:gd name="connsiteY1" fmla="*/ 9992606 h 12381604"/>
              <a:gd name="connsiteX2" fmla="*/ 3836887 w 8690185"/>
              <a:gd name="connsiteY2" fmla="*/ 10643098 h 12381604"/>
              <a:gd name="connsiteX3" fmla="*/ 5006672 w 8690185"/>
              <a:gd name="connsiteY3" fmla="*/ 9654278 h 12381604"/>
              <a:gd name="connsiteX4" fmla="*/ 6378919 w 8690185"/>
              <a:gd name="connsiteY4" fmla="*/ 9198345 h 12381604"/>
              <a:gd name="connsiteX5" fmla="*/ 5828323 w 8690185"/>
              <a:gd name="connsiteY5" fmla="*/ 6886928 h 12381604"/>
              <a:gd name="connsiteX6" fmla="*/ 5835800 w 8690185"/>
              <a:gd name="connsiteY6" fmla="*/ 4057347 h 12381604"/>
              <a:gd name="connsiteX7" fmla="*/ 8657546 w 8690185"/>
              <a:gd name="connsiteY7" fmla="*/ 261147 h 12381604"/>
              <a:gd name="connsiteX8" fmla="*/ 7000064 w 8690185"/>
              <a:gd name="connsiteY8" fmla="*/ 12223742 h 12381604"/>
              <a:gd name="connsiteX9" fmla="*/ 474524 w 8690185"/>
              <a:gd name="connsiteY9" fmla="*/ 12035514 h 12381604"/>
              <a:gd name="connsiteX10" fmla="*/ 699848 w 8690185"/>
              <a:gd name="connsiteY10" fmla="*/ 10568678 h 12381604"/>
              <a:gd name="connsiteX0" fmla="*/ 699848 w 8690185"/>
              <a:gd name="connsiteY0" fmla="*/ 10604930 h 12417856"/>
              <a:gd name="connsiteX1" fmla="*/ 2263472 w 8690185"/>
              <a:gd name="connsiteY1" fmla="*/ 10028858 h 12417856"/>
              <a:gd name="connsiteX2" fmla="*/ 3836887 w 8690185"/>
              <a:gd name="connsiteY2" fmla="*/ 10679350 h 12417856"/>
              <a:gd name="connsiteX3" fmla="*/ 5006672 w 8690185"/>
              <a:gd name="connsiteY3" fmla="*/ 9690530 h 12417856"/>
              <a:gd name="connsiteX4" fmla="*/ 6378919 w 8690185"/>
              <a:gd name="connsiteY4" fmla="*/ 9234597 h 12417856"/>
              <a:gd name="connsiteX5" fmla="*/ 5835800 w 8690185"/>
              <a:gd name="connsiteY5" fmla="*/ 4093599 h 12417856"/>
              <a:gd name="connsiteX6" fmla="*/ 8657546 w 8690185"/>
              <a:gd name="connsiteY6" fmla="*/ 297399 h 12417856"/>
              <a:gd name="connsiteX7" fmla="*/ 7000064 w 8690185"/>
              <a:gd name="connsiteY7" fmla="*/ 12259994 h 12417856"/>
              <a:gd name="connsiteX8" fmla="*/ 474524 w 8690185"/>
              <a:gd name="connsiteY8" fmla="*/ 12071766 h 12417856"/>
              <a:gd name="connsiteX9" fmla="*/ 699848 w 8690185"/>
              <a:gd name="connsiteY9" fmla="*/ 10604930 h 12417856"/>
              <a:gd name="connsiteX0" fmla="*/ 699848 w 8695271"/>
              <a:gd name="connsiteY0" fmla="*/ 10498040 h 12310966"/>
              <a:gd name="connsiteX1" fmla="*/ 2263472 w 8695271"/>
              <a:gd name="connsiteY1" fmla="*/ 9921968 h 12310966"/>
              <a:gd name="connsiteX2" fmla="*/ 3836887 w 8695271"/>
              <a:gd name="connsiteY2" fmla="*/ 10572460 h 12310966"/>
              <a:gd name="connsiteX3" fmla="*/ 5006672 w 8695271"/>
              <a:gd name="connsiteY3" fmla="*/ 9583640 h 12310966"/>
              <a:gd name="connsiteX4" fmla="*/ 6378919 w 8695271"/>
              <a:gd name="connsiteY4" fmla="*/ 9127707 h 12310966"/>
              <a:gd name="connsiteX5" fmla="*/ 5723834 w 8695271"/>
              <a:gd name="connsiteY5" fmla="*/ 5097052 h 12310966"/>
              <a:gd name="connsiteX6" fmla="*/ 8657546 w 8695271"/>
              <a:gd name="connsiteY6" fmla="*/ 190509 h 12310966"/>
              <a:gd name="connsiteX7" fmla="*/ 7000064 w 8695271"/>
              <a:gd name="connsiteY7" fmla="*/ 12153104 h 12310966"/>
              <a:gd name="connsiteX8" fmla="*/ 474524 w 8695271"/>
              <a:gd name="connsiteY8" fmla="*/ 11964876 h 12310966"/>
              <a:gd name="connsiteX9" fmla="*/ 699848 w 8695271"/>
              <a:gd name="connsiteY9" fmla="*/ 10498040 h 12310966"/>
              <a:gd name="connsiteX0" fmla="*/ 699848 w 8695271"/>
              <a:gd name="connsiteY0" fmla="*/ 10505074 h 12318000"/>
              <a:gd name="connsiteX1" fmla="*/ 2263472 w 8695271"/>
              <a:gd name="connsiteY1" fmla="*/ 9929002 h 12318000"/>
              <a:gd name="connsiteX2" fmla="*/ 3836887 w 8695271"/>
              <a:gd name="connsiteY2" fmla="*/ 10579494 h 12318000"/>
              <a:gd name="connsiteX3" fmla="*/ 5006672 w 8695271"/>
              <a:gd name="connsiteY3" fmla="*/ 9590674 h 12318000"/>
              <a:gd name="connsiteX4" fmla="*/ 6378919 w 8695271"/>
              <a:gd name="connsiteY4" fmla="*/ 9134741 h 12318000"/>
              <a:gd name="connsiteX5" fmla="*/ 5723834 w 8695271"/>
              <a:gd name="connsiteY5" fmla="*/ 5104086 h 12318000"/>
              <a:gd name="connsiteX6" fmla="*/ 8657546 w 8695271"/>
              <a:gd name="connsiteY6" fmla="*/ 197543 h 12318000"/>
              <a:gd name="connsiteX7" fmla="*/ 7000064 w 8695271"/>
              <a:gd name="connsiteY7" fmla="*/ 12160138 h 12318000"/>
              <a:gd name="connsiteX8" fmla="*/ 474524 w 8695271"/>
              <a:gd name="connsiteY8" fmla="*/ 11971910 h 12318000"/>
              <a:gd name="connsiteX9" fmla="*/ 699848 w 8695271"/>
              <a:gd name="connsiteY9" fmla="*/ 10505074 h 12318000"/>
              <a:gd name="connsiteX0" fmla="*/ 699848 w 8695271"/>
              <a:gd name="connsiteY0" fmla="*/ 10505074 h 12318000"/>
              <a:gd name="connsiteX1" fmla="*/ 2263472 w 8695271"/>
              <a:gd name="connsiteY1" fmla="*/ 9929002 h 12318000"/>
              <a:gd name="connsiteX2" fmla="*/ 3836887 w 8695271"/>
              <a:gd name="connsiteY2" fmla="*/ 10579494 h 12318000"/>
              <a:gd name="connsiteX3" fmla="*/ 5006672 w 8695271"/>
              <a:gd name="connsiteY3" fmla="*/ 9590674 h 12318000"/>
              <a:gd name="connsiteX4" fmla="*/ 6378919 w 8695271"/>
              <a:gd name="connsiteY4" fmla="*/ 9134741 h 12318000"/>
              <a:gd name="connsiteX5" fmla="*/ 5723834 w 8695271"/>
              <a:gd name="connsiteY5" fmla="*/ 5104086 h 12318000"/>
              <a:gd name="connsiteX6" fmla="*/ 8657546 w 8695271"/>
              <a:gd name="connsiteY6" fmla="*/ 197543 h 12318000"/>
              <a:gd name="connsiteX7" fmla="*/ 7000064 w 8695271"/>
              <a:gd name="connsiteY7" fmla="*/ 12160138 h 12318000"/>
              <a:gd name="connsiteX8" fmla="*/ 474524 w 8695271"/>
              <a:gd name="connsiteY8" fmla="*/ 11971910 h 12318000"/>
              <a:gd name="connsiteX9" fmla="*/ 699848 w 8695271"/>
              <a:gd name="connsiteY9" fmla="*/ 10505074 h 12318000"/>
              <a:gd name="connsiteX0" fmla="*/ 699848 w 8697887"/>
              <a:gd name="connsiteY0" fmla="*/ 10484570 h 12297496"/>
              <a:gd name="connsiteX1" fmla="*/ 2263472 w 8697887"/>
              <a:gd name="connsiteY1" fmla="*/ 9908498 h 12297496"/>
              <a:gd name="connsiteX2" fmla="*/ 3836887 w 8697887"/>
              <a:gd name="connsiteY2" fmla="*/ 10558990 h 12297496"/>
              <a:gd name="connsiteX3" fmla="*/ 5006672 w 8697887"/>
              <a:gd name="connsiteY3" fmla="*/ 9570170 h 12297496"/>
              <a:gd name="connsiteX4" fmla="*/ 6378919 w 8697887"/>
              <a:gd name="connsiteY4" fmla="*/ 9114237 h 12297496"/>
              <a:gd name="connsiteX5" fmla="*/ 5667850 w 8697887"/>
              <a:gd name="connsiteY5" fmla="*/ 5344839 h 12297496"/>
              <a:gd name="connsiteX6" fmla="*/ 8657546 w 8697887"/>
              <a:gd name="connsiteY6" fmla="*/ 177039 h 12297496"/>
              <a:gd name="connsiteX7" fmla="*/ 7000064 w 8697887"/>
              <a:gd name="connsiteY7" fmla="*/ 12139634 h 12297496"/>
              <a:gd name="connsiteX8" fmla="*/ 474524 w 8697887"/>
              <a:gd name="connsiteY8" fmla="*/ 11951406 h 12297496"/>
              <a:gd name="connsiteX9" fmla="*/ 699848 w 8697887"/>
              <a:gd name="connsiteY9" fmla="*/ 10484570 h 12297496"/>
              <a:gd name="connsiteX0" fmla="*/ 699848 w 8697887"/>
              <a:gd name="connsiteY0" fmla="*/ 10487791 h 12300717"/>
              <a:gd name="connsiteX1" fmla="*/ 2263472 w 8697887"/>
              <a:gd name="connsiteY1" fmla="*/ 9911719 h 12300717"/>
              <a:gd name="connsiteX2" fmla="*/ 3836887 w 8697887"/>
              <a:gd name="connsiteY2" fmla="*/ 10562211 h 12300717"/>
              <a:gd name="connsiteX3" fmla="*/ 5006672 w 8697887"/>
              <a:gd name="connsiteY3" fmla="*/ 9573391 h 12300717"/>
              <a:gd name="connsiteX4" fmla="*/ 6378919 w 8697887"/>
              <a:gd name="connsiteY4" fmla="*/ 9117458 h 12300717"/>
              <a:gd name="connsiteX5" fmla="*/ 5667850 w 8697887"/>
              <a:gd name="connsiteY5" fmla="*/ 5348060 h 12300717"/>
              <a:gd name="connsiteX6" fmla="*/ 8657546 w 8697887"/>
              <a:gd name="connsiteY6" fmla="*/ 180260 h 12300717"/>
              <a:gd name="connsiteX7" fmla="*/ 7000064 w 8697887"/>
              <a:gd name="connsiteY7" fmla="*/ 12142855 h 12300717"/>
              <a:gd name="connsiteX8" fmla="*/ 474524 w 8697887"/>
              <a:gd name="connsiteY8" fmla="*/ 11954627 h 12300717"/>
              <a:gd name="connsiteX9" fmla="*/ 699848 w 8697887"/>
              <a:gd name="connsiteY9" fmla="*/ 10487791 h 12300717"/>
              <a:gd name="connsiteX0" fmla="*/ 699848 w 8697887"/>
              <a:gd name="connsiteY0" fmla="*/ 10488090 h 12301016"/>
              <a:gd name="connsiteX1" fmla="*/ 2263472 w 8697887"/>
              <a:gd name="connsiteY1" fmla="*/ 9912018 h 12301016"/>
              <a:gd name="connsiteX2" fmla="*/ 3836887 w 8697887"/>
              <a:gd name="connsiteY2" fmla="*/ 10562510 h 12301016"/>
              <a:gd name="connsiteX3" fmla="*/ 5006672 w 8697887"/>
              <a:gd name="connsiteY3" fmla="*/ 9573690 h 12301016"/>
              <a:gd name="connsiteX4" fmla="*/ 6378919 w 8697887"/>
              <a:gd name="connsiteY4" fmla="*/ 9117757 h 12301016"/>
              <a:gd name="connsiteX5" fmla="*/ 5667850 w 8697887"/>
              <a:gd name="connsiteY5" fmla="*/ 5348359 h 12301016"/>
              <a:gd name="connsiteX6" fmla="*/ 8657546 w 8697887"/>
              <a:gd name="connsiteY6" fmla="*/ 180559 h 12301016"/>
              <a:gd name="connsiteX7" fmla="*/ 7000064 w 8697887"/>
              <a:gd name="connsiteY7" fmla="*/ 12143154 h 12301016"/>
              <a:gd name="connsiteX8" fmla="*/ 474524 w 8697887"/>
              <a:gd name="connsiteY8" fmla="*/ 11954926 h 12301016"/>
              <a:gd name="connsiteX9" fmla="*/ 699848 w 8697887"/>
              <a:gd name="connsiteY9" fmla="*/ 10488090 h 12301016"/>
              <a:gd name="connsiteX0" fmla="*/ 699848 w 8699213"/>
              <a:gd name="connsiteY0" fmla="*/ 10488090 h 12301016"/>
              <a:gd name="connsiteX1" fmla="*/ 2263472 w 8699213"/>
              <a:gd name="connsiteY1" fmla="*/ 9912018 h 12301016"/>
              <a:gd name="connsiteX2" fmla="*/ 3836887 w 8699213"/>
              <a:gd name="connsiteY2" fmla="*/ 10562510 h 12301016"/>
              <a:gd name="connsiteX3" fmla="*/ 5006672 w 8699213"/>
              <a:gd name="connsiteY3" fmla="*/ 9573690 h 12301016"/>
              <a:gd name="connsiteX4" fmla="*/ 6378919 w 8699213"/>
              <a:gd name="connsiteY4" fmla="*/ 9117757 h 12301016"/>
              <a:gd name="connsiteX5" fmla="*/ 5639858 w 8699213"/>
              <a:gd name="connsiteY5" fmla="*/ 5348359 h 12301016"/>
              <a:gd name="connsiteX6" fmla="*/ 8657546 w 8699213"/>
              <a:gd name="connsiteY6" fmla="*/ 180559 h 12301016"/>
              <a:gd name="connsiteX7" fmla="*/ 7000064 w 8699213"/>
              <a:gd name="connsiteY7" fmla="*/ 12143154 h 12301016"/>
              <a:gd name="connsiteX8" fmla="*/ 474524 w 8699213"/>
              <a:gd name="connsiteY8" fmla="*/ 11954926 h 12301016"/>
              <a:gd name="connsiteX9" fmla="*/ 699848 w 8699213"/>
              <a:gd name="connsiteY9" fmla="*/ 10488090 h 12301016"/>
              <a:gd name="connsiteX0" fmla="*/ 699848 w 8699213"/>
              <a:gd name="connsiteY0" fmla="*/ 10488090 h 12301016"/>
              <a:gd name="connsiteX1" fmla="*/ 2263472 w 8699213"/>
              <a:gd name="connsiteY1" fmla="*/ 9912018 h 12301016"/>
              <a:gd name="connsiteX2" fmla="*/ 3836887 w 8699213"/>
              <a:gd name="connsiteY2" fmla="*/ 10562510 h 12301016"/>
              <a:gd name="connsiteX3" fmla="*/ 5006672 w 8699213"/>
              <a:gd name="connsiteY3" fmla="*/ 9573690 h 12301016"/>
              <a:gd name="connsiteX4" fmla="*/ 6378919 w 8699213"/>
              <a:gd name="connsiteY4" fmla="*/ 9117757 h 12301016"/>
              <a:gd name="connsiteX5" fmla="*/ 5639858 w 8699213"/>
              <a:gd name="connsiteY5" fmla="*/ 5348359 h 12301016"/>
              <a:gd name="connsiteX6" fmla="*/ 8657546 w 8699213"/>
              <a:gd name="connsiteY6" fmla="*/ 180559 h 12301016"/>
              <a:gd name="connsiteX7" fmla="*/ 7000064 w 8699213"/>
              <a:gd name="connsiteY7" fmla="*/ 12143154 h 12301016"/>
              <a:gd name="connsiteX8" fmla="*/ 474524 w 8699213"/>
              <a:gd name="connsiteY8" fmla="*/ 11954926 h 12301016"/>
              <a:gd name="connsiteX9" fmla="*/ 699848 w 8699213"/>
              <a:gd name="connsiteY9" fmla="*/ 10488090 h 12301016"/>
              <a:gd name="connsiteX0" fmla="*/ 699848 w 8699213"/>
              <a:gd name="connsiteY0" fmla="*/ 10488090 h 12301016"/>
              <a:gd name="connsiteX1" fmla="*/ 2263472 w 8699213"/>
              <a:gd name="connsiteY1" fmla="*/ 9912018 h 12301016"/>
              <a:gd name="connsiteX2" fmla="*/ 3836887 w 8699213"/>
              <a:gd name="connsiteY2" fmla="*/ 10562510 h 12301016"/>
              <a:gd name="connsiteX3" fmla="*/ 5006672 w 8699213"/>
              <a:gd name="connsiteY3" fmla="*/ 9573690 h 12301016"/>
              <a:gd name="connsiteX4" fmla="*/ 6378919 w 8699213"/>
              <a:gd name="connsiteY4" fmla="*/ 9117757 h 12301016"/>
              <a:gd name="connsiteX5" fmla="*/ 5639858 w 8699213"/>
              <a:gd name="connsiteY5" fmla="*/ 5348359 h 12301016"/>
              <a:gd name="connsiteX6" fmla="*/ 8657546 w 8699213"/>
              <a:gd name="connsiteY6" fmla="*/ 180559 h 12301016"/>
              <a:gd name="connsiteX7" fmla="*/ 7000064 w 8699213"/>
              <a:gd name="connsiteY7" fmla="*/ 12143154 h 12301016"/>
              <a:gd name="connsiteX8" fmla="*/ 474524 w 8699213"/>
              <a:gd name="connsiteY8" fmla="*/ 11954926 h 12301016"/>
              <a:gd name="connsiteX9" fmla="*/ 699848 w 8699213"/>
              <a:gd name="connsiteY9" fmla="*/ 10488090 h 12301016"/>
              <a:gd name="connsiteX0" fmla="*/ 699848 w 8699213"/>
              <a:gd name="connsiteY0" fmla="*/ 10488090 h 12301016"/>
              <a:gd name="connsiteX1" fmla="*/ 2263472 w 8699213"/>
              <a:gd name="connsiteY1" fmla="*/ 9912018 h 12301016"/>
              <a:gd name="connsiteX2" fmla="*/ 3836887 w 8699213"/>
              <a:gd name="connsiteY2" fmla="*/ 10562510 h 12301016"/>
              <a:gd name="connsiteX3" fmla="*/ 5006672 w 8699213"/>
              <a:gd name="connsiteY3" fmla="*/ 9573690 h 12301016"/>
              <a:gd name="connsiteX4" fmla="*/ 6378919 w 8699213"/>
              <a:gd name="connsiteY4" fmla="*/ 9117757 h 12301016"/>
              <a:gd name="connsiteX5" fmla="*/ 5639858 w 8699213"/>
              <a:gd name="connsiteY5" fmla="*/ 5348359 h 12301016"/>
              <a:gd name="connsiteX6" fmla="*/ 8657546 w 8699213"/>
              <a:gd name="connsiteY6" fmla="*/ 180559 h 12301016"/>
              <a:gd name="connsiteX7" fmla="*/ 7000064 w 8699213"/>
              <a:gd name="connsiteY7" fmla="*/ 12143154 h 12301016"/>
              <a:gd name="connsiteX8" fmla="*/ 474524 w 8699213"/>
              <a:gd name="connsiteY8" fmla="*/ 11954926 h 12301016"/>
              <a:gd name="connsiteX9" fmla="*/ 699848 w 8699213"/>
              <a:gd name="connsiteY9" fmla="*/ 10488090 h 12301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99213" h="12301016">
                <a:moveTo>
                  <a:pt x="699848" y="10488090"/>
                </a:moveTo>
                <a:cubicBezTo>
                  <a:pt x="998006" y="10147605"/>
                  <a:pt x="1740632" y="9899615"/>
                  <a:pt x="2263472" y="9912018"/>
                </a:cubicBezTo>
                <a:cubicBezTo>
                  <a:pt x="2786312" y="9924421"/>
                  <a:pt x="3358351" y="10618898"/>
                  <a:pt x="3836887" y="10562510"/>
                </a:cubicBezTo>
                <a:cubicBezTo>
                  <a:pt x="4315423" y="10506122"/>
                  <a:pt x="4583000" y="9814482"/>
                  <a:pt x="5006672" y="9573690"/>
                </a:cubicBezTo>
                <a:cubicBezTo>
                  <a:pt x="5430344" y="9332898"/>
                  <a:pt x="6184747" y="9761330"/>
                  <a:pt x="6378919" y="9117757"/>
                </a:cubicBezTo>
                <a:cubicBezTo>
                  <a:pt x="6638405" y="8156943"/>
                  <a:pt x="5707960" y="7155139"/>
                  <a:pt x="5639858" y="5348359"/>
                </a:cubicBezTo>
                <a:cubicBezTo>
                  <a:pt x="5571756" y="3541579"/>
                  <a:pt x="8430845" y="-951907"/>
                  <a:pt x="8657546" y="180559"/>
                </a:cubicBezTo>
                <a:cubicBezTo>
                  <a:pt x="8884247" y="1313025"/>
                  <a:pt x="8165378" y="11816385"/>
                  <a:pt x="7000064" y="12143154"/>
                </a:cubicBezTo>
                <a:cubicBezTo>
                  <a:pt x="5834750" y="12469923"/>
                  <a:pt x="1524560" y="12230770"/>
                  <a:pt x="474524" y="11954926"/>
                </a:cubicBezTo>
                <a:cubicBezTo>
                  <a:pt x="-575512" y="11679082"/>
                  <a:pt x="401690" y="10828575"/>
                  <a:pt x="699848" y="10488090"/>
                </a:cubicBezTo>
                <a:close/>
              </a:path>
            </a:pathLst>
          </a:custGeom>
          <a:solidFill>
            <a:schemeClr val="bg1"/>
          </a:solidFill>
          <a:ln>
            <a:noFill/>
          </a:ln>
          <a:effectLst>
            <a:outerShdw blurRad="381000" dist="114300" dir="5400000" algn="t"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accent1"/>
              </a:solidFill>
            </a:endParaRPr>
          </a:p>
        </p:txBody>
      </p:sp>
      <p:sp>
        <p:nvSpPr>
          <p:cNvPr id="3" name="任意多边形: 形状 2">
            <a:extLst>
              <a:ext uri="{FF2B5EF4-FFF2-40B4-BE49-F238E27FC236}">
                <a16:creationId xmlns:a16="http://schemas.microsoft.com/office/drawing/2014/main" id="{2271B21B-6FC5-F182-9D44-F52DC4DC3F30}"/>
              </a:ext>
            </a:extLst>
          </p:cNvPr>
          <p:cNvSpPr/>
          <p:nvPr userDrawn="1"/>
        </p:nvSpPr>
        <p:spPr>
          <a:xfrm rot="16200000" flipV="1">
            <a:off x="1759517" y="-2715018"/>
            <a:ext cx="8168427" cy="12226200"/>
          </a:xfrm>
          <a:custGeom>
            <a:avLst/>
            <a:gdLst>
              <a:gd name="connsiteX0" fmla="*/ 984159 w 14336443"/>
              <a:gd name="connsiteY0" fmla="*/ 580966 h 1906560"/>
              <a:gd name="connsiteX1" fmla="*/ 2547783 w 14336443"/>
              <a:gd name="connsiteY1" fmla="*/ 4894 h 1906560"/>
              <a:gd name="connsiteX2" fmla="*/ 5309271 w 14336443"/>
              <a:gd name="connsiteY2" fmla="*/ 873574 h 1906560"/>
              <a:gd name="connsiteX3" fmla="*/ 7750719 w 14336443"/>
              <a:gd name="connsiteY3" fmla="*/ 87190 h 1906560"/>
              <a:gd name="connsiteX4" fmla="*/ 9533799 w 14336443"/>
              <a:gd name="connsiteY4" fmla="*/ 974158 h 1906560"/>
              <a:gd name="connsiteX5" fmla="*/ 11435751 w 14336443"/>
              <a:gd name="connsiteY5" fmla="*/ 151198 h 1906560"/>
              <a:gd name="connsiteX6" fmla="*/ 13429143 w 14336443"/>
              <a:gd name="connsiteY6" fmla="*/ 983302 h 1906560"/>
              <a:gd name="connsiteX7" fmla="*/ 13301127 w 14336443"/>
              <a:gd name="connsiteY7" fmla="*/ 1742254 h 1906560"/>
              <a:gd name="connsiteX8" fmla="*/ 965871 w 14336443"/>
              <a:gd name="connsiteY8" fmla="*/ 1806262 h 1906560"/>
              <a:gd name="connsiteX9" fmla="*/ 984159 w 14336443"/>
              <a:gd name="connsiteY9" fmla="*/ 580966 h 1906560"/>
              <a:gd name="connsiteX0" fmla="*/ 1142822 w 14495106"/>
              <a:gd name="connsiteY0" fmla="*/ 581540 h 2103511"/>
              <a:gd name="connsiteX1" fmla="*/ 2706446 w 14495106"/>
              <a:gd name="connsiteY1" fmla="*/ 5468 h 2103511"/>
              <a:gd name="connsiteX2" fmla="*/ 5467934 w 14495106"/>
              <a:gd name="connsiteY2" fmla="*/ 874148 h 2103511"/>
              <a:gd name="connsiteX3" fmla="*/ 7909382 w 14495106"/>
              <a:gd name="connsiteY3" fmla="*/ 87764 h 2103511"/>
              <a:gd name="connsiteX4" fmla="*/ 9692462 w 14495106"/>
              <a:gd name="connsiteY4" fmla="*/ 974732 h 2103511"/>
              <a:gd name="connsiteX5" fmla="*/ 11594414 w 14495106"/>
              <a:gd name="connsiteY5" fmla="*/ 151772 h 2103511"/>
              <a:gd name="connsiteX6" fmla="*/ 13587806 w 14495106"/>
              <a:gd name="connsiteY6" fmla="*/ 983876 h 2103511"/>
              <a:gd name="connsiteX7" fmla="*/ 13459790 w 14495106"/>
              <a:gd name="connsiteY7" fmla="*/ 1742828 h 2103511"/>
              <a:gd name="connsiteX8" fmla="*/ 917498 w 14495106"/>
              <a:gd name="connsiteY8" fmla="*/ 2048376 h 2103511"/>
              <a:gd name="connsiteX9" fmla="*/ 1142822 w 14495106"/>
              <a:gd name="connsiteY9" fmla="*/ 581540 h 2103511"/>
              <a:gd name="connsiteX0" fmla="*/ 1142822 w 14014382"/>
              <a:gd name="connsiteY0" fmla="*/ 581540 h 2127079"/>
              <a:gd name="connsiteX1" fmla="*/ 2706446 w 14014382"/>
              <a:gd name="connsiteY1" fmla="*/ 5468 h 2127079"/>
              <a:gd name="connsiteX2" fmla="*/ 5467934 w 14014382"/>
              <a:gd name="connsiteY2" fmla="*/ 874148 h 2127079"/>
              <a:gd name="connsiteX3" fmla="*/ 7909382 w 14014382"/>
              <a:gd name="connsiteY3" fmla="*/ 87764 h 2127079"/>
              <a:gd name="connsiteX4" fmla="*/ 9692462 w 14014382"/>
              <a:gd name="connsiteY4" fmla="*/ 974732 h 2127079"/>
              <a:gd name="connsiteX5" fmla="*/ 11594414 w 14014382"/>
              <a:gd name="connsiteY5" fmla="*/ 151772 h 2127079"/>
              <a:gd name="connsiteX6" fmla="*/ 13459790 w 14014382"/>
              <a:gd name="connsiteY6" fmla="*/ 1742828 h 2127079"/>
              <a:gd name="connsiteX7" fmla="*/ 917498 w 14014382"/>
              <a:gd name="connsiteY7" fmla="*/ 2048376 h 2127079"/>
              <a:gd name="connsiteX8" fmla="*/ 1142822 w 14014382"/>
              <a:gd name="connsiteY8" fmla="*/ 581540 h 2127079"/>
              <a:gd name="connsiteX0" fmla="*/ 1142822 w 13760144"/>
              <a:gd name="connsiteY0" fmla="*/ 581540 h 2107892"/>
              <a:gd name="connsiteX1" fmla="*/ 2706446 w 13760144"/>
              <a:gd name="connsiteY1" fmla="*/ 5468 h 2107892"/>
              <a:gd name="connsiteX2" fmla="*/ 5467934 w 13760144"/>
              <a:gd name="connsiteY2" fmla="*/ 874148 h 2107892"/>
              <a:gd name="connsiteX3" fmla="*/ 7909382 w 13760144"/>
              <a:gd name="connsiteY3" fmla="*/ 87764 h 2107892"/>
              <a:gd name="connsiteX4" fmla="*/ 9692462 w 13760144"/>
              <a:gd name="connsiteY4" fmla="*/ 974732 h 2107892"/>
              <a:gd name="connsiteX5" fmla="*/ 13459790 w 13760144"/>
              <a:gd name="connsiteY5" fmla="*/ 1742828 h 2107892"/>
              <a:gd name="connsiteX6" fmla="*/ 917498 w 13760144"/>
              <a:gd name="connsiteY6" fmla="*/ 2048376 h 2107892"/>
              <a:gd name="connsiteX7" fmla="*/ 1142822 w 13760144"/>
              <a:gd name="connsiteY7" fmla="*/ 581540 h 2107892"/>
              <a:gd name="connsiteX0" fmla="*/ 1142822 w 13623715"/>
              <a:gd name="connsiteY0" fmla="*/ 581540 h 2128943"/>
              <a:gd name="connsiteX1" fmla="*/ 2706446 w 13623715"/>
              <a:gd name="connsiteY1" fmla="*/ 5468 h 2128943"/>
              <a:gd name="connsiteX2" fmla="*/ 5467934 w 13623715"/>
              <a:gd name="connsiteY2" fmla="*/ 874148 h 2128943"/>
              <a:gd name="connsiteX3" fmla="*/ 7909382 w 13623715"/>
              <a:gd name="connsiteY3" fmla="*/ 87764 h 2128943"/>
              <a:gd name="connsiteX4" fmla="*/ 13459790 w 13623715"/>
              <a:gd name="connsiteY4" fmla="*/ 1742828 h 2128943"/>
              <a:gd name="connsiteX5" fmla="*/ 917498 w 13623715"/>
              <a:gd name="connsiteY5" fmla="*/ 2048376 h 2128943"/>
              <a:gd name="connsiteX6" fmla="*/ 1142822 w 13623715"/>
              <a:gd name="connsiteY6" fmla="*/ 581540 h 2128943"/>
              <a:gd name="connsiteX0" fmla="*/ 699848 w 7794264"/>
              <a:gd name="connsiteY0" fmla="*/ 581540 h 2394466"/>
              <a:gd name="connsiteX1" fmla="*/ 2263472 w 7794264"/>
              <a:gd name="connsiteY1" fmla="*/ 5468 h 2394466"/>
              <a:gd name="connsiteX2" fmla="*/ 5024960 w 7794264"/>
              <a:gd name="connsiteY2" fmla="*/ 874148 h 2394466"/>
              <a:gd name="connsiteX3" fmla="*/ 7466408 w 7794264"/>
              <a:gd name="connsiteY3" fmla="*/ 87764 h 2394466"/>
              <a:gd name="connsiteX4" fmla="*/ 7000064 w 7794264"/>
              <a:gd name="connsiteY4" fmla="*/ 2236604 h 2394466"/>
              <a:gd name="connsiteX5" fmla="*/ 474524 w 7794264"/>
              <a:gd name="connsiteY5" fmla="*/ 2048376 h 2394466"/>
              <a:gd name="connsiteX6" fmla="*/ 699848 w 7794264"/>
              <a:gd name="connsiteY6" fmla="*/ 581540 h 2394466"/>
              <a:gd name="connsiteX0" fmla="*/ 699848 w 7946191"/>
              <a:gd name="connsiteY0" fmla="*/ 7777733 h 9590659"/>
              <a:gd name="connsiteX1" fmla="*/ 2263472 w 7946191"/>
              <a:gd name="connsiteY1" fmla="*/ 7201661 h 9590659"/>
              <a:gd name="connsiteX2" fmla="*/ 5024960 w 7946191"/>
              <a:gd name="connsiteY2" fmla="*/ 8070341 h 9590659"/>
              <a:gd name="connsiteX3" fmla="*/ 7722440 w 7946191"/>
              <a:gd name="connsiteY3" fmla="*/ 5333 h 9590659"/>
              <a:gd name="connsiteX4" fmla="*/ 7000064 w 7946191"/>
              <a:gd name="connsiteY4" fmla="*/ 9432797 h 9590659"/>
              <a:gd name="connsiteX5" fmla="*/ 474524 w 7946191"/>
              <a:gd name="connsiteY5" fmla="*/ 9244569 h 9590659"/>
              <a:gd name="connsiteX6" fmla="*/ 699848 w 7946191"/>
              <a:gd name="connsiteY6" fmla="*/ 7777733 h 9590659"/>
              <a:gd name="connsiteX0" fmla="*/ 699848 w 7880133"/>
              <a:gd name="connsiteY0" fmla="*/ 7821750 h 9634676"/>
              <a:gd name="connsiteX1" fmla="*/ 2263472 w 7880133"/>
              <a:gd name="connsiteY1" fmla="*/ 7245678 h 9634676"/>
              <a:gd name="connsiteX2" fmla="*/ 5024960 w 7880133"/>
              <a:gd name="connsiteY2" fmla="*/ 8114358 h 9634676"/>
              <a:gd name="connsiteX3" fmla="*/ 5940007 w 7880133"/>
              <a:gd name="connsiteY3" fmla="*/ 5866201 h 9634676"/>
              <a:gd name="connsiteX4" fmla="*/ 7722440 w 7880133"/>
              <a:gd name="connsiteY4" fmla="*/ 49350 h 9634676"/>
              <a:gd name="connsiteX5" fmla="*/ 7000064 w 7880133"/>
              <a:gd name="connsiteY5" fmla="*/ 9476814 h 9634676"/>
              <a:gd name="connsiteX6" fmla="*/ 474524 w 7880133"/>
              <a:gd name="connsiteY6" fmla="*/ 9288586 h 9634676"/>
              <a:gd name="connsiteX7" fmla="*/ 699848 w 7880133"/>
              <a:gd name="connsiteY7" fmla="*/ 7821750 h 9634676"/>
              <a:gd name="connsiteX0" fmla="*/ 699848 w 7880133"/>
              <a:gd name="connsiteY0" fmla="*/ 7821750 h 9634676"/>
              <a:gd name="connsiteX1" fmla="*/ 2263472 w 7880133"/>
              <a:gd name="connsiteY1" fmla="*/ 7245678 h 9634676"/>
              <a:gd name="connsiteX2" fmla="*/ 4695776 w 7880133"/>
              <a:gd name="connsiteY2" fmla="*/ 8114358 h 9634676"/>
              <a:gd name="connsiteX3" fmla="*/ 5940007 w 7880133"/>
              <a:gd name="connsiteY3" fmla="*/ 5866201 h 9634676"/>
              <a:gd name="connsiteX4" fmla="*/ 7722440 w 7880133"/>
              <a:gd name="connsiteY4" fmla="*/ 49350 h 9634676"/>
              <a:gd name="connsiteX5" fmla="*/ 7000064 w 7880133"/>
              <a:gd name="connsiteY5" fmla="*/ 9476814 h 9634676"/>
              <a:gd name="connsiteX6" fmla="*/ 474524 w 7880133"/>
              <a:gd name="connsiteY6" fmla="*/ 9288586 h 9634676"/>
              <a:gd name="connsiteX7" fmla="*/ 699848 w 7880133"/>
              <a:gd name="connsiteY7" fmla="*/ 7821750 h 9634676"/>
              <a:gd name="connsiteX0" fmla="*/ 699848 w 7889323"/>
              <a:gd name="connsiteY0" fmla="*/ 7797011 h 9609937"/>
              <a:gd name="connsiteX1" fmla="*/ 2263472 w 7889323"/>
              <a:gd name="connsiteY1" fmla="*/ 7220939 h 9609937"/>
              <a:gd name="connsiteX2" fmla="*/ 4695776 w 7889323"/>
              <a:gd name="connsiteY2" fmla="*/ 8089619 h 9609937"/>
              <a:gd name="connsiteX3" fmla="*/ 5811991 w 7889323"/>
              <a:gd name="connsiteY3" fmla="*/ 6755862 h 9609937"/>
              <a:gd name="connsiteX4" fmla="*/ 7722440 w 7889323"/>
              <a:gd name="connsiteY4" fmla="*/ 24611 h 9609937"/>
              <a:gd name="connsiteX5" fmla="*/ 7000064 w 7889323"/>
              <a:gd name="connsiteY5" fmla="*/ 9452075 h 9609937"/>
              <a:gd name="connsiteX6" fmla="*/ 474524 w 7889323"/>
              <a:gd name="connsiteY6" fmla="*/ 9263847 h 9609937"/>
              <a:gd name="connsiteX7" fmla="*/ 699848 w 7889323"/>
              <a:gd name="connsiteY7" fmla="*/ 7797011 h 9609937"/>
              <a:gd name="connsiteX0" fmla="*/ 699848 w 7825513"/>
              <a:gd name="connsiteY0" fmla="*/ 7973266 h 9786192"/>
              <a:gd name="connsiteX1" fmla="*/ 2263472 w 7825513"/>
              <a:gd name="connsiteY1" fmla="*/ 7397194 h 9786192"/>
              <a:gd name="connsiteX2" fmla="*/ 4695776 w 7825513"/>
              <a:gd name="connsiteY2" fmla="*/ 8265874 h 9786192"/>
              <a:gd name="connsiteX3" fmla="*/ 5811991 w 7825513"/>
              <a:gd name="connsiteY3" fmla="*/ 6932117 h 9786192"/>
              <a:gd name="connsiteX4" fmla="*/ 6708103 w 7825513"/>
              <a:gd name="connsiteY4" fmla="*/ 3475685 h 9786192"/>
              <a:gd name="connsiteX5" fmla="*/ 7722440 w 7825513"/>
              <a:gd name="connsiteY5" fmla="*/ 200866 h 9786192"/>
              <a:gd name="connsiteX6" fmla="*/ 7000064 w 7825513"/>
              <a:gd name="connsiteY6" fmla="*/ 9628330 h 9786192"/>
              <a:gd name="connsiteX7" fmla="*/ 474524 w 7825513"/>
              <a:gd name="connsiteY7" fmla="*/ 9440102 h 9786192"/>
              <a:gd name="connsiteX8" fmla="*/ 699848 w 7825513"/>
              <a:gd name="connsiteY8" fmla="*/ 7973266 h 9786192"/>
              <a:gd name="connsiteX0" fmla="*/ 699848 w 7850097"/>
              <a:gd name="connsiteY0" fmla="*/ 7994523 h 9807449"/>
              <a:gd name="connsiteX1" fmla="*/ 2263472 w 7850097"/>
              <a:gd name="connsiteY1" fmla="*/ 7418451 h 9807449"/>
              <a:gd name="connsiteX2" fmla="*/ 4695776 w 7850097"/>
              <a:gd name="connsiteY2" fmla="*/ 8287131 h 9807449"/>
              <a:gd name="connsiteX3" fmla="*/ 5811991 w 7850097"/>
              <a:gd name="connsiteY3" fmla="*/ 6953374 h 9807449"/>
              <a:gd name="connsiteX4" fmla="*/ 6360631 w 7850097"/>
              <a:gd name="connsiteY4" fmla="*/ 3295774 h 9807449"/>
              <a:gd name="connsiteX5" fmla="*/ 7722440 w 7850097"/>
              <a:gd name="connsiteY5" fmla="*/ 222123 h 9807449"/>
              <a:gd name="connsiteX6" fmla="*/ 7000064 w 7850097"/>
              <a:gd name="connsiteY6" fmla="*/ 9649587 h 9807449"/>
              <a:gd name="connsiteX7" fmla="*/ 474524 w 7850097"/>
              <a:gd name="connsiteY7" fmla="*/ 9461359 h 9807449"/>
              <a:gd name="connsiteX8" fmla="*/ 699848 w 7850097"/>
              <a:gd name="connsiteY8" fmla="*/ 7994523 h 9807449"/>
              <a:gd name="connsiteX0" fmla="*/ 699848 w 7850097"/>
              <a:gd name="connsiteY0" fmla="*/ 7994523 h 9807449"/>
              <a:gd name="connsiteX1" fmla="*/ 2263472 w 7850097"/>
              <a:gd name="connsiteY1" fmla="*/ 7418451 h 9807449"/>
              <a:gd name="connsiteX2" fmla="*/ 4695776 w 7850097"/>
              <a:gd name="connsiteY2" fmla="*/ 8287131 h 9807449"/>
              <a:gd name="connsiteX3" fmla="*/ 6378919 w 7850097"/>
              <a:gd name="connsiteY3" fmla="*/ 6624190 h 9807449"/>
              <a:gd name="connsiteX4" fmla="*/ 6360631 w 7850097"/>
              <a:gd name="connsiteY4" fmla="*/ 3295774 h 9807449"/>
              <a:gd name="connsiteX5" fmla="*/ 7722440 w 7850097"/>
              <a:gd name="connsiteY5" fmla="*/ 222123 h 9807449"/>
              <a:gd name="connsiteX6" fmla="*/ 7000064 w 7850097"/>
              <a:gd name="connsiteY6" fmla="*/ 9649587 h 9807449"/>
              <a:gd name="connsiteX7" fmla="*/ 474524 w 7850097"/>
              <a:gd name="connsiteY7" fmla="*/ 9461359 h 9807449"/>
              <a:gd name="connsiteX8" fmla="*/ 699848 w 7850097"/>
              <a:gd name="connsiteY8" fmla="*/ 7994523 h 9807449"/>
              <a:gd name="connsiteX0" fmla="*/ 699848 w 7850097"/>
              <a:gd name="connsiteY0" fmla="*/ 7994523 h 9807449"/>
              <a:gd name="connsiteX1" fmla="*/ 2263472 w 7850097"/>
              <a:gd name="connsiteY1" fmla="*/ 7418451 h 9807449"/>
              <a:gd name="connsiteX2" fmla="*/ 5134688 w 7850097"/>
              <a:gd name="connsiteY2" fmla="*/ 7080123 h 9807449"/>
              <a:gd name="connsiteX3" fmla="*/ 6378919 w 7850097"/>
              <a:gd name="connsiteY3" fmla="*/ 6624190 h 9807449"/>
              <a:gd name="connsiteX4" fmla="*/ 6360631 w 7850097"/>
              <a:gd name="connsiteY4" fmla="*/ 3295774 h 9807449"/>
              <a:gd name="connsiteX5" fmla="*/ 7722440 w 7850097"/>
              <a:gd name="connsiteY5" fmla="*/ 222123 h 9807449"/>
              <a:gd name="connsiteX6" fmla="*/ 7000064 w 7850097"/>
              <a:gd name="connsiteY6" fmla="*/ 9649587 h 9807449"/>
              <a:gd name="connsiteX7" fmla="*/ 474524 w 7850097"/>
              <a:gd name="connsiteY7" fmla="*/ 9461359 h 9807449"/>
              <a:gd name="connsiteX8" fmla="*/ 699848 w 7850097"/>
              <a:gd name="connsiteY8" fmla="*/ 7994523 h 9807449"/>
              <a:gd name="connsiteX0" fmla="*/ 699848 w 7850097"/>
              <a:gd name="connsiteY0" fmla="*/ 7994523 h 9807449"/>
              <a:gd name="connsiteX1" fmla="*/ 2263472 w 7850097"/>
              <a:gd name="connsiteY1" fmla="*/ 7418451 h 9807449"/>
              <a:gd name="connsiteX2" fmla="*/ 3672295 w 7850097"/>
              <a:gd name="connsiteY2" fmla="*/ 7245983 h 9807449"/>
              <a:gd name="connsiteX3" fmla="*/ 5134688 w 7850097"/>
              <a:gd name="connsiteY3" fmla="*/ 7080123 h 9807449"/>
              <a:gd name="connsiteX4" fmla="*/ 6378919 w 7850097"/>
              <a:gd name="connsiteY4" fmla="*/ 6624190 h 9807449"/>
              <a:gd name="connsiteX5" fmla="*/ 6360631 w 7850097"/>
              <a:gd name="connsiteY5" fmla="*/ 3295774 h 9807449"/>
              <a:gd name="connsiteX6" fmla="*/ 7722440 w 7850097"/>
              <a:gd name="connsiteY6" fmla="*/ 222123 h 9807449"/>
              <a:gd name="connsiteX7" fmla="*/ 7000064 w 7850097"/>
              <a:gd name="connsiteY7" fmla="*/ 9649587 h 9807449"/>
              <a:gd name="connsiteX8" fmla="*/ 474524 w 7850097"/>
              <a:gd name="connsiteY8" fmla="*/ 9461359 h 9807449"/>
              <a:gd name="connsiteX9" fmla="*/ 699848 w 7850097"/>
              <a:gd name="connsiteY9" fmla="*/ 7994523 h 9807449"/>
              <a:gd name="connsiteX0" fmla="*/ 699848 w 7850097"/>
              <a:gd name="connsiteY0" fmla="*/ 7994523 h 9807449"/>
              <a:gd name="connsiteX1" fmla="*/ 2263472 w 7850097"/>
              <a:gd name="connsiteY1" fmla="*/ 7418451 h 9807449"/>
              <a:gd name="connsiteX2" fmla="*/ 3836887 w 7850097"/>
              <a:gd name="connsiteY2" fmla="*/ 8068943 h 9807449"/>
              <a:gd name="connsiteX3" fmla="*/ 5134688 w 7850097"/>
              <a:gd name="connsiteY3" fmla="*/ 7080123 h 9807449"/>
              <a:gd name="connsiteX4" fmla="*/ 6378919 w 7850097"/>
              <a:gd name="connsiteY4" fmla="*/ 6624190 h 9807449"/>
              <a:gd name="connsiteX5" fmla="*/ 6360631 w 7850097"/>
              <a:gd name="connsiteY5" fmla="*/ 3295774 h 9807449"/>
              <a:gd name="connsiteX6" fmla="*/ 7722440 w 7850097"/>
              <a:gd name="connsiteY6" fmla="*/ 222123 h 9807449"/>
              <a:gd name="connsiteX7" fmla="*/ 7000064 w 7850097"/>
              <a:gd name="connsiteY7" fmla="*/ 9649587 h 9807449"/>
              <a:gd name="connsiteX8" fmla="*/ 474524 w 7850097"/>
              <a:gd name="connsiteY8" fmla="*/ 9461359 h 9807449"/>
              <a:gd name="connsiteX9" fmla="*/ 699848 w 7850097"/>
              <a:gd name="connsiteY9" fmla="*/ 7994523 h 9807449"/>
              <a:gd name="connsiteX0" fmla="*/ 699848 w 7850097"/>
              <a:gd name="connsiteY0" fmla="*/ 7994523 h 9807449"/>
              <a:gd name="connsiteX1" fmla="*/ 2263472 w 7850097"/>
              <a:gd name="connsiteY1" fmla="*/ 7418451 h 9807449"/>
              <a:gd name="connsiteX2" fmla="*/ 3836887 w 7850097"/>
              <a:gd name="connsiteY2" fmla="*/ 8068943 h 9807449"/>
              <a:gd name="connsiteX3" fmla="*/ 5006672 w 7850097"/>
              <a:gd name="connsiteY3" fmla="*/ 7080123 h 9807449"/>
              <a:gd name="connsiteX4" fmla="*/ 6378919 w 7850097"/>
              <a:gd name="connsiteY4" fmla="*/ 6624190 h 9807449"/>
              <a:gd name="connsiteX5" fmla="*/ 6360631 w 7850097"/>
              <a:gd name="connsiteY5" fmla="*/ 3295774 h 9807449"/>
              <a:gd name="connsiteX6" fmla="*/ 7722440 w 7850097"/>
              <a:gd name="connsiteY6" fmla="*/ 222123 h 9807449"/>
              <a:gd name="connsiteX7" fmla="*/ 7000064 w 7850097"/>
              <a:gd name="connsiteY7" fmla="*/ 9649587 h 9807449"/>
              <a:gd name="connsiteX8" fmla="*/ 474524 w 7850097"/>
              <a:gd name="connsiteY8" fmla="*/ 9461359 h 9807449"/>
              <a:gd name="connsiteX9" fmla="*/ 699848 w 7850097"/>
              <a:gd name="connsiteY9" fmla="*/ 7994523 h 9807449"/>
              <a:gd name="connsiteX0" fmla="*/ 699848 w 7813956"/>
              <a:gd name="connsiteY0" fmla="*/ 8588148 h 10401074"/>
              <a:gd name="connsiteX1" fmla="*/ 2263472 w 7813956"/>
              <a:gd name="connsiteY1" fmla="*/ 8012076 h 10401074"/>
              <a:gd name="connsiteX2" fmla="*/ 3836887 w 7813956"/>
              <a:gd name="connsiteY2" fmla="*/ 8662568 h 10401074"/>
              <a:gd name="connsiteX3" fmla="*/ 5006672 w 7813956"/>
              <a:gd name="connsiteY3" fmla="*/ 7673748 h 10401074"/>
              <a:gd name="connsiteX4" fmla="*/ 6378919 w 7813956"/>
              <a:gd name="connsiteY4" fmla="*/ 7217815 h 10401074"/>
              <a:gd name="connsiteX5" fmla="*/ 6872695 w 7813956"/>
              <a:gd name="connsiteY5" fmla="*/ 1255927 h 10401074"/>
              <a:gd name="connsiteX6" fmla="*/ 7722440 w 7813956"/>
              <a:gd name="connsiteY6" fmla="*/ 815748 h 10401074"/>
              <a:gd name="connsiteX7" fmla="*/ 7000064 w 7813956"/>
              <a:gd name="connsiteY7" fmla="*/ 10243212 h 10401074"/>
              <a:gd name="connsiteX8" fmla="*/ 474524 w 7813956"/>
              <a:gd name="connsiteY8" fmla="*/ 10054984 h 10401074"/>
              <a:gd name="connsiteX9" fmla="*/ 699848 w 7813956"/>
              <a:gd name="connsiteY9" fmla="*/ 8588148 h 10401074"/>
              <a:gd name="connsiteX0" fmla="*/ 699848 w 8436731"/>
              <a:gd name="connsiteY0" fmla="*/ 9511776 h 11324702"/>
              <a:gd name="connsiteX1" fmla="*/ 2263472 w 8436731"/>
              <a:gd name="connsiteY1" fmla="*/ 8935704 h 11324702"/>
              <a:gd name="connsiteX2" fmla="*/ 3836887 w 8436731"/>
              <a:gd name="connsiteY2" fmla="*/ 9586196 h 11324702"/>
              <a:gd name="connsiteX3" fmla="*/ 5006672 w 8436731"/>
              <a:gd name="connsiteY3" fmla="*/ 8597376 h 11324702"/>
              <a:gd name="connsiteX4" fmla="*/ 6378919 w 8436731"/>
              <a:gd name="connsiteY4" fmla="*/ 8141443 h 11324702"/>
              <a:gd name="connsiteX5" fmla="*/ 6872695 w 8436731"/>
              <a:gd name="connsiteY5" fmla="*/ 2179555 h 11324702"/>
              <a:gd name="connsiteX6" fmla="*/ 8435672 w 8436731"/>
              <a:gd name="connsiteY6" fmla="*/ 532368 h 11324702"/>
              <a:gd name="connsiteX7" fmla="*/ 7000064 w 8436731"/>
              <a:gd name="connsiteY7" fmla="*/ 11166840 h 11324702"/>
              <a:gd name="connsiteX8" fmla="*/ 474524 w 8436731"/>
              <a:gd name="connsiteY8" fmla="*/ 10978612 h 11324702"/>
              <a:gd name="connsiteX9" fmla="*/ 699848 w 8436731"/>
              <a:gd name="connsiteY9" fmla="*/ 9511776 h 11324702"/>
              <a:gd name="connsiteX0" fmla="*/ 699848 w 8436731"/>
              <a:gd name="connsiteY0" fmla="*/ 9477029 h 11289955"/>
              <a:gd name="connsiteX1" fmla="*/ 2263472 w 8436731"/>
              <a:gd name="connsiteY1" fmla="*/ 8900957 h 11289955"/>
              <a:gd name="connsiteX2" fmla="*/ 3836887 w 8436731"/>
              <a:gd name="connsiteY2" fmla="*/ 9551449 h 11289955"/>
              <a:gd name="connsiteX3" fmla="*/ 5006672 w 8436731"/>
              <a:gd name="connsiteY3" fmla="*/ 8562629 h 11289955"/>
              <a:gd name="connsiteX4" fmla="*/ 6378919 w 8436731"/>
              <a:gd name="connsiteY4" fmla="*/ 8106696 h 11289955"/>
              <a:gd name="connsiteX5" fmla="*/ 6872695 w 8436731"/>
              <a:gd name="connsiteY5" fmla="*/ 2144808 h 11289955"/>
              <a:gd name="connsiteX6" fmla="*/ 8435672 w 8436731"/>
              <a:gd name="connsiteY6" fmla="*/ 497621 h 11289955"/>
              <a:gd name="connsiteX7" fmla="*/ 7000064 w 8436731"/>
              <a:gd name="connsiteY7" fmla="*/ 11132093 h 11289955"/>
              <a:gd name="connsiteX8" fmla="*/ 474524 w 8436731"/>
              <a:gd name="connsiteY8" fmla="*/ 10943865 h 11289955"/>
              <a:gd name="connsiteX9" fmla="*/ 699848 w 8436731"/>
              <a:gd name="connsiteY9" fmla="*/ 9477029 h 11289955"/>
              <a:gd name="connsiteX0" fmla="*/ 699848 w 8436731"/>
              <a:gd name="connsiteY0" fmla="*/ 9477029 h 11289955"/>
              <a:gd name="connsiteX1" fmla="*/ 2263472 w 8436731"/>
              <a:gd name="connsiteY1" fmla="*/ 8900957 h 11289955"/>
              <a:gd name="connsiteX2" fmla="*/ 3836887 w 8436731"/>
              <a:gd name="connsiteY2" fmla="*/ 9551449 h 11289955"/>
              <a:gd name="connsiteX3" fmla="*/ 5006672 w 8436731"/>
              <a:gd name="connsiteY3" fmla="*/ 8562629 h 11289955"/>
              <a:gd name="connsiteX4" fmla="*/ 6378919 w 8436731"/>
              <a:gd name="connsiteY4" fmla="*/ 8106696 h 11289955"/>
              <a:gd name="connsiteX5" fmla="*/ 6872695 w 8436731"/>
              <a:gd name="connsiteY5" fmla="*/ 2144808 h 11289955"/>
              <a:gd name="connsiteX6" fmla="*/ 8435672 w 8436731"/>
              <a:gd name="connsiteY6" fmla="*/ 497621 h 11289955"/>
              <a:gd name="connsiteX7" fmla="*/ 7000064 w 8436731"/>
              <a:gd name="connsiteY7" fmla="*/ 11132093 h 11289955"/>
              <a:gd name="connsiteX8" fmla="*/ 474524 w 8436731"/>
              <a:gd name="connsiteY8" fmla="*/ 10943865 h 11289955"/>
              <a:gd name="connsiteX9" fmla="*/ 699848 w 8436731"/>
              <a:gd name="connsiteY9" fmla="*/ 9477029 h 11289955"/>
              <a:gd name="connsiteX0" fmla="*/ 699848 w 8436731"/>
              <a:gd name="connsiteY0" fmla="*/ 9851314 h 11664240"/>
              <a:gd name="connsiteX1" fmla="*/ 2263472 w 8436731"/>
              <a:gd name="connsiteY1" fmla="*/ 9275242 h 11664240"/>
              <a:gd name="connsiteX2" fmla="*/ 3836887 w 8436731"/>
              <a:gd name="connsiteY2" fmla="*/ 9925734 h 11664240"/>
              <a:gd name="connsiteX3" fmla="*/ 5006672 w 8436731"/>
              <a:gd name="connsiteY3" fmla="*/ 8936914 h 11664240"/>
              <a:gd name="connsiteX4" fmla="*/ 6378919 w 8436731"/>
              <a:gd name="connsiteY4" fmla="*/ 8480981 h 11664240"/>
              <a:gd name="connsiteX5" fmla="*/ 6872695 w 8436731"/>
              <a:gd name="connsiteY5" fmla="*/ 2519093 h 11664240"/>
              <a:gd name="connsiteX6" fmla="*/ 8435672 w 8436731"/>
              <a:gd name="connsiteY6" fmla="*/ 871906 h 11664240"/>
              <a:gd name="connsiteX7" fmla="*/ 7000064 w 8436731"/>
              <a:gd name="connsiteY7" fmla="*/ 11506378 h 11664240"/>
              <a:gd name="connsiteX8" fmla="*/ 474524 w 8436731"/>
              <a:gd name="connsiteY8" fmla="*/ 11318150 h 11664240"/>
              <a:gd name="connsiteX9" fmla="*/ 699848 w 8436731"/>
              <a:gd name="connsiteY9" fmla="*/ 9851314 h 11664240"/>
              <a:gd name="connsiteX0" fmla="*/ 699848 w 8436731"/>
              <a:gd name="connsiteY0" fmla="*/ 9480309 h 11293235"/>
              <a:gd name="connsiteX1" fmla="*/ 2263472 w 8436731"/>
              <a:gd name="connsiteY1" fmla="*/ 8904237 h 11293235"/>
              <a:gd name="connsiteX2" fmla="*/ 3836887 w 8436731"/>
              <a:gd name="connsiteY2" fmla="*/ 9554729 h 11293235"/>
              <a:gd name="connsiteX3" fmla="*/ 5006672 w 8436731"/>
              <a:gd name="connsiteY3" fmla="*/ 8565909 h 11293235"/>
              <a:gd name="connsiteX4" fmla="*/ 6378919 w 8436731"/>
              <a:gd name="connsiteY4" fmla="*/ 8109976 h 11293235"/>
              <a:gd name="connsiteX5" fmla="*/ 6421592 w 8436731"/>
              <a:gd name="connsiteY5" fmla="*/ 5848361 h 11293235"/>
              <a:gd name="connsiteX6" fmla="*/ 6872695 w 8436731"/>
              <a:gd name="connsiteY6" fmla="*/ 2148088 h 11293235"/>
              <a:gd name="connsiteX7" fmla="*/ 8435672 w 8436731"/>
              <a:gd name="connsiteY7" fmla="*/ 500901 h 11293235"/>
              <a:gd name="connsiteX8" fmla="*/ 7000064 w 8436731"/>
              <a:gd name="connsiteY8" fmla="*/ 11135373 h 11293235"/>
              <a:gd name="connsiteX9" fmla="*/ 474524 w 8436731"/>
              <a:gd name="connsiteY9" fmla="*/ 10947145 h 11293235"/>
              <a:gd name="connsiteX10" fmla="*/ 699848 w 8436731"/>
              <a:gd name="connsiteY10" fmla="*/ 9480309 h 11293235"/>
              <a:gd name="connsiteX0" fmla="*/ 699848 w 8436731"/>
              <a:gd name="connsiteY0" fmla="*/ 9480309 h 11293235"/>
              <a:gd name="connsiteX1" fmla="*/ 2263472 w 8436731"/>
              <a:gd name="connsiteY1" fmla="*/ 8904237 h 11293235"/>
              <a:gd name="connsiteX2" fmla="*/ 3836887 w 8436731"/>
              <a:gd name="connsiteY2" fmla="*/ 9554729 h 11293235"/>
              <a:gd name="connsiteX3" fmla="*/ 5006672 w 8436731"/>
              <a:gd name="connsiteY3" fmla="*/ 8565909 h 11293235"/>
              <a:gd name="connsiteX4" fmla="*/ 6378919 w 8436731"/>
              <a:gd name="connsiteY4" fmla="*/ 8109976 h 11293235"/>
              <a:gd name="connsiteX5" fmla="*/ 6421592 w 8436731"/>
              <a:gd name="connsiteY5" fmla="*/ 5848361 h 11293235"/>
              <a:gd name="connsiteX6" fmla="*/ 6872695 w 8436731"/>
              <a:gd name="connsiteY6" fmla="*/ 2148088 h 11293235"/>
              <a:gd name="connsiteX7" fmla="*/ 8435672 w 8436731"/>
              <a:gd name="connsiteY7" fmla="*/ 500901 h 11293235"/>
              <a:gd name="connsiteX8" fmla="*/ 7000064 w 8436731"/>
              <a:gd name="connsiteY8" fmla="*/ 11135373 h 11293235"/>
              <a:gd name="connsiteX9" fmla="*/ 474524 w 8436731"/>
              <a:gd name="connsiteY9" fmla="*/ 10947145 h 11293235"/>
              <a:gd name="connsiteX10" fmla="*/ 699848 w 8436731"/>
              <a:gd name="connsiteY10" fmla="*/ 9480309 h 11293235"/>
              <a:gd name="connsiteX0" fmla="*/ 699848 w 8436731"/>
              <a:gd name="connsiteY0" fmla="*/ 9474820 h 11287746"/>
              <a:gd name="connsiteX1" fmla="*/ 2263472 w 8436731"/>
              <a:gd name="connsiteY1" fmla="*/ 8898748 h 11287746"/>
              <a:gd name="connsiteX2" fmla="*/ 3836887 w 8436731"/>
              <a:gd name="connsiteY2" fmla="*/ 9549240 h 11287746"/>
              <a:gd name="connsiteX3" fmla="*/ 5006672 w 8436731"/>
              <a:gd name="connsiteY3" fmla="*/ 8560420 h 11287746"/>
              <a:gd name="connsiteX4" fmla="*/ 6378919 w 8436731"/>
              <a:gd name="connsiteY4" fmla="*/ 8104487 h 11287746"/>
              <a:gd name="connsiteX5" fmla="*/ 6165560 w 8436731"/>
              <a:gd name="connsiteY5" fmla="*/ 5586840 h 11287746"/>
              <a:gd name="connsiteX6" fmla="*/ 6872695 w 8436731"/>
              <a:gd name="connsiteY6" fmla="*/ 2142599 h 11287746"/>
              <a:gd name="connsiteX7" fmla="*/ 8435672 w 8436731"/>
              <a:gd name="connsiteY7" fmla="*/ 495412 h 11287746"/>
              <a:gd name="connsiteX8" fmla="*/ 7000064 w 8436731"/>
              <a:gd name="connsiteY8" fmla="*/ 11129884 h 11287746"/>
              <a:gd name="connsiteX9" fmla="*/ 474524 w 8436731"/>
              <a:gd name="connsiteY9" fmla="*/ 10941656 h 11287746"/>
              <a:gd name="connsiteX10" fmla="*/ 699848 w 8436731"/>
              <a:gd name="connsiteY10" fmla="*/ 9474820 h 11287746"/>
              <a:gd name="connsiteX0" fmla="*/ 699848 w 8436731"/>
              <a:gd name="connsiteY0" fmla="*/ 9474820 h 11287746"/>
              <a:gd name="connsiteX1" fmla="*/ 2263472 w 8436731"/>
              <a:gd name="connsiteY1" fmla="*/ 8898748 h 11287746"/>
              <a:gd name="connsiteX2" fmla="*/ 3836887 w 8436731"/>
              <a:gd name="connsiteY2" fmla="*/ 9549240 h 11287746"/>
              <a:gd name="connsiteX3" fmla="*/ 5006672 w 8436731"/>
              <a:gd name="connsiteY3" fmla="*/ 8560420 h 11287746"/>
              <a:gd name="connsiteX4" fmla="*/ 6378919 w 8436731"/>
              <a:gd name="connsiteY4" fmla="*/ 8104487 h 11287746"/>
              <a:gd name="connsiteX5" fmla="*/ 6165560 w 8436731"/>
              <a:gd name="connsiteY5" fmla="*/ 5586840 h 11287746"/>
              <a:gd name="connsiteX6" fmla="*/ 6872695 w 8436731"/>
              <a:gd name="connsiteY6" fmla="*/ 2142599 h 11287746"/>
              <a:gd name="connsiteX7" fmla="*/ 8435672 w 8436731"/>
              <a:gd name="connsiteY7" fmla="*/ 495412 h 11287746"/>
              <a:gd name="connsiteX8" fmla="*/ 7000064 w 8436731"/>
              <a:gd name="connsiteY8" fmla="*/ 11129884 h 11287746"/>
              <a:gd name="connsiteX9" fmla="*/ 474524 w 8436731"/>
              <a:gd name="connsiteY9" fmla="*/ 10941656 h 11287746"/>
              <a:gd name="connsiteX10" fmla="*/ 699848 w 8436731"/>
              <a:gd name="connsiteY10" fmla="*/ 9474820 h 11287746"/>
              <a:gd name="connsiteX0" fmla="*/ 699848 w 8436731"/>
              <a:gd name="connsiteY0" fmla="*/ 9474820 h 11287746"/>
              <a:gd name="connsiteX1" fmla="*/ 2263472 w 8436731"/>
              <a:gd name="connsiteY1" fmla="*/ 8898748 h 11287746"/>
              <a:gd name="connsiteX2" fmla="*/ 3836887 w 8436731"/>
              <a:gd name="connsiteY2" fmla="*/ 9549240 h 11287746"/>
              <a:gd name="connsiteX3" fmla="*/ 5006672 w 8436731"/>
              <a:gd name="connsiteY3" fmla="*/ 8560420 h 11287746"/>
              <a:gd name="connsiteX4" fmla="*/ 6378919 w 8436731"/>
              <a:gd name="connsiteY4" fmla="*/ 8104487 h 11287746"/>
              <a:gd name="connsiteX5" fmla="*/ 6165560 w 8436731"/>
              <a:gd name="connsiteY5" fmla="*/ 5586840 h 11287746"/>
              <a:gd name="connsiteX6" fmla="*/ 6872695 w 8436731"/>
              <a:gd name="connsiteY6" fmla="*/ 2142599 h 11287746"/>
              <a:gd name="connsiteX7" fmla="*/ 8435672 w 8436731"/>
              <a:gd name="connsiteY7" fmla="*/ 495412 h 11287746"/>
              <a:gd name="connsiteX8" fmla="*/ 7000064 w 8436731"/>
              <a:gd name="connsiteY8" fmla="*/ 11129884 h 11287746"/>
              <a:gd name="connsiteX9" fmla="*/ 474524 w 8436731"/>
              <a:gd name="connsiteY9" fmla="*/ 10941656 h 11287746"/>
              <a:gd name="connsiteX10" fmla="*/ 699848 w 8436731"/>
              <a:gd name="connsiteY10" fmla="*/ 9474820 h 11287746"/>
              <a:gd name="connsiteX0" fmla="*/ 699848 w 8436731"/>
              <a:gd name="connsiteY0" fmla="*/ 9474820 h 11287746"/>
              <a:gd name="connsiteX1" fmla="*/ 2263472 w 8436731"/>
              <a:gd name="connsiteY1" fmla="*/ 8898748 h 11287746"/>
              <a:gd name="connsiteX2" fmla="*/ 3836887 w 8436731"/>
              <a:gd name="connsiteY2" fmla="*/ 9549240 h 11287746"/>
              <a:gd name="connsiteX3" fmla="*/ 5006672 w 8436731"/>
              <a:gd name="connsiteY3" fmla="*/ 8560420 h 11287746"/>
              <a:gd name="connsiteX4" fmla="*/ 6378919 w 8436731"/>
              <a:gd name="connsiteY4" fmla="*/ 8104487 h 11287746"/>
              <a:gd name="connsiteX5" fmla="*/ 6165560 w 8436731"/>
              <a:gd name="connsiteY5" fmla="*/ 5586840 h 11287746"/>
              <a:gd name="connsiteX6" fmla="*/ 6872695 w 8436731"/>
              <a:gd name="connsiteY6" fmla="*/ 2142599 h 11287746"/>
              <a:gd name="connsiteX7" fmla="*/ 8435672 w 8436731"/>
              <a:gd name="connsiteY7" fmla="*/ 495412 h 11287746"/>
              <a:gd name="connsiteX8" fmla="*/ 7000064 w 8436731"/>
              <a:gd name="connsiteY8" fmla="*/ 11129884 h 11287746"/>
              <a:gd name="connsiteX9" fmla="*/ 474524 w 8436731"/>
              <a:gd name="connsiteY9" fmla="*/ 10941656 h 11287746"/>
              <a:gd name="connsiteX10" fmla="*/ 699848 w 8436731"/>
              <a:gd name="connsiteY10" fmla="*/ 9474820 h 11287746"/>
              <a:gd name="connsiteX0" fmla="*/ 699848 w 8444386"/>
              <a:gd name="connsiteY0" fmla="*/ 9540279 h 11353205"/>
              <a:gd name="connsiteX1" fmla="*/ 2263472 w 8444386"/>
              <a:gd name="connsiteY1" fmla="*/ 8964207 h 11353205"/>
              <a:gd name="connsiteX2" fmla="*/ 3836887 w 8444386"/>
              <a:gd name="connsiteY2" fmla="*/ 9614699 h 11353205"/>
              <a:gd name="connsiteX3" fmla="*/ 5006672 w 8444386"/>
              <a:gd name="connsiteY3" fmla="*/ 8625879 h 11353205"/>
              <a:gd name="connsiteX4" fmla="*/ 6378919 w 8444386"/>
              <a:gd name="connsiteY4" fmla="*/ 8169946 h 11353205"/>
              <a:gd name="connsiteX5" fmla="*/ 6165560 w 8444386"/>
              <a:gd name="connsiteY5" fmla="*/ 5652299 h 11353205"/>
              <a:gd name="connsiteX6" fmla="*/ 6580087 w 8444386"/>
              <a:gd name="connsiteY6" fmla="*/ 1915450 h 11353205"/>
              <a:gd name="connsiteX7" fmla="*/ 8435672 w 8444386"/>
              <a:gd name="connsiteY7" fmla="*/ 560871 h 11353205"/>
              <a:gd name="connsiteX8" fmla="*/ 7000064 w 8444386"/>
              <a:gd name="connsiteY8" fmla="*/ 11195343 h 11353205"/>
              <a:gd name="connsiteX9" fmla="*/ 474524 w 8444386"/>
              <a:gd name="connsiteY9" fmla="*/ 11007115 h 11353205"/>
              <a:gd name="connsiteX10" fmla="*/ 699848 w 8444386"/>
              <a:gd name="connsiteY10" fmla="*/ 9540279 h 11353205"/>
              <a:gd name="connsiteX0" fmla="*/ 699848 w 8697236"/>
              <a:gd name="connsiteY0" fmla="*/ 9231813 h 11044739"/>
              <a:gd name="connsiteX1" fmla="*/ 2263472 w 8697236"/>
              <a:gd name="connsiteY1" fmla="*/ 8655741 h 11044739"/>
              <a:gd name="connsiteX2" fmla="*/ 3836887 w 8697236"/>
              <a:gd name="connsiteY2" fmla="*/ 9306233 h 11044739"/>
              <a:gd name="connsiteX3" fmla="*/ 5006672 w 8697236"/>
              <a:gd name="connsiteY3" fmla="*/ 8317413 h 11044739"/>
              <a:gd name="connsiteX4" fmla="*/ 6378919 w 8697236"/>
              <a:gd name="connsiteY4" fmla="*/ 7861480 h 11044739"/>
              <a:gd name="connsiteX5" fmla="*/ 6165560 w 8697236"/>
              <a:gd name="connsiteY5" fmla="*/ 5343833 h 11044739"/>
              <a:gd name="connsiteX6" fmla="*/ 6580087 w 8697236"/>
              <a:gd name="connsiteY6" fmla="*/ 1606984 h 11044739"/>
              <a:gd name="connsiteX7" fmla="*/ 8691708 w 8697236"/>
              <a:gd name="connsiteY7" fmla="*/ 618165 h 11044739"/>
              <a:gd name="connsiteX8" fmla="*/ 7000064 w 8697236"/>
              <a:gd name="connsiteY8" fmla="*/ 10886877 h 11044739"/>
              <a:gd name="connsiteX9" fmla="*/ 474524 w 8697236"/>
              <a:gd name="connsiteY9" fmla="*/ 10698649 h 11044739"/>
              <a:gd name="connsiteX10" fmla="*/ 699848 w 8697236"/>
              <a:gd name="connsiteY10" fmla="*/ 9231813 h 11044739"/>
              <a:gd name="connsiteX0" fmla="*/ 699848 w 8697236"/>
              <a:gd name="connsiteY0" fmla="*/ 9227505 h 11040431"/>
              <a:gd name="connsiteX1" fmla="*/ 2263472 w 8697236"/>
              <a:gd name="connsiteY1" fmla="*/ 8651433 h 11040431"/>
              <a:gd name="connsiteX2" fmla="*/ 3836887 w 8697236"/>
              <a:gd name="connsiteY2" fmla="*/ 9301925 h 11040431"/>
              <a:gd name="connsiteX3" fmla="*/ 5006672 w 8697236"/>
              <a:gd name="connsiteY3" fmla="*/ 8313105 h 11040431"/>
              <a:gd name="connsiteX4" fmla="*/ 6378919 w 8697236"/>
              <a:gd name="connsiteY4" fmla="*/ 7857172 h 11040431"/>
              <a:gd name="connsiteX5" fmla="*/ 6348440 w 8697236"/>
              <a:gd name="connsiteY5" fmla="*/ 5193221 h 11040431"/>
              <a:gd name="connsiteX6" fmla="*/ 6580087 w 8697236"/>
              <a:gd name="connsiteY6" fmla="*/ 1602676 h 11040431"/>
              <a:gd name="connsiteX7" fmla="*/ 8691708 w 8697236"/>
              <a:gd name="connsiteY7" fmla="*/ 613857 h 11040431"/>
              <a:gd name="connsiteX8" fmla="*/ 7000064 w 8697236"/>
              <a:gd name="connsiteY8" fmla="*/ 10882569 h 11040431"/>
              <a:gd name="connsiteX9" fmla="*/ 474524 w 8697236"/>
              <a:gd name="connsiteY9" fmla="*/ 10694341 h 11040431"/>
              <a:gd name="connsiteX10" fmla="*/ 699848 w 8697236"/>
              <a:gd name="connsiteY10" fmla="*/ 9227505 h 11040431"/>
              <a:gd name="connsiteX0" fmla="*/ 699848 w 8697236"/>
              <a:gd name="connsiteY0" fmla="*/ 9227505 h 11040431"/>
              <a:gd name="connsiteX1" fmla="*/ 2263472 w 8697236"/>
              <a:gd name="connsiteY1" fmla="*/ 8651433 h 11040431"/>
              <a:gd name="connsiteX2" fmla="*/ 3836887 w 8697236"/>
              <a:gd name="connsiteY2" fmla="*/ 9301925 h 11040431"/>
              <a:gd name="connsiteX3" fmla="*/ 5006672 w 8697236"/>
              <a:gd name="connsiteY3" fmla="*/ 8313105 h 11040431"/>
              <a:gd name="connsiteX4" fmla="*/ 6378919 w 8697236"/>
              <a:gd name="connsiteY4" fmla="*/ 7857172 h 11040431"/>
              <a:gd name="connsiteX5" fmla="*/ 6348440 w 8697236"/>
              <a:gd name="connsiteY5" fmla="*/ 5193221 h 11040431"/>
              <a:gd name="connsiteX6" fmla="*/ 6580087 w 8697236"/>
              <a:gd name="connsiteY6" fmla="*/ 1602676 h 11040431"/>
              <a:gd name="connsiteX7" fmla="*/ 8691708 w 8697236"/>
              <a:gd name="connsiteY7" fmla="*/ 613857 h 11040431"/>
              <a:gd name="connsiteX8" fmla="*/ 7000064 w 8697236"/>
              <a:gd name="connsiteY8" fmla="*/ 10882569 h 11040431"/>
              <a:gd name="connsiteX9" fmla="*/ 474524 w 8697236"/>
              <a:gd name="connsiteY9" fmla="*/ 10694341 h 11040431"/>
              <a:gd name="connsiteX10" fmla="*/ 699848 w 8697236"/>
              <a:gd name="connsiteY10" fmla="*/ 9227505 h 11040431"/>
              <a:gd name="connsiteX0" fmla="*/ 699848 w 8697236"/>
              <a:gd name="connsiteY0" fmla="*/ 9227505 h 11040431"/>
              <a:gd name="connsiteX1" fmla="*/ 2263472 w 8697236"/>
              <a:gd name="connsiteY1" fmla="*/ 8651433 h 11040431"/>
              <a:gd name="connsiteX2" fmla="*/ 3836887 w 8697236"/>
              <a:gd name="connsiteY2" fmla="*/ 9301925 h 11040431"/>
              <a:gd name="connsiteX3" fmla="*/ 5006672 w 8697236"/>
              <a:gd name="connsiteY3" fmla="*/ 8313105 h 11040431"/>
              <a:gd name="connsiteX4" fmla="*/ 6378919 w 8697236"/>
              <a:gd name="connsiteY4" fmla="*/ 7857172 h 11040431"/>
              <a:gd name="connsiteX5" fmla="*/ 6238712 w 8697236"/>
              <a:gd name="connsiteY5" fmla="*/ 5193221 h 11040431"/>
              <a:gd name="connsiteX6" fmla="*/ 6580087 w 8697236"/>
              <a:gd name="connsiteY6" fmla="*/ 1602676 h 11040431"/>
              <a:gd name="connsiteX7" fmla="*/ 8691708 w 8697236"/>
              <a:gd name="connsiteY7" fmla="*/ 613857 h 11040431"/>
              <a:gd name="connsiteX8" fmla="*/ 7000064 w 8697236"/>
              <a:gd name="connsiteY8" fmla="*/ 10882569 h 11040431"/>
              <a:gd name="connsiteX9" fmla="*/ 474524 w 8697236"/>
              <a:gd name="connsiteY9" fmla="*/ 10694341 h 11040431"/>
              <a:gd name="connsiteX10" fmla="*/ 699848 w 8697236"/>
              <a:gd name="connsiteY10" fmla="*/ 9227505 h 11040431"/>
              <a:gd name="connsiteX0" fmla="*/ 699848 w 8697236"/>
              <a:gd name="connsiteY0" fmla="*/ 9227505 h 11040431"/>
              <a:gd name="connsiteX1" fmla="*/ 2263472 w 8697236"/>
              <a:gd name="connsiteY1" fmla="*/ 8651433 h 11040431"/>
              <a:gd name="connsiteX2" fmla="*/ 3836887 w 8697236"/>
              <a:gd name="connsiteY2" fmla="*/ 9301925 h 11040431"/>
              <a:gd name="connsiteX3" fmla="*/ 5006672 w 8697236"/>
              <a:gd name="connsiteY3" fmla="*/ 8313105 h 11040431"/>
              <a:gd name="connsiteX4" fmla="*/ 6378919 w 8697236"/>
              <a:gd name="connsiteY4" fmla="*/ 7857172 h 11040431"/>
              <a:gd name="connsiteX5" fmla="*/ 6238712 w 8697236"/>
              <a:gd name="connsiteY5" fmla="*/ 5193221 h 11040431"/>
              <a:gd name="connsiteX6" fmla="*/ 6580087 w 8697236"/>
              <a:gd name="connsiteY6" fmla="*/ 1602676 h 11040431"/>
              <a:gd name="connsiteX7" fmla="*/ 8691708 w 8697236"/>
              <a:gd name="connsiteY7" fmla="*/ 613857 h 11040431"/>
              <a:gd name="connsiteX8" fmla="*/ 7000064 w 8697236"/>
              <a:gd name="connsiteY8" fmla="*/ 10882569 h 11040431"/>
              <a:gd name="connsiteX9" fmla="*/ 474524 w 8697236"/>
              <a:gd name="connsiteY9" fmla="*/ 10694341 h 11040431"/>
              <a:gd name="connsiteX10" fmla="*/ 699848 w 8697236"/>
              <a:gd name="connsiteY10" fmla="*/ 9227505 h 11040431"/>
              <a:gd name="connsiteX0" fmla="*/ 699848 w 8697236"/>
              <a:gd name="connsiteY0" fmla="*/ 9227505 h 11040431"/>
              <a:gd name="connsiteX1" fmla="*/ 2263472 w 8697236"/>
              <a:gd name="connsiteY1" fmla="*/ 8651433 h 11040431"/>
              <a:gd name="connsiteX2" fmla="*/ 3836887 w 8697236"/>
              <a:gd name="connsiteY2" fmla="*/ 9301925 h 11040431"/>
              <a:gd name="connsiteX3" fmla="*/ 5006672 w 8697236"/>
              <a:gd name="connsiteY3" fmla="*/ 8313105 h 11040431"/>
              <a:gd name="connsiteX4" fmla="*/ 6378919 w 8697236"/>
              <a:gd name="connsiteY4" fmla="*/ 7857172 h 11040431"/>
              <a:gd name="connsiteX5" fmla="*/ 6238712 w 8697236"/>
              <a:gd name="connsiteY5" fmla="*/ 5193221 h 11040431"/>
              <a:gd name="connsiteX6" fmla="*/ 6580087 w 8697236"/>
              <a:gd name="connsiteY6" fmla="*/ 1602676 h 11040431"/>
              <a:gd name="connsiteX7" fmla="*/ 8691708 w 8697236"/>
              <a:gd name="connsiteY7" fmla="*/ 613857 h 11040431"/>
              <a:gd name="connsiteX8" fmla="*/ 7000064 w 8697236"/>
              <a:gd name="connsiteY8" fmla="*/ 10882569 h 11040431"/>
              <a:gd name="connsiteX9" fmla="*/ 474524 w 8697236"/>
              <a:gd name="connsiteY9" fmla="*/ 10694341 h 11040431"/>
              <a:gd name="connsiteX10" fmla="*/ 699848 w 8697236"/>
              <a:gd name="connsiteY10" fmla="*/ 9227505 h 11040431"/>
              <a:gd name="connsiteX0" fmla="*/ 699848 w 8594692"/>
              <a:gd name="connsiteY0" fmla="*/ 10681402 h 12494328"/>
              <a:gd name="connsiteX1" fmla="*/ 2263472 w 8594692"/>
              <a:gd name="connsiteY1" fmla="*/ 10105330 h 12494328"/>
              <a:gd name="connsiteX2" fmla="*/ 3836887 w 8594692"/>
              <a:gd name="connsiteY2" fmla="*/ 10755822 h 12494328"/>
              <a:gd name="connsiteX3" fmla="*/ 5006672 w 8594692"/>
              <a:gd name="connsiteY3" fmla="*/ 9767002 h 12494328"/>
              <a:gd name="connsiteX4" fmla="*/ 6378919 w 8594692"/>
              <a:gd name="connsiteY4" fmla="*/ 9311069 h 12494328"/>
              <a:gd name="connsiteX5" fmla="*/ 6238712 w 8594692"/>
              <a:gd name="connsiteY5" fmla="*/ 6647118 h 12494328"/>
              <a:gd name="connsiteX6" fmla="*/ 6580087 w 8594692"/>
              <a:gd name="connsiteY6" fmla="*/ 3056573 h 12494328"/>
              <a:gd name="connsiteX7" fmla="*/ 8588190 w 8594692"/>
              <a:gd name="connsiteY7" fmla="*/ 420109 h 12494328"/>
              <a:gd name="connsiteX8" fmla="*/ 7000064 w 8594692"/>
              <a:gd name="connsiteY8" fmla="*/ 12336466 h 12494328"/>
              <a:gd name="connsiteX9" fmla="*/ 474524 w 8594692"/>
              <a:gd name="connsiteY9" fmla="*/ 12148238 h 12494328"/>
              <a:gd name="connsiteX10" fmla="*/ 699848 w 8594692"/>
              <a:gd name="connsiteY10" fmla="*/ 10681402 h 12494328"/>
              <a:gd name="connsiteX0" fmla="*/ 699848 w 8168427"/>
              <a:gd name="connsiteY0" fmla="*/ 10413274 h 12226200"/>
              <a:gd name="connsiteX1" fmla="*/ 2263472 w 8168427"/>
              <a:gd name="connsiteY1" fmla="*/ 9837202 h 12226200"/>
              <a:gd name="connsiteX2" fmla="*/ 3836887 w 8168427"/>
              <a:gd name="connsiteY2" fmla="*/ 10487694 h 12226200"/>
              <a:gd name="connsiteX3" fmla="*/ 5006672 w 8168427"/>
              <a:gd name="connsiteY3" fmla="*/ 9498874 h 12226200"/>
              <a:gd name="connsiteX4" fmla="*/ 6378919 w 8168427"/>
              <a:gd name="connsiteY4" fmla="*/ 9042941 h 12226200"/>
              <a:gd name="connsiteX5" fmla="*/ 6238712 w 8168427"/>
              <a:gd name="connsiteY5" fmla="*/ 6378990 h 12226200"/>
              <a:gd name="connsiteX6" fmla="*/ 6580087 w 8168427"/>
              <a:gd name="connsiteY6" fmla="*/ 2788445 h 12226200"/>
              <a:gd name="connsiteX7" fmla="*/ 8148243 w 8168427"/>
              <a:gd name="connsiteY7" fmla="*/ 445279 h 12226200"/>
              <a:gd name="connsiteX8" fmla="*/ 7000064 w 8168427"/>
              <a:gd name="connsiteY8" fmla="*/ 12068338 h 12226200"/>
              <a:gd name="connsiteX9" fmla="*/ 474524 w 8168427"/>
              <a:gd name="connsiteY9" fmla="*/ 11880110 h 12226200"/>
              <a:gd name="connsiteX10" fmla="*/ 699848 w 8168427"/>
              <a:gd name="connsiteY10" fmla="*/ 10413274 h 1222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168427" h="12226200">
                <a:moveTo>
                  <a:pt x="699848" y="10413274"/>
                </a:moveTo>
                <a:cubicBezTo>
                  <a:pt x="998006" y="10072789"/>
                  <a:pt x="1740632" y="9824799"/>
                  <a:pt x="2263472" y="9837202"/>
                </a:cubicBezTo>
                <a:cubicBezTo>
                  <a:pt x="2786312" y="9849605"/>
                  <a:pt x="3358351" y="10544082"/>
                  <a:pt x="3836887" y="10487694"/>
                </a:cubicBezTo>
                <a:cubicBezTo>
                  <a:pt x="4315423" y="10431306"/>
                  <a:pt x="4583000" y="9739666"/>
                  <a:pt x="5006672" y="9498874"/>
                </a:cubicBezTo>
                <a:cubicBezTo>
                  <a:pt x="5430344" y="9258082"/>
                  <a:pt x="6143099" y="9495866"/>
                  <a:pt x="6378919" y="9042941"/>
                </a:cubicBezTo>
                <a:cubicBezTo>
                  <a:pt x="6614739" y="8590016"/>
                  <a:pt x="6330785" y="8379628"/>
                  <a:pt x="6238712" y="6378990"/>
                </a:cubicBezTo>
                <a:cubicBezTo>
                  <a:pt x="6146639" y="4378352"/>
                  <a:pt x="6261832" y="3777397"/>
                  <a:pt x="6580087" y="2788445"/>
                </a:cubicBezTo>
                <a:cubicBezTo>
                  <a:pt x="6898342" y="1799493"/>
                  <a:pt x="8078247" y="-1101370"/>
                  <a:pt x="8148243" y="445279"/>
                </a:cubicBezTo>
                <a:cubicBezTo>
                  <a:pt x="8218239" y="1991928"/>
                  <a:pt x="8165378" y="11741569"/>
                  <a:pt x="7000064" y="12068338"/>
                </a:cubicBezTo>
                <a:cubicBezTo>
                  <a:pt x="5834750" y="12395107"/>
                  <a:pt x="1524560" y="12155954"/>
                  <a:pt x="474524" y="11880110"/>
                </a:cubicBezTo>
                <a:cubicBezTo>
                  <a:pt x="-575512" y="11604266"/>
                  <a:pt x="401690" y="10753759"/>
                  <a:pt x="699848" y="10413274"/>
                </a:cubicBezTo>
                <a:close/>
              </a:path>
            </a:pathLst>
          </a:custGeom>
          <a:solidFill>
            <a:schemeClr val="accent1"/>
          </a:solidFill>
          <a:ln>
            <a:noFill/>
          </a:ln>
          <a:effectLst>
            <a:outerShdw blurRad="381000" dist="114300" dir="5400000" algn="t"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4" name="任意多边形: 形状 3">
            <a:extLst>
              <a:ext uri="{FF2B5EF4-FFF2-40B4-BE49-F238E27FC236}">
                <a16:creationId xmlns:a16="http://schemas.microsoft.com/office/drawing/2014/main" id="{BAB568D2-0B7D-7065-6691-7BE115177CEC}"/>
              </a:ext>
            </a:extLst>
          </p:cNvPr>
          <p:cNvSpPr/>
          <p:nvPr userDrawn="1"/>
        </p:nvSpPr>
        <p:spPr>
          <a:xfrm rot="16200000" flipV="1">
            <a:off x="1931780" y="-3248242"/>
            <a:ext cx="8041709" cy="12931686"/>
          </a:xfrm>
          <a:custGeom>
            <a:avLst/>
            <a:gdLst>
              <a:gd name="connsiteX0" fmla="*/ 984159 w 14336443"/>
              <a:gd name="connsiteY0" fmla="*/ 580966 h 1906560"/>
              <a:gd name="connsiteX1" fmla="*/ 2547783 w 14336443"/>
              <a:gd name="connsiteY1" fmla="*/ 4894 h 1906560"/>
              <a:gd name="connsiteX2" fmla="*/ 5309271 w 14336443"/>
              <a:gd name="connsiteY2" fmla="*/ 873574 h 1906560"/>
              <a:gd name="connsiteX3" fmla="*/ 7750719 w 14336443"/>
              <a:gd name="connsiteY3" fmla="*/ 87190 h 1906560"/>
              <a:gd name="connsiteX4" fmla="*/ 9533799 w 14336443"/>
              <a:gd name="connsiteY4" fmla="*/ 974158 h 1906560"/>
              <a:gd name="connsiteX5" fmla="*/ 11435751 w 14336443"/>
              <a:gd name="connsiteY5" fmla="*/ 151198 h 1906560"/>
              <a:gd name="connsiteX6" fmla="*/ 13429143 w 14336443"/>
              <a:gd name="connsiteY6" fmla="*/ 983302 h 1906560"/>
              <a:gd name="connsiteX7" fmla="*/ 13301127 w 14336443"/>
              <a:gd name="connsiteY7" fmla="*/ 1742254 h 1906560"/>
              <a:gd name="connsiteX8" fmla="*/ 965871 w 14336443"/>
              <a:gd name="connsiteY8" fmla="*/ 1806262 h 1906560"/>
              <a:gd name="connsiteX9" fmla="*/ 984159 w 14336443"/>
              <a:gd name="connsiteY9" fmla="*/ 580966 h 1906560"/>
              <a:gd name="connsiteX0" fmla="*/ 1142822 w 14495106"/>
              <a:gd name="connsiteY0" fmla="*/ 581540 h 2103511"/>
              <a:gd name="connsiteX1" fmla="*/ 2706446 w 14495106"/>
              <a:gd name="connsiteY1" fmla="*/ 5468 h 2103511"/>
              <a:gd name="connsiteX2" fmla="*/ 5467934 w 14495106"/>
              <a:gd name="connsiteY2" fmla="*/ 874148 h 2103511"/>
              <a:gd name="connsiteX3" fmla="*/ 7909382 w 14495106"/>
              <a:gd name="connsiteY3" fmla="*/ 87764 h 2103511"/>
              <a:gd name="connsiteX4" fmla="*/ 9692462 w 14495106"/>
              <a:gd name="connsiteY4" fmla="*/ 974732 h 2103511"/>
              <a:gd name="connsiteX5" fmla="*/ 11594414 w 14495106"/>
              <a:gd name="connsiteY5" fmla="*/ 151772 h 2103511"/>
              <a:gd name="connsiteX6" fmla="*/ 13587806 w 14495106"/>
              <a:gd name="connsiteY6" fmla="*/ 983876 h 2103511"/>
              <a:gd name="connsiteX7" fmla="*/ 13459790 w 14495106"/>
              <a:gd name="connsiteY7" fmla="*/ 1742828 h 2103511"/>
              <a:gd name="connsiteX8" fmla="*/ 917498 w 14495106"/>
              <a:gd name="connsiteY8" fmla="*/ 2048376 h 2103511"/>
              <a:gd name="connsiteX9" fmla="*/ 1142822 w 14495106"/>
              <a:gd name="connsiteY9" fmla="*/ 581540 h 2103511"/>
              <a:gd name="connsiteX0" fmla="*/ 1142822 w 14014382"/>
              <a:gd name="connsiteY0" fmla="*/ 581540 h 2127079"/>
              <a:gd name="connsiteX1" fmla="*/ 2706446 w 14014382"/>
              <a:gd name="connsiteY1" fmla="*/ 5468 h 2127079"/>
              <a:gd name="connsiteX2" fmla="*/ 5467934 w 14014382"/>
              <a:gd name="connsiteY2" fmla="*/ 874148 h 2127079"/>
              <a:gd name="connsiteX3" fmla="*/ 7909382 w 14014382"/>
              <a:gd name="connsiteY3" fmla="*/ 87764 h 2127079"/>
              <a:gd name="connsiteX4" fmla="*/ 9692462 w 14014382"/>
              <a:gd name="connsiteY4" fmla="*/ 974732 h 2127079"/>
              <a:gd name="connsiteX5" fmla="*/ 11594414 w 14014382"/>
              <a:gd name="connsiteY5" fmla="*/ 151772 h 2127079"/>
              <a:gd name="connsiteX6" fmla="*/ 13459790 w 14014382"/>
              <a:gd name="connsiteY6" fmla="*/ 1742828 h 2127079"/>
              <a:gd name="connsiteX7" fmla="*/ 917498 w 14014382"/>
              <a:gd name="connsiteY7" fmla="*/ 2048376 h 2127079"/>
              <a:gd name="connsiteX8" fmla="*/ 1142822 w 14014382"/>
              <a:gd name="connsiteY8" fmla="*/ 581540 h 2127079"/>
              <a:gd name="connsiteX0" fmla="*/ 1142822 w 13760144"/>
              <a:gd name="connsiteY0" fmla="*/ 581540 h 2107892"/>
              <a:gd name="connsiteX1" fmla="*/ 2706446 w 13760144"/>
              <a:gd name="connsiteY1" fmla="*/ 5468 h 2107892"/>
              <a:gd name="connsiteX2" fmla="*/ 5467934 w 13760144"/>
              <a:gd name="connsiteY2" fmla="*/ 874148 h 2107892"/>
              <a:gd name="connsiteX3" fmla="*/ 7909382 w 13760144"/>
              <a:gd name="connsiteY3" fmla="*/ 87764 h 2107892"/>
              <a:gd name="connsiteX4" fmla="*/ 9692462 w 13760144"/>
              <a:gd name="connsiteY4" fmla="*/ 974732 h 2107892"/>
              <a:gd name="connsiteX5" fmla="*/ 13459790 w 13760144"/>
              <a:gd name="connsiteY5" fmla="*/ 1742828 h 2107892"/>
              <a:gd name="connsiteX6" fmla="*/ 917498 w 13760144"/>
              <a:gd name="connsiteY6" fmla="*/ 2048376 h 2107892"/>
              <a:gd name="connsiteX7" fmla="*/ 1142822 w 13760144"/>
              <a:gd name="connsiteY7" fmla="*/ 581540 h 2107892"/>
              <a:gd name="connsiteX0" fmla="*/ 1142822 w 13623715"/>
              <a:gd name="connsiteY0" fmla="*/ 581540 h 2128943"/>
              <a:gd name="connsiteX1" fmla="*/ 2706446 w 13623715"/>
              <a:gd name="connsiteY1" fmla="*/ 5468 h 2128943"/>
              <a:gd name="connsiteX2" fmla="*/ 5467934 w 13623715"/>
              <a:gd name="connsiteY2" fmla="*/ 874148 h 2128943"/>
              <a:gd name="connsiteX3" fmla="*/ 7909382 w 13623715"/>
              <a:gd name="connsiteY3" fmla="*/ 87764 h 2128943"/>
              <a:gd name="connsiteX4" fmla="*/ 13459790 w 13623715"/>
              <a:gd name="connsiteY4" fmla="*/ 1742828 h 2128943"/>
              <a:gd name="connsiteX5" fmla="*/ 917498 w 13623715"/>
              <a:gd name="connsiteY5" fmla="*/ 2048376 h 2128943"/>
              <a:gd name="connsiteX6" fmla="*/ 1142822 w 13623715"/>
              <a:gd name="connsiteY6" fmla="*/ 581540 h 2128943"/>
              <a:gd name="connsiteX0" fmla="*/ 699848 w 7794264"/>
              <a:gd name="connsiteY0" fmla="*/ 581540 h 2394466"/>
              <a:gd name="connsiteX1" fmla="*/ 2263472 w 7794264"/>
              <a:gd name="connsiteY1" fmla="*/ 5468 h 2394466"/>
              <a:gd name="connsiteX2" fmla="*/ 5024960 w 7794264"/>
              <a:gd name="connsiteY2" fmla="*/ 874148 h 2394466"/>
              <a:gd name="connsiteX3" fmla="*/ 7466408 w 7794264"/>
              <a:gd name="connsiteY3" fmla="*/ 87764 h 2394466"/>
              <a:gd name="connsiteX4" fmla="*/ 7000064 w 7794264"/>
              <a:gd name="connsiteY4" fmla="*/ 2236604 h 2394466"/>
              <a:gd name="connsiteX5" fmla="*/ 474524 w 7794264"/>
              <a:gd name="connsiteY5" fmla="*/ 2048376 h 2394466"/>
              <a:gd name="connsiteX6" fmla="*/ 699848 w 7794264"/>
              <a:gd name="connsiteY6" fmla="*/ 581540 h 2394466"/>
              <a:gd name="connsiteX0" fmla="*/ 699848 w 7946191"/>
              <a:gd name="connsiteY0" fmla="*/ 7777733 h 9590659"/>
              <a:gd name="connsiteX1" fmla="*/ 2263472 w 7946191"/>
              <a:gd name="connsiteY1" fmla="*/ 7201661 h 9590659"/>
              <a:gd name="connsiteX2" fmla="*/ 5024960 w 7946191"/>
              <a:gd name="connsiteY2" fmla="*/ 8070341 h 9590659"/>
              <a:gd name="connsiteX3" fmla="*/ 7722440 w 7946191"/>
              <a:gd name="connsiteY3" fmla="*/ 5333 h 9590659"/>
              <a:gd name="connsiteX4" fmla="*/ 7000064 w 7946191"/>
              <a:gd name="connsiteY4" fmla="*/ 9432797 h 9590659"/>
              <a:gd name="connsiteX5" fmla="*/ 474524 w 7946191"/>
              <a:gd name="connsiteY5" fmla="*/ 9244569 h 9590659"/>
              <a:gd name="connsiteX6" fmla="*/ 699848 w 7946191"/>
              <a:gd name="connsiteY6" fmla="*/ 7777733 h 9590659"/>
              <a:gd name="connsiteX0" fmla="*/ 699848 w 7880133"/>
              <a:gd name="connsiteY0" fmla="*/ 7821750 h 9634676"/>
              <a:gd name="connsiteX1" fmla="*/ 2263472 w 7880133"/>
              <a:gd name="connsiteY1" fmla="*/ 7245678 h 9634676"/>
              <a:gd name="connsiteX2" fmla="*/ 5024960 w 7880133"/>
              <a:gd name="connsiteY2" fmla="*/ 8114358 h 9634676"/>
              <a:gd name="connsiteX3" fmla="*/ 5940007 w 7880133"/>
              <a:gd name="connsiteY3" fmla="*/ 5866201 h 9634676"/>
              <a:gd name="connsiteX4" fmla="*/ 7722440 w 7880133"/>
              <a:gd name="connsiteY4" fmla="*/ 49350 h 9634676"/>
              <a:gd name="connsiteX5" fmla="*/ 7000064 w 7880133"/>
              <a:gd name="connsiteY5" fmla="*/ 9476814 h 9634676"/>
              <a:gd name="connsiteX6" fmla="*/ 474524 w 7880133"/>
              <a:gd name="connsiteY6" fmla="*/ 9288586 h 9634676"/>
              <a:gd name="connsiteX7" fmla="*/ 699848 w 7880133"/>
              <a:gd name="connsiteY7" fmla="*/ 7821750 h 9634676"/>
              <a:gd name="connsiteX0" fmla="*/ 699848 w 7880133"/>
              <a:gd name="connsiteY0" fmla="*/ 7821750 h 9634676"/>
              <a:gd name="connsiteX1" fmla="*/ 2263472 w 7880133"/>
              <a:gd name="connsiteY1" fmla="*/ 7245678 h 9634676"/>
              <a:gd name="connsiteX2" fmla="*/ 4695776 w 7880133"/>
              <a:gd name="connsiteY2" fmla="*/ 8114358 h 9634676"/>
              <a:gd name="connsiteX3" fmla="*/ 5940007 w 7880133"/>
              <a:gd name="connsiteY3" fmla="*/ 5866201 h 9634676"/>
              <a:gd name="connsiteX4" fmla="*/ 7722440 w 7880133"/>
              <a:gd name="connsiteY4" fmla="*/ 49350 h 9634676"/>
              <a:gd name="connsiteX5" fmla="*/ 7000064 w 7880133"/>
              <a:gd name="connsiteY5" fmla="*/ 9476814 h 9634676"/>
              <a:gd name="connsiteX6" fmla="*/ 474524 w 7880133"/>
              <a:gd name="connsiteY6" fmla="*/ 9288586 h 9634676"/>
              <a:gd name="connsiteX7" fmla="*/ 699848 w 7880133"/>
              <a:gd name="connsiteY7" fmla="*/ 7821750 h 9634676"/>
              <a:gd name="connsiteX0" fmla="*/ 699848 w 7889323"/>
              <a:gd name="connsiteY0" fmla="*/ 7797011 h 9609937"/>
              <a:gd name="connsiteX1" fmla="*/ 2263472 w 7889323"/>
              <a:gd name="connsiteY1" fmla="*/ 7220939 h 9609937"/>
              <a:gd name="connsiteX2" fmla="*/ 4695776 w 7889323"/>
              <a:gd name="connsiteY2" fmla="*/ 8089619 h 9609937"/>
              <a:gd name="connsiteX3" fmla="*/ 5811991 w 7889323"/>
              <a:gd name="connsiteY3" fmla="*/ 6755862 h 9609937"/>
              <a:gd name="connsiteX4" fmla="*/ 7722440 w 7889323"/>
              <a:gd name="connsiteY4" fmla="*/ 24611 h 9609937"/>
              <a:gd name="connsiteX5" fmla="*/ 7000064 w 7889323"/>
              <a:gd name="connsiteY5" fmla="*/ 9452075 h 9609937"/>
              <a:gd name="connsiteX6" fmla="*/ 474524 w 7889323"/>
              <a:gd name="connsiteY6" fmla="*/ 9263847 h 9609937"/>
              <a:gd name="connsiteX7" fmla="*/ 699848 w 7889323"/>
              <a:gd name="connsiteY7" fmla="*/ 7797011 h 9609937"/>
              <a:gd name="connsiteX0" fmla="*/ 699848 w 7825513"/>
              <a:gd name="connsiteY0" fmla="*/ 7973266 h 9786192"/>
              <a:gd name="connsiteX1" fmla="*/ 2263472 w 7825513"/>
              <a:gd name="connsiteY1" fmla="*/ 7397194 h 9786192"/>
              <a:gd name="connsiteX2" fmla="*/ 4695776 w 7825513"/>
              <a:gd name="connsiteY2" fmla="*/ 8265874 h 9786192"/>
              <a:gd name="connsiteX3" fmla="*/ 5811991 w 7825513"/>
              <a:gd name="connsiteY3" fmla="*/ 6932117 h 9786192"/>
              <a:gd name="connsiteX4" fmla="*/ 6708103 w 7825513"/>
              <a:gd name="connsiteY4" fmla="*/ 3475685 h 9786192"/>
              <a:gd name="connsiteX5" fmla="*/ 7722440 w 7825513"/>
              <a:gd name="connsiteY5" fmla="*/ 200866 h 9786192"/>
              <a:gd name="connsiteX6" fmla="*/ 7000064 w 7825513"/>
              <a:gd name="connsiteY6" fmla="*/ 9628330 h 9786192"/>
              <a:gd name="connsiteX7" fmla="*/ 474524 w 7825513"/>
              <a:gd name="connsiteY7" fmla="*/ 9440102 h 9786192"/>
              <a:gd name="connsiteX8" fmla="*/ 699848 w 7825513"/>
              <a:gd name="connsiteY8" fmla="*/ 7973266 h 9786192"/>
              <a:gd name="connsiteX0" fmla="*/ 699848 w 7850097"/>
              <a:gd name="connsiteY0" fmla="*/ 7994523 h 9807449"/>
              <a:gd name="connsiteX1" fmla="*/ 2263472 w 7850097"/>
              <a:gd name="connsiteY1" fmla="*/ 7418451 h 9807449"/>
              <a:gd name="connsiteX2" fmla="*/ 4695776 w 7850097"/>
              <a:gd name="connsiteY2" fmla="*/ 8287131 h 9807449"/>
              <a:gd name="connsiteX3" fmla="*/ 5811991 w 7850097"/>
              <a:gd name="connsiteY3" fmla="*/ 6953374 h 9807449"/>
              <a:gd name="connsiteX4" fmla="*/ 6360631 w 7850097"/>
              <a:gd name="connsiteY4" fmla="*/ 3295774 h 9807449"/>
              <a:gd name="connsiteX5" fmla="*/ 7722440 w 7850097"/>
              <a:gd name="connsiteY5" fmla="*/ 222123 h 9807449"/>
              <a:gd name="connsiteX6" fmla="*/ 7000064 w 7850097"/>
              <a:gd name="connsiteY6" fmla="*/ 9649587 h 9807449"/>
              <a:gd name="connsiteX7" fmla="*/ 474524 w 7850097"/>
              <a:gd name="connsiteY7" fmla="*/ 9461359 h 9807449"/>
              <a:gd name="connsiteX8" fmla="*/ 699848 w 7850097"/>
              <a:gd name="connsiteY8" fmla="*/ 7994523 h 9807449"/>
              <a:gd name="connsiteX0" fmla="*/ 699848 w 7850097"/>
              <a:gd name="connsiteY0" fmla="*/ 7994523 h 9807449"/>
              <a:gd name="connsiteX1" fmla="*/ 2263472 w 7850097"/>
              <a:gd name="connsiteY1" fmla="*/ 7418451 h 9807449"/>
              <a:gd name="connsiteX2" fmla="*/ 4695776 w 7850097"/>
              <a:gd name="connsiteY2" fmla="*/ 8287131 h 9807449"/>
              <a:gd name="connsiteX3" fmla="*/ 6378919 w 7850097"/>
              <a:gd name="connsiteY3" fmla="*/ 6624190 h 9807449"/>
              <a:gd name="connsiteX4" fmla="*/ 6360631 w 7850097"/>
              <a:gd name="connsiteY4" fmla="*/ 3295774 h 9807449"/>
              <a:gd name="connsiteX5" fmla="*/ 7722440 w 7850097"/>
              <a:gd name="connsiteY5" fmla="*/ 222123 h 9807449"/>
              <a:gd name="connsiteX6" fmla="*/ 7000064 w 7850097"/>
              <a:gd name="connsiteY6" fmla="*/ 9649587 h 9807449"/>
              <a:gd name="connsiteX7" fmla="*/ 474524 w 7850097"/>
              <a:gd name="connsiteY7" fmla="*/ 9461359 h 9807449"/>
              <a:gd name="connsiteX8" fmla="*/ 699848 w 7850097"/>
              <a:gd name="connsiteY8" fmla="*/ 7994523 h 9807449"/>
              <a:gd name="connsiteX0" fmla="*/ 699848 w 7850097"/>
              <a:gd name="connsiteY0" fmla="*/ 7994523 h 9807449"/>
              <a:gd name="connsiteX1" fmla="*/ 2263472 w 7850097"/>
              <a:gd name="connsiteY1" fmla="*/ 7418451 h 9807449"/>
              <a:gd name="connsiteX2" fmla="*/ 5134688 w 7850097"/>
              <a:gd name="connsiteY2" fmla="*/ 7080123 h 9807449"/>
              <a:gd name="connsiteX3" fmla="*/ 6378919 w 7850097"/>
              <a:gd name="connsiteY3" fmla="*/ 6624190 h 9807449"/>
              <a:gd name="connsiteX4" fmla="*/ 6360631 w 7850097"/>
              <a:gd name="connsiteY4" fmla="*/ 3295774 h 9807449"/>
              <a:gd name="connsiteX5" fmla="*/ 7722440 w 7850097"/>
              <a:gd name="connsiteY5" fmla="*/ 222123 h 9807449"/>
              <a:gd name="connsiteX6" fmla="*/ 7000064 w 7850097"/>
              <a:gd name="connsiteY6" fmla="*/ 9649587 h 9807449"/>
              <a:gd name="connsiteX7" fmla="*/ 474524 w 7850097"/>
              <a:gd name="connsiteY7" fmla="*/ 9461359 h 9807449"/>
              <a:gd name="connsiteX8" fmla="*/ 699848 w 7850097"/>
              <a:gd name="connsiteY8" fmla="*/ 7994523 h 9807449"/>
              <a:gd name="connsiteX0" fmla="*/ 699848 w 7850097"/>
              <a:gd name="connsiteY0" fmla="*/ 7994523 h 9807449"/>
              <a:gd name="connsiteX1" fmla="*/ 2263472 w 7850097"/>
              <a:gd name="connsiteY1" fmla="*/ 7418451 h 9807449"/>
              <a:gd name="connsiteX2" fmla="*/ 3672295 w 7850097"/>
              <a:gd name="connsiteY2" fmla="*/ 7245983 h 9807449"/>
              <a:gd name="connsiteX3" fmla="*/ 5134688 w 7850097"/>
              <a:gd name="connsiteY3" fmla="*/ 7080123 h 9807449"/>
              <a:gd name="connsiteX4" fmla="*/ 6378919 w 7850097"/>
              <a:gd name="connsiteY4" fmla="*/ 6624190 h 9807449"/>
              <a:gd name="connsiteX5" fmla="*/ 6360631 w 7850097"/>
              <a:gd name="connsiteY5" fmla="*/ 3295774 h 9807449"/>
              <a:gd name="connsiteX6" fmla="*/ 7722440 w 7850097"/>
              <a:gd name="connsiteY6" fmla="*/ 222123 h 9807449"/>
              <a:gd name="connsiteX7" fmla="*/ 7000064 w 7850097"/>
              <a:gd name="connsiteY7" fmla="*/ 9649587 h 9807449"/>
              <a:gd name="connsiteX8" fmla="*/ 474524 w 7850097"/>
              <a:gd name="connsiteY8" fmla="*/ 9461359 h 9807449"/>
              <a:gd name="connsiteX9" fmla="*/ 699848 w 7850097"/>
              <a:gd name="connsiteY9" fmla="*/ 7994523 h 9807449"/>
              <a:gd name="connsiteX0" fmla="*/ 699848 w 7850097"/>
              <a:gd name="connsiteY0" fmla="*/ 7994523 h 9807449"/>
              <a:gd name="connsiteX1" fmla="*/ 2263472 w 7850097"/>
              <a:gd name="connsiteY1" fmla="*/ 7418451 h 9807449"/>
              <a:gd name="connsiteX2" fmla="*/ 3836887 w 7850097"/>
              <a:gd name="connsiteY2" fmla="*/ 8068943 h 9807449"/>
              <a:gd name="connsiteX3" fmla="*/ 5134688 w 7850097"/>
              <a:gd name="connsiteY3" fmla="*/ 7080123 h 9807449"/>
              <a:gd name="connsiteX4" fmla="*/ 6378919 w 7850097"/>
              <a:gd name="connsiteY4" fmla="*/ 6624190 h 9807449"/>
              <a:gd name="connsiteX5" fmla="*/ 6360631 w 7850097"/>
              <a:gd name="connsiteY5" fmla="*/ 3295774 h 9807449"/>
              <a:gd name="connsiteX6" fmla="*/ 7722440 w 7850097"/>
              <a:gd name="connsiteY6" fmla="*/ 222123 h 9807449"/>
              <a:gd name="connsiteX7" fmla="*/ 7000064 w 7850097"/>
              <a:gd name="connsiteY7" fmla="*/ 9649587 h 9807449"/>
              <a:gd name="connsiteX8" fmla="*/ 474524 w 7850097"/>
              <a:gd name="connsiteY8" fmla="*/ 9461359 h 9807449"/>
              <a:gd name="connsiteX9" fmla="*/ 699848 w 7850097"/>
              <a:gd name="connsiteY9" fmla="*/ 7994523 h 9807449"/>
              <a:gd name="connsiteX0" fmla="*/ 699848 w 7850097"/>
              <a:gd name="connsiteY0" fmla="*/ 7994523 h 9807449"/>
              <a:gd name="connsiteX1" fmla="*/ 2263472 w 7850097"/>
              <a:gd name="connsiteY1" fmla="*/ 7418451 h 9807449"/>
              <a:gd name="connsiteX2" fmla="*/ 3836887 w 7850097"/>
              <a:gd name="connsiteY2" fmla="*/ 8068943 h 9807449"/>
              <a:gd name="connsiteX3" fmla="*/ 5006672 w 7850097"/>
              <a:gd name="connsiteY3" fmla="*/ 7080123 h 9807449"/>
              <a:gd name="connsiteX4" fmla="*/ 6378919 w 7850097"/>
              <a:gd name="connsiteY4" fmla="*/ 6624190 h 9807449"/>
              <a:gd name="connsiteX5" fmla="*/ 6360631 w 7850097"/>
              <a:gd name="connsiteY5" fmla="*/ 3295774 h 9807449"/>
              <a:gd name="connsiteX6" fmla="*/ 7722440 w 7850097"/>
              <a:gd name="connsiteY6" fmla="*/ 222123 h 9807449"/>
              <a:gd name="connsiteX7" fmla="*/ 7000064 w 7850097"/>
              <a:gd name="connsiteY7" fmla="*/ 9649587 h 9807449"/>
              <a:gd name="connsiteX8" fmla="*/ 474524 w 7850097"/>
              <a:gd name="connsiteY8" fmla="*/ 9461359 h 9807449"/>
              <a:gd name="connsiteX9" fmla="*/ 699848 w 7850097"/>
              <a:gd name="connsiteY9" fmla="*/ 7994523 h 9807449"/>
              <a:gd name="connsiteX0" fmla="*/ 699848 w 8044402"/>
              <a:gd name="connsiteY0" fmla="*/ 9642550 h 11455476"/>
              <a:gd name="connsiteX1" fmla="*/ 2263472 w 8044402"/>
              <a:gd name="connsiteY1" fmla="*/ 9066478 h 11455476"/>
              <a:gd name="connsiteX2" fmla="*/ 3836887 w 8044402"/>
              <a:gd name="connsiteY2" fmla="*/ 9716970 h 11455476"/>
              <a:gd name="connsiteX3" fmla="*/ 5006672 w 8044402"/>
              <a:gd name="connsiteY3" fmla="*/ 8728150 h 11455476"/>
              <a:gd name="connsiteX4" fmla="*/ 6378919 w 8044402"/>
              <a:gd name="connsiteY4" fmla="*/ 8272217 h 11455476"/>
              <a:gd name="connsiteX5" fmla="*/ 6360631 w 8044402"/>
              <a:gd name="connsiteY5" fmla="*/ 4943801 h 11455476"/>
              <a:gd name="connsiteX6" fmla="*/ 7989859 w 8044402"/>
              <a:gd name="connsiteY6" fmla="*/ 153494 h 11455476"/>
              <a:gd name="connsiteX7" fmla="*/ 7000064 w 8044402"/>
              <a:gd name="connsiteY7" fmla="*/ 11297614 h 11455476"/>
              <a:gd name="connsiteX8" fmla="*/ 474524 w 8044402"/>
              <a:gd name="connsiteY8" fmla="*/ 11109386 h 11455476"/>
              <a:gd name="connsiteX9" fmla="*/ 699848 w 8044402"/>
              <a:gd name="connsiteY9" fmla="*/ 9642550 h 11455476"/>
              <a:gd name="connsiteX0" fmla="*/ 699848 w 7992483"/>
              <a:gd name="connsiteY0" fmla="*/ 9915675 h 11728601"/>
              <a:gd name="connsiteX1" fmla="*/ 2263472 w 7992483"/>
              <a:gd name="connsiteY1" fmla="*/ 9339603 h 11728601"/>
              <a:gd name="connsiteX2" fmla="*/ 3836887 w 7992483"/>
              <a:gd name="connsiteY2" fmla="*/ 9990095 h 11728601"/>
              <a:gd name="connsiteX3" fmla="*/ 5006672 w 7992483"/>
              <a:gd name="connsiteY3" fmla="*/ 9001275 h 11728601"/>
              <a:gd name="connsiteX4" fmla="*/ 6378919 w 7992483"/>
              <a:gd name="connsiteY4" fmla="*/ 8545342 h 11728601"/>
              <a:gd name="connsiteX5" fmla="*/ 6360631 w 7992483"/>
              <a:gd name="connsiteY5" fmla="*/ 5216926 h 11728601"/>
              <a:gd name="connsiteX6" fmla="*/ 7100432 w 7992483"/>
              <a:gd name="connsiteY6" fmla="*/ 2588977 h 11728601"/>
              <a:gd name="connsiteX7" fmla="*/ 7989859 w 7992483"/>
              <a:gd name="connsiteY7" fmla="*/ 426619 h 11728601"/>
              <a:gd name="connsiteX8" fmla="*/ 7000064 w 7992483"/>
              <a:gd name="connsiteY8" fmla="*/ 11570739 h 11728601"/>
              <a:gd name="connsiteX9" fmla="*/ 474524 w 7992483"/>
              <a:gd name="connsiteY9" fmla="*/ 11382511 h 11728601"/>
              <a:gd name="connsiteX10" fmla="*/ 699848 w 7992483"/>
              <a:gd name="connsiteY10" fmla="*/ 9915675 h 11728601"/>
              <a:gd name="connsiteX0" fmla="*/ 699848 w 8028503"/>
              <a:gd name="connsiteY0" fmla="*/ 9939801 h 11752727"/>
              <a:gd name="connsiteX1" fmla="*/ 2263472 w 8028503"/>
              <a:gd name="connsiteY1" fmla="*/ 9363729 h 11752727"/>
              <a:gd name="connsiteX2" fmla="*/ 3836887 w 8028503"/>
              <a:gd name="connsiteY2" fmla="*/ 10014221 h 11752727"/>
              <a:gd name="connsiteX3" fmla="*/ 5006672 w 8028503"/>
              <a:gd name="connsiteY3" fmla="*/ 9025401 h 11752727"/>
              <a:gd name="connsiteX4" fmla="*/ 6378919 w 8028503"/>
              <a:gd name="connsiteY4" fmla="*/ 8569468 h 11752727"/>
              <a:gd name="connsiteX5" fmla="*/ 6360631 w 8028503"/>
              <a:gd name="connsiteY5" fmla="*/ 5241052 h 11752727"/>
              <a:gd name="connsiteX6" fmla="*/ 6582847 w 8028503"/>
              <a:gd name="connsiteY6" fmla="*/ 2475080 h 11752727"/>
              <a:gd name="connsiteX7" fmla="*/ 7989859 w 8028503"/>
              <a:gd name="connsiteY7" fmla="*/ 450745 h 11752727"/>
              <a:gd name="connsiteX8" fmla="*/ 7000064 w 8028503"/>
              <a:gd name="connsiteY8" fmla="*/ 11594865 h 11752727"/>
              <a:gd name="connsiteX9" fmla="*/ 474524 w 8028503"/>
              <a:gd name="connsiteY9" fmla="*/ 11406637 h 11752727"/>
              <a:gd name="connsiteX10" fmla="*/ 699848 w 8028503"/>
              <a:gd name="connsiteY10" fmla="*/ 9939801 h 11752727"/>
              <a:gd name="connsiteX0" fmla="*/ 699848 w 8262768"/>
              <a:gd name="connsiteY0" fmla="*/ 9337146 h 11150072"/>
              <a:gd name="connsiteX1" fmla="*/ 2263472 w 8262768"/>
              <a:gd name="connsiteY1" fmla="*/ 8761074 h 11150072"/>
              <a:gd name="connsiteX2" fmla="*/ 3836887 w 8262768"/>
              <a:gd name="connsiteY2" fmla="*/ 9411566 h 11150072"/>
              <a:gd name="connsiteX3" fmla="*/ 5006672 w 8262768"/>
              <a:gd name="connsiteY3" fmla="*/ 8422746 h 11150072"/>
              <a:gd name="connsiteX4" fmla="*/ 6378919 w 8262768"/>
              <a:gd name="connsiteY4" fmla="*/ 7966813 h 11150072"/>
              <a:gd name="connsiteX5" fmla="*/ 6360631 w 8262768"/>
              <a:gd name="connsiteY5" fmla="*/ 4638397 h 11150072"/>
              <a:gd name="connsiteX6" fmla="*/ 6582847 w 8262768"/>
              <a:gd name="connsiteY6" fmla="*/ 1872425 h 11150072"/>
              <a:gd name="connsiteX7" fmla="*/ 8248652 w 8262768"/>
              <a:gd name="connsiteY7" fmla="*/ 546830 h 11150072"/>
              <a:gd name="connsiteX8" fmla="*/ 7000064 w 8262768"/>
              <a:gd name="connsiteY8" fmla="*/ 10992210 h 11150072"/>
              <a:gd name="connsiteX9" fmla="*/ 474524 w 8262768"/>
              <a:gd name="connsiteY9" fmla="*/ 10803982 h 11150072"/>
              <a:gd name="connsiteX10" fmla="*/ 699848 w 8262768"/>
              <a:gd name="connsiteY10" fmla="*/ 9337146 h 11150072"/>
              <a:gd name="connsiteX0" fmla="*/ 699848 w 8110521"/>
              <a:gd name="connsiteY0" fmla="*/ 10436405 h 12249331"/>
              <a:gd name="connsiteX1" fmla="*/ 2263472 w 8110521"/>
              <a:gd name="connsiteY1" fmla="*/ 9860333 h 12249331"/>
              <a:gd name="connsiteX2" fmla="*/ 3836887 w 8110521"/>
              <a:gd name="connsiteY2" fmla="*/ 10510825 h 12249331"/>
              <a:gd name="connsiteX3" fmla="*/ 5006672 w 8110521"/>
              <a:gd name="connsiteY3" fmla="*/ 9522005 h 12249331"/>
              <a:gd name="connsiteX4" fmla="*/ 6378919 w 8110521"/>
              <a:gd name="connsiteY4" fmla="*/ 9066072 h 12249331"/>
              <a:gd name="connsiteX5" fmla="*/ 6360631 w 8110521"/>
              <a:gd name="connsiteY5" fmla="*/ 5737656 h 12249331"/>
              <a:gd name="connsiteX6" fmla="*/ 6582847 w 8110521"/>
              <a:gd name="connsiteY6" fmla="*/ 2971684 h 12249331"/>
              <a:gd name="connsiteX7" fmla="*/ 8084751 w 8110521"/>
              <a:gd name="connsiteY7" fmla="*/ 395259 h 12249331"/>
              <a:gd name="connsiteX8" fmla="*/ 7000064 w 8110521"/>
              <a:gd name="connsiteY8" fmla="*/ 12091469 h 12249331"/>
              <a:gd name="connsiteX9" fmla="*/ 474524 w 8110521"/>
              <a:gd name="connsiteY9" fmla="*/ 11903241 h 12249331"/>
              <a:gd name="connsiteX10" fmla="*/ 699848 w 8110521"/>
              <a:gd name="connsiteY10" fmla="*/ 10436405 h 12249331"/>
              <a:gd name="connsiteX0" fmla="*/ 699848 w 8041709"/>
              <a:gd name="connsiteY0" fmla="*/ 11118760 h 12931686"/>
              <a:gd name="connsiteX1" fmla="*/ 2263472 w 8041709"/>
              <a:gd name="connsiteY1" fmla="*/ 10542688 h 12931686"/>
              <a:gd name="connsiteX2" fmla="*/ 3836887 w 8041709"/>
              <a:gd name="connsiteY2" fmla="*/ 11193180 h 12931686"/>
              <a:gd name="connsiteX3" fmla="*/ 5006672 w 8041709"/>
              <a:gd name="connsiteY3" fmla="*/ 10204360 h 12931686"/>
              <a:gd name="connsiteX4" fmla="*/ 6378919 w 8041709"/>
              <a:gd name="connsiteY4" fmla="*/ 9748427 h 12931686"/>
              <a:gd name="connsiteX5" fmla="*/ 6360631 w 8041709"/>
              <a:gd name="connsiteY5" fmla="*/ 6420011 h 12931686"/>
              <a:gd name="connsiteX6" fmla="*/ 6582847 w 8041709"/>
              <a:gd name="connsiteY6" fmla="*/ 3654039 h 12931686"/>
              <a:gd name="connsiteX7" fmla="*/ 8005620 w 8041709"/>
              <a:gd name="connsiteY7" fmla="*/ 339060 h 12931686"/>
              <a:gd name="connsiteX8" fmla="*/ 7000064 w 8041709"/>
              <a:gd name="connsiteY8" fmla="*/ 12773824 h 12931686"/>
              <a:gd name="connsiteX9" fmla="*/ 474524 w 8041709"/>
              <a:gd name="connsiteY9" fmla="*/ 12585596 h 12931686"/>
              <a:gd name="connsiteX10" fmla="*/ 699848 w 8041709"/>
              <a:gd name="connsiteY10" fmla="*/ 11118760 h 12931686"/>
              <a:gd name="connsiteX0" fmla="*/ 699848 w 8041709"/>
              <a:gd name="connsiteY0" fmla="*/ 11118760 h 12931686"/>
              <a:gd name="connsiteX1" fmla="*/ 2263472 w 8041709"/>
              <a:gd name="connsiteY1" fmla="*/ 10542688 h 12931686"/>
              <a:gd name="connsiteX2" fmla="*/ 3836887 w 8041709"/>
              <a:gd name="connsiteY2" fmla="*/ 11193180 h 12931686"/>
              <a:gd name="connsiteX3" fmla="*/ 5006672 w 8041709"/>
              <a:gd name="connsiteY3" fmla="*/ 10204360 h 12931686"/>
              <a:gd name="connsiteX4" fmla="*/ 6378919 w 8041709"/>
              <a:gd name="connsiteY4" fmla="*/ 9748427 h 12931686"/>
              <a:gd name="connsiteX5" fmla="*/ 6360631 w 8041709"/>
              <a:gd name="connsiteY5" fmla="*/ 6420011 h 12931686"/>
              <a:gd name="connsiteX6" fmla="*/ 6582847 w 8041709"/>
              <a:gd name="connsiteY6" fmla="*/ 3654039 h 12931686"/>
              <a:gd name="connsiteX7" fmla="*/ 8005620 w 8041709"/>
              <a:gd name="connsiteY7" fmla="*/ 339060 h 12931686"/>
              <a:gd name="connsiteX8" fmla="*/ 7000064 w 8041709"/>
              <a:gd name="connsiteY8" fmla="*/ 12773824 h 12931686"/>
              <a:gd name="connsiteX9" fmla="*/ 474524 w 8041709"/>
              <a:gd name="connsiteY9" fmla="*/ 12585596 h 12931686"/>
              <a:gd name="connsiteX10" fmla="*/ 699848 w 8041709"/>
              <a:gd name="connsiteY10" fmla="*/ 11118760 h 12931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041709" h="12931686">
                <a:moveTo>
                  <a:pt x="699848" y="11118760"/>
                </a:moveTo>
                <a:cubicBezTo>
                  <a:pt x="998006" y="10778275"/>
                  <a:pt x="1740632" y="10530285"/>
                  <a:pt x="2263472" y="10542688"/>
                </a:cubicBezTo>
                <a:cubicBezTo>
                  <a:pt x="2786312" y="10555091"/>
                  <a:pt x="3358351" y="11249568"/>
                  <a:pt x="3836887" y="11193180"/>
                </a:cubicBezTo>
                <a:cubicBezTo>
                  <a:pt x="4315423" y="11136792"/>
                  <a:pt x="4583000" y="10445152"/>
                  <a:pt x="5006672" y="10204360"/>
                </a:cubicBezTo>
                <a:cubicBezTo>
                  <a:pt x="5430344" y="9963568"/>
                  <a:pt x="6043531" y="10546792"/>
                  <a:pt x="6378919" y="9748427"/>
                </a:cubicBezTo>
                <a:cubicBezTo>
                  <a:pt x="6714307" y="8950062"/>
                  <a:pt x="6240379" y="7412738"/>
                  <a:pt x="6360631" y="6420011"/>
                </a:cubicBezTo>
                <a:cubicBezTo>
                  <a:pt x="6375374" y="5242645"/>
                  <a:pt x="6311309" y="4452424"/>
                  <a:pt x="6582847" y="3654039"/>
                </a:cubicBezTo>
                <a:cubicBezTo>
                  <a:pt x="6854385" y="2855655"/>
                  <a:pt x="7936084" y="-1180904"/>
                  <a:pt x="8005620" y="339060"/>
                </a:cubicBezTo>
                <a:cubicBezTo>
                  <a:pt x="8075156" y="1859024"/>
                  <a:pt x="8165378" y="12447055"/>
                  <a:pt x="7000064" y="12773824"/>
                </a:cubicBezTo>
                <a:cubicBezTo>
                  <a:pt x="5834750" y="13100593"/>
                  <a:pt x="1524560" y="12861440"/>
                  <a:pt x="474524" y="12585596"/>
                </a:cubicBezTo>
                <a:cubicBezTo>
                  <a:pt x="-575512" y="12309752"/>
                  <a:pt x="401690" y="11459245"/>
                  <a:pt x="699848" y="11118760"/>
                </a:cubicBezTo>
                <a:close/>
              </a:path>
            </a:pathLst>
          </a:custGeom>
          <a:solidFill>
            <a:schemeClr val="accent2"/>
          </a:solidFill>
          <a:ln>
            <a:noFill/>
          </a:ln>
          <a:effectLst>
            <a:outerShdw blurRad="381000" dist="114300" dir="5400000" algn="t"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9" name="Title 1">
            <a:extLst>
              <a:ext uri="{FF2B5EF4-FFF2-40B4-BE49-F238E27FC236}">
                <a16:creationId xmlns:a16="http://schemas.microsoft.com/office/drawing/2014/main" id="{FDF03A82-401C-4A0E-BE21-BE588E874141}"/>
              </a:ext>
            </a:extLst>
          </p:cNvPr>
          <p:cNvSpPr>
            <a:spLocks noGrp="1"/>
          </p:cNvSpPr>
          <p:nvPr>
            <p:ph type="body" sz="quarter" idx="14" hasCustomPrompt="1"/>
          </p:nvPr>
        </p:nvSpPr>
        <p:spPr>
          <a:xfrm>
            <a:off x="5421428" y="1290460"/>
            <a:ext cx="2836562" cy="830997"/>
          </a:xfrm>
          <a:prstGeom prst="rect">
            <a:avLst/>
          </a:prstGeom>
        </p:spPr>
        <p:txBody>
          <a:bodyPr>
            <a:spAutoFit/>
          </a:bodyPr>
          <a:lstStyle>
            <a:lvl1pPr marL="0" indent="0" algn="ctr">
              <a:lnSpc>
                <a:spcPct val="100000"/>
              </a:lnSpc>
              <a:buFont typeface="+mj-lt"/>
              <a:buNone/>
              <a:defRPr sz="4800" b="1">
                <a:solidFill>
                  <a:schemeClr val="accent1"/>
                </a:solidFill>
                <a:latin typeface="+mj-ea"/>
                <a:ea typeface="+mj-ea"/>
              </a:defRPr>
            </a:lvl1pPr>
            <a:lvl2pPr marL="457200" indent="0">
              <a:buFont typeface="+mj-ea"/>
              <a:buNone/>
              <a:defRPr/>
            </a:lvl2pPr>
            <a:lvl3pPr marL="1257300" indent="-342900">
              <a:buFont typeface="+mj-lt"/>
              <a:buAutoNum type="alphaLcParenR"/>
              <a:defRPr/>
            </a:lvl3pPr>
          </a:lstStyle>
          <a:p>
            <a:pPr lvl="0"/>
            <a:r>
              <a:rPr lang="zh-CN" altLang="en-US" dirty="0"/>
              <a:t>目   录</a:t>
            </a:r>
          </a:p>
        </p:txBody>
      </p:sp>
    </p:spTree>
    <p:extLst>
      <p:ext uri="{BB962C8B-B14F-4D97-AF65-F5344CB8AC3E}">
        <p14:creationId xmlns:p14="http://schemas.microsoft.com/office/powerpoint/2010/main" val="124955342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45" name="任意多边形: 形状 44">
            <a:extLst>
              <a:ext uri="{FF2B5EF4-FFF2-40B4-BE49-F238E27FC236}">
                <a16:creationId xmlns:a16="http://schemas.microsoft.com/office/drawing/2014/main" id="{09C2FADA-A833-314F-06DB-7820ABC584DD}"/>
              </a:ext>
            </a:extLst>
          </p:cNvPr>
          <p:cNvSpPr/>
          <p:nvPr userDrawn="1"/>
        </p:nvSpPr>
        <p:spPr>
          <a:xfrm>
            <a:off x="381518" y="214604"/>
            <a:ext cx="11428964" cy="6428792"/>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6318191 w 12192000"/>
              <a:gd name="connsiteY5" fmla="*/ 1340297 h 6858000"/>
              <a:gd name="connsiteX6" fmla="*/ 6082600 w 12192000"/>
              <a:gd name="connsiteY6" fmla="*/ 1354655 h 6858000"/>
              <a:gd name="connsiteX7" fmla="*/ 4016670 w 12192000"/>
              <a:gd name="connsiteY7" fmla="*/ 2217879 h 6858000"/>
              <a:gd name="connsiteX8" fmla="*/ 1810594 w 12192000"/>
              <a:gd name="connsiteY8" fmla="*/ 3857192 h 6858000"/>
              <a:gd name="connsiteX9" fmla="*/ 3801792 w 12192000"/>
              <a:gd name="connsiteY9" fmla="*/ 5125037 h 6858000"/>
              <a:gd name="connsiteX10" fmla="*/ 6866663 w 12192000"/>
              <a:gd name="connsiteY10" fmla="*/ 5784371 h 6858000"/>
              <a:gd name="connsiteX11" fmla="*/ 9207870 w 12192000"/>
              <a:gd name="connsiteY11" fmla="*/ 4917037 h 6858000"/>
              <a:gd name="connsiteX12" fmla="*/ 10416999 w 12192000"/>
              <a:gd name="connsiteY12" fmla="*/ 4059307 h 6858000"/>
              <a:gd name="connsiteX13" fmla="*/ 9730898 w 12192000"/>
              <a:gd name="connsiteY13" fmla="*/ 3030005 h 6858000"/>
              <a:gd name="connsiteX14" fmla="*/ 7695163 w 12192000"/>
              <a:gd name="connsiteY14" fmla="*/ 1780486 h 6858000"/>
              <a:gd name="connsiteX15" fmla="*/ 6318191 w 12192000"/>
              <a:gd name="connsiteY15" fmla="*/ 13402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92000" h="6858000">
                <a:moveTo>
                  <a:pt x="0" y="0"/>
                </a:moveTo>
                <a:lnTo>
                  <a:pt x="12192000" y="0"/>
                </a:lnTo>
                <a:lnTo>
                  <a:pt x="12192000" y="6858000"/>
                </a:lnTo>
                <a:lnTo>
                  <a:pt x="0" y="6858000"/>
                </a:lnTo>
                <a:lnTo>
                  <a:pt x="0" y="0"/>
                </a:lnTo>
                <a:close/>
                <a:moveTo>
                  <a:pt x="6318191" y="1340297"/>
                </a:moveTo>
                <a:cubicBezTo>
                  <a:pt x="6238205" y="1340895"/>
                  <a:pt x="6159235" y="1345543"/>
                  <a:pt x="6082600" y="1354655"/>
                </a:cubicBezTo>
                <a:cubicBezTo>
                  <a:pt x="5469518" y="1427554"/>
                  <a:pt x="5201360" y="2089022"/>
                  <a:pt x="4016670" y="2217879"/>
                </a:cubicBezTo>
                <a:cubicBezTo>
                  <a:pt x="2831979" y="2346736"/>
                  <a:pt x="1882617" y="3140918"/>
                  <a:pt x="1810594" y="3857192"/>
                </a:cubicBezTo>
                <a:cubicBezTo>
                  <a:pt x="1738571" y="4573466"/>
                  <a:pt x="2959113" y="4803841"/>
                  <a:pt x="3801792" y="5125037"/>
                </a:cubicBezTo>
                <a:cubicBezTo>
                  <a:pt x="4644470" y="5446234"/>
                  <a:pt x="5943924" y="6137692"/>
                  <a:pt x="6866663" y="5784371"/>
                </a:cubicBezTo>
                <a:cubicBezTo>
                  <a:pt x="7789402" y="5431050"/>
                  <a:pt x="8384400" y="5023494"/>
                  <a:pt x="9207870" y="4917037"/>
                </a:cubicBezTo>
                <a:cubicBezTo>
                  <a:pt x="10031340" y="4810580"/>
                  <a:pt x="10329828" y="4373812"/>
                  <a:pt x="10416999" y="4059307"/>
                </a:cubicBezTo>
                <a:cubicBezTo>
                  <a:pt x="10504171" y="3744802"/>
                  <a:pt x="10300411" y="3228756"/>
                  <a:pt x="9730898" y="3030005"/>
                </a:cubicBezTo>
                <a:cubicBezTo>
                  <a:pt x="9061796" y="2796500"/>
                  <a:pt x="7932155" y="2066369"/>
                  <a:pt x="7695163" y="1780486"/>
                </a:cubicBezTo>
                <a:cubicBezTo>
                  <a:pt x="7487795" y="1530338"/>
                  <a:pt x="6878094" y="1336109"/>
                  <a:pt x="6318191" y="1340297"/>
                </a:cubicBezTo>
                <a:close/>
              </a:path>
            </a:pathLst>
          </a:custGeom>
          <a:noFill/>
          <a:ln w="28575" cap="rnd">
            <a:solidFill>
              <a:schemeClr val="bg1"/>
            </a:solidFill>
            <a:prstDash val="sysDot"/>
          </a:ln>
          <a:effectLst>
            <a:outerShdw blurRad="381000" dist="114300" dir="5400000" algn="t"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44" name="任意多边形: 形状 43" hidden="1">
            <a:extLst>
              <a:ext uri="{FF2B5EF4-FFF2-40B4-BE49-F238E27FC236}">
                <a16:creationId xmlns:a16="http://schemas.microsoft.com/office/drawing/2014/main" id="{FD304A8A-982E-7195-2007-3872CF9AD7AA}"/>
              </a:ext>
            </a:extLst>
          </p:cNvPr>
          <p:cNvSpPr/>
          <p:nvPr userDrawn="1"/>
        </p:nvSpPr>
        <p:spPr>
          <a:xfrm>
            <a:off x="1807547" y="1340231"/>
            <a:ext cx="8628797" cy="4542143"/>
          </a:xfrm>
          <a:custGeom>
            <a:avLst/>
            <a:gdLst>
              <a:gd name="connsiteX0" fmla="*/ 4510645 w 8628797"/>
              <a:gd name="connsiteY0" fmla="*/ 67 h 4542143"/>
              <a:gd name="connsiteX1" fmla="*/ 5887617 w 8628797"/>
              <a:gd name="connsiteY1" fmla="*/ 440256 h 4542143"/>
              <a:gd name="connsiteX2" fmla="*/ 7923352 w 8628797"/>
              <a:gd name="connsiteY2" fmla="*/ 1689775 h 4542143"/>
              <a:gd name="connsiteX3" fmla="*/ 8609453 w 8628797"/>
              <a:gd name="connsiteY3" fmla="*/ 2719077 h 4542143"/>
              <a:gd name="connsiteX4" fmla="*/ 7400324 w 8628797"/>
              <a:gd name="connsiteY4" fmla="*/ 3576807 h 4542143"/>
              <a:gd name="connsiteX5" fmla="*/ 5059117 w 8628797"/>
              <a:gd name="connsiteY5" fmla="*/ 4444141 h 4542143"/>
              <a:gd name="connsiteX6" fmla="*/ 1994246 w 8628797"/>
              <a:gd name="connsiteY6" fmla="*/ 3784807 h 4542143"/>
              <a:gd name="connsiteX7" fmla="*/ 3048 w 8628797"/>
              <a:gd name="connsiteY7" fmla="*/ 2516962 h 4542143"/>
              <a:gd name="connsiteX8" fmla="*/ 2209124 w 8628797"/>
              <a:gd name="connsiteY8" fmla="*/ 877649 h 4542143"/>
              <a:gd name="connsiteX9" fmla="*/ 4275054 w 8628797"/>
              <a:gd name="connsiteY9" fmla="*/ 14425 h 4542143"/>
              <a:gd name="connsiteX10" fmla="*/ 4510645 w 8628797"/>
              <a:gd name="connsiteY10" fmla="*/ 67 h 4542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628797" h="4542143">
                <a:moveTo>
                  <a:pt x="4510645" y="67"/>
                </a:moveTo>
                <a:cubicBezTo>
                  <a:pt x="5070548" y="-4121"/>
                  <a:pt x="5680249" y="190108"/>
                  <a:pt x="5887617" y="440256"/>
                </a:cubicBezTo>
                <a:cubicBezTo>
                  <a:pt x="6124609" y="726139"/>
                  <a:pt x="7254250" y="1456270"/>
                  <a:pt x="7923352" y="1689775"/>
                </a:cubicBezTo>
                <a:cubicBezTo>
                  <a:pt x="8492865" y="1888526"/>
                  <a:pt x="8696625" y="2404572"/>
                  <a:pt x="8609453" y="2719077"/>
                </a:cubicBezTo>
                <a:cubicBezTo>
                  <a:pt x="8522282" y="3033582"/>
                  <a:pt x="8223794" y="3470350"/>
                  <a:pt x="7400324" y="3576807"/>
                </a:cubicBezTo>
                <a:cubicBezTo>
                  <a:pt x="6576854" y="3683264"/>
                  <a:pt x="5981856" y="4090820"/>
                  <a:pt x="5059117" y="4444141"/>
                </a:cubicBezTo>
                <a:cubicBezTo>
                  <a:pt x="4136378" y="4797462"/>
                  <a:pt x="2836924" y="4106004"/>
                  <a:pt x="1994246" y="3784807"/>
                </a:cubicBezTo>
                <a:cubicBezTo>
                  <a:pt x="1151567" y="3463611"/>
                  <a:pt x="-68975" y="3233236"/>
                  <a:pt x="3048" y="2516962"/>
                </a:cubicBezTo>
                <a:cubicBezTo>
                  <a:pt x="75071" y="1800688"/>
                  <a:pt x="1024433" y="1006506"/>
                  <a:pt x="2209124" y="877649"/>
                </a:cubicBezTo>
                <a:cubicBezTo>
                  <a:pt x="3393814" y="748792"/>
                  <a:pt x="3661972" y="87324"/>
                  <a:pt x="4275054" y="14425"/>
                </a:cubicBezTo>
                <a:cubicBezTo>
                  <a:pt x="4351689" y="5313"/>
                  <a:pt x="4430659" y="665"/>
                  <a:pt x="4510645" y="67"/>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3" name="任意多边形: 形状 42">
            <a:extLst>
              <a:ext uri="{FF2B5EF4-FFF2-40B4-BE49-F238E27FC236}">
                <a16:creationId xmlns:a16="http://schemas.microsoft.com/office/drawing/2014/main" id="{49540B70-DB3E-ED39-0775-C117088EEFFF}"/>
              </a:ext>
            </a:extLst>
          </p:cNvPr>
          <p:cNvSpPr/>
          <p:nvPr userDrawn="1"/>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6318191 w 12192000"/>
              <a:gd name="connsiteY5" fmla="*/ 1340297 h 6858000"/>
              <a:gd name="connsiteX6" fmla="*/ 6082600 w 12192000"/>
              <a:gd name="connsiteY6" fmla="*/ 1354655 h 6858000"/>
              <a:gd name="connsiteX7" fmla="*/ 4016670 w 12192000"/>
              <a:gd name="connsiteY7" fmla="*/ 2217879 h 6858000"/>
              <a:gd name="connsiteX8" fmla="*/ 1810594 w 12192000"/>
              <a:gd name="connsiteY8" fmla="*/ 3857192 h 6858000"/>
              <a:gd name="connsiteX9" fmla="*/ 3801792 w 12192000"/>
              <a:gd name="connsiteY9" fmla="*/ 5125037 h 6858000"/>
              <a:gd name="connsiteX10" fmla="*/ 6866663 w 12192000"/>
              <a:gd name="connsiteY10" fmla="*/ 5784371 h 6858000"/>
              <a:gd name="connsiteX11" fmla="*/ 9207870 w 12192000"/>
              <a:gd name="connsiteY11" fmla="*/ 4917037 h 6858000"/>
              <a:gd name="connsiteX12" fmla="*/ 10416999 w 12192000"/>
              <a:gd name="connsiteY12" fmla="*/ 4059307 h 6858000"/>
              <a:gd name="connsiteX13" fmla="*/ 9730898 w 12192000"/>
              <a:gd name="connsiteY13" fmla="*/ 3030005 h 6858000"/>
              <a:gd name="connsiteX14" fmla="*/ 7695163 w 12192000"/>
              <a:gd name="connsiteY14" fmla="*/ 1780486 h 6858000"/>
              <a:gd name="connsiteX15" fmla="*/ 6318191 w 12192000"/>
              <a:gd name="connsiteY15" fmla="*/ 13402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92000" h="6858000">
                <a:moveTo>
                  <a:pt x="0" y="0"/>
                </a:moveTo>
                <a:lnTo>
                  <a:pt x="12192000" y="0"/>
                </a:lnTo>
                <a:lnTo>
                  <a:pt x="12192000" y="6858000"/>
                </a:lnTo>
                <a:lnTo>
                  <a:pt x="0" y="6858000"/>
                </a:lnTo>
                <a:lnTo>
                  <a:pt x="0" y="0"/>
                </a:lnTo>
                <a:close/>
                <a:moveTo>
                  <a:pt x="6318191" y="1340297"/>
                </a:moveTo>
                <a:cubicBezTo>
                  <a:pt x="6238205" y="1340895"/>
                  <a:pt x="6159235" y="1345543"/>
                  <a:pt x="6082600" y="1354655"/>
                </a:cubicBezTo>
                <a:cubicBezTo>
                  <a:pt x="5469518" y="1427554"/>
                  <a:pt x="5201360" y="2089022"/>
                  <a:pt x="4016670" y="2217879"/>
                </a:cubicBezTo>
                <a:cubicBezTo>
                  <a:pt x="2831979" y="2346736"/>
                  <a:pt x="1882617" y="3140918"/>
                  <a:pt x="1810594" y="3857192"/>
                </a:cubicBezTo>
                <a:cubicBezTo>
                  <a:pt x="1738571" y="4573466"/>
                  <a:pt x="2959113" y="4803841"/>
                  <a:pt x="3801792" y="5125037"/>
                </a:cubicBezTo>
                <a:cubicBezTo>
                  <a:pt x="4644470" y="5446234"/>
                  <a:pt x="5943924" y="6137692"/>
                  <a:pt x="6866663" y="5784371"/>
                </a:cubicBezTo>
                <a:cubicBezTo>
                  <a:pt x="7789402" y="5431050"/>
                  <a:pt x="8384400" y="5023494"/>
                  <a:pt x="9207870" y="4917037"/>
                </a:cubicBezTo>
                <a:cubicBezTo>
                  <a:pt x="10031340" y="4810580"/>
                  <a:pt x="10329828" y="4373812"/>
                  <a:pt x="10416999" y="4059307"/>
                </a:cubicBezTo>
                <a:cubicBezTo>
                  <a:pt x="10504171" y="3744802"/>
                  <a:pt x="10300411" y="3228756"/>
                  <a:pt x="9730898" y="3030005"/>
                </a:cubicBezTo>
                <a:cubicBezTo>
                  <a:pt x="9061796" y="2796500"/>
                  <a:pt x="7932155" y="2066369"/>
                  <a:pt x="7695163" y="1780486"/>
                </a:cubicBezTo>
                <a:cubicBezTo>
                  <a:pt x="7487795" y="1530338"/>
                  <a:pt x="6878094" y="1336109"/>
                  <a:pt x="6318191" y="1340297"/>
                </a:cubicBezTo>
                <a:close/>
              </a:path>
            </a:pathLst>
          </a:custGeom>
          <a:solidFill>
            <a:schemeClr val="bg1"/>
          </a:solidFill>
          <a:ln>
            <a:noFill/>
          </a:ln>
          <a:effectLst>
            <a:outerShdw blurRad="381000" dist="114300" dir="5400000" algn="t"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40" name="任意多边形: 形状 39">
            <a:extLst>
              <a:ext uri="{FF2B5EF4-FFF2-40B4-BE49-F238E27FC236}">
                <a16:creationId xmlns:a16="http://schemas.microsoft.com/office/drawing/2014/main" id="{BE516007-3E12-C3F6-4572-A02648E8A70D}"/>
              </a:ext>
            </a:extLst>
          </p:cNvPr>
          <p:cNvSpPr/>
          <p:nvPr userDrawn="1"/>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6331333 w 12192000"/>
              <a:gd name="connsiteY5" fmla="*/ 1006324 h 6858000"/>
              <a:gd name="connsiteX6" fmla="*/ 6061096 w 12192000"/>
              <a:gd name="connsiteY6" fmla="*/ 1022794 h 6858000"/>
              <a:gd name="connsiteX7" fmla="*/ 3691352 w 12192000"/>
              <a:gd name="connsiteY7" fmla="*/ 2012964 h 6858000"/>
              <a:gd name="connsiteX8" fmla="*/ 1160853 w 12192000"/>
              <a:gd name="connsiteY8" fmla="*/ 3893352 h 6858000"/>
              <a:gd name="connsiteX9" fmla="*/ 3444874 w 12192000"/>
              <a:gd name="connsiteY9" fmla="*/ 5347646 h 6858000"/>
              <a:gd name="connsiteX10" fmla="*/ 6960463 w 12192000"/>
              <a:gd name="connsiteY10" fmla="*/ 6103941 h 6858000"/>
              <a:gd name="connsiteX11" fmla="*/ 9645964 w 12192000"/>
              <a:gd name="connsiteY11" fmla="*/ 5109058 h 6858000"/>
              <a:gd name="connsiteX12" fmla="*/ 11032908 w 12192000"/>
              <a:gd name="connsiteY12" fmla="*/ 4125190 h 6858000"/>
              <a:gd name="connsiteX13" fmla="*/ 10245908 w 12192000"/>
              <a:gd name="connsiteY13" fmla="*/ 2944521 h 6858000"/>
              <a:gd name="connsiteX14" fmla="*/ 7910801 w 12192000"/>
              <a:gd name="connsiteY14" fmla="*/ 1511247 h 6858000"/>
              <a:gd name="connsiteX15" fmla="*/ 6331333 w 12192000"/>
              <a:gd name="connsiteY15" fmla="*/ 100632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92000" h="6858000">
                <a:moveTo>
                  <a:pt x="0" y="0"/>
                </a:moveTo>
                <a:lnTo>
                  <a:pt x="12192000" y="0"/>
                </a:lnTo>
                <a:lnTo>
                  <a:pt x="12192000" y="6858000"/>
                </a:lnTo>
                <a:lnTo>
                  <a:pt x="0" y="6858000"/>
                </a:lnTo>
                <a:lnTo>
                  <a:pt x="0" y="0"/>
                </a:lnTo>
                <a:close/>
                <a:moveTo>
                  <a:pt x="6331333" y="1006324"/>
                </a:moveTo>
                <a:cubicBezTo>
                  <a:pt x="6239584" y="1007011"/>
                  <a:pt x="6149001" y="1012342"/>
                  <a:pt x="6061096" y="1022794"/>
                </a:cubicBezTo>
                <a:cubicBezTo>
                  <a:pt x="5357855" y="1106413"/>
                  <a:pt x="5050262" y="1865157"/>
                  <a:pt x="3691352" y="2012964"/>
                </a:cubicBezTo>
                <a:cubicBezTo>
                  <a:pt x="2332442" y="2160770"/>
                  <a:pt x="1243468" y="3071744"/>
                  <a:pt x="1160853" y="3893352"/>
                </a:cubicBezTo>
                <a:cubicBezTo>
                  <a:pt x="1078238" y="4714961"/>
                  <a:pt x="2478272" y="4979215"/>
                  <a:pt x="3444874" y="5347646"/>
                </a:cubicBezTo>
                <a:cubicBezTo>
                  <a:pt x="4411476" y="5716078"/>
                  <a:pt x="5902027" y="6509221"/>
                  <a:pt x="6960463" y="6103941"/>
                </a:cubicBezTo>
                <a:cubicBezTo>
                  <a:pt x="8018898" y="5698661"/>
                  <a:pt x="8701396" y="5231171"/>
                  <a:pt x="9645964" y="5109058"/>
                </a:cubicBezTo>
                <a:cubicBezTo>
                  <a:pt x="10590533" y="4986945"/>
                  <a:pt x="10932917" y="4485946"/>
                  <a:pt x="11032908" y="4125190"/>
                </a:cubicBezTo>
                <a:cubicBezTo>
                  <a:pt x="11132898" y="3764434"/>
                  <a:pt x="10899174" y="3172499"/>
                  <a:pt x="10245908" y="2944521"/>
                </a:cubicBezTo>
                <a:cubicBezTo>
                  <a:pt x="9478410" y="2676677"/>
                  <a:pt x="8182644" y="1839172"/>
                  <a:pt x="7910801" y="1511247"/>
                </a:cubicBezTo>
                <a:cubicBezTo>
                  <a:pt x="7672938" y="1224313"/>
                  <a:pt x="6973574" y="1001521"/>
                  <a:pt x="6331333" y="1006324"/>
                </a:cubicBezTo>
                <a:close/>
              </a:path>
            </a:pathLst>
          </a:custGeom>
          <a:solidFill>
            <a:schemeClr val="accent1"/>
          </a:solidFill>
          <a:ln>
            <a:noFill/>
          </a:ln>
          <a:effectLst>
            <a:outerShdw blurRad="381000" dist="114300" dir="5400000" algn="t"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36" name="任意多边形: 形状 35">
            <a:extLst>
              <a:ext uri="{FF2B5EF4-FFF2-40B4-BE49-F238E27FC236}">
                <a16:creationId xmlns:a16="http://schemas.microsoft.com/office/drawing/2014/main" id="{B8B730A6-3095-4B03-81C4-A92CAB199F89}"/>
              </a:ext>
            </a:extLst>
          </p:cNvPr>
          <p:cNvSpPr/>
          <p:nvPr userDrawn="1"/>
        </p:nvSpPr>
        <p:spPr>
          <a:xfrm>
            <a:off x="0" y="0"/>
            <a:ext cx="12192000" cy="6858000"/>
          </a:xfrm>
          <a:custGeom>
            <a:avLst/>
            <a:gdLst>
              <a:gd name="connsiteX0" fmla="*/ 6357848 w 12192000"/>
              <a:gd name="connsiteY0" fmla="*/ 743901 h 6858000"/>
              <a:gd name="connsiteX1" fmla="*/ 6060388 w 12192000"/>
              <a:gd name="connsiteY1" fmla="*/ 762030 h 6858000"/>
              <a:gd name="connsiteX2" fmla="*/ 3451918 w 12192000"/>
              <a:gd name="connsiteY2" fmla="*/ 1851949 h 6858000"/>
              <a:gd name="connsiteX3" fmla="*/ 666498 w 12192000"/>
              <a:gd name="connsiteY3" fmla="*/ 3921766 h 6858000"/>
              <a:gd name="connsiteX4" fmla="*/ 3180610 w 12192000"/>
              <a:gd name="connsiteY4" fmla="*/ 5522565 h 6858000"/>
              <a:gd name="connsiteX5" fmla="*/ 7050355 w 12192000"/>
              <a:gd name="connsiteY5" fmla="*/ 6355049 h 6858000"/>
              <a:gd name="connsiteX6" fmla="*/ 10006393 w 12192000"/>
              <a:gd name="connsiteY6" fmla="*/ 5259941 h 6858000"/>
              <a:gd name="connsiteX7" fmla="*/ 11533055 w 12192000"/>
              <a:gd name="connsiteY7" fmla="*/ 4176960 h 6858000"/>
              <a:gd name="connsiteX8" fmla="*/ 10666774 w 12192000"/>
              <a:gd name="connsiteY8" fmla="*/ 2877350 h 6858000"/>
              <a:gd name="connsiteX9" fmla="*/ 8096430 w 12192000"/>
              <a:gd name="connsiteY9" fmla="*/ 1299690 h 6858000"/>
              <a:gd name="connsiteX10" fmla="*/ 6357848 w 12192000"/>
              <a:gd name="connsiteY10" fmla="*/ 743901 h 6858000"/>
              <a:gd name="connsiteX11" fmla="*/ 0 w 12192000"/>
              <a:gd name="connsiteY11" fmla="*/ 0 h 6858000"/>
              <a:gd name="connsiteX12" fmla="*/ 12192000 w 12192000"/>
              <a:gd name="connsiteY12" fmla="*/ 0 h 6858000"/>
              <a:gd name="connsiteX13" fmla="*/ 12192000 w 12192000"/>
              <a:gd name="connsiteY13" fmla="*/ 6858000 h 6858000"/>
              <a:gd name="connsiteX14" fmla="*/ 0 w 12192000"/>
              <a:gd name="connsiteY14"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192000" h="6858000">
                <a:moveTo>
                  <a:pt x="6357848" y="743901"/>
                </a:moveTo>
                <a:cubicBezTo>
                  <a:pt x="6256857" y="744656"/>
                  <a:pt x="6157149" y="750525"/>
                  <a:pt x="6060388" y="762030"/>
                </a:cubicBezTo>
                <a:cubicBezTo>
                  <a:pt x="5286303" y="854073"/>
                  <a:pt x="4947724" y="1689252"/>
                  <a:pt x="3451918" y="1851949"/>
                </a:cubicBezTo>
                <a:cubicBezTo>
                  <a:pt x="1956112" y="2014645"/>
                  <a:pt x="757436" y="3017390"/>
                  <a:pt x="666498" y="3921766"/>
                </a:cubicBezTo>
                <a:cubicBezTo>
                  <a:pt x="575561" y="4826143"/>
                  <a:pt x="2116633" y="5117018"/>
                  <a:pt x="3180610" y="5522565"/>
                </a:cubicBezTo>
                <a:cubicBezTo>
                  <a:pt x="4244587" y="5928112"/>
                  <a:pt x="5885294" y="6801156"/>
                  <a:pt x="7050355" y="6355049"/>
                </a:cubicBezTo>
                <a:cubicBezTo>
                  <a:pt x="8215417" y="5908941"/>
                  <a:pt x="8966669" y="5394356"/>
                  <a:pt x="10006393" y="5259941"/>
                </a:cubicBezTo>
                <a:cubicBezTo>
                  <a:pt x="11046116" y="5125527"/>
                  <a:pt x="11422992" y="4574058"/>
                  <a:pt x="11533055" y="4176960"/>
                </a:cubicBezTo>
                <a:cubicBezTo>
                  <a:pt x="11643119" y="3779861"/>
                  <a:pt x="11385849" y="3128295"/>
                  <a:pt x="10666774" y="2877350"/>
                </a:cubicBezTo>
                <a:cubicBezTo>
                  <a:pt x="9821959" y="2582523"/>
                  <a:pt x="8395658" y="1660650"/>
                  <a:pt x="8096430" y="1299690"/>
                </a:cubicBezTo>
                <a:cubicBezTo>
                  <a:pt x="7834604" y="983850"/>
                  <a:pt x="7064788" y="738613"/>
                  <a:pt x="6357848" y="743901"/>
                </a:cubicBezTo>
                <a:close/>
                <a:moveTo>
                  <a:pt x="0" y="0"/>
                </a:moveTo>
                <a:lnTo>
                  <a:pt x="12192000" y="0"/>
                </a:lnTo>
                <a:lnTo>
                  <a:pt x="12192000" y="6858000"/>
                </a:lnTo>
                <a:lnTo>
                  <a:pt x="0" y="6858000"/>
                </a:lnTo>
                <a:close/>
              </a:path>
            </a:pathLst>
          </a:custGeom>
          <a:solidFill>
            <a:schemeClr val="accent2"/>
          </a:solidFill>
          <a:ln>
            <a:noFill/>
          </a:ln>
          <a:effectLst>
            <a:outerShdw blurRad="381000" dist="114300" dir="5400000" algn="t"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41" name="任意多边形: 形状 40" hidden="1">
            <a:extLst>
              <a:ext uri="{FF2B5EF4-FFF2-40B4-BE49-F238E27FC236}">
                <a16:creationId xmlns:a16="http://schemas.microsoft.com/office/drawing/2014/main" id="{114970B2-A07A-3C7B-6EB4-EB6F50806EA9}"/>
              </a:ext>
            </a:extLst>
          </p:cNvPr>
          <p:cNvSpPr/>
          <p:nvPr userDrawn="1"/>
        </p:nvSpPr>
        <p:spPr>
          <a:xfrm>
            <a:off x="1157358" y="1006248"/>
            <a:ext cx="9897739" cy="5210107"/>
          </a:xfrm>
          <a:custGeom>
            <a:avLst/>
            <a:gdLst>
              <a:gd name="connsiteX0" fmla="*/ 5173975 w 9897739"/>
              <a:gd name="connsiteY0" fmla="*/ 76 h 5210107"/>
              <a:gd name="connsiteX1" fmla="*/ 6753443 w 9897739"/>
              <a:gd name="connsiteY1" fmla="*/ 504999 h 5210107"/>
              <a:gd name="connsiteX2" fmla="*/ 9088550 w 9897739"/>
              <a:gd name="connsiteY2" fmla="*/ 1938273 h 5210107"/>
              <a:gd name="connsiteX3" fmla="*/ 9875550 w 9897739"/>
              <a:gd name="connsiteY3" fmla="*/ 3118942 h 5210107"/>
              <a:gd name="connsiteX4" fmla="*/ 8488606 w 9897739"/>
              <a:gd name="connsiteY4" fmla="*/ 4102810 h 5210107"/>
              <a:gd name="connsiteX5" fmla="*/ 5803105 w 9897739"/>
              <a:gd name="connsiteY5" fmla="*/ 5097693 h 5210107"/>
              <a:gd name="connsiteX6" fmla="*/ 2287516 w 9897739"/>
              <a:gd name="connsiteY6" fmla="*/ 4341398 h 5210107"/>
              <a:gd name="connsiteX7" fmla="*/ 3495 w 9897739"/>
              <a:gd name="connsiteY7" fmla="*/ 2887104 h 5210107"/>
              <a:gd name="connsiteX8" fmla="*/ 2533994 w 9897739"/>
              <a:gd name="connsiteY8" fmla="*/ 1006716 h 5210107"/>
              <a:gd name="connsiteX9" fmla="*/ 4903738 w 9897739"/>
              <a:gd name="connsiteY9" fmla="*/ 16546 h 5210107"/>
              <a:gd name="connsiteX10" fmla="*/ 5173975 w 9897739"/>
              <a:gd name="connsiteY10" fmla="*/ 76 h 5210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897739" h="5210107">
                <a:moveTo>
                  <a:pt x="5173975" y="76"/>
                </a:moveTo>
                <a:cubicBezTo>
                  <a:pt x="5816216" y="-4727"/>
                  <a:pt x="6515580" y="218065"/>
                  <a:pt x="6753443" y="504999"/>
                </a:cubicBezTo>
                <a:cubicBezTo>
                  <a:pt x="7025286" y="832924"/>
                  <a:pt x="8321052" y="1670429"/>
                  <a:pt x="9088550" y="1938273"/>
                </a:cubicBezTo>
                <a:cubicBezTo>
                  <a:pt x="9741816" y="2166251"/>
                  <a:pt x="9975540" y="2758186"/>
                  <a:pt x="9875550" y="3118942"/>
                </a:cubicBezTo>
                <a:cubicBezTo>
                  <a:pt x="9775559" y="3479698"/>
                  <a:pt x="9433175" y="3980697"/>
                  <a:pt x="8488606" y="4102810"/>
                </a:cubicBezTo>
                <a:cubicBezTo>
                  <a:pt x="7544038" y="4224923"/>
                  <a:pt x="6861540" y="4692413"/>
                  <a:pt x="5803105" y="5097693"/>
                </a:cubicBezTo>
                <a:cubicBezTo>
                  <a:pt x="4744669" y="5502973"/>
                  <a:pt x="3254118" y="4709830"/>
                  <a:pt x="2287516" y="4341398"/>
                </a:cubicBezTo>
                <a:cubicBezTo>
                  <a:pt x="1320914" y="3972967"/>
                  <a:pt x="-79120" y="3708713"/>
                  <a:pt x="3495" y="2887104"/>
                </a:cubicBezTo>
                <a:cubicBezTo>
                  <a:pt x="86110" y="2065496"/>
                  <a:pt x="1175084" y="1154522"/>
                  <a:pt x="2533994" y="1006716"/>
                </a:cubicBezTo>
                <a:cubicBezTo>
                  <a:pt x="3892904" y="858909"/>
                  <a:pt x="4200497" y="100165"/>
                  <a:pt x="4903738" y="16546"/>
                </a:cubicBezTo>
                <a:cubicBezTo>
                  <a:pt x="4991643" y="6094"/>
                  <a:pt x="5082226" y="763"/>
                  <a:pt x="5173975" y="76"/>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任意多边形: 形状 19" hidden="1">
            <a:extLst>
              <a:ext uri="{FF2B5EF4-FFF2-40B4-BE49-F238E27FC236}">
                <a16:creationId xmlns:a16="http://schemas.microsoft.com/office/drawing/2014/main" id="{65C6AC55-C96A-784F-52ED-AEDADB35AB3D}"/>
              </a:ext>
            </a:extLst>
          </p:cNvPr>
          <p:cNvSpPr/>
          <p:nvPr userDrawn="1"/>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6156358 w 12192000"/>
              <a:gd name="connsiteY5" fmla="*/ 1429478 h 6858000"/>
              <a:gd name="connsiteX6" fmla="*/ 6002893 w 12192000"/>
              <a:gd name="connsiteY6" fmla="*/ 1430858 h 6858000"/>
              <a:gd name="connsiteX7" fmla="*/ 4545158 w 12192000"/>
              <a:gd name="connsiteY7" fmla="*/ 2696786 h 6858000"/>
              <a:gd name="connsiteX8" fmla="*/ 3471037 w 12192000"/>
              <a:gd name="connsiteY8" fmla="*/ 4039437 h 6858000"/>
              <a:gd name="connsiteX9" fmla="*/ 4621880 w 12192000"/>
              <a:gd name="connsiteY9" fmla="*/ 5242621 h 6858000"/>
              <a:gd name="connsiteX10" fmla="*/ 6296998 w 12192000"/>
              <a:gd name="connsiteY10" fmla="*/ 6047020 h 6858000"/>
              <a:gd name="connsiteX11" fmla="*/ 7524563 w 12192000"/>
              <a:gd name="connsiteY11" fmla="*/ 5217048 h 6858000"/>
              <a:gd name="connsiteX12" fmla="*/ 8445240 w 12192000"/>
              <a:gd name="connsiteY12" fmla="*/ 4231244 h 6858000"/>
              <a:gd name="connsiteX13" fmla="*/ 7575713 w 12192000"/>
              <a:gd name="connsiteY13" fmla="*/ 2683999 h 6858000"/>
              <a:gd name="connsiteX14" fmla="*/ 6156358 w 12192000"/>
              <a:gd name="connsiteY14" fmla="*/ 142947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192000" h="6858000">
                <a:moveTo>
                  <a:pt x="0" y="0"/>
                </a:moveTo>
                <a:lnTo>
                  <a:pt x="12192000" y="0"/>
                </a:lnTo>
                <a:lnTo>
                  <a:pt x="12192000" y="6858000"/>
                </a:lnTo>
                <a:lnTo>
                  <a:pt x="0" y="6858000"/>
                </a:lnTo>
                <a:lnTo>
                  <a:pt x="0" y="0"/>
                </a:lnTo>
                <a:close/>
                <a:moveTo>
                  <a:pt x="6156358" y="1429478"/>
                </a:moveTo>
                <a:cubicBezTo>
                  <a:pt x="6105648" y="1427886"/>
                  <a:pt x="6054441" y="1428327"/>
                  <a:pt x="6002893" y="1430858"/>
                </a:cubicBezTo>
                <a:cubicBezTo>
                  <a:pt x="5178122" y="1471351"/>
                  <a:pt x="5146154" y="2402682"/>
                  <a:pt x="4545158" y="2696786"/>
                </a:cubicBezTo>
                <a:cubicBezTo>
                  <a:pt x="3944162" y="2990891"/>
                  <a:pt x="3458250" y="3615131"/>
                  <a:pt x="3471037" y="4039437"/>
                </a:cubicBezTo>
                <a:cubicBezTo>
                  <a:pt x="3483824" y="4463743"/>
                  <a:pt x="4104000" y="5008190"/>
                  <a:pt x="4621880" y="5242621"/>
                </a:cubicBezTo>
                <a:cubicBezTo>
                  <a:pt x="5139759" y="5477052"/>
                  <a:pt x="5813217" y="6051282"/>
                  <a:pt x="6296998" y="6047020"/>
                </a:cubicBezTo>
                <a:cubicBezTo>
                  <a:pt x="6780779" y="6042757"/>
                  <a:pt x="7166523" y="5519677"/>
                  <a:pt x="7524563" y="5217048"/>
                </a:cubicBezTo>
                <a:cubicBezTo>
                  <a:pt x="7882604" y="4914419"/>
                  <a:pt x="8436714" y="4653419"/>
                  <a:pt x="8445240" y="4231244"/>
                </a:cubicBezTo>
                <a:cubicBezTo>
                  <a:pt x="8453764" y="3809070"/>
                  <a:pt x="7586369" y="3483196"/>
                  <a:pt x="7575713" y="2683999"/>
                </a:cubicBezTo>
                <a:cubicBezTo>
                  <a:pt x="7565723" y="1934752"/>
                  <a:pt x="6917000" y="1453361"/>
                  <a:pt x="6156358" y="142947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 name="任意多边形: 形状 17" hidden="1">
            <a:extLst>
              <a:ext uri="{FF2B5EF4-FFF2-40B4-BE49-F238E27FC236}">
                <a16:creationId xmlns:a16="http://schemas.microsoft.com/office/drawing/2014/main" id="{BE346B56-69B3-80E6-60BC-980E8538E122}"/>
              </a:ext>
            </a:extLst>
          </p:cNvPr>
          <p:cNvSpPr/>
          <p:nvPr userDrawn="1"/>
        </p:nvSpPr>
        <p:spPr>
          <a:xfrm>
            <a:off x="2223452" y="246917"/>
            <a:ext cx="7469188" cy="6934632"/>
          </a:xfrm>
          <a:custGeom>
            <a:avLst/>
            <a:gdLst>
              <a:gd name="connsiteX0" fmla="*/ 1829161 w 4161191"/>
              <a:gd name="connsiteY0" fmla="*/ 75444 h 3104788"/>
              <a:gd name="connsiteX1" fmla="*/ 3310489 w 4161191"/>
              <a:gd name="connsiteY1" fmla="*/ 203460 h 3104788"/>
              <a:gd name="connsiteX2" fmla="*/ 4142593 w 4161191"/>
              <a:gd name="connsiteY2" fmla="*/ 1812804 h 3104788"/>
              <a:gd name="connsiteX3" fmla="*/ 2533249 w 4161191"/>
              <a:gd name="connsiteY3" fmla="*/ 3102108 h 3104788"/>
              <a:gd name="connsiteX4" fmla="*/ 311257 w 4161191"/>
              <a:gd name="connsiteY4" fmla="*/ 2096268 h 3104788"/>
              <a:gd name="connsiteX5" fmla="*/ 1280521 w 4161191"/>
              <a:gd name="connsiteY5" fmla="*/ 304044 h 3104788"/>
              <a:gd name="connsiteX0" fmla="*/ 1829161 w 4161191"/>
              <a:gd name="connsiteY0" fmla="*/ 75444 h 3104788"/>
              <a:gd name="connsiteX1" fmla="*/ 3310489 w 4161191"/>
              <a:gd name="connsiteY1" fmla="*/ 203460 h 3104788"/>
              <a:gd name="connsiteX2" fmla="*/ 4142593 w 4161191"/>
              <a:gd name="connsiteY2" fmla="*/ 1812804 h 3104788"/>
              <a:gd name="connsiteX3" fmla="*/ 2533249 w 4161191"/>
              <a:gd name="connsiteY3" fmla="*/ 3102108 h 3104788"/>
              <a:gd name="connsiteX4" fmla="*/ 311257 w 4161191"/>
              <a:gd name="connsiteY4" fmla="*/ 2096268 h 3104788"/>
              <a:gd name="connsiteX5" fmla="*/ 1280521 w 4161191"/>
              <a:gd name="connsiteY5" fmla="*/ 304044 h 3104788"/>
              <a:gd name="connsiteX6" fmla="*/ 1829161 w 4161191"/>
              <a:gd name="connsiteY6" fmla="*/ 75444 h 3104788"/>
              <a:gd name="connsiteX0" fmla="*/ 1546543 w 3878573"/>
              <a:gd name="connsiteY0" fmla="*/ 75444 h 3104788"/>
              <a:gd name="connsiteX1" fmla="*/ 3027871 w 3878573"/>
              <a:gd name="connsiteY1" fmla="*/ 203460 h 3104788"/>
              <a:gd name="connsiteX2" fmla="*/ 3859975 w 3878573"/>
              <a:gd name="connsiteY2" fmla="*/ 1812804 h 3104788"/>
              <a:gd name="connsiteX3" fmla="*/ 2250631 w 3878573"/>
              <a:gd name="connsiteY3" fmla="*/ 3102108 h 3104788"/>
              <a:gd name="connsiteX4" fmla="*/ 28639 w 3878573"/>
              <a:gd name="connsiteY4" fmla="*/ 2096268 h 3104788"/>
              <a:gd name="connsiteX5" fmla="*/ 997903 w 3878573"/>
              <a:gd name="connsiteY5" fmla="*/ 304044 h 3104788"/>
              <a:gd name="connsiteX6" fmla="*/ 1546543 w 3878573"/>
              <a:gd name="connsiteY6" fmla="*/ 75444 h 3104788"/>
              <a:gd name="connsiteX0" fmla="*/ 1546543 w 3878573"/>
              <a:gd name="connsiteY0" fmla="*/ 73629 h 3102973"/>
              <a:gd name="connsiteX1" fmla="*/ 3027871 w 3878573"/>
              <a:gd name="connsiteY1" fmla="*/ 201645 h 3102973"/>
              <a:gd name="connsiteX2" fmla="*/ 3859975 w 3878573"/>
              <a:gd name="connsiteY2" fmla="*/ 1810989 h 3102973"/>
              <a:gd name="connsiteX3" fmla="*/ 2250631 w 3878573"/>
              <a:gd name="connsiteY3" fmla="*/ 3100293 h 3102973"/>
              <a:gd name="connsiteX4" fmla="*/ 28639 w 3878573"/>
              <a:gd name="connsiteY4" fmla="*/ 2094453 h 3102973"/>
              <a:gd name="connsiteX5" fmla="*/ 997903 w 3878573"/>
              <a:gd name="connsiteY5" fmla="*/ 302229 h 3102973"/>
              <a:gd name="connsiteX6" fmla="*/ 1546543 w 3878573"/>
              <a:gd name="connsiteY6" fmla="*/ 73629 h 3102973"/>
              <a:gd name="connsiteX0" fmla="*/ 1546543 w 3878573"/>
              <a:gd name="connsiteY0" fmla="*/ 73629 h 3102973"/>
              <a:gd name="connsiteX1" fmla="*/ 3027871 w 3878573"/>
              <a:gd name="connsiteY1" fmla="*/ 201645 h 3102973"/>
              <a:gd name="connsiteX2" fmla="*/ 3859975 w 3878573"/>
              <a:gd name="connsiteY2" fmla="*/ 1810989 h 3102973"/>
              <a:gd name="connsiteX3" fmla="*/ 2250631 w 3878573"/>
              <a:gd name="connsiteY3" fmla="*/ 3100293 h 3102973"/>
              <a:gd name="connsiteX4" fmla="*/ 28639 w 3878573"/>
              <a:gd name="connsiteY4" fmla="*/ 2094453 h 3102973"/>
              <a:gd name="connsiteX5" fmla="*/ 997903 w 3878573"/>
              <a:gd name="connsiteY5" fmla="*/ 302229 h 3102973"/>
              <a:gd name="connsiteX6" fmla="*/ 1546543 w 3878573"/>
              <a:gd name="connsiteY6" fmla="*/ 73629 h 3102973"/>
              <a:gd name="connsiteX0" fmla="*/ 1546543 w 3807227"/>
              <a:gd name="connsiteY0" fmla="*/ 73095 h 3102603"/>
              <a:gd name="connsiteX1" fmla="*/ 3027871 w 3807227"/>
              <a:gd name="connsiteY1" fmla="*/ 201111 h 3102603"/>
              <a:gd name="connsiteX2" fmla="*/ 3786823 w 3807227"/>
              <a:gd name="connsiteY2" fmla="*/ 1801311 h 3102603"/>
              <a:gd name="connsiteX3" fmla="*/ 2250631 w 3807227"/>
              <a:gd name="connsiteY3" fmla="*/ 3099759 h 3102603"/>
              <a:gd name="connsiteX4" fmla="*/ 28639 w 3807227"/>
              <a:gd name="connsiteY4" fmla="*/ 2093919 h 3102603"/>
              <a:gd name="connsiteX5" fmla="*/ 997903 w 3807227"/>
              <a:gd name="connsiteY5" fmla="*/ 301695 h 3102603"/>
              <a:gd name="connsiteX6" fmla="*/ 1546543 w 3807227"/>
              <a:gd name="connsiteY6" fmla="*/ 73095 h 3102603"/>
              <a:gd name="connsiteX0" fmla="*/ 1546543 w 3833888"/>
              <a:gd name="connsiteY0" fmla="*/ 73095 h 3102603"/>
              <a:gd name="connsiteX1" fmla="*/ 3027871 w 3833888"/>
              <a:gd name="connsiteY1" fmla="*/ 201111 h 3102603"/>
              <a:gd name="connsiteX2" fmla="*/ 3786823 w 3833888"/>
              <a:gd name="connsiteY2" fmla="*/ 1801311 h 3102603"/>
              <a:gd name="connsiteX3" fmla="*/ 2250631 w 3833888"/>
              <a:gd name="connsiteY3" fmla="*/ 3099759 h 3102603"/>
              <a:gd name="connsiteX4" fmla="*/ 28639 w 3833888"/>
              <a:gd name="connsiteY4" fmla="*/ 2093919 h 3102603"/>
              <a:gd name="connsiteX5" fmla="*/ 997903 w 3833888"/>
              <a:gd name="connsiteY5" fmla="*/ 301695 h 3102603"/>
              <a:gd name="connsiteX6" fmla="*/ 1546543 w 3833888"/>
              <a:gd name="connsiteY6" fmla="*/ 73095 h 3102603"/>
              <a:gd name="connsiteX0" fmla="*/ 1546543 w 3789414"/>
              <a:gd name="connsiteY0" fmla="*/ 73095 h 3122638"/>
              <a:gd name="connsiteX1" fmla="*/ 3027871 w 3789414"/>
              <a:gd name="connsiteY1" fmla="*/ 201111 h 3122638"/>
              <a:gd name="connsiteX2" fmla="*/ 3786823 w 3789414"/>
              <a:gd name="connsiteY2" fmla="*/ 1801311 h 3122638"/>
              <a:gd name="connsiteX3" fmla="*/ 3238182 w 3789414"/>
              <a:gd name="connsiteY3" fmla="*/ 2716564 h 3122638"/>
              <a:gd name="connsiteX4" fmla="*/ 2250631 w 3789414"/>
              <a:gd name="connsiteY4" fmla="*/ 3099759 h 3122638"/>
              <a:gd name="connsiteX5" fmla="*/ 28639 w 3789414"/>
              <a:gd name="connsiteY5" fmla="*/ 2093919 h 3122638"/>
              <a:gd name="connsiteX6" fmla="*/ 997903 w 3789414"/>
              <a:gd name="connsiteY6" fmla="*/ 301695 h 3122638"/>
              <a:gd name="connsiteX7" fmla="*/ 1546543 w 3789414"/>
              <a:gd name="connsiteY7" fmla="*/ 73095 h 3122638"/>
              <a:gd name="connsiteX0" fmla="*/ 1546543 w 3787310"/>
              <a:gd name="connsiteY0" fmla="*/ 73095 h 3106882"/>
              <a:gd name="connsiteX1" fmla="*/ 3027871 w 3787310"/>
              <a:gd name="connsiteY1" fmla="*/ 201111 h 3106882"/>
              <a:gd name="connsiteX2" fmla="*/ 3786823 w 3787310"/>
              <a:gd name="connsiteY2" fmla="*/ 1801311 h 3106882"/>
              <a:gd name="connsiteX3" fmla="*/ 3128454 w 3787310"/>
              <a:gd name="connsiteY3" fmla="*/ 2506252 h 3106882"/>
              <a:gd name="connsiteX4" fmla="*/ 2250631 w 3787310"/>
              <a:gd name="connsiteY4" fmla="*/ 3099759 h 3106882"/>
              <a:gd name="connsiteX5" fmla="*/ 28639 w 3787310"/>
              <a:gd name="connsiteY5" fmla="*/ 2093919 h 3106882"/>
              <a:gd name="connsiteX6" fmla="*/ 997903 w 3787310"/>
              <a:gd name="connsiteY6" fmla="*/ 301695 h 3106882"/>
              <a:gd name="connsiteX7" fmla="*/ 1546543 w 3787310"/>
              <a:gd name="connsiteY7" fmla="*/ 73095 h 3106882"/>
              <a:gd name="connsiteX0" fmla="*/ 1518016 w 3758783"/>
              <a:gd name="connsiteY0" fmla="*/ 73095 h 3103075"/>
              <a:gd name="connsiteX1" fmla="*/ 2999344 w 3758783"/>
              <a:gd name="connsiteY1" fmla="*/ 201111 h 3103075"/>
              <a:gd name="connsiteX2" fmla="*/ 3758296 w 3758783"/>
              <a:gd name="connsiteY2" fmla="*/ 1801311 h 3103075"/>
              <a:gd name="connsiteX3" fmla="*/ 3099927 w 3758783"/>
              <a:gd name="connsiteY3" fmla="*/ 2506252 h 3103075"/>
              <a:gd name="connsiteX4" fmla="*/ 2222104 w 3758783"/>
              <a:gd name="connsiteY4" fmla="*/ 3099759 h 3103075"/>
              <a:gd name="connsiteX5" fmla="*/ 914511 w 3758783"/>
              <a:gd name="connsiteY5" fmla="*/ 2716563 h 3103075"/>
              <a:gd name="connsiteX6" fmla="*/ 112 w 3758783"/>
              <a:gd name="connsiteY6" fmla="*/ 2093919 h 3103075"/>
              <a:gd name="connsiteX7" fmla="*/ 969376 w 3758783"/>
              <a:gd name="connsiteY7" fmla="*/ 301695 h 3103075"/>
              <a:gd name="connsiteX8" fmla="*/ 1518016 w 3758783"/>
              <a:gd name="connsiteY8" fmla="*/ 73095 h 3103075"/>
              <a:gd name="connsiteX0" fmla="*/ 1517983 w 3758750"/>
              <a:gd name="connsiteY0" fmla="*/ 73095 h 3099775"/>
              <a:gd name="connsiteX1" fmla="*/ 2999311 w 3758750"/>
              <a:gd name="connsiteY1" fmla="*/ 201111 h 3099775"/>
              <a:gd name="connsiteX2" fmla="*/ 3758263 w 3758750"/>
              <a:gd name="connsiteY2" fmla="*/ 1801311 h 3099775"/>
              <a:gd name="connsiteX3" fmla="*/ 3099894 w 3758750"/>
              <a:gd name="connsiteY3" fmla="*/ 2506252 h 3099775"/>
              <a:gd name="connsiteX4" fmla="*/ 2222071 w 3758750"/>
              <a:gd name="connsiteY4" fmla="*/ 3099759 h 3099775"/>
              <a:gd name="connsiteX5" fmla="*/ 1024206 w 3758750"/>
              <a:gd name="connsiteY5" fmla="*/ 2524539 h 3099775"/>
              <a:gd name="connsiteX6" fmla="*/ 79 w 3758750"/>
              <a:gd name="connsiteY6" fmla="*/ 2093919 h 3099775"/>
              <a:gd name="connsiteX7" fmla="*/ 969343 w 3758750"/>
              <a:gd name="connsiteY7" fmla="*/ 301695 h 3099775"/>
              <a:gd name="connsiteX8" fmla="*/ 1517983 w 3758750"/>
              <a:gd name="connsiteY8" fmla="*/ 73095 h 3099775"/>
              <a:gd name="connsiteX0" fmla="*/ 1316848 w 3557615"/>
              <a:gd name="connsiteY0" fmla="*/ 73095 h 3099775"/>
              <a:gd name="connsiteX1" fmla="*/ 2798176 w 3557615"/>
              <a:gd name="connsiteY1" fmla="*/ 201111 h 3099775"/>
              <a:gd name="connsiteX2" fmla="*/ 3557128 w 3557615"/>
              <a:gd name="connsiteY2" fmla="*/ 1801311 h 3099775"/>
              <a:gd name="connsiteX3" fmla="*/ 2898759 w 3557615"/>
              <a:gd name="connsiteY3" fmla="*/ 2506252 h 3099775"/>
              <a:gd name="connsiteX4" fmla="*/ 2020936 w 3557615"/>
              <a:gd name="connsiteY4" fmla="*/ 3099759 h 3099775"/>
              <a:gd name="connsiteX5" fmla="*/ 823071 w 3557615"/>
              <a:gd name="connsiteY5" fmla="*/ 2524539 h 3099775"/>
              <a:gd name="connsiteX6" fmla="*/ 112 w 3557615"/>
              <a:gd name="connsiteY6" fmla="*/ 1664151 h 3099775"/>
              <a:gd name="connsiteX7" fmla="*/ 768208 w 3557615"/>
              <a:gd name="connsiteY7" fmla="*/ 301695 h 3099775"/>
              <a:gd name="connsiteX8" fmla="*/ 1316848 w 3557615"/>
              <a:gd name="connsiteY8" fmla="*/ 73095 h 3099775"/>
              <a:gd name="connsiteX0" fmla="*/ 1316771 w 3557538"/>
              <a:gd name="connsiteY0" fmla="*/ 79803 h 3106483"/>
              <a:gd name="connsiteX1" fmla="*/ 2798099 w 3557538"/>
              <a:gd name="connsiteY1" fmla="*/ 207819 h 3106483"/>
              <a:gd name="connsiteX2" fmla="*/ 3557051 w 3557538"/>
              <a:gd name="connsiteY2" fmla="*/ 1808019 h 3106483"/>
              <a:gd name="connsiteX3" fmla="*/ 2898682 w 3557538"/>
              <a:gd name="connsiteY3" fmla="*/ 2512960 h 3106483"/>
              <a:gd name="connsiteX4" fmla="*/ 2020859 w 3557538"/>
              <a:gd name="connsiteY4" fmla="*/ 3106467 h 3106483"/>
              <a:gd name="connsiteX5" fmla="*/ 822994 w 3557538"/>
              <a:gd name="connsiteY5" fmla="*/ 2531247 h 3106483"/>
              <a:gd name="connsiteX6" fmla="*/ 35 w 3557538"/>
              <a:gd name="connsiteY6" fmla="*/ 1670859 h 3106483"/>
              <a:gd name="connsiteX7" fmla="*/ 850427 w 3557538"/>
              <a:gd name="connsiteY7" fmla="*/ 765603 h 3106483"/>
              <a:gd name="connsiteX8" fmla="*/ 1316771 w 3557538"/>
              <a:gd name="connsiteY8" fmla="*/ 79803 h 3106483"/>
              <a:gd name="connsiteX0" fmla="*/ 1280195 w 3557538"/>
              <a:gd name="connsiteY0" fmla="*/ 42500 h 3206340"/>
              <a:gd name="connsiteX1" fmla="*/ 2798099 w 3557538"/>
              <a:gd name="connsiteY1" fmla="*/ 307676 h 3206340"/>
              <a:gd name="connsiteX2" fmla="*/ 3557051 w 3557538"/>
              <a:gd name="connsiteY2" fmla="*/ 1907876 h 3206340"/>
              <a:gd name="connsiteX3" fmla="*/ 2898682 w 3557538"/>
              <a:gd name="connsiteY3" fmla="*/ 2612817 h 3206340"/>
              <a:gd name="connsiteX4" fmla="*/ 2020859 w 3557538"/>
              <a:gd name="connsiteY4" fmla="*/ 3206324 h 3206340"/>
              <a:gd name="connsiteX5" fmla="*/ 822994 w 3557538"/>
              <a:gd name="connsiteY5" fmla="*/ 2631104 h 3206340"/>
              <a:gd name="connsiteX6" fmla="*/ 35 w 3557538"/>
              <a:gd name="connsiteY6" fmla="*/ 1770716 h 3206340"/>
              <a:gd name="connsiteX7" fmla="*/ 850427 w 3557538"/>
              <a:gd name="connsiteY7" fmla="*/ 865460 h 3206340"/>
              <a:gd name="connsiteX8" fmla="*/ 1280195 w 3557538"/>
              <a:gd name="connsiteY8" fmla="*/ 42500 h 3206340"/>
              <a:gd name="connsiteX0" fmla="*/ 1280195 w 3557538"/>
              <a:gd name="connsiteY0" fmla="*/ 86895 h 3250735"/>
              <a:gd name="connsiteX1" fmla="*/ 2798099 w 3557538"/>
              <a:gd name="connsiteY1" fmla="*/ 352071 h 3250735"/>
              <a:gd name="connsiteX2" fmla="*/ 3557051 w 3557538"/>
              <a:gd name="connsiteY2" fmla="*/ 1952271 h 3250735"/>
              <a:gd name="connsiteX3" fmla="*/ 2898682 w 3557538"/>
              <a:gd name="connsiteY3" fmla="*/ 2657212 h 3250735"/>
              <a:gd name="connsiteX4" fmla="*/ 2020859 w 3557538"/>
              <a:gd name="connsiteY4" fmla="*/ 3250719 h 3250735"/>
              <a:gd name="connsiteX5" fmla="*/ 822994 w 3557538"/>
              <a:gd name="connsiteY5" fmla="*/ 2675499 h 3250735"/>
              <a:gd name="connsiteX6" fmla="*/ 35 w 3557538"/>
              <a:gd name="connsiteY6" fmla="*/ 1815111 h 3250735"/>
              <a:gd name="connsiteX7" fmla="*/ 850427 w 3557538"/>
              <a:gd name="connsiteY7" fmla="*/ 909855 h 3250735"/>
              <a:gd name="connsiteX8" fmla="*/ 1280195 w 3557538"/>
              <a:gd name="connsiteY8" fmla="*/ 86895 h 3250735"/>
              <a:gd name="connsiteX0" fmla="*/ 1453931 w 3557538"/>
              <a:gd name="connsiteY0" fmla="*/ 75849 h 3303697"/>
              <a:gd name="connsiteX1" fmla="*/ 2798099 w 3557538"/>
              <a:gd name="connsiteY1" fmla="*/ 405033 h 3303697"/>
              <a:gd name="connsiteX2" fmla="*/ 3557051 w 3557538"/>
              <a:gd name="connsiteY2" fmla="*/ 2005233 h 3303697"/>
              <a:gd name="connsiteX3" fmla="*/ 2898682 w 3557538"/>
              <a:gd name="connsiteY3" fmla="*/ 2710174 h 3303697"/>
              <a:gd name="connsiteX4" fmla="*/ 2020859 w 3557538"/>
              <a:gd name="connsiteY4" fmla="*/ 3303681 h 3303697"/>
              <a:gd name="connsiteX5" fmla="*/ 822994 w 3557538"/>
              <a:gd name="connsiteY5" fmla="*/ 2728461 h 3303697"/>
              <a:gd name="connsiteX6" fmla="*/ 35 w 3557538"/>
              <a:gd name="connsiteY6" fmla="*/ 1868073 h 3303697"/>
              <a:gd name="connsiteX7" fmla="*/ 850427 w 3557538"/>
              <a:gd name="connsiteY7" fmla="*/ 962817 h 3303697"/>
              <a:gd name="connsiteX8" fmla="*/ 1453931 w 3557538"/>
              <a:gd name="connsiteY8" fmla="*/ 75849 h 3303697"/>
              <a:gd name="connsiteX0" fmla="*/ 1453931 w 3557068"/>
              <a:gd name="connsiteY0" fmla="*/ 27 h 3227875"/>
              <a:gd name="connsiteX1" fmla="*/ 2880395 w 3557068"/>
              <a:gd name="connsiteY1" fmla="*/ 914427 h 3227875"/>
              <a:gd name="connsiteX2" fmla="*/ 3557051 w 3557068"/>
              <a:gd name="connsiteY2" fmla="*/ 1929411 h 3227875"/>
              <a:gd name="connsiteX3" fmla="*/ 2898682 w 3557068"/>
              <a:gd name="connsiteY3" fmla="*/ 2634352 h 3227875"/>
              <a:gd name="connsiteX4" fmla="*/ 2020859 w 3557068"/>
              <a:gd name="connsiteY4" fmla="*/ 3227859 h 3227875"/>
              <a:gd name="connsiteX5" fmla="*/ 822994 w 3557068"/>
              <a:gd name="connsiteY5" fmla="*/ 2652639 h 3227875"/>
              <a:gd name="connsiteX6" fmla="*/ 35 w 3557068"/>
              <a:gd name="connsiteY6" fmla="*/ 1792251 h 3227875"/>
              <a:gd name="connsiteX7" fmla="*/ 850427 w 3557068"/>
              <a:gd name="connsiteY7" fmla="*/ 886995 h 3227875"/>
              <a:gd name="connsiteX8" fmla="*/ 1453931 w 3557068"/>
              <a:gd name="connsiteY8" fmla="*/ 27 h 3227875"/>
              <a:gd name="connsiteX0" fmla="*/ 1453931 w 3557068"/>
              <a:gd name="connsiteY0" fmla="*/ 27 h 3227875"/>
              <a:gd name="connsiteX1" fmla="*/ 2880395 w 3557068"/>
              <a:gd name="connsiteY1" fmla="*/ 914427 h 3227875"/>
              <a:gd name="connsiteX2" fmla="*/ 3557051 w 3557068"/>
              <a:gd name="connsiteY2" fmla="*/ 1929411 h 3227875"/>
              <a:gd name="connsiteX3" fmla="*/ 2898682 w 3557068"/>
              <a:gd name="connsiteY3" fmla="*/ 2634352 h 3227875"/>
              <a:gd name="connsiteX4" fmla="*/ 2020859 w 3557068"/>
              <a:gd name="connsiteY4" fmla="*/ 3227859 h 3227875"/>
              <a:gd name="connsiteX5" fmla="*/ 822994 w 3557068"/>
              <a:gd name="connsiteY5" fmla="*/ 2652639 h 3227875"/>
              <a:gd name="connsiteX6" fmla="*/ 35 w 3557068"/>
              <a:gd name="connsiteY6" fmla="*/ 1792251 h 3227875"/>
              <a:gd name="connsiteX7" fmla="*/ 850427 w 3557068"/>
              <a:gd name="connsiteY7" fmla="*/ 886995 h 3227875"/>
              <a:gd name="connsiteX8" fmla="*/ 1453931 w 3557068"/>
              <a:gd name="connsiteY8" fmla="*/ 27 h 3227875"/>
              <a:gd name="connsiteX0" fmla="*/ 1453931 w 3558267"/>
              <a:gd name="connsiteY0" fmla="*/ 6325 h 3234173"/>
              <a:gd name="connsiteX1" fmla="*/ 3063275 w 3558267"/>
              <a:gd name="connsiteY1" fmla="*/ 637261 h 3234173"/>
              <a:gd name="connsiteX2" fmla="*/ 3557051 w 3558267"/>
              <a:gd name="connsiteY2" fmla="*/ 1935709 h 3234173"/>
              <a:gd name="connsiteX3" fmla="*/ 2898682 w 3558267"/>
              <a:gd name="connsiteY3" fmla="*/ 2640650 h 3234173"/>
              <a:gd name="connsiteX4" fmla="*/ 2020859 w 3558267"/>
              <a:gd name="connsiteY4" fmla="*/ 3234157 h 3234173"/>
              <a:gd name="connsiteX5" fmla="*/ 822994 w 3558267"/>
              <a:gd name="connsiteY5" fmla="*/ 2658937 h 3234173"/>
              <a:gd name="connsiteX6" fmla="*/ 35 w 3558267"/>
              <a:gd name="connsiteY6" fmla="*/ 1798549 h 3234173"/>
              <a:gd name="connsiteX7" fmla="*/ 850427 w 3558267"/>
              <a:gd name="connsiteY7" fmla="*/ 893293 h 3234173"/>
              <a:gd name="connsiteX8" fmla="*/ 1453931 w 3558267"/>
              <a:gd name="connsiteY8" fmla="*/ 6325 h 3234173"/>
              <a:gd name="connsiteX0" fmla="*/ 1454011 w 3558347"/>
              <a:gd name="connsiteY0" fmla="*/ 4263 h 3232111"/>
              <a:gd name="connsiteX1" fmla="*/ 3063355 w 3558347"/>
              <a:gd name="connsiteY1" fmla="*/ 635199 h 3232111"/>
              <a:gd name="connsiteX2" fmla="*/ 3557131 w 3558347"/>
              <a:gd name="connsiteY2" fmla="*/ 1933647 h 3232111"/>
              <a:gd name="connsiteX3" fmla="*/ 2898762 w 3558347"/>
              <a:gd name="connsiteY3" fmla="*/ 2638588 h 3232111"/>
              <a:gd name="connsiteX4" fmla="*/ 2020939 w 3558347"/>
              <a:gd name="connsiteY4" fmla="*/ 3232095 h 3232111"/>
              <a:gd name="connsiteX5" fmla="*/ 823074 w 3558347"/>
              <a:gd name="connsiteY5" fmla="*/ 2656875 h 3232111"/>
              <a:gd name="connsiteX6" fmla="*/ 115 w 3558347"/>
              <a:gd name="connsiteY6" fmla="*/ 1796487 h 3232111"/>
              <a:gd name="connsiteX7" fmla="*/ 768211 w 3558347"/>
              <a:gd name="connsiteY7" fmla="*/ 836367 h 3232111"/>
              <a:gd name="connsiteX8" fmla="*/ 1454011 w 3558347"/>
              <a:gd name="connsiteY8" fmla="*/ 4263 h 3232111"/>
              <a:gd name="connsiteX0" fmla="*/ 1454011 w 3558347"/>
              <a:gd name="connsiteY0" fmla="*/ 66025 h 3293873"/>
              <a:gd name="connsiteX1" fmla="*/ 3063355 w 3558347"/>
              <a:gd name="connsiteY1" fmla="*/ 696961 h 3293873"/>
              <a:gd name="connsiteX2" fmla="*/ 3557131 w 3558347"/>
              <a:gd name="connsiteY2" fmla="*/ 1995409 h 3293873"/>
              <a:gd name="connsiteX3" fmla="*/ 2898762 w 3558347"/>
              <a:gd name="connsiteY3" fmla="*/ 2700350 h 3293873"/>
              <a:gd name="connsiteX4" fmla="*/ 2020939 w 3558347"/>
              <a:gd name="connsiteY4" fmla="*/ 3293857 h 3293873"/>
              <a:gd name="connsiteX5" fmla="*/ 823074 w 3558347"/>
              <a:gd name="connsiteY5" fmla="*/ 2718637 h 3293873"/>
              <a:gd name="connsiteX6" fmla="*/ 115 w 3558347"/>
              <a:gd name="connsiteY6" fmla="*/ 1858249 h 3293873"/>
              <a:gd name="connsiteX7" fmla="*/ 768211 w 3558347"/>
              <a:gd name="connsiteY7" fmla="*/ 898129 h 3293873"/>
              <a:gd name="connsiteX8" fmla="*/ 1454011 w 3558347"/>
              <a:gd name="connsiteY8" fmla="*/ 66025 h 3293873"/>
              <a:gd name="connsiteX0" fmla="*/ 1810641 w 3559366"/>
              <a:gd name="connsiteY0" fmla="*/ 46736 h 3347736"/>
              <a:gd name="connsiteX1" fmla="*/ 3063369 w 3559366"/>
              <a:gd name="connsiteY1" fmla="*/ 750824 h 3347736"/>
              <a:gd name="connsiteX2" fmla="*/ 3557145 w 3559366"/>
              <a:gd name="connsiteY2" fmla="*/ 2049272 h 3347736"/>
              <a:gd name="connsiteX3" fmla="*/ 2898776 w 3559366"/>
              <a:gd name="connsiteY3" fmla="*/ 2754213 h 3347736"/>
              <a:gd name="connsiteX4" fmla="*/ 2020953 w 3559366"/>
              <a:gd name="connsiteY4" fmla="*/ 3347720 h 3347736"/>
              <a:gd name="connsiteX5" fmla="*/ 823088 w 3559366"/>
              <a:gd name="connsiteY5" fmla="*/ 2772500 h 3347736"/>
              <a:gd name="connsiteX6" fmla="*/ 129 w 3559366"/>
              <a:gd name="connsiteY6" fmla="*/ 1912112 h 3347736"/>
              <a:gd name="connsiteX7" fmla="*/ 768225 w 3559366"/>
              <a:gd name="connsiteY7" fmla="*/ 951992 h 3347736"/>
              <a:gd name="connsiteX8" fmla="*/ 1810641 w 3559366"/>
              <a:gd name="connsiteY8" fmla="*/ 46736 h 3347736"/>
              <a:gd name="connsiteX0" fmla="*/ 1810641 w 3559366"/>
              <a:gd name="connsiteY0" fmla="*/ 9199 h 3310199"/>
              <a:gd name="connsiteX1" fmla="*/ 3063369 w 3559366"/>
              <a:gd name="connsiteY1" fmla="*/ 713287 h 3310199"/>
              <a:gd name="connsiteX2" fmla="*/ 3557145 w 3559366"/>
              <a:gd name="connsiteY2" fmla="*/ 2011735 h 3310199"/>
              <a:gd name="connsiteX3" fmla="*/ 2898776 w 3559366"/>
              <a:gd name="connsiteY3" fmla="*/ 2716676 h 3310199"/>
              <a:gd name="connsiteX4" fmla="*/ 2020953 w 3559366"/>
              <a:gd name="connsiteY4" fmla="*/ 3310183 h 3310199"/>
              <a:gd name="connsiteX5" fmla="*/ 823088 w 3559366"/>
              <a:gd name="connsiteY5" fmla="*/ 2734963 h 3310199"/>
              <a:gd name="connsiteX6" fmla="*/ 129 w 3559366"/>
              <a:gd name="connsiteY6" fmla="*/ 1874575 h 3310199"/>
              <a:gd name="connsiteX7" fmla="*/ 768225 w 3559366"/>
              <a:gd name="connsiteY7" fmla="*/ 914455 h 3310199"/>
              <a:gd name="connsiteX8" fmla="*/ 1810641 w 3559366"/>
              <a:gd name="connsiteY8" fmla="*/ 9199 h 3310199"/>
              <a:gd name="connsiteX0" fmla="*/ 1810641 w 3557226"/>
              <a:gd name="connsiteY0" fmla="*/ 4 h 3301004"/>
              <a:gd name="connsiteX1" fmla="*/ 2935353 w 3557226"/>
              <a:gd name="connsiteY1" fmla="*/ 896116 h 3301004"/>
              <a:gd name="connsiteX2" fmla="*/ 3557145 w 3557226"/>
              <a:gd name="connsiteY2" fmla="*/ 2002540 h 3301004"/>
              <a:gd name="connsiteX3" fmla="*/ 2898776 w 3557226"/>
              <a:gd name="connsiteY3" fmla="*/ 2707481 h 3301004"/>
              <a:gd name="connsiteX4" fmla="*/ 2020953 w 3557226"/>
              <a:gd name="connsiteY4" fmla="*/ 3300988 h 3301004"/>
              <a:gd name="connsiteX5" fmla="*/ 823088 w 3557226"/>
              <a:gd name="connsiteY5" fmla="*/ 2725768 h 3301004"/>
              <a:gd name="connsiteX6" fmla="*/ 129 w 3557226"/>
              <a:gd name="connsiteY6" fmla="*/ 1865380 h 3301004"/>
              <a:gd name="connsiteX7" fmla="*/ 768225 w 3557226"/>
              <a:gd name="connsiteY7" fmla="*/ 905260 h 3301004"/>
              <a:gd name="connsiteX8" fmla="*/ 1810641 w 3557226"/>
              <a:gd name="connsiteY8" fmla="*/ 4 h 3301004"/>
              <a:gd name="connsiteX0" fmla="*/ 1810641 w 3557189"/>
              <a:gd name="connsiteY0" fmla="*/ 5 h 3301005"/>
              <a:gd name="connsiteX1" fmla="*/ 2935353 w 3557189"/>
              <a:gd name="connsiteY1" fmla="*/ 896117 h 3301005"/>
              <a:gd name="connsiteX2" fmla="*/ 3557145 w 3557189"/>
              <a:gd name="connsiteY2" fmla="*/ 2002541 h 3301005"/>
              <a:gd name="connsiteX3" fmla="*/ 2898776 w 3557189"/>
              <a:gd name="connsiteY3" fmla="*/ 2707482 h 3301005"/>
              <a:gd name="connsiteX4" fmla="*/ 2020953 w 3557189"/>
              <a:gd name="connsiteY4" fmla="*/ 3300989 h 3301005"/>
              <a:gd name="connsiteX5" fmla="*/ 823088 w 3557189"/>
              <a:gd name="connsiteY5" fmla="*/ 2725769 h 3301005"/>
              <a:gd name="connsiteX6" fmla="*/ 129 w 3557189"/>
              <a:gd name="connsiteY6" fmla="*/ 1865381 h 3301005"/>
              <a:gd name="connsiteX7" fmla="*/ 768225 w 3557189"/>
              <a:gd name="connsiteY7" fmla="*/ 905261 h 3301005"/>
              <a:gd name="connsiteX8" fmla="*/ 1810641 w 3557189"/>
              <a:gd name="connsiteY8" fmla="*/ 5 h 3301005"/>
              <a:gd name="connsiteX0" fmla="*/ 1810688 w 3557236"/>
              <a:gd name="connsiteY0" fmla="*/ 5 h 3301005"/>
              <a:gd name="connsiteX1" fmla="*/ 2935400 w 3557236"/>
              <a:gd name="connsiteY1" fmla="*/ 896117 h 3301005"/>
              <a:gd name="connsiteX2" fmla="*/ 3557192 w 3557236"/>
              <a:gd name="connsiteY2" fmla="*/ 2002541 h 3301005"/>
              <a:gd name="connsiteX3" fmla="*/ 2898823 w 3557236"/>
              <a:gd name="connsiteY3" fmla="*/ 2707482 h 3301005"/>
              <a:gd name="connsiteX4" fmla="*/ 2021000 w 3557236"/>
              <a:gd name="connsiteY4" fmla="*/ 3300989 h 3301005"/>
              <a:gd name="connsiteX5" fmla="*/ 823135 w 3557236"/>
              <a:gd name="connsiteY5" fmla="*/ 2725769 h 3301005"/>
              <a:gd name="connsiteX6" fmla="*/ 176 w 3557236"/>
              <a:gd name="connsiteY6" fmla="*/ 1865381 h 3301005"/>
              <a:gd name="connsiteX7" fmla="*/ 768272 w 3557236"/>
              <a:gd name="connsiteY7" fmla="*/ 905261 h 3301005"/>
              <a:gd name="connsiteX8" fmla="*/ 1810688 w 3557236"/>
              <a:gd name="connsiteY8" fmla="*/ 5 h 3301005"/>
              <a:gd name="connsiteX0" fmla="*/ 1810688 w 3557236"/>
              <a:gd name="connsiteY0" fmla="*/ 1652 h 3302652"/>
              <a:gd name="connsiteX1" fmla="*/ 2935400 w 3557236"/>
              <a:gd name="connsiteY1" fmla="*/ 897764 h 3302652"/>
              <a:gd name="connsiteX2" fmla="*/ 3557192 w 3557236"/>
              <a:gd name="connsiteY2" fmla="*/ 2004188 h 3302652"/>
              <a:gd name="connsiteX3" fmla="*/ 2898823 w 3557236"/>
              <a:gd name="connsiteY3" fmla="*/ 2709129 h 3302652"/>
              <a:gd name="connsiteX4" fmla="*/ 2021000 w 3557236"/>
              <a:gd name="connsiteY4" fmla="*/ 3302636 h 3302652"/>
              <a:gd name="connsiteX5" fmla="*/ 823135 w 3557236"/>
              <a:gd name="connsiteY5" fmla="*/ 2727416 h 3302652"/>
              <a:gd name="connsiteX6" fmla="*/ 176 w 3557236"/>
              <a:gd name="connsiteY6" fmla="*/ 1867028 h 3302652"/>
              <a:gd name="connsiteX7" fmla="*/ 768272 w 3557236"/>
              <a:gd name="connsiteY7" fmla="*/ 906908 h 3302652"/>
              <a:gd name="connsiteX8" fmla="*/ 1810688 w 3557236"/>
              <a:gd name="connsiteY8" fmla="*/ 1652 h 3302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7236" h="3302652">
                <a:moveTo>
                  <a:pt x="1810688" y="1652"/>
                </a:moveTo>
                <a:cubicBezTo>
                  <a:pt x="2400476" y="-27304"/>
                  <a:pt x="2927780" y="326264"/>
                  <a:pt x="2935400" y="897764"/>
                </a:cubicBezTo>
                <a:cubicBezTo>
                  <a:pt x="2943020" y="1469264"/>
                  <a:pt x="3563288" y="1702294"/>
                  <a:pt x="3557192" y="2004188"/>
                </a:cubicBezTo>
                <a:cubicBezTo>
                  <a:pt x="3551096" y="2306082"/>
                  <a:pt x="3154855" y="2492721"/>
                  <a:pt x="2898823" y="2709129"/>
                </a:cubicBezTo>
                <a:cubicBezTo>
                  <a:pt x="2642791" y="2925537"/>
                  <a:pt x="2366948" y="3299588"/>
                  <a:pt x="2021000" y="3302636"/>
                </a:cubicBezTo>
                <a:cubicBezTo>
                  <a:pt x="1675052" y="3305684"/>
                  <a:pt x="1193467" y="2895056"/>
                  <a:pt x="823135" y="2727416"/>
                </a:cubicBezTo>
                <a:cubicBezTo>
                  <a:pt x="452803" y="2559776"/>
                  <a:pt x="9320" y="2170446"/>
                  <a:pt x="176" y="1867028"/>
                </a:cubicBezTo>
                <a:cubicBezTo>
                  <a:pt x="-8968" y="1563610"/>
                  <a:pt x="338504" y="1117220"/>
                  <a:pt x="768272" y="906908"/>
                </a:cubicBezTo>
                <a:cubicBezTo>
                  <a:pt x="1198040" y="696596"/>
                  <a:pt x="1220900" y="30608"/>
                  <a:pt x="1810688" y="1652"/>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Subtitle 2">
            <a:extLst>
              <a:ext uri="{FF2B5EF4-FFF2-40B4-BE49-F238E27FC236}">
                <a16:creationId xmlns:a16="http://schemas.microsoft.com/office/drawing/2014/main" id="{42DDB65F-C302-4F35-9CCB-12FB82E2590D}"/>
              </a:ext>
            </a:extLst>
          </p:cNvPr>
          <p:cNvSpPr>
            <a:spLocks noGrp="1"/>
          </p:cNvSpPr>
          <p:nvPr>
            <p:ph type="subTitle" idx="1" hasCustomPrompt="1"/>
          </p:nvPr>
        </p:nvSpPr>
        <p:spPr>
          <a:xfrm>
            <a:off x="4875153" y="3504147"/>
            <a:ext cx="2441695" cy="848758"/>
          </a:xfrm>
          <a:prstGeom prst="rect">
            <a:avLst/>
          </a:prstGeom>
        </p:spPr>
        <p:txBody>
          <a:bodyPr vert="horz" wrap="square" lIns="91440" tIns="45720" rIns="91440" bIns="45720" rtlCol="0" anchor="t">
            <a:spAutoFit/>
          </a:bodyPr>
          <a:lstStyle>
            <a:lvl1pPr marL="0" indent="0" algn="ctr">
              <a:lnSpc>
                <a:spcPct val="120000"/>
              </a:lnSpc>
              <a:spcBef>
                <a:spcPts val="0"/>
              </a:spcBef>
              <a:buNone/>
              <a:defRPr lang="zh-CN" altLang="en-US" sz="4400" b="1">
                <a:solidFill>
                  <a:schemeClr val="bg1"/>
                </a:solidFill>
                <a:latin typeface="+mj-ea"/>
                <a:ea typeface="+mj-ea"/>
              </a:defRPr>
            </a:lvl1pPr>
          </a:lstStyle>
          <a:p>
            <a:r>
              <a:rPr lang="zh-CN" altLang="en-US" dirty="0"/>
              <a:t>输入标题</a:t>
            </a:r>
            <a:endParaRPr lang="en-GB" dirty="0"/>
          </a:p>
        </p:txBody>
      </p:sp>
      <p:sp>
        <p:nvSpPr>
          <p:cNvPr id="22" name="任意多边形: 形状 21" hidden="1">
            <a:extLst>
              <a:ext uri="{FF2B5EF4-FFF2-40B4-BE49-F238E27FC236}">
                <a16:creationId xmlns:a16="http://schemas.microsoft.com/office/drawing/2014/main" id="{AA704D84-7FB2-8300-7F1A-EFDCC77CD62C}"/>
              </a:ext>
            </a:extLst>
          </p:cNvPr>
          <p:cNvSpPr/>
          <p:nvPr userDrawn="1"/>
        </p:nvSpPr>
        <p:spPr>
          <a:xfrm>
            <a:off x="-1706880" y="-944880"/>
            <a:ext cx="15605760" cy="874776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6156358 w 12192000"/>
              <a:gd name="connsiteY5" fmla="*/ 1429478 h 6858000"/>
              <a:gd name="connsiteX6" fmla="*/ 6002893 w 12192000"/>
              <a:gd name="connsiteY6" fmla="*/ 1430858 h 6858000"/>
              <a:gd name="connsiteX7" fmla="*/ 4545158 w 12192000"/>
              <a:gd name="connsiteY7" fmla="*/ 2696786 h 6858000"/>
              <a:gd name="connsiteX8" fmla="*/ 3471037 w 12192000"/>
              <a:gd name="connsiteY8" fmla="*/ 4039437 h 6858000"/>
              <a:gd name="connsiteX9" fmla="*/ 4621880 w 12192000"/>
              <a:gd name="connsiteY9" fmla="*/ 5242621 h 6858000"/>
              <a:gd name="connsiteX10" fmla="*/ 6296998 w 12192000"/>
              <a:gd name="connsiteY10" fmla="*/ 6047020 h 6858000"/>
              <a:gd name="connsiteX11" fmla="*/ 7524563 w 12192000"/>
              <a:gd name="connsiteY11" fmla="*/ 5217048 h 6858000"/>
              <a:gd name="connsiteX12" fmla="*/ 8445240 w 12192000"/>
              <a:gd name="connsiteY12" fmla="*/ 4231244 h 6858000"/>
              <a:gd name="connsiteX13" fmla="*/ 7575713 w 12192000"/>
              <a:gd name="connsiteY13" fmla="*/ 2683999 h 6858000"/>
              <a:gd name="connsiteX14" fmla="*/ 6156358 w 12192000"/>
              <a:gd name="connsiteY14" fmla="*/ 142947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192000" h="6858000">
                <a:moveTo>
                  <a:pt x="0" y="0"/>
                </a:moveTo>
                <a:lnTo>
                  <a:pt x="12192000" y="0"/>
                </a:lnTo>
                <a:lnTo>
                  <a:pt x="12192000" y="6858000"/>
                </a:lnTo>
                <a:lnTo>
                  <a:pt x="0" y="6858000"/>
                </a:lnTo>
                <a:lnTo>
                  <a:pt x="0" y="0"/>
                </a:lnTo>
                <a:close/>
                <a:moveTo>
                  <a:pt x="6156358" y="1429478"/>
                </a:moveTo>
                <a:cubicBezTo>
                  <a:pt x="6105648" y="1427886"/>
                  <a:pt x="6054441" y="1428327"/>
                  <a:pt x="6002893" y="1430858"/>
                </a:cubicBezTo>
                <a:cubicBezTo>
                  <a:pt x="5178122" y="1471351"/>
                  <a:pt x="5146154" y="2402682"/>
                  <a:pt x="4545158" y="2696786"/>
                </a:cubicBezTo>
                <a:cubicBezTo>
                  <a:pt x="3944162" y="2990891"/>
                  <a:pt x="3458250" y="3615131"/>
                  <a:pt x="3471037" y="4039437"/>
                </a:cubicBezTo>
                <a:cubicBezTo>
                  <a:pt x="3483824" y="4463743"/>
                  <a:pt x="4104000" y="5008190"/>
                  <a:pt x="4621880" y="5242621"/>
                </a:cubicBezTo>
                <a:cubicBezTo>
                  <a:pt x="5139759" y="5477052"/>
                  <a:pt x="5813217" y="6051282"/>
                  <a:pt x="6296998" y="6047020"/>
                </a:cubicBezTo>
                <a:cubicBezTo>
                  <a:pt x="6780779" y="6042757"/>
                  <a:pt x="7166523" y="5519677"/>
                  <a:pt x="7524563" y="5217048"/>
                </a:cubicBezTo>
                <a:cubicBezTo>
                  <a:pt x="7882604" y="4914419"/>
                  <a:pt x="8436714" y="4653419"/>
                  <a:pt x="8445240" y="4231244"/>
                </a:cubicBezTo>
                <a:cubicBezTo>
                  <a:pt x="8453764" y="3809070"/>
                  <a:pt x="7586369" y="3483196"/>
                  <a:pt x="7575713" y="2683999"/>
                </a:cubicBezTo>
                <a:cubicBezTo>
                  <a:pt x="7565723" y="1934752"/>
                  <a:pt x="6917000" y="1453361"/>
                  <a:pt x="6156358" y="1429478"/>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3" name="任意多边形: 形状 22" hidden="1">
            <a:extLst>
              <a:ext uri="{FF2B5EF4-FFF2-40B4-BE49-F238E27FC236}">
                <a16:creationId xmlns:a16="http://schemas.microsoft.com/office/drawing/2014/main" id="{55375CB3-AB3F-53F1-215D-0F946CDA216B}"/>
              </a:ext>
            </a:extLst>
          </p:cNvPr>
          <p:cNvSpPr/>
          <p:nvPr userDrawn="1"/>
        </p:nvSpPr>
        <p:spPr>
          <a:xfrm>
            <a:off x="-4663440" y="-2529840"/>
            <a:ext cx="21518880" cy="1191768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6156358 w 12192000"/>
              <a:gd name="connsiteY5" fmla="*/ 1429478 h 6858000"/>
              <a:gd name="connsiteX6" fmla="*/ 6002893 w 12192000"/>
              <a:gd name="connsiteY6" fmla="*/ 1430858 h 6858000"/>
              <a:gd name="connsiteX7" fmla="*/ 4545158 w 12192000"/>
              <a:gd name="connsiteY7" fmla="*/ 2696786 h 6858000"/>
              <a:gd name="connsiteX8" fmla="*/ 3471037 w 12192000"/>
              <a:gd name="connsiteY8" fmla="*/ 4039437 h 6858000"/>
              <a:gd name="connsiteX9" fmla="*/ 4621880 w 12192000"/>
              <a:gd name="connsiteY9" fmla="*/ 5242621 h 6858000"/>
              <a:gd name="connsiteX10" fmla="*/ 6296998 w 12192000"/>
              <a:gd name="connsiteY10" fmla="*/ 6047020 h 6858000"/>
              <a:gd name="connsiteX11" fmla="*/ 7524563 w 12192000"/>
              <a:gd name="connsiteY11" fmla="*/ 5217048 h 6858000"/>
              <a:gd name="connsiteX12" fmla="*/ 8445240 w 12192000"/>
              <a:gd name="connsiteY12" fmla="*/ 4231244 h 6858000"/>
              <a:gd name="connsiteX13" fmla="*/ 7575713 w 12192000"/>
              <a:gd name="connsiteY13" fmla="*/ 2683999 h 6858000"/>
              <a:gd name="connsiteX14" fmla="*/ 6156358 w 12192000"/>
              <a:gd name="connsiteY14" fmla="*/ 142947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192000" h="6858000">
                <a:moveTo>
                  <a:pt x="0" y="0"/>
                </a:moveTo>
                <a:lnTo>
                  <a:pt x="12192000" y="0"/>
                </a:lnTo>
                <a:lnTo>
                  <a:pt x="12192000" y="6858000"/>
                </a:lnTo>
                <a:lnTo>
                  <a:pt x="0" y="6858000"/>
                </a:lnTo>
                <a:lnTo>
                  <a:pt x="0" y="0"/>
                </a:lnTo>
                <a:close/>
                <a:moveTo>
                  <a:pt x="6156358" y="1429478"/>
                </a:moveTo>
                <a:cubicBezTo>
                  <a:pt x="6105648" y="1427886"/>
                  <a:pt x="6054441" y="1428327"/>
                  <a:pt x="6002893" y="1430858"/>
                </a:cubicBezTo>
                <a:cubicBezTo>
                  <a:pt x="5178122" y="1471351"/>
                  <a:pt x="5146154" y="2402682"/>
                  <a:pt x="4545158" y="2696786"/>
                </a:cubicBezTo>
                <a:cubicBezTo>
                  <a:pt x="3944162" y="2990891"/>
                  <a:pt x="3458250" y="3615131"/>
                  <a:pt x="3471037" y="4039437"/>
                </a:cubicBezTo>
                <a:cubicBezTo>
                  <a:pt x="3483824" y="4463743"/>
                  <a:pt x="4104000" y="5008190"/>
                  <a:pt x="4621880" y="5242621"/>
                </a:cubicBezTo>
                <a:cubicBezTo>
                  <a:pt x="5139759" y="5477052"/>
                  <a:pt x="5813217" y="6051282"/>
                  <a:pt x="6296998" y="6047020"/>
                </a:cubicBezTo>
                <a:cubicBezTo>
                  <a:pt x="6780779" y="6042757"/>
                  <a:pt x="7166523" y="5519677"/>
                  <a:pt x="7524563" y="5217048"/>
                </a:cubicBezTo>
                <a:cubicBezTo>
                  <a:pt x="7882604" y="4914419"/>
                  <a:pt x="8436714" y="4653419"/>
                  <a:pt x="8445240" y="4231244"/>
                </a:cubicBezTo>
                <a:cubicBezTo>
                  <a:pt x="8453764" y="3809070"/>
                  <a:pt x="7586369" y="3483196"/>
                  <a:pt x="7575713" y="2683999"/>
                </a:cubicBezTo>
                <a:cubicBezTo>
                  <a:pt x="7565723" y="1934752"/>
                  <a:pt x="6917000" y="1453361"/>
                  <a:pt x="6156358" y="1429478"/>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1" name="任意多边形: 形状 30" hidden="1">
            <a:extLst>
              <a:ext uri="{FF2B5EF4-FFF2-40B4-BE49-F238E27FC236}">
                <a16:creationId xmlns:a16="http://schemas.microsoft.com/office/drawing/2014/main" id="{21BD74E1-4345-00E2-62C1-8CD6C994B6B6}"/>
              </a:ext>
            </a:extLst>
          </p:cNvPr>
          <p:cNvSpPr/>
          <p:nvPr userDrawn="1"/>
        </p:nvSpPr>
        <p:spPr>
          <a:xfrm>
            <a:off x="3470790" y="1428546"/>
            <a:ext cx="4974512" cy="4618497"/>
          </a:xfrm>
          <a:custGeom>
            <a:avLst/>
            <a:gdLst>
              <a:gd name="connsiteX0" fmla="*/ 2685568 w 4974512"/>
              <a:gd name="connsiteY0" fmla="*/ 932 h 4618497"/>
              <a:gd name="connsiteX1" fmla="*/ 4104923 w 4974512"/>
              <a:gd name="connsiteY1" fmla="*/ 1255453 h 4618497"/>
              <a:gd name="connsiteX2" fmla="*/ 4974450 w 4974512"/>
              <a:gd name="connsiteY2" fmla="*/ 2802698 h 4618497"/>
              <a:gd name="connsiteX3" fmla="*/ 4053773 w 4974512"/>
              <a:gd name="connsiteY3" fmla="*/ 3788502 h 4618497"/>
              <a:gd name="connsiteX4" fmla="*/ 2826208 w 4974512"/>
              <a:gd name="connsiteY4" fmla="*/ 4618474 h 4618497"/>
              <a:gd name="connsiteX5" fmla="*/ 1151090 w 4974512"/>
              <a:gd name="connsiteY5" fmla="*/ 3814075 h 4618497"/>
              <a:gd name="connsiteX6" fmla="*/ 247 w 4974512"/>
              <a:gd name="connsiteY6" fmla="*/ 2610891 h 4618497"/>
              <a:gd name="connsiteX7" fmla="*/ 1074368 w 4974512"/>
              <a:gd name="connsiteY7" fmla="*/ 1268240 h 4618497"/>
              <a:gd name="connsiteX8" fmla="*/ 2532103 w 4974512"/>
              <a:gd name="connsiteY8" fmla="*/ 2312 h 4618497"/>
              <a:gd name="connsiteX9" fmla="*/ 2685568 w 4974512"/>
              <a:gd name="connsiteY9" fmla="*/ 932 h 4618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74512" h="4618497">
                <a:moveTo>
                  <a:pt x="2685568" y="932"/>
                </a:moveTo>
                <a:cubicBezTo>
                  <a:pt x="3446210" y="24815"/>
                  <a:pt x="4094933" y="506206"/>
                  <a:pt x="4104923" y="1255453"/>
                </a:cubicBezTo>
                <a:cubicBezTo>
                  <a:pt x="4115579" y="2054650"/>
                  <a:pt x="4982974" y="2380524"/>
                  <a:pt x="4974450" y="2802698"/>
                </a:cubicBezTo>
                <a:cubicBezTo>
                  <a:pt x="4965924" y="3224873"/>
                  <a:pt x="4411814" y="3485873"/>
                  <a:pt x="4053773" y="3788502"/>
                </a:cubicBezTo>
                <a:cubicBezTo>
                  <a:pt x="3695733" y="4091131"/>
                  <a:pt x="3309989" y="4614211"/>
                  <a:pt x="2826208" y="4618474"/>
                </a:cubicBezTo>
                <a:cubicBezTo>
                  <a:pt x="2342427" y="4622736"/>
                  <a:pt x="1668969" y="4048506"/>
                  <a:pt x="1151090" y="3814075"/>
                </a:cubicBezTo>
                <a:cubicBezTo>
                  <a:pt x="633210" y="3579644"/>
                  <a:pt x="13034" y="3035197"/>
                  <a:pt x="247" y="2610891"/>
                </a:cubicBezTo>
                <a:cubicBezTo>
                  <a:pt x="-12540" y="2186585"/>
                  <a:pt x="473372" y="1562345"/>
                  <a:pt x="1074368" y="1268240"/>
                </a:cubicBezTo>
                <a:cubicBezTo>
                  <a:pt x="1675364" y="974136"/>
                  <a:pt x="1707332" y="42805"/>
                  <a:pt x="2532103" y="2312"/>
                </a:cubicBezTo>
                <a:cubicBezTo>
                  <a:pt x="2583651" y="-219"/>
                  <a:pt x="2634858" y="-660"/>
                  <a:pt x="2685568" y="932"/>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Title 1">
            <a:extLst>
              <a:ext uri="{FF2B5EF4-FFF2-40B4-BE49-F238E27FC236}">
                <a16:creationId xmlns:a16="http://schemas.microsoft.com/office/drawing/2014/main" id="{E545B57F-7D9D-4AD8-9FE4-E5267D65BB87}"/>
              </a:ext>
            </a:extLst>
          </p:cNvPr>
          <p:cNvSpPr>
            <a:spLocks noGrp="1"/>
          </p:cNvSpPr>
          <p:nvPr>
            <p:ph type="ctrTitle" hasCustomPrompt="1"/>
          </p:nvPr>
        </p:nvSpPr>
        <p:spPr>
          <a:xfrm>
            <a:off x="5294338" y="735955"/>
            <a:ext cx="1603324" cy="5386090"/>
          </a:xfrm>
          <a:prstGeom prst="rect">
            <a:avLst/>
          </a:prstGeom>
          <a:ln>
            <a:noFill/>
          </a:ln>
        </p:spPr>
        <p:txBody>
          <a:bodyPr vert="horz" wrap="square" lIns="91440" tIns="45720" rIns="91440" bIns="45720" rtlCol="0" anchor="b">
            <a:spAutoFit/>
          </a:bodyPr>
          <a:lstStyle>
            <a:lvl1pPr algn="ctr">
              <a:lnSpc>
                <a:spcPct val="100000"/>
              </a:lnSpc>
              <a:defRPr lang="zh-CN" altLang="en-US" sz="34400" b="1" dirty="0">
                <a:solidFill>
                  <a:schemeClr val="bg1">
                    <a:alpha val="25000"/>
                  </a:schemeClr>
                </a:solidFill>
              </a:defRPr>
            </a:lvl1pPr>
          </a:lstStyle>
          <a:p>
            <a:pPr lvl="0" defTabSz="914354"/>
            <a:r>
              <a:rPr lang="en-US" altLang="zh-CN" dirty="0"/>
              <a:t>1</a:t>
            </a:r>
            <a:endParaRPr lang="zh-CN" altLang="en-US" dirty="0"/>
          </a:p>
        </p:txBody>
      </p:sp>
      <p:sp>
        <p:nvSpPr>
          <p:cNvPr id="42" name="任意多边形: 形状 41" hidden="1">
            <a:extLst>
              <a:ext uri="{FF2B5EF4-FFF2-40B4-BE49-F238E27FC236}">
                <a16:creationId xmlns:a16="http://schemas.microsoft.com/office/drawing/2014/main" id="{27148C7B-1EA7-3E40-A41D-D479E53A4E62}"/>
              </a:ext>
            </a:extLst>
          </p:cNvPr>
          <p:cNvSpPr/>
          <p:nvPr userDrawn="1"/>
        </p:nvSpPr>
        <p:spPr>
          <a:xfrm>
            <a:off x="1806753" y="1340230"/>
            <a:ext cx="8628796" cy="4542142"/>
          </a:xfrm>
          <a:custGeom>
            <a:avLst/>
            <a:gdLst>
              <a:gd name="connsiteX0" fmla="*/ 2685568 w 4974512"/>
              <a:gd name="connsiteY0" fmla="*/ 932 h 4618497"/>
              <a:gd name="connsiteX1" fmla="*/ 4104923 w 4974512"/>
              <a:gd name="connsiteY1" fmla="*/ 1255453 h 4618497"/>
              <a:gd name="connsiteX2" fmla="*/ 4974450 w 4974512"/>
              <a:gd name="connsiteY2" fmla="*/ 2802698 h 4618497"/>
              <a:gd name="connsiteX3" fmla="*/ 4053773 w 4974512"/>
              <a:gd name="connsiteY3" fmla="*/ 3788502 h 4618497"/>
              <a:gd name="connsiteX4" fmla="*/ 2826208 w 4974512"/>
              <a:gd name="connsiteY4" fmla="*/ 4618474 h 4618497"/>
              <a:gd name="connsiteX5" fmla="*/ 1151090 w 4974512"/>
              <a:gd name="connsiteY5" fmla="*/ 3814075 h 4618497"/>
              <a:gd name="connsiteX6" fmla="*/ 247 w 4974512"/>
              <a:gd name="connsiteY6" fmla="*/ 2610891 h 4618497"/>
              <a:gd name="connsiteX7" fmla="*/ 1074368 w 4974512"/>
              <a:gd name="connsiteY7" fmla="*/ 1268240 h 4618497"/>
              <a:gd name="connsiteX8" fmla="*/ 2532103 w 4974512"/>
              <a:gd name="connsiteY8" fmla="*/ 2312 h 4618497"/>
              <a:gd name="connsiteX9" fmla="*/ 2685568 w 4974512"/>
              <a:gd name="connsiteY9" fmla="*/ 932 h 4618497"/>
              <a:gd name="connsiteX0" fmla="*/ 3325980 w 4974539"/>
              <a:gd name="connsiteY0" fmla="*/ 129240 h 4616222"/>
              <a:gd name="connsiteX1" fmla="*/ 4104923 w 4974539"/>
              <a:gd name="connsiteY1" fmla="*/ 1253178 h 4616222"/>
              <a:gd name="connsiteX2" fmla="*/ 4974450 w 4974539"/>
              <a:gd name="connsiteY2" fmla="*/ 2800423 h 4616222"/>
              <a:gd name="connsiteX3" fmla="*/ 4053773 w 4974539"/>
              <a:gd name="connsiteY3" fmla="*/ 3786227 h 4616222"/>
              <a:gd name="connsiteX4" fmla="*/ 2826208 w 4974539"/>
              <a:gd name="connsiteY4" fmla="*/ 4616199 h 4616222"/>
              <a:gd name="connsiteX5" fmla="*/ 1151090 w 4974539"/>
              <a:gd name="connsiteY5" fmla="*/ 3811800 h 4616222"/>
              <a:gd name="connsiteX6" fmla="*/ 247 w 4974539"/>
              <a:gd name="connsiteY6" fmla="*/ 2608616 h 4616222"/>
              <a:gd name="connsiteX7" fmla="*/ 1074368 w 4974539"/>
              <a:gd name="connsiteY7" fmla="*/ 1265965 h 4616222"/>
              <a:gd name="connsiteX8" fmla="*/ 2532103 w 4974539"/>
              <a:gd name="connsiteY8" fmla="*/ 37 h 4616222"/>
              <a:gd name="connsiteX9" fmla="*/ 3325980 w 4974539"/>
              <a:gd name="connsiteY9" fmla="*/ 129240 h 4616222"/>
              <a:gd name="connsiteX0" fmla="*/ 3325980 w 4974539"/>
              <a:gd name="connsiteY0" fmla="*/ 19 h 4487001"/>
              <a:gd name="connsiteX1" fmla="*/ 4104923 w 4974539"/>
              <a:gd name="connsiteY1" fmla="*/ 1123957 h 4487001"/>
              <a:gd name="connsiteX2" fmla="*/ 4974450 w 4974539"/>
              <a:gd name="connsiteY2" fmla="*/ 2671202 h 4487001"/>
              <a:gd name="connsiteX3" fmla="*/ 4053773 w 4974539"/>
              <a:gd name="connsiteY3" fmla="*/ 3657006 h 4487001"/>
              <a:gd name="connsiteX4" fmla="*/ 2826208 w 4974539"/>
              <a:gd name="connsiteY4" fmla="*/ 4486978 h 4487001"/>
              <a:gd name="connsiteX5" fmla="*/ 1151090 w 4974539"/>
              <a:gd name="connsiteY5" fmla="*/ 3682579 h 4487001"/>
              <a:gd name="connsiteX6" fmla="*/ 247 w 4974539"/>
              <a:gd name="connsiteY6" fmla="*/ 2479395 h 4487001"/>
              <a:gd name="connsiteX7" fmla="*/ 1074368 w 4974539"/>
              <a:gd name="connsiteY7" fmla="*/ 1136744 h 4487001"/>
              <a:gd name="connsiteX8" fmla="*/ 2469318 w 4974539"/>
              <a:gd name="connsiteY8" fmla="*/ 104490 h 4487001"/>
              <a:gd name="connsiteX9" fmla="*/ 3325980 w 4974539"/>
              <a:gd name="connsiteY9" fmla="*/ 19 h 4487001"/>
              <a:gd name="connsiteX0" fmla="*/ 3401323 w 4974537"/>
              <a:gd name="connsiteY0" fmla="*/ 404125 h 4382523"/>
              <a:gd name="connsiteX1" fmla="*/ 4104923 w 4974537"/>
              <a:gd name="connsiteY1" fmla="*/ 1019479 h 4382523"/>
              <a:gd name="connsiteX2" fmla="*/ 4974450 w 4974537"/>
              <a:gd name="connsiteY2" fmla="*/ 2566724 h 4382523"/>
              <a:gd name="connsiteX3" fmla="*/ 4053773 w 4974537"/>
              <a:gd name="connsiteY3" fmla="*/ 3552528 h 4382523"/>
              <a:gd name="connsiteX4" fmla="*/ 2826208 w 4974537"/>
              <a:gd name="connsiteY4" fmla="*/ 4382500 h 4382523"/>
              <a:gd name="connsiteX5" fmla="*/ 1151090 w 4974537"/>
              <a:gd name="connsiteY5" fmla="*/ 3578101 h 4382523"/>
              <a:gd name="connsiteX6" fmla="*/ 247 w 4974537"/>
              <a:gd name="connsiteY6" fmla="*/ 2374917 h 4382523"/>
              <a:gd name="connsiteX7" fmla="*/ 1074368 w 4974537"/>
              <a:gd name="connsiteY7" fmla="*/ 1032266 h 4382523"/>
              <a:gd name="connsiteX8" fmla="*/ 2469318 w 4974537"/>
              <a:gd name="connsiteY8" fmla="*/ 12 h 4382523"/>
              <a:gd name="connsiteX9" fmla="*/ 3401323 w 4974537"/>
              <a:gd name="connsiteY9" fmla="*/ 404125 h 4382523"/>
              <a:gd name="connsiteX0" fmla="*/ 3402133 w 4975347"/>
              <a:gd name="connsiteY0" fmla="*/ 404125 h 4382523"/>
              <a:gd name="connsiteX1" fmla="*/ 4105733 w 4975347"/>
              <a:gd name="connsiteY1" fmla="*/ 1019479 h 4382523"/>
              <a:gd name="connsiteX2" fmla="*/ 4975260 w 4975347"/>
              <a:gd name="connsiteY2" fmla="*/ 2566724 h 4382523"/>
              <a:gd name="connsiteX3" fmla="*/ 4054583 w 4975347"/>
              <a:gd name="connsiteY3" fmla="*/ 3552528 h 4382523"/>
              <a:gd name="connsiteX4" fmla="*/ 2827018 w 4975347"/>
              <a:gd name="connsiteY4" fmla="*/ 4382500 h 4382523"/>
              <a:gd name="connsiteX5" fmla="*/ 1151900 w 4975347"/>
              <a:gd name="connsiteY5" fmla="*/ 3578101 h 4382523"/>
              <a:gd name="connsiteX6" fmla="*/ 1057 w 4975347"/>
              <a:gd name="connsiteY6" fmla="*/ 2374917 h 4382523"/>
              <a:gd name="connsiteX7" fmla="*/ 1338877 w 4975347"/>
              <a:gd name="connsiteY7" fmla="*/ 606155 h 4382523"/>
              <a:gd name="connsiteX8" fmla="*/ 2470128 w 4975347"/>
              <a:gd name="connsiteY8" fmla="*/ 12 h 4382523"/>
              <a:gd name="connsiteX9" fmla="*/ 3402133 w 4975347"/>
              <a:gd name="connsiteY9" fmla="*/ 404125 h 4382523"/>
              <a:gd name="connsiteX0" fmla="*/ 3402133 w 4975347"/>
              <a:gd name="connsiteY0" fmla="*/ 404125 h 4382523"/>
              <a:gd name="connsiteX1" fmla="*/ 4105733 w 4975347"/>
              <a:gd name="connsiteY1" fmla="*/ 1019479 h 4382523"/>
              <a:gd name="connsiteX2" fmla="*/ 4975260 w 4975347"/>
              <a:gd name="connsiteY2" fmla="*/ 2566724 h 4382523"/>
              <a:gd name="connsiteX3" fmla="*/ 4054583 w 4975347"/>
              <a:gd name="connsiteY3" fmla="*/ 3552528 h 4382523"/>
              <a:gd name="connsiteX4" fmla="*/ 2827018 w 4975347"/>
              <a:gd name="connsiteY4" fmla="*/ 4382500 h 4382523"/>
              <a:gd name="connsiteX5" fmla="*/ 1151900 w 4975347"/>
              <a:gd name="connsiteY5" fmla="*/ 3578101 h 4382523"/>
              <a:gd name="connsiteX6" fmla="*/ 1057 w 4975347"/>
              <a:gd name="connsiteY6" fmla="*/ 2374917 h 4382523"/>
              <a:gd name="connsiteX7" fmla="*/ 1338877 w 4975347"/>
              <a:gd name="connsiteY7" fmla="*/ 606155 h 4382523"/>
              <a:gd name="connsiteX8" fmla="*/ 2470128 w 4975347"/>
              <a:gd name="connsiteY8" fmla="*/ 12 h 4382523"/>
              <a:gd name="connsiteX9" fmla="*/ 3402133 w 4975347"/>
              <a:gd name="connsiteY9" fmla="*/ 404125 h 4382523"/>
              <a:gd name="connsiteX0" fmla="*/ 3402133 w 4975347"/>
              <a:gd name="connsiteY0" fmla="*/ 404271 h 4382669"/>
              <a:gd name="connsiteX1" fmla="*/ 4105733 w 4975347"/>
              <a:gd name="connsiteY1" fmla="*/ 1019625 h 4382669"/>
              <a:gd name="connsiteX2" fmla="*/ 4975260 w 4975347"/>
              <a:gd name="connsiteY2" fmla="*/ 2566870 h 4382669"/>
              <a:gd name="connsiteX3" fmla="*/ 4054583 w 4975347"/>
              <a:gd name="connsiteY3" fmla="*/ 3552674 h 4382669"/>
              <a:gd name="connsiteX4" fmla="*/ 2827018 w 4975347"/>
              <a:gd name="connsiteY4" fmla="*/ 4382646 h 4382669"/>
              <a:gd name="connsiteX5" fmla="*/ 1151900 w 4975347"/>
              <a:gd name="connsiteY5" fmla="*/ 3578247 h 4382669"/>
              <a:gd name="connsiteX6" fmla="*/ 1057 w 4975347"/>
              <a:gd name="connsiteY6" fmla="*/ 2375063 h 4382669"/>
              <a:gd name="connsiteX7" fmla="*/ 1338877 w 4975347"/>
              <a:gd name="connsiteY7" fmla="*/ 606301 h 4382669"/>
              <a:gd name="connsiteX8" fmla="*/ 2470128 w 4975347"/>
              <a:gd name="connsiteY8" fmla="*/ 158 h 4382669"/>
              <a:gd name="connsiteX9" fmla="*/ 3402133 w 4975347"/>
              <a:gd name="connsiteY9" fmla="*/ 404271 h 4382669"/>
              <a:gd name="connsiteX0" fmla="*/ 3402133 w 4994615"/>
              <a:gd name="connsiteY0" fmla="*/ 404271 h 4382669"/>
              <a:gd name="connsiteX1" fmla="*/ 4578717 w 4994615"/>
              <a:gd name="connsiteY1" fmla="*/ 1590064 h 4382669"/>
              <a:gd name="connsiteX2" fmla="*/ 4975260 w 4994615"/>
              <a:gd name="connsiteY2" fmla="*/ 2566870 h 4382669"/>
              <a:gd name="connsiteX3" fmla="*/ 4054583 w 4994615"/>
              <a:gd name="connsiteY3" fmla="*/ 3552674 h 4382669"/>
              <a:gd name="connsiteX4" fmla="*/ 2827018 w 4994615"/>
              <a:gd name="connsiteY4" fmla="*/ 4382646 h 4382669"/>
              <a:gd name="connsiteX5" fmla="*/ 1151900 w 4994615"/>
              <a:gd name="connsiteY5" fmla="*/ 3578247 h 4382669"/>
              <a:gd name="connsiteX6" fmla="*/ 1057 w 4994615"/>
              <a:gd name="connsiteY6" fmla="*/ 2375063 h 4382669"/>
              <a:gd name="connsiteX7" fmla="*/ 1338877 w 4994615"/>
              <a:gd name="connsiteY7" fmla="*/ 606301 h 4382669"/>
              <a:gd name="connsiteX8" fmla="*/ 2470128 w 4994615"/>
              <a:gd name="connsiteY8" fmla="*/ 158 h 4382669"/>
              <a:gd name="connsiteX9" fmla="*/ 3402133 w 4994615"/>
              <a:gd name="connsiteY9" fmla="*/ 404271 h 4382669"/>
              <a:gd name="connsiteX0" fmla="*/ 3402133 w 4994615"/>
              <a:gd name="connsiteY0" fmla="*/ 404280 h 4382678"/>
              <a:gd name="connsiteX1" fmla="*/ 4578717 w 4994615"/>
              <a:gd name="connsiteY1" fmla="*/ 1590073 h 4382678"/>
              <a:gd name="connsiteX2" fmla="*/ 4975260 w 4994615"/>
              <a:gd name="connsiteY2" fmla="*/ 2566879 h 4382678"/>
              <a:gd name="connsiteX3" fmla="*/ 4054583 w 4994615"/>
              <a:gd name="connsiteY3" fmla="*/ 3552683 h 4382678"/>
              <a:gd name="connsiteX4" fmla="*/ 2827018 w 4994615"/>
              <a:gd name="connsiteY4" fmla="*/ 4382655 h 4382678"/>
              <a:gd name="connsiteX5" fmla="*/ 1151900 w 4994615"/>
              <a:gd name="connsiteY5" fmla="*/ 3578256 h 4382678"/>
              <a:gd name="connsiteX6" fmla="*/ 1057 w 4994615"/>
              <a:gd name="connsiteY6" fmla="*/ 2375072 h 4382678"/>
              <a:gd name="connsiteX7" fmla="*/ 1338877 w 4994615"/>
              <a:gd name="connsiteY7" fmla="*/ 606310 h 4382678"/>
              <a:gd name="connsiteX8" fmla="*/ 2470128 w 4994615"/>
              <a:gd name="connsiteY8" fmla="*/ 167 h 4382678"/>
              <a:gd name="connsiteX9" fmla="*/ 3402133 w 4994615"/>
              <a:gd name="connsiteY9" fmla="*/ 404280 h 4382678"/>
              <a:gd name="connsiteX0" fmla="*/ 3402133 w 4994615"/>
              <a:gd name="connsiteY0" fmla="*/ 404551 h 4382949"/>
              <a:gd name="connsiteX1" fmla="*/ 4578717 w 4994615"/>
              <a:gd name="connsiteY1" fmla="*/ 1590344 h 4382949"/>
              <a:gd name="connsiteX2" fmla="*/ 4975260 w 4994615"/>
              <a:gd name="connsiteY2" fmla="*/ 2567150 h 4382949"/>
              <a:gd name="connsiteX3" fmla="*/ 4054583 w 4994615"/>
              <a:gd name="connsiteY3" fmla="*/ 3552954 h 4382949"/>
              <a:gd name="connsiteX4" fmla="*/ 2827018 w 4994615"/>
              <a:gd name="connsiteY4" fmla="*/ 4382926 h 4382949"/>
              <a:gd name="connsiteX5" fmla="*/ 1151900 w 4994615"/>
              <a:gd name="connsiteY5" fmla="*/ 3578527 h 4382949"/>
              <a:gd name="connsiteX6" fmla="*/ 1057 w 4994615"/>
              <a:gd name="connsiteY6" fmla="*/ 2375343 h 4382949"/>
              <a:gd name="connsiteX7" fmla="*/ 1338877 w 4994615"/>
              <a:gd name="connsiteY7" fmla="*/ 606581 h 4382949"/>
              <a:gd name="connsiteX8" fmla="*/ 2470128 w 4994615"/>
              <a:gd name="connsiteY8" fmla="*/ 438 h 4382949"/>
              <a:gd name="connsiteX9" fmla="*/ 3402133 w 4994615"/>
              <a:gd name="connsiteY9" fmla="*/ 404551 h 4382949"/>
              <a:gd name="connsiteX0" fmla="*/ 3402133 w 4999313"/>
              <a:gd name="connsiteY0" fmla="*/ 404551 h 4382949"/>
              <a:gd name="connsiteX1" fmla="*/ 4578717 w 4999313"/>
              <a:gd name="connsiteY1" fmla="*/ 1590344 h 4382949"/>
              <a:gd name="connsiteX2" fmla="*/ 4975260 w 4999313"/>
              <a:gd name="connsiteY2" fmla="*/ 2567150 h 4382949"/>
              <a:gd name="connsiteX3" fmla="*/ 4054583 w 4999313"/>
              <a:gd name="connsiteY3" fmla="*/ 3552954 h 4382949"/>
              <a:gd name="connsiteX4" fmla="*/ 2827018 w 4999313"/>
              <a:gd name="connsiteY4" fmla="*/ 4382926 h 4382949"/>
              <a:gd name="connsiteX5" fmla="*/ 1151900 w 4999313"/>
              <a:gd name="connsiteY5" fmla="*/ 3578527 h 4382949"/>
              <a:gd name="connsiteX6" fmla="*/ 1057 w 4999313"/>
              <a:gd name="connsiteY6" fmla="*/ 2375343 h 4382949"/>
              <a:gd name="connsiteX7" fmla="*/ 1338877 w 4999313"/>
              <a:gd name="connsiteY7" fmla="*/ 606581 h 4382949"/>
              <a:gd name="connsiteX8" fmla="*/ 2470128 w 4999313"/>
              <a:gd name="connsiteY8" fmla="*/ 438 h 4382949"/>
              <a:gd name="connsiteX9" fmla="*/ 3402133 w 4999313"/>
              <a:gd name="connsiteY9" fmla="*/ 404551 h 4382949"/>
              <a:gd name="connsiteX0" fmla="*/ 3402133 w 4986440"/>
              <a:gd name="connsiteY0" fmla="*/ 404551 h 4384220"/>
              <a:gd name="connsiteX1" fmla="*/ 4578717 w 4986440"/>
              <a:gd name="connsiteY1" fmla="*/ 1590344 h 4384220"/>
              <a:gd name="connsiteX2" fmla="*/ 4975260 w 4986440"/>
              <a:gd name="connsiteY2" fmla="*/ 2567150 h 4384220"/>
              <a:gd name="connsiteX3" fmla="*/ 4276425 w 4986440"/>
              <a:gd name="connsiteY3" fmla="*/ 3381135 h 4384220"/>
              <a:gd name="connsiteX4" fmla="*/ 2827018 w 4986440"/>
              <a:gd name="connsiteY4" fmla="*/ 4382926 h 4384220"/>
              <a:gd name="connsiteX5" fmla="*/ 1151900 w 4986440"/>
              <a:gd name="connsiteY5" fmla="*/ 3578527 h 4384220"/>
              <a:gd name="connsiteX6" fmla="*/ 1057 w 4986440"/>
              <a:gd name="connsiteY6" fmla="*/ 2375343 h 4384220"/>
              <a:gd name="connsiteX7" fmla="*/ 1338877 w 4986440"/>
              <a:gd name="connsiteY7" fmla="*/ 606581 h 4384220"/>
              <a:gd name="connsiteX8" fmla="*/ 2470128 w 4986440"/>
              <a:gd name="connsiteY8" fmla="*/ 438 h 4384220"/>
              <a:gd name="connsiteX9" fmla="*/ 3402133 w 4986440"/>
              <a:gd name="connsiteY9" fmla="*/ 404551 h 4384220"/>
              <a:gd name="connsiteX0" fmla="*/ 3402133 w 4986440"/>
              <a:gd name="connsiteY0" fmla="*/ 404551 h 4384220"/>
              <a:gd name="connsiteX1" fmla="*/ 4578717 w 4986440"/>
              <a:gd name="connsiteY1" fmla="*/ 1590344 h 4384220"/>
              <a:gd name="connsiteX2" fmla="*/ 4975260 w 4986440"/>
              <a:gd name="connsiteY2" fmla="*/ 2567150 h 4384220"/>
              <a:gd name="connsiteX3" fmla="*/ 4276425 w 4986440"/>
              <a:gd name="connsiteY3" fmla="*/ 3381135 h 4384220"/>
              <a:gd name="connsiteX4" fmla="*/ 2827018 w 4986440"/>
              <a:gd name="connsiteY4" fmla="*/ 4382926 h 4384220"/>
              <a:gd name="connsiteX5" fmla="*/ 1151900 w 4986440"/>
              <a:gd name="connsiteY5" fmla="*/ 3578527 h 4384220"/>
              <a:gd name="connsiteX6" fmla="*/ 1057 w 4986440"/>
              <a:gd name="connsiteY6" fmla="*/ 2375343 h 4384220"/>
              <a:gd name="connsiteX7" fmla="*/ 1338877 w 4986440"/>
              <a:gd name="connsiteY7" fmla="*/ 606581 h 4384220"/>
              <a:gd name="connsiteX8" fmla="*/ 2470128 w 4986440"/>
              <a:gd name="connsiteY8" fmla="*/ 438 h 4384220"/>
              <a:gd name="connsiteX9" fmla="*/ 3402133 w 4986440"/>
              <a:gd name="connsiteY9" fmla="*/ 404551 h 4384220"/>
              <a:gd name="connsiteX0" fmla="*/ 3410705 w 4995012"/>
              <a:gd name="connsiteY0" fmla="*/ 404551 h 4384220"/>
              <a:gd name="connsiteX1" fmla="*/ 4587289 w 4995012"/>
              <a:gd name="connsiteY1" fmla="*/ 1590344 h 4384220"/>
              <a:gd name="connsiteX2" fmla="*/ 4983832 w 4995012"/>
              <a:gd name="connsiteY2" fmla="*/ 2567150 h 4384220"/>
              <a:gd name="connsiteX3" fmla="*/ 4284997 w 4995012"/>
              <a:gd name="connsiteY3" fmla="*/ 3381135 h 4384220"/>
              <a:gd name="connsiteX4" fmla="*/ 2835590 w 4995012"/>
              <a:gd name="connsiteY4" fmla="*/ 4382926 h 4384220"/>
              <a:gd name="connsiteX5" fmla="*/ 1160472 w 4995012"/>
              <a:gd name="connsiteY5" fmla="*/ 3578527 h 4384220"/>
              <a:gd name="connsiteX6" fmla="*/ 9629 w 4995012"/>
              <a:gd name="connsiteY6" fmla="*/ 2375343 h 4384220"/>
              <a:gd name="connsiteX7" fmla="*/ 1347449 w 4995012"/>
              <a:gd name="connsiteY7" fmla="*/ 606581 h 4384220"/>
              <a:gd name="connsiteX8" fmla="*/ 2478700 w 4995012"/>
              <a:gd name="connsiteY8" fmla="*/ 438 h 4384220"/>
              <a:gd name="connsiteX9" fmla="*/ 3410705 w 4995012"/>
              <a:gd name="connsiteY9" fmla="*/ 404551 h 4384220"/>
              <a:gd name="connsiteX0" fmla="*/ 3401556 w 4985863"/>
              <a:gd name="connsiteY0" fmla="*/ 417802 h 4397471"/>
              <a:gd name="connsiteX1" fmla="*/ 4578140 w 4985863"/>
              <a:gd name="connsiteY1" fmla="*/ 1603595 h 4397471"/>
              <a:gd name="connsiteX2" fmla="*/ 4974683 w 4985863"/>
              <a:gd name="connsiteY2" fmla="*/ 2580401 h 4397471"/>
              <a:gd name="connsiteX3" fmla="*/ 4275848 w 4985863"/>
              <a:gd name="connsiteY3" fmla="*/ 3394386 h 4397471"/>
              <a:gd name="connsiteX4" fmla="*/ 2826441 w 4985863"/>
              <a:gd name="connsiteY4" fmla="*/ 4396177 h 4397471"/>
              <a:gd name="connsiteX5" fmla="*/ 1151323 w 4985863"/>
              <a:gd name="connsiteY5" fmla="*/ 3591778 h 4397471"/>
              <a:gd name="connsiteX6" fmla="*/ 480 w 4985863"/>
              <a:gd name="connsiteY6" fmla="*/ 2388594 h 4397471"/>
              <a:gd name="connsiteX7" fmla="*/ 1275515 w 4985863"/>
              <a:gd name="connsiteY7" fmla="*/ 832888 h 4397471"/>
              <a:gd name="connsiteX8" fmla="*/ 2469551 w 4985863"/>
              <a:gd name="connsiteY8" fmla="*/ 13689 h 4397471"/>
              <a:gd name="connsiteX9" fmla="*/ 3401556 w 4985863"/>
              <a:gd name="connsiteY9" fmla="*/ 417802 h 4397471"/>
              <a:gd name="connsiteX0" fmla="*/ 3401556 w 4985863"/>
              <a:gd name="connsiteY0" fmla="*/ 417802 h 4397471"/>
              <a:gd name="connsiteX1" fmla="*/ 4578140 w 4985863"/>
              <a:gd name="connsiteY1" fmla="*/ 1603595 h 4397471"/>
              <a:gd name="connsiteX2" fmla="*/ 4974683 w 4985863"/>
              <a:gd name="connsiteY2" fmla="*/ 2580401 h 4397471"/>
              <a:gd name="connsiteX3" fmla="*/ 4275848 w 4985863"/>
              <a:gd name="connsiteY3" fmla="*/ 3394386 h 4397471"/>
              <a:gd name="connsiteX4" fmla="*/ 2826441 w 4985863"/>
              <a:gd name="connsiteY4" fmla="*/ 4396177 h 4397471"/>
              <a:gd name="connsiteX5" fmla="*/ 1151323 w 4985863"/>
              <a:gd name="connsiteY5" fmla="*/ 3591778 h 4397471"/>
              <a:gd name="connsiteX6" fmla="*/ 480 w 4985863"/>
              <a:gd name="connsiteY6" fmla="*/ 2388594 h 4397471"/>
              <a:gd name="connsiteX7" fmla="*/ 1275515 w 4985863"/>
              <a:gd name="connsiteY7" fmla="*/ 832888 h 4397471"/>
              <a:gd name="connsiteX8" fmla="*/ 2469551 w 4985863"/>
              <a:gd name="connsiteY8" fmla="*/ 13689 h 4397471"/>
              <a:gd name="connsiteX9" fmla="*/ 3401556 w 4985863"/>
              <a:gd name="connsiteY9" fmla="*/ 417802 h 4397471"/>
              <a:gd name="connsiteX0" fmla="*/ 3401556 w 4985863"/>
              <a:gd name="connsiteY0" fmla="*/ 417802 h 4397471"/>
              <a:gd name="connsiteX1" fmla="*/ 4578140 w 4985863"/>
              <a:gd name="connsiteY1" fmla="*/ 1603595 h 4397471"/>
              <a:gd name="connsiteX2" fmla="*/ 4974683 w 4985863"/>
              <a:gd name="connsiteY2" fmla="*/ 2580401 h 4397471"/>
              <a:gd name="connsiteX3" fmla="*/ 4275848 w 4985863"/>
              <a:gd name="connsiteY3" fmla="*/ 3394386 h 4397471"/>
              <a:gd name="connsiteX4" fmla="*/ 2826441 w 4985863"/>
              <a:gd name="connsiteY4" fmla="*/ 4396177 h 4397471"/>
              <a:gd name="connsiteX5" fmla="*/ 1151323 w 4985863"/>
              <a:gd name="connsiteY5" fmla="*/ 3591778 h 4397471"/>
              <a:gd name="connsiteX6" fmla="*/ 480 w 4985863"/>
              <a:gd name="connsiteY6" fmla="*/ 2388594 h 4397471"/>
              <a:gd name="connsiteX7" fmla="*/ 1275515 w 4985863"/>
              <a:gd name="connsiteY7" fmla="*/ 832888 h 4397471"/>
              <a:gd name="connsiteX8" fmla="*/ 2469551 w 4985863"/>
              <a:gd name="connsiteY8" fmla="*/ 13689 h 4397471"/>
              <a:gd name="connsiteX9" fmla="*/ 3401556 w 4985863"/>
              <a:gd name="connsiteY9" fmla="*/ 417802 h 4397471"/>
              <a:gd name="connsiteX0" fmla="*/ 3401556 w 4985863"/>
              <a:gd name="connsiteY0" fmla="*/ 417802 h 4397471"/>
              <a:gd name="connsiteX1" fmla="*/ 4578140 w 4985863"/>
              <a:gd name="connsiteY1" fmla="*/ 1603595 h 4397471"/>
              <a:gd name="connsiteX2" fmla="*/ 4974683 w 4985863"/>
              <a:gd name="connsiteY2" fmla="*/ 2580401 h 4397471"/>
              <a:gd name="connsiteX3" fmla="*/ 4275848 w 4985863"/>
              <a:gd name="connsiteY3" fmla="*/ 3394386 h 4397471"/>
              <a:gd name="connsiteX4" fmla="*/ 2826441 w 4985863"/>
              <a:gd name="connsiteY4" fmla="*/ 4396177 h 4397471"/>
              <a:gd name="connsiteX5" fmla="*/ 1151323 w 4985863"/>
              <a:gd name="connsiteY5" fmla="*/ 3591778 h 4397471"/>
              <a:gd name="connsiteX6" fmla="*/ 480 w 4985863"/>
              <a:gd name="connsiteY6" fmla="*/ 2388594 h 4397471"/>
              <a:gd name="connsiteX7" fmla="*/ 1275515 w 4985863"/>
              <a:gd name="connsiteY7" fmla="*/ 832888 h 4397471"/>
              <a:gd name="connsiteX8" fmla="*/ 2469551 w 4985863"/>
              <a:gd name="connsiteY8" fmla="*/ 13689 h 4397471"/>
              <a:gd name="connsiteX9" fmla="*/ 3401556 w 4985863"/>
              <a:gd name="connsiteY9" fmla="*/ 417802 h 4397471"/>
              <a:gd name="connsiteX0" fmla="*/ 3401531 w 4985838"/>
              <a:gd name="connsiteY0" fmla="*/ 417802 h 4398150"/>
              <a:gd name="connsiteX1" fmla="*/ 4578115 w 4985838"/>
              <a:gd name="connsiteY1" fmla="*/ 1603595 h 4398150"/>
              <a:gd name="connsiteX2" fmla="*/ 4974658 w 4985838"/>
              <a:gd name="connsiteY2" fmla="*/ 2580401 h 4398150"/>
              <a:gd name="connsiteX3" fmla="*/ 4275823 w 4985838"/>
              <a:gd name="connsiteY3" fmla="*/ 3394386 h 4398150"/>
              <a:gd name="connsiteX4" fmla="*/ 2826416 w 4985838"/>
              <a:gd name="connsiteY4" fmla="*/ 4396177 h 4398150"/>
              <a:gd name="connsiteX5" fmla="*/ 1151298 w 4985838"/>
              <a:gd name="connsiteY5" fmla="*/ 3591778 h 4398150"/>
              <a:gd name="connsiteX6" fmla="*/ 455 w 4985838"/>
              <a:gd name="connsiteY6" fmla="*/ 2388594 h 4398150"/>
              <a:gd name="connsiteX7" fmla="*/ 1275490 w 4985838"/>
              <a:gd name="connsiteY7" fmla="*/ 832888 h 4398150"/>
              <a:gd name="connsiteX8" fmla="*/ 2469526 w 4985838"/>
              <a:gd name="connsiteY8" fmla="*/ 13689 h 4398150"/>
              <a:gd name="connsiteX9" fmla="*/ 3401531 w 4985838"/>
              <a:gd name="connsiteY9" fmla="*/ 417802 h 4398150"/>
              <a:gd name="connsiteX0" fmla="*/ 3401511 w 4985818"/>
              <a:gd name="connsiteY0" fmla="*/ 417802 h 4240145"/>
              <a:gd name="connsiteX1" fmla="*/ 4578095 w 4985818"/>
              <a:gd name="connsiteY1" fmla="*/ 1603595 h 4240145"/>
              <a:gd name="connsiteX2" fmla="*/ 4974638 w 4985818"/>
              <a:gd name="connsiteY2" fmla="*/ 2580401 h 4240145"/>
              <a:gd name="connsiteX3" fmla="*/ 4275803 w 4985818"/>
              <a:gd name="connsiteY3" fmla="*/ 3394386 h 4240145"/>
              <a:gd name="connsiteX4" fmla="*/ 2692454 w 4985818"/>
              <a:gd name="connsiteY4" fmla="*/ 4238103 h 4240145"/>
              <a:gd name="connsiteX5" fmla="*/ 1151278 w 4985818"/>
              <a:gd name="connsiteY5" fmla="*/ 3591778 h 4240145"/>
              <a:gd name="connsiteX6" fmla="*/ 435 w 4985818"/>
              <a:gd name="connsiteY6" fmla="*/ 2388594 h 4240145"/>
              <a:gd name="connsiteX7" fmla="*/ 1275470 w 4985818"/>
              <a:gd name="connsiteY7" fmla="*/ 832888 h 4240145"/>
              <a:gd name="connsiteX8" fmla="*/ 2469506 w 4985818"/>
              <a:gd name="connsiteY8" fmla="*/ 13689 h 4240145"/>
              <a:gd name="connsiteX9" fmla="*/ 3401511 w 4985818"/>
              <a:gd name="connsiteY9" fmla="*/ 417802 h 4240145"/>
              <a:gd name="connsiteX0" fmla="*/ 3401511 w 4985818"/>
              <a:gd name="connsiteY0" fmla="*/ 417802 h 4329410"/>
              <a:gd name="connsiteX1" fmla="*/ 4578095 w 4985818"/>
              <a:gd name="connsiteY1" fmla="*/ 1603595 h 4329410"/>
              <a:gd name="connsiteX2" fmla="*/ 4974638 w 4985818"/>
              <a:gd name="connsiteY2" fmla="*/ 2580401 h 4329410"/>
              <a:gd name="connsiteX3" fmla="*/ 4275803 w 4985818"/>
              <a:gd name="connsiteY3" fmla="*/ 3394386 h 4329410"/>
              <a:gd name="connsiteX4" fmla="*/ 2692454 w 4985818"/>
              <a:gd name="connsiteY4" fmla="*/ 4238103 h 4329410"/>
              <a:gd name="connsiteX5" fmla="*/ 1151278 w 4985818"/>
              <a:gd name="connsiteY5" fmla="*/ 3591778 h 4329410"/>
              <a:gd name="connsiteX6" fmla="*/ 435 w 4985818"/>
              <a:gd name="connsiteY6" fmla="*/ 2388594 h 4329410"/>
              <a:gd name="connsiteX7" fmla="*/ 1275470 w 4985818"/>
              <a:gd name="connsiteY7" fmla="*/ 832888 h 4329410"/>
              <a:gd name="connsiteX8" fmla="*/ 2469506 w 4985818"/>
              <a:gd name="connsiteY8" fmla="*/ 13689 h 4329410"/>
              <a:gd name="connsiteX9" fmla="*/ 3401511 w 4985818"/>
              <a:gd name="connsiteY9" fmla="*/ 417802 h 4329410"/>
              <a:gd name="connsiteX0" fmla="*/ 3401534 w 4985841"/>
              <a:gd name="connsiteY0" fmla="*/ 417802 h 4310488"/>
              <a:gd name="connsiteX1" fmla="*/ 4578118 w 4985841"/>
              <a:gd name="connsiteY1" fmla="*/ 1603595 h 4310488"/>
              <a:gd name="connsiteX2" fmla="*/ 4974661 w 4985841"/>
              <a:gd name="connsiteY2" fmla="*/ 2580401 h 4310488"/>
              <a:gd name="connsiteX3" fmla="*/ 4275826 w 4985841"/>
              <a:gd name="connsiteY3" fmla="*/ 3394386 h 4310488"/>
              <a:gd name="connsiteX4" fmla="*/ 2922690 w 4985841"/>
              <a:gd name="connsiteY4" fmla="*/ 4217485 h 4310488"/>
              <a:gd name="connsiteX5" fmla="*/ 1151301 w 4985841"/>
              <a:gd name="connsiteY5" fmla="*/ 3591778 h 4310488"/>
              <a:gd name="connsiteX6" fmla="*/ 458 w 4985841"/>
              <a:gd name="connsiteY6" fmla="*/ 2388594 h 4310488"/>
              <a:gd name="connsiteX7" fmla="*/ 1275493 w 4985841"/>
              <a:gd name="connsiteY7" fmla="*/ 832888 h 4310488"/>
              <a:gd name="connsiteX8" fmla="*/ 2469529 w 4985841"/>
              <a:gd name="connsiteY8" fmla="*/ 13689 h 4310488"/>
              <a:gd name="connsiteX9" fmla="*/ 3401534 w 4985841"/>
              <a:gd name="connsiteY9" fmla="*/ 417802 h 4310488"/>
              <a:gd name="connsiteX0" fmla="*/ 3401534 w 4985841"/>
              <a:gd name="connsiteY0" fmla="*/ 417802 h 4310488"/>
              <a:gd name="connsiteX1" fmla="*/ 4578118 w 4985841"/>
              <a:gd name="connsiteY1" fmla="*/ 1603595 h 4310488"/>
              <a:gd name="connsiteX2" fmla="*/ 4974661 w 4985841"/>
              <a:gd name="connsiteY2" fmla="*/ 2580401 h 4310488"/>
              <a:gd name="connsiteX3" fmla="*/ 4275826 w 4985841"/>
              <a:gd name="connsiteY3" fmla="*/ 3394386 h 4310488"/>
              <a:gd name="connsiteX4" fmla="*/ 2922690 w 4985841"/>
              <a:gd name="connsiteY4" fmla="*/ 4217485 h 4310488"/>
              <a:gd name="connsiteX5" fmla="*/ 1151301 w 4985841"/>
              <a:gd name="connsiteY5" fmla="*/ 3591778 h 4310488"/>
              <a:gd name="connsiteX6" fmla="*/ 458 w 4985841"/>
              <a:gd name="connsiteY6" fmla="*/ 2388594 h 4310488"/>
              <a:gd name="connsiteX7" fmla="*/ 1275493 w 4985841"/>
              <a:gd name="connsiteY7" fmla="*/ 832888 h 4310488"/>
              <a:gd name="connsiteX8" fmla="*/ 2469529 w 4985841"/>
              <a:gd name="connsiteY8" fmla="*/ 13689 h 4310488"/>
              <a:gd name="connsiteX9" fmla="*/ 3401534 w 4985841"/>
              <a:gd name="connsiteY9" fmla="*/ 417802 h 4310488"/>
              <a:gd name="connsiteX0" fmla="*/ 3402837 w 4987144"/>
              <a:gd name="connsiteY0" fmla="*/ 417802 h 4310488"/>
              <a:gd name="connsiteX1" fmla="*/ 4579421 w 4987144"/>
              <a:gd name="connsiteY1" fmla="*/ 1603595 h 4310488"/>
              <a:gd name="connsiteX2" fmla="*/ 4975964 w 4987144"/>
              <a:gd name="connsiteY2" fmla="*/ 2580401 h 4310488"/>
              <a:gd name="connsiteX3" fmla="*/ 4277129 w 4987144"/>
              <a:gd name="connsiteY3" fmla="*/ 3394386 h 4310488"/>
              <a:gd name="connsiteX4" fmla="*/ 2923993 w 4987144"/>
              <a:gd name="connsiteY4" fmla="*/ 4217485 h 4310488"/>
              <a:gd name="connsiteX5" fmla="*/ 1152604 w 4987144"/>
              <a:gd name="connsiteY5" fmla="*/ 3591778 h 4310488"/>
              <a:gd name="connsiteX6" fmla="*/ 1761 w 4987144"/>
              <a:gd name="connsiteY6" fmla="*/ 2388594 h 4310488"/>
              <a:gd name="connsiteX7" fmla="*/ 1276796 w 4987144"/>
              <a:gd name="connsiteY7" fmla="*/ 832888 h 4310488"/>
              <a:gd name="connsiteX8" fmla="*/ 2470832 w 4987144"/>
              <a:gd name="connsiteY8" fmla="*/ 13689 h 4310488"/>
              <a:gd name="connsiteX9" fmla="*/ 3402837 w 4987144"/>
              <a:gd name="connsiteY9" fmla="*/ 417802 h 4310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87144" h="4310488">
                <a:moveTo>
                  <a:pt x="3402837" y="417802"/>
                </a:moveTo>
                <a:cubicBezTo>
                  <a:pt x="3539810" y="689105"/>
                  <a:pt x="4192704" y="1381999"/>
                  <a:pt x="4579421" y="1603595"/>
                </a:cubicBezTo>
                <a:cubicBezTo>
                  <a:pt x="4908580" y="1792209"/>
                  <a:pt x="5026346" y="2281936"/>
                  <a:pt x="4975964" y="2580401"/>
                </a:cubicBezTo>
                <a:cubicBezTo>
                  <a:pt x="4925582" y="2878866"/>
                  <a:pt x="4753066" y="3293358"/>
                  <a:pt x="4277129" y="3394386"/>
                </a:cubicBezTo>
                <a:cubicBezTo>
                  <a:pt x="3801192" y="3495414"/>
                  <a:pt x="3457304" y="3882184"/>
                  <a:pt x="2923993" y="4217485"/>
                </a:cubicBezTo>
                <a:cubicBezTo>
                  <a:pt x="2390682" y="4552786"/>
                  <a:pt x="1639643" y="3896593"/>
                  <a:pt x="1152604" y="3591778"/>
                </a:cubicBezTo>
                <a:cubicBezTo>
                  <a:pt x="665565" y="3286963"/>
                  <a:pt x="-39866" y="3068337"/>
                  <a:pt x="1761" y="2388594"/>
                </a:cubicBezTo>
                <a:cubicBezTo>
                  <a:pt x="43388" y="1708851"/>
                  <a:pt x="592086" y="955173"/>
                  <a:pt x="1276796" y="832888"/>
                </a:cubicBezTo>
                <a:cubicBezTo>
                  <a:pt x="1961506" y="710603"/>
                  <a:pt x="2116492" y="82870"/>
                  <a:pt x="2470832" y="13689"/>
                </a:cubicBezTo>
                <a:cubicBezTo>
                  <a:pt x="2825172" y="-55492"/>
                  <a:pt x="3265864" y="146499"/>
                  <a:pt x="3402837" y="417802"/>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318318915"/>
      </p:ext>
    </p:extLst>
  </p:cSld>
  <p:clrMapOvr>
    <a:masterClrMapping/>
  </p:clrMapOvr>
  <p:extLst>
    <p:ext uri="{DCECCB84-F9BA-43D5-87BE-67443E8EF086}">
      <p15:sldGuideLst xmlns:p15="http://schemas.microsoft.com/office/powerpoint/2012/main">
        <p15:guide id="1" orient="horz" pos="709">
          <p15:clr>
            <a:srgbClr val="FBAE40"/>
          </p15:clr>
        </p15:guide>
        <p15:guide id="2" orient="horz" pos="640">
          <p15:clr>
            <a:srgbClr val="FBAE40"/>
          </p15:clr>
        </p15:guide>
        <p15:guide id="3" orient="horz" pos="3861">
          <p15:clr>
            <a:srgbClr val="FBAE40"/>
          </p15:clr>
        </p15:guide>
        <p15:guide id="4" orient="horz" pos="3929">
          <p15:clr>
            <a:srgbClr val="FBAE40"/>
          </p15:clr>
        </p15:guide>
        <p15:guide id="5" pos="3840">
          <p15:clr>
            <a:srgbClr val="FBAE40"/>
          </p15:clr>
        </p15:guide>
        <p15:guide id="6" pos="415">
          <p15:clr>
            <a:srgbClr val="FBAE40"/>
          </p15:clr>
        </p15:guide>
        <p15:guide id="7" pos="7265">
          <p15:clr>
            <a:srgbClr val="FBAE40"/>
          </p15:clr>
        </p15:guide>
        <p15:guide id="8" orient="horz" pos="216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79D6001-A625-DCFA-05EE-6A806202700F}"/>
              </a:ext>
            </a:extLst>
          </p:cNvPr>
          <p:cNvSpPr>
            <a:spLocks noGrp="1"/>
          </p:cNvSpPr>
          <p:nvPr>
            <p:ph type="title" hasCustomPrompt="1"/>
          </p:nvPr>
        </p:nvSpPr>
        <p:spPr>
          <a:xfrm>
            <a:off x="1225690" y="392418"/>
            <a:ext cx="3462228" cy="535531"/>
          </a:xfrm>
          <a:prstGeom prst="rect">
            <a:avLst/>
          </a:prstGeom>
        </p:spPr>
        <p:txBody>
          <a:bodyPr>
            <a:spAutoFit/>
          </a:bodyPr>
          <a:lstStyle>
            <a:lvl1pPr>
              <a:defRPr sz="3200">
                <a:solidFill>
                  <a:schemeClr val="bg1"/>
                </a:solidFill>
              </a:defRPr>
            </a:lvl1pPr>
          </a:lstStyle>
          <a:p>
            <a:r>
              <a:rPr lang="zh-CN" altLang="en-US" dirty="0"/>
              <a:t>单击此处编辑标题</a:t>
            </a:r>
          </a:p>
        </p:txBody>
      </p:sp>
      <p:sp>
        <p:nvSpPr>
          <p:cNvPr id="21" name="任意多边形: 形状 20">
            <a:extLst>
              <a:ext uri="{FF2B5EF4-FFF2-40B4-BE49-F238E27FC236}">
                <a16:creationId xmlns:a16="http://schemas.microsoft.com/office/drawing/2014/main" id="{5BFD703A-19A0-D4D7-4194-FF251FF7BF5D}"/>
              </a:ext>
            </a:extLst>
          </p:cNvPr>
          <p:cNvSpPr/>
          <p:nvPr userDrawn="1"/>
        </p:nvSpPr>
        <p:spPr>
          <a:xfrm>
            <a:off x="666346" y="392417"/>
            <a:ext cx="599751" cy="480131"/>
          </a:xfrm>
          <a:custGeom>
            <a:avLst/>
            <a:gdLst>
              <a:gd name="connsiteX0" fmla="*/ 2685568 w 4974512"/>
              <a:gd name="connsiteY0" fmla="*/ 932 h 4618497"/>
              <a:gd name="connsiteX1" fmla="*/ 4104923 w 4974512"/>
              <a:gd name="connsiteY1" fmla="*/ 1255453 h 4618497"/>
              <a:gd name="connsiteX2" fmla="*/ 4974450 w 4974512"/>
              <a:gd name="connsiteY2" fmla="*/ 2802698 h 4618497"/>
              <a:gd name="connsiteX3" fmla="*/ 4053773 w 4974512"/>
              <a:gd name="connsiteY3" fmla="*/ 3788502 h 4618497"/>
              <a:gd name="connsiteX4" fmla="*/ 2826208 w 4974512"/>
              <a:gd name="connsiteY4" fmla="*/ 4618474 h 4618497"/>
              <a:gd name="connsiteX5" fmla="*/ 1151090 w 4974512"/>
              <a:gd name="connsiteY5" fmla="*/ 3814075 h 4618497"/>
              <a:gd name="connsiteX6" fmla="*/ 247 w 4974512"/>
              <a:gd name="connsiteY6" fmla="*/ 2610891 h 4618497"/>
              <a:gd name="connsiteX7" fmla="*/ 1074368 w 4974512"/>
              <a:gd name="connsiteY7" fmla="*/ 1268240 h 4618497"/>
              <a:gd name="connsiteX8" fmla="*/ 2532103 w 4974512"/>
              <a:gd name="connsiteY8" fmla="*/ 2312 h 4618497"/>
              <a:gd name="connsiteX9" fmla="*/ 2685568 w 4974512"/>
              <a:gd name="connsiteY9" fmla="*/ 932 h 4618497"/>
              <a:gd name="connsiteX0" fmla="*/ 3325980 w 4974539"/>
              <a:gd name="connsiteY0" fmla="*/ 129240 h 4616222"/>
              <a:gd name="connsiteX1" fmla="*/ 4104923 w 4974539"/>
              <a:gd name="connsiteY1" fmla="*/ 1253178 h 4616222"/>
              <a:gd name="connsiteX2" fmla="*/ 4974450 w 4974539"/>
              <a:gd name="connsiteY2" fmla="*/ 2800423 h 4616222"/>
              <a:gd name="connsiteX3" fmla="*/ 4053773 w 4974539"/>
              <a:gd name="connsiteY3" fmla="*/ 3786227 h 4616222"/>
              <a:gd name="connsiteX4" fmla="*/ 2826208 w 4974539"/>
              <a:gd name="connsiteY4" fmla="*/ 4616199 h 4616222"/>
              <a:gd name="connsiteX5" fmla="*/ 1151090 w 4974539"/>
              <a:gd name="connsiteY5" fmla="*/ 3811800 h 4616222"/>
              <a:gd name="connsiteX6" fmla="*/ 247 w 4974539"/>
              <a:gd name="connsiteY6" fmla="*/ 2608616 h 4616222"/>
              <a:gd name="connsiteX7" fmla="*/ 1074368 w 4974539"/>
              <a:gd name="connsiteY7" fmla="*/ 1265965 h 4616222"/>
              <a:gd name="connsiteX8" fmla="*/ 2532103 w 4974539"/>
              <a:gd name="connsiteY8" fmla="*/ 37 h 4616222"/>
              <a:gd name="connsiteX9" fmla="*/ 3325980 w 4974539"/>
              <a:gd name="connsiteY9" fmla="*/ 129240 h 4616222"/>
              <a:gd name="connsiteX0" fmla="*/ 3325980 w 4974539"/>
              <a:gd name="connsiteY0" fmla="*/ 19 h 4487001"/>
              <a:gd name="connsiteX1" fmla="*/ 4104923 w 4974539"/>
              <a:gd name="connsiteY1" fmla="*/ 1123957 h 4487001"/>
              <a:gd name="connsiteX2" fmla="*/ 4974450 w 4974539"/>
              <a:gd name="connsiteY2" fmla="*/ 2671202 h 4487001"/>
              <a:gd name="connsiteX3" fmla="*/ 4053773 w 4974539"/>
              <a:gd name="connsiteY3" fmla="*/ 3657006 h 4487001"/>
              <a:gd name="connsiteX4" fmla="*/ 2826208 w 4974539"/>
              <a:gd name="connsiteY4" fmla="*/ 4486978 h 4487001"/>
              <a:gd name="connsiteX5" fmla="*/ 1151090 w 4974539"/>
              <a:gd name="connsiteY5" fmla="*/ 3682579 h 4487001"/>
              <a:gd name="connsiteX6" fmla="*/ 247 w 4974539"/>
              <a:gd name="connsiteY6" fmla="*/ 2479395 h 4487001"/>
              <a:gd name="connsiteX7" fmla="*/ 1074368 w 4974539"/>
              <a:gd name="connsiteY7" fmla="*/ 1136744 h 4487001"/>
              <a:gd name="connsiteX8" fmla="*/ 2469318 w 4974539"/>
              <a:gd name="connsiteY8" fmla="*/ 104490 h 4487001"/>
              <a:gd name="connsiteX9" fmla="*/ 3325980 w 4974539"/>
              <a:gd name="connsiteY9" fmla="*/ 19 h 4487001"/>
              <a:gd name="connsiteX0" fmla="*/ 3401323 w 4974537"/>
              <a:gd name="connsiteY0" fmla="*/ 404125 h 4382523"/>
              <a:gd name="connsiteX1" fmla="*/ 4104923 w 4974537"/>
              <a:gd name="connsiteY1" fmla="*/ 1019479 h 4382523"/>
              <a:gd name="connsiteX2" fmla="*/ 4974450 w 4974537"/>
              <a:gd name="connsiteY2" fmla="*/ 2566724 h 4382523"/>
              <a:gd name="connsiteX3" fmla="*/ 4053773 w 4974537"/>
              <a:gd name="connsiteY3" fmla="*/ 3552528 h 4382523"/>
              <a:gd name="connsiteX4" fmla="*/ 2826208 w 4974537"/>
              <a:gd name="connsiteY4" fmla="*/ 4382500 h 4382523"/>
              <a:gd name="connsiteX5" fmla="*/ 1151090 w 4974537"/>
              <a:gd name="connsiteY5" fmla="*/ 3578101 h 4382523"/>
              <a:gd name="connsiteX6" fmla="*/ 247 w 4974537"/>
              <a:gd name="connsiteY6" fmla="*/ 2374917 h 4382523"/>
              <a:gd name="connsiteX7" fmla="*/ 1074368 w 4974537"/>
              <a:gd name="connsiteY7" fmla="*/ 1032266 h 4382523"/>
              <a:gd name="connsiteX8" fmla="*/ 2469318 w 4974537"/>
              <a:gd name="connsiteY8" fmla="*/ 12 h 4382523"/>
              <a:gd name="connsiteX9" fmla="*/ 3401323 w 4974537"/>
              <a:gd name="connsiteY9" fmla="*/ 404125 h 4382523"/>
              <a:gd name="connsiteX0" fmla="*/ 3402133 w 4975347"/>
              <a:gd name="connsiteY0" fmla="*/ 404125 h 4382523"/>
              <a:gd name="connsiteX1" fmla="*/ 4105733 w 4975347"/>
              <a:gd name="connsiteY1" fmla="*/ 1019479 h 4382523"/>
              <a:gd name="connsiteX2" fmla="*/ 4975260 w 4975347"/>
              <a:gd name="connsiteY2" fmla="*/ 2566724 h 4382523"/>
              <a:gd name="connsiteX3" fmla="*/ 4054583 w 4975347"/>
              <a:gd name="connsiteY3" fmla="*/ 3552528 h 4382523"/>
              <a:gd name="connsiteX4" fmla="*/ 2827018 w 4975347"/>
              <a:gd name="connsiteY4" fmla="*/ 4382500 h 4382523"/>
              <a:gd name="connsiteX5" fmla="*/ 1151900 w 4975347"/>
              <a:gd name="connsiteY5" fmla="*/ 3578101 h 4382523"/>
              <a:gd name="connsiteX6" fmla="*/ 1057 w 4975347"/>
              <a:gd name="connsiteY6" fmla="*/ 2374917 h 4382523"/>
              <a:gd name="connsiteX7" fmla="*/ 1338877 w 4975347"/>
              <a:gd name="connsiteY7" fmla="*/ 606155 h 4382523"/>
              <a:gd name="connsiteX8" fmla="*/ 2470128 w 4975347"/>
              <a:gd name="connsiteY8" fmla="*/ 12 h 4382523"/>
              <a:gd name="connsiteX9" fmla="*/ 3402133 w 4975347"/>
              <a:gd name="connsiteY9" fmla="*/ 404125 h 4382523"/>
              <a:gd name="connsiteX0" fmla="*/ 3402133 w 4975347"/>
              <a:gd name="connsiteY0" fmla="*/ 404125 h 4382523"/>
              <a:gd name="connsiteX1" fmla="*/ 4105733 w 4975347"/>
              <a:gd name="connsiteY1" fmla="*/ 1019479 h 4382523"/>
              <a:gd name="connsiteX2" fmla="*/ 4975260 w 4975347"/>
              <a:gd name="connsiteY2" fmla="*/ 2566724 h 4382523"/>
              <a:gd name="connsiteX3" fmla="*/ 4054583 w 4975347"/>
              <a:gd name="connsiteY3" fmla="*/ 3552528 h 4382523"/>
              <a:gd name="connsiteX4" fmla="*/ 2827018 w 4975347"/>
              <a:gd name="connsiteY4" fmla="*/ 4382500 h 4382523"/>
              <a:gd name="connsiteX5" fmla="*/ 1151900 w 4975347"/>
              <a:gd name="connsiteY5" fmla="*/ 3578101 h 4382523"/>
              <a:gd name="connsiteX6" fmla="*/ 1057 w 4975347"/>
              <a:gd name="connsiteY6" fmla="*/ 2374917 h 4382523"/>
              <a:gd name="connsiteX7" fmla="*/ 1338877 w 4975347"/>
              <a:gd name="connsiteY7" fmla="*/ 606155 h 4382523"/>
              <a:gd name="connsiteX8" fmla="*/ 2470128 w 4975347"/>
              <a:gd name="connsiteY8" fmla="*/ 12 h 4382523"/>
              <a:gd name="connsiteX9" fmla="*/ 3402133 w 4975347"/>
              <a:gd name="connsiteY9" fmla="*/ 404125 h 4382523"/>
              <a:gd name="connsiteX0" fmla="*/ 3402133 w 4975347"/>
              <a:gd name="connsiteY0" fmla="*/ 404271 h 4382669"/>
              <a:gd name="connsiteX1" fmla="*/ 4105733 w 4975347"/>
              <a:gd name="connsiteY1" fmla="*/ 1019625 h 4382669"/>
              <a:gd name="connsiteX2" fmla="*/ 4975260 w 4975347"/>
              <a:gd name="connsiteY2" fmla="*/ 2566870 h 4382669"/>
              <a:gd name="connsiteX3" fmla="*/ 4054583 w 4975347"/>
              <a:gd name="connsiteY3" fmla="*/ 3552674 h 4382669"/>
              <a:gd name="connsiteX4" fmla="*/ 2827018 w 4975347"/>
              <a:gd name="connsiteY4" fmla="*/ 4382646 h 4382669"/>
              <a:gd name="connsiteX5" fmla="*/ 1151900 w 4975347"/>
              <a:gd name="connsiteY5" fmla="*/ 3578247 h 4382669"/>
              <a:gd name="connsiteX6" fmla="*/ 1057 w 4975347"/>
              <a:gd name="connsiteY6" fmla="*/ 2375063 h 4382669"/>
              <a:gd name="connsiteX7" fmla="*/ 1338877 w 4975347"/>
              <a:gd name="connsiteY7" fmla="*/ 606301 h 4382669"/>
              <a:gd name="connsiteX8" fmla="*/ 2470128 w 4975347"/>
              <a:gd name="connsiteY8" fmla="*/ 158 h 4382669"/>
              <a:gd name="connsiteX9" fmla="*/ 3402133 w 4975347"/>
              <a:gd name="connsiteY9" fmla="*/ 404271 h 4382669"/>
              <a:gd name="connsiteX0" fmla="*/ 3402133 w 4994615"/>
              <a:gd name="connsiteY0" fmla="*/ 404271 h 4382669"/>
              <a:gd name="connsiteX1" fmla="*/ 4578717 w 4994615"/>
              <a:gd name="connsiteY1" fmla="*/ 1590064 h 4382669"/>
              <a:gd name="connsiteX2" fmla="*/ 4975260 w 4994615"/>
              <a:gd name="connsiteY2" fmla="*/ 2566870 h 4382669"/>
              <a:gd name="connsiteX3" fmla="*/ 4054583 w 4994615"/>
              <a:gd name="connsiteY3" fmla="*/ 3552674 h 4382669"/>
              <a:gd name="connsiteX4" fmla="*/ 2827018 w 4994615"/>
              <a:gd name="connsiteY4" fmla="*/ 4382646 h 4382669"/>
              <a:gd name="connsiteX5" fmla="*/ 1151900 w 4994615"/>
              <a:gd name="connsiteY5" fmla="*/ 3578247 h 4382669"/>
              <a:gd name="connsiteX6" fmla="*/ 1057 w 4994615"/>
              <a:gd name="connsiteY6" fmla="*/ 2375063 h 4382669"/>
              <a:gd name="connsiteX7" fmla="*/ 1338877 w 4994615"/>
              <a:gd name="connsiteY7" fmla="*/ 606301 h 4382669"/>
              <a:gd name="connsiteX8" fmla="*/ 2470128 w 4994615"/>
              <a:gd name="connsiteY8" fmla="*/ 158 h 4382669"/>
              <a:gd name="connsiteX9" fmla="*/ 3402133 w 4994615"/>
              <a:gd name="connsiteY9" fmla="*/ 404271 h 4382669"/>
              <a:gd name="connsiteX0" fmla="*/ 3402133 w 4994615"/>
              <a:gd name="connsiteY0" fmla="*/ 404280 h 4382678"/>
              <a:gd name="connsiteX1" fmla="*/ 4578717 w 4994615"/>
              <a:gd name="connsiteY1" fmla="*/ 1590073 h 4382678"/>
              <a:gd name="connsiteX2" fmla="*/ 4975260 w 4994615"/>
              <a:gd name="connsiteY2" fmla="*/ 2566879 h 4382678"/>
              <a:gd name="connsiteX3" fmla="*/ 4054583 w 4994615"/>
              <a:gd name="connsiteY3" fmla="*/ 3552683 h 4382678"/>
              <a:gd name="connsiteX4" fmla="*/ 2827018 w 4994615"/>
              <a:gd name="connsiteY4" fmla="*/ 4382655 h 4382678"/>
              <a:gd name="connsiteX5" fmla="*/ 1151900 w 4994615"/>
              <a:gd name="connsiteY5" fmla="*/ 3578256 h 4382678"/>
              <a:gd name="connsiteX6" fmla="*/ 1057 w 4994615"/>
              <a:gd name="connsiteY6" fmla="*/ 2375072 h 4382678"/>
              <a:gd name="connsiteX7" fmla="*/ 1338877 w 4994615"/>
              <a:gd name="connsiteY7" fmla="*/ 606310 h 4382678"/>
              <a:gd name="connsiteX8" fmla="*/ 2470128 w 4994615"/>
              <a:gd name="connsiteY8" fmla="*/ 167 h 4382678"/>
              <a:gd name="connsiteX9" fmla="*/ 3402133 w 4994615"/>
              <a:gd name="connsiteY9" fmla="*/ 404280 h 4382678"/>
              <a:gd name="connsiteX0" fmla="*/ 3402133 w 4994615"/>
              <a:gd name="connsiteY0" fmla="*/ 404551 h 4382949"/>
              <a:gd name="connsiteX1" fmla="*/ 4578717 w 4994615"/>
              <a:gd name="connsiteY1" fmla="*/ 1590344 h 4382949"/>
              <a:gd name="connsiteX2" fmla="*/ 4975260 w 4994615"/>
              <a:gd name="connsiteY2" fmla="*/ 2567150 h 4382949"/>
              <a:gd name="connsiteX3" fmla="*/ 4054583 w 4994615"/>
              <a:gd name="connsiteY3" fmla="*/ 3552954 h 4382949"/>
              <a:gd name="connsiteX4" fmla="*/ 2827018 w 4994615"/>
              <a:gd name="connsiteY4" fmla="*/ 4382926 h 4382949"/>
              <a:gd name="connsiteX5" fmla="*/ 1151900 w 4994615"/>
              <a:gd name="connsiteY5" fmla="*/ 3578527 h 4382949"/>
              <a:gd name="connsiteX6" fmla="*/ 1057 w 4994615"/>
              <a:gd name="connsiteY6" fmla="*/ 2375343 h 4382949"/>
              <a:gd name="connsiteX7" fmla="*/ 1338877 w 4994615"/>
              <a:gd name="connsiteY7" fmla="*/ 606581 h 4382949"/>
              <a:gd name="connsiteX8" fmla="*/ 2470128 w 4994615"/>
              <a:gd name="connsiteY8" fmla="*/ 438 h 4382949"/>
              <a:gd name="connsiteX9" fmla="*/ 3402133 w 4994615"/>
              <a:gd name="connsiteY9" fmla="*/ 404551 h 4382949"/>
              <a:gd name="connsiteX0" fmla="*/ 3402133 w 4999313"/>
              <a:gd name="connsiteY0" fmla="*/ 404551 h 4382949"/>
              <a:gd name="connsiteX1" fmla="*/ 4578717 w 4999313"/>
              <a:gd name="connsiteY1" fmla="*/ 1590344 h 4382949"/>
              <a:gd name="connsiteX2" fmla="*/ 4975260 w 4999313"/>
              <a:gd name="connsiteY2" fmla="*/ 2567150 h 4382949"/>
              <a:gd name="connsiteX3" fmla="*/ 4054583 w 4999313"/>
              <a:gd name="connsiteY3" fmla="*/ 3552954 h 4382949"/>
              <a:gd name="connsiteX4" fmla="*/ 2827018 w 4999313"/>
              <a:gd name="connsiteY4" fmla="*/ 4382926 h 4382949"/>
              <a:gd name="connsiteX5" fmla="*/ 1151900 w 4999313"/>
              <a:gd name="connsiteY5" fmla="*/ 3578527 h 4382949"/>
              <a:gd name="connsiteX6" fmla="*/ 1057 w 4999313"/>
              <a:gd name="connsiteY6" fmla="*/ 2375343 h 4382949"/>
              <a:gd name="connsiteX7" fmla="*/ 1338877 w 4999313"/>
              <a:gd name="connsiteY7" fmla="*/ 606581 h 4382949"/>
              <a:gd name="connsiteX8" fmla="*/ 2470128 w 4999313"/>
              <a:gd name="connsiteY8" fmla="*/ 438 h 4382949"/>
              <a:gd name="connsiteX9" fmla="*/ 3402133 w 4999313"/>
              <a:gd name="connsiteY9" fmla="*/ 404551 h 4382949"/>
              <a:gd name="connsiteX0" fmla="*/ 3402133 w 4986440"/>
              <a:gd name="connsiteY0" fmla="*/ 404551 h 4384220"/>
              <a:gd name="connsiteX1" fmla="*/ 4578717 w 4986440"/>
              <a:gd name="connsiteY1" fmla="*/ 1590344 h 4384220"/>
              <a:gd name="connsiteX2" fmla="*/ 4975260 w 4986440"/>
              <a:gd name="connsiteY2" fmla="*/ 2567150 h 4384220"/>
              <a:gd name="connsiteX3" fmla="*/ 4276425 w 4986440"/>
              <a:gd name="connsiteY3" fmla="*/ 3381135 h 4384220"/>
              <a:gd name="connsiteX4" fmla="*/ 2827018 w 4986440"/>
              <a:gd name="connsiteY4" fmla="*/ 4382926 h 4384220"/>
              <a:gd name="connsiteX5" fmla="*/ 1151900 w 4986440"/>
              <a:gd name="connsiteY5" fmla="*/ 3578527 h 4384220"/>
              <a:gd name="connsiteX6" fmla="*/ 1057 w 4986440"/>
              <a:gd name="connsiteY6" fmla="*/ 2375343 h 4384220"/>
              <a:gd name="connsiteX7" fmla="*/ 1338877 w 4986440"/>
              <a:gd name="connsiteY7" fmla="*/ 606581 h 4384220"/>
              <a:gd name="connsiteX8" fmla="*/ 2470128 w 4986440"/>
              <a:gd name="connsiteY8" fmla="*/ 438 h 4384220"/>
              <a:gd name="connsiteX9" fmla="*/ 3402133 w 4986440"/>
              <a:gd name="connsiteY9" fmla="*/ 404551 h 4384220"/>
              <a:gd name="connsiteX0" fmla="*/ 3402133 w 4986440"/>
              <a:gd name="connsiteY0" fmla="*/ 404551 h 4384220"/>
              <a:gd name="connsiteX1" fmla="*/ 4578717 w 4986440"/>
              <a:gd name="connsiteY1" fmla="*/ 1590344 h 4384220"/>
              <a:gd name="connsiteX2" fmla="*/ 4975260 w 4986440"/>
              <a:gd name="connsiteY2" fmla="*/ 2567150 h 4384220"/>
              <a:gd name="connsiteX3" fmla="*/ 4276425 w 4986440"/>
              <a:gd name="connsiteY3" fmla="*/ 3381135 h 4384220"/>
              <a:gd name="connsiteX4" fmla="*/ 2827018 w 4986440"/>
              <a:gd name="connsiteY4" fmla="*/ 4382926 h 4384220"/>
              <a:gd name="connsiteX5" fmla="*/ 1151900 w 4986440"/>
              <a:gd name="connsiteY5" fmla="*/ 3578527 h 4384220"/>
              <a:gd name="connsiteX6" fmla="*/ 1057 w 4986440"/>
              <a:gd name="connsiteY6" fmla="*/ 2375343 h 4384220"/>
              <a:gd name="connsiteX7" fmla="*/ 1338877 w 4986440"/>
              <a:gd name="connsiteY7" fmla="*/ 606581 h 4384220"/>
              <a:gd name="connsiteX8" fmla="*/ 2470128 w 4986440"/>
              <a:gd name="connsiteY8" fmla="*/ 438 h 4384220"/>
              <a:gd name="connsiteX9" fmla="*/ 3402133 w 4986440"/>
              <a:gd name="connsiteY9" fmla="*/ 404551 h 4384220"/>
              <a:gd name="connsiteX0" fmla="*/ 3410705 w 4995012"/>
              <a:gd name="connsiteY0" fmla="*/ 404551 h 4384220"/>
              <a:gd name="connsiteX1" fmla="*/ 4587289 w 4995012"/>
              <a:gd name="connsiteY1" fmla="*/ 1590344 h 4384220"/>
              <a:gd name="connsiteX2" fmla="*/ 4983832 w 4995012"/>
              <a:gd name="connsiteY2" fmla="*/ 2567150 h 4384220"/>
              <a:gd name="connsiteX3" fmla="*/ 4284997 w 4995012"/>
              <a:gd name="connsiteY3" fmla="*/ 3381135 h 4384220"/>
              <a:gd name="connsiteX4" fmla="*/ 2835590 w 4995012"/>
              <a:gd name="connsiteY4" fmla="*/ 4382926 h 4384220"/>
              <a:gd name="connsiteX5" fmla="*/ 1160472 w 4995012"/>
              <a:gd name="connsiteY5" fmla="*/ 3578527 h 4384220"/>
              <a:gd name="connsiteX6" fmla="*/ 9629 w 4995012"/>
              <a:gd name="connsiteY6" fmla="*/ 2375343 h 4384220"/>
              <a:gd name="connsiteX7" fmla="*/ 1347449 w 4995012"/>
              <a:gd name="connsiteY7" fmla="*/ 606581 h 4384220"/>
              <a:gd name="connsiteX8" fmla="*/ 2478700 w 4995012"/>
              <a:gd name="connsiteY8" fmla="*/ 438 h 4384220"/>
              <a:gd name="connsiteX9" fmla="*/ 3410705 w 4995012"/>
              <a:gd name="connsiteY9" fmla="*/ 404551 h 4384220"/>
              <a:gd name="connsiteX0" fmla="*/ 3401556 w 4985863"/>
              <a:gd name="connsiteY0" fmla="*/ 417802 h 4397471"/>
              <a:gd name="connsiteX1" fmla="*/ 4578140 w 4985863"/>
              <a:gd name="connsiteY1" fmla="*/ 1603595 h 4397471"/>
              <a:gd name="connsiteX2" fmla="*/ 4974683 w 4985863"/>
              <a:gd name="connsiteY2" fmla="*/ 2580401 h 4397471"/>
              <a:gd name="connsiteX3" fmla="*/ 4275848 w 4985863"/>
              <a:gd name="connsiteY3" fmla="*/ 3394386 h 4397471"/>
              <a:gd name="connsiteX4" fmla="*/ 2826441 w 4985863"/>
              <a:gd name="connsiteY4" fmla="*/ 4396177 h 4397471"/>
              <a:gd name="connsiteX5" fmla="*/ 1151323 w 4985863"/>
              <a:gd name="connsiteY5" fmla="*/ 3591778 h 4397471"/>
              <a:gd name="connsiteX6" fmla="*/ 480 w 4985863"/>
              <a:gd name="connsiteY6" fmla="*/ 2388594 h 4397471"/>
              <a:gd name="connsiteX7" fmla="*/ 1275515 w 4985863"/>
              <a:gd name="connsiteY7" fmla="*/ 832888 h 4397471"/>
              <a:gd name="connsiteX8" fmla="*/ 2469551 w 4985863"/>
              <a:gd name="connsiteY8" fmla="*/ 13689 h 4397471"/>
              <a:gd name="connsiteX9" fmla="*/ 3401556 w 4985863"/>
              <a:gd name="connsiteY9" fmla="*/ 417802 h 4397471"/>
              <a:gd name="connsiteX0" fmla="*/ 3401556 w 4985863"/>
              <a:gd name="connsiteY0" fmla="*/ 417802 h 4397471"/>
              <a:gd name="connsiteX1" fmla="*/ 4578140 w 4985863"/>
              <a:gd name="connsiteY1" fmla="*/ 1603595 h 4397471"/>
              <a:gd name="connsiteX2" fmla="*/ 4974683 w 4985863"/>
              <a:gd name="connsiteY2" fmla="*/ 2580401 h 4397471"/>
              <a:gd name="connsiteX3" fmla="*/ 4275848 w 4985863"/>
              <a:gd name="connsiteY3" fmla="*/ 3394386 h 4397471"/>
              <a:gd name="connsiteX4" fmla="*/ 2826441 w 4985863"/>
              <a:gd name="connsiteY4" fmla="*/ 4396177 h 4397471"/>
              <a:gd name="connsiteX5" fmla="*/ 1151323 w 4985863"/>
              <a:gd name="connsiteY5" fmla="*/ 3591778 h 4397471"/>
              <a:gd name="connsiteX6" fmla="*/ 480 w 4985863"/>
              <a:gd name="connsiteY6" fmla="*/ 2388594 h 4397471"/>
              <a:gd name="connsiteX7" fmla="*/ 1275515 w 4985863"/>
              <a:gd name="connsiteY7" fmla="*/ 832888 h 4397471"/>
              <a:gd name="connsiteX8" fmla="*/ 2469551 w 4985863"/>
              <a:gd name="connsiteY8" fmla="*/ 13689 h 4397471"/>
              <a:gd name="connsiteX9" fmla="*/ 3401556 w 4985863"/>
              <a:gd name="connsiteY9" fmla="*/ 417802 h 4397471"/>
              <a:gd name="connsiteX0" fmla="*/ 3401556 w 4985863"/>
              <a:gd name="connsiteY0" fmla="*/ 417802 h 4397471"/>
              <a:gd name="connsiteX1" fmla="*/ 4578140 w 4985863"/>
              <a:gd name="connsiteY1" fmla="*/ 1603595 h 4397471"/>
              <a:gd name="connsiteX2" fmla="*/ 4974683 w 4985863"/>
              <a:gd name="connsiteY2" fmla="*/ 2580401 h 4397471"/>
              <a:gd name="connsiteX3" fmla="*/ 4275848 w 4985863"/>
              <a:gd name="connsiteY3" fmla="*/ 3394386 h 4397471"/>
              <a:gd name="connsiteX4" fmla="*/ 2826441 w 4985863"/>
              <a:gd name="connsiteY4" fmla="*/ 4396177 h 4397471"/>
              <a:gd name="connsiteX5" fmla="*/ 1151323 w 4985863"/>
              <a:gd name="connsiteY5" fmla="*/ 3591778 h 4397471"/>
              <a:gd name="connsiteX6" fmla="*/ 480 w 4985863"/>
              <a:gd name="connsiteY6" fmla="*/ 2388594 h 4397471"/>
              <a:gd name="connsiteX7" fmla="*/ 1275515 w 4985863"/>
              <a:gd name="connsiteY7" fmla="*/ 832888 h 4397471"/>
              <a:gd name="connsiteX8" fmla="*/ 2469551 w 4985863"/>
              <a:gd name="connsiteY8" fmla="*/ 13689 h 4397471"/>
              <a:gd name="connsiteX9" fmla="*/ 3401556 w 4985863"/>
              <a:gd name="connsiteY9" fmla="*/ 417802 h 4397471"/>
              <a:gd name="connsiteX0" fmla="*/ 3401556 w 4985863"/>
              <a:gd name="connsiteY0" fmla="*/ 417802 h 4397471"/>
              <a:gd name="connsiteX1" fmla="*/ 4578140 w 4985863"/>
              <a:gd name="connsiteY1" fmla="*/ 1603595 h 4397471"/>
              <a:gd name="connsiteX2" fmla="*/ 4974683 w 4985863"/>
              <a:gd name="connsiteY2" fmla="*/ 2580401 h 4397471"/>
              <a:gd name="connsiteX3" fmla="*/ 4275848 w 4985863"/>
              <a:gd name="connsiteY3" fmla="*/ 3394386 h 4397471"/>
              <a:gd name="connsiteX4" fmla="*/ 2826441 w 4985863"/>
              <a:gd name="connsiteY4" fmla="*/ 4396177 h 4397471"/>
              <a:gd name="connsiteX5" fmla="*/ 1151323 w 4985863"/>
              <a:gd name="connsiteY5" fmla="*/ 3591778 h 4397471"/>
              <a:gd name="connsiteX6" fmla="*/ 480 w 4985863"/>
              <a:gd name="connsiteY6" fmla="*/ 2388594 h 4397471"/>
              <a:gd name="connsiteX7" fmla="*/ 1275515 w 4985863"/>
              <a:gd name="connsiteY7" fmla="*/ 832888 h 4397471"/>
              <a:gd name="connsiteX8" fmla="*/ 2469551 w 4985863"/>
              <a:gd name="connsiteY8" fmla="*/ 13689 h 4397471"/>
              <a:gd name="connsiteX9" fmla="*/ 3401556 w 4985863"/>
              <a:gd name="connsiteY9" fmla="*/ 417802 h 4397471"/>
              <a:gd name="connsiteX0" fmla="*/ 3401531 w 4985838"/>
              <a:gd name="connsiteY0" fmla="*/ 417802 h 4398150"/>
              <a:gd name="connsiteX1" fmla="*/ 4578115 w 4985838"/>
              <a:gd name="connsiteY1" fmla="*/ 1603595 h 4398150"/>
              <a:gd name="connsiteX2" fmla="*/ 4974658 w 4985838"/>
              <a:gd name="connsiteY2" fmla="*/ 2580401 h 4398150"/>
              <a:gd name="connsiteX3" fmla="*/ 4275823 w 4985838"/>
              <a:gd name="connsiteY3" fmla="*/ 3394386 h 4398150"/>
              <a:gd name="connsiteX4" fmla="*/ 2826416 w 4985838"/>
              <a:gd name="connsiteY4" fmla="*/ 4396177 h 4398150"/>
              <a:gd name="connsiteX5" fmla="*/ 1151298 w 4985838"/>
              <a:gd name="connsiteY5" fmla="*/ 3591778 h 4398150"/>
              <a:gd name="connsiteX6" fmla="*/ 455 w 4985838"/>
              <a:gd name="connsiteY6" fmla="*/ 2388594 h 4398150"/>
              <a:gd name="connsiteX7" fmla="*/ 1275490 w 4985838"/>
              <a:gd name="connsiteY7" fmla="*/ 832888 h 4398150"/>
              <a:gd name="connsiteX8" fmla="*/ 2469526 w 4985838"/>
              <a:gd name="connsiteY8" fmla="*/ 13689 h 4398150"/>
              <a:gd name="connsiteX9" fmla="*/ 3401531 w 4985838"/>
              <a:gd name="connsiteY9" fmla="*/ 417802 h 4398150"/>
              <a:gd name="connsiteX0" fmla="*/ 3401511 w 4985818"/>
              <a:gd name="connsiteY0" fmla="*/ 417802 h 4240145"/>
              <a:gd name="connsiteX1" fmla="*/ 4578095 w 4985818"/>
              <a:gd name="connsiteY1" fmla="*/ 1603595 h 4240145"/>
              <a:gd name="connsiteX2" fmla="*/ 4974638 w 4985818"/>
              <a:gd name="connsiteY2" fmla="*/ 2580401 h 4240145"/>
              <a:gd name="connsiteX3" fmla="*/ 4275803 w 4985818"/>
              <a:gd name="connsiteY3" fmla="*/ 3394386 h 4240145"/>
              <a:gd name="connsiteX4" fmla="*/ 2692454 w 4985818"/>
              <a:gd name="connsiteY4" fmla="*/ 4238103 h 4240145"/>
              <a:gd name="connsiteX5" fmla="*/ 1151278 w 4985818"/>
              <a:gd name="connsiteY5" fmla="*/ 3591778 h 4240145"/>
              <a:gd name="connsiteX6" fmla="*/ 435 w 4985818"/>
              <a:gd name="connsiteY6" fmla="*/ 2388594 h 4240145"/>
              <a:gd name="connsiteX7" fmla="*/ 1275470 w 4985818"/>
              <a:gd name="connsiteY7" fmla="*/ 832888 h 4240145"/>
              <a:gd name="connsiteX8" fmla="*/ 2469506 w 4985818"/>
              <a:gd name="connsiteY8" fmla="*/ 13689 h 4240145"/>
              <a:gd name="connsiteX9" fmla="*/ 3401511 w 4985818"/>
              <a:gd name="connsiteY9" fmla="*/ 417802 h 4240145"/>
              <a:gd name="connsiteX0" fmla="*/ 3401511 w 4985818"/>
              <a:gd name="connsiteY0" fmla="*/ 417802 h 4329410"/>
              <a:gd name="connsiteX1" fmla="*/ 4578095 w 4985818"/>
              <a:gd name="connsiteY1" fmla="*/ 1603595 h 4329410"/>
              <a:gd name="connsiteX2" fmla="*/ 4974638 w 4985818"/>
              <a:gd name="connsiteY2" fmla="*/ 2580401 h 4329410"/>
              <a:gd name="connsiteX3" fmla="*/ 4275803 w 4985818"/>
              <a:gd name="connsiteY3" fmla="*/ 3394386 h 4329410"/>
              <a:gd name="connsiteX4" fmla="*/ 2692454 w 4985818"/>
              <a:gd name="connsiteY4" fmla="*/ 4238103 h 4329410"/>
              <a:gd name="connsiteX5" fmla="*/ 1151278 w 4985818"/>
              <a:gd name="connsiteY5" fmla="*/ 3591778 h 4329410"/>
              <a:gd name="connsiteX6" fmla="*/ 435 w 4985818"/>
              <a:gd name="connsiteY6" fmla="*/ 2388594 h 4329410"/>
              <a:gd name="connsiteX7" fmla="*/ 1275470 w 4985818"/>
              <a:gd name="connsiteY7" fmla="*/ 832888 h 4329410"/>
              <a:gd name="connsiteX8" fmla="*/ 2469506 w 4985818"/>
              <a:gd name="connsiteY8" fmla="*/ 13689 h 4329410"/>
              <a:gd name="connsiteX9" fmla="*/ 3401511 w 4985818"/>
              <a:gd name="connsiteY9" fmla="*/ 417802 h 4329410"/>
              <a:gd name="connsiteX0" fmla="*/ 3401534 w 4985841"/>
              <a:gd name="connsiteY0" fmla="*/ 417802 h 4310488"/>
              <a:gd name="connsiteX1" fmla="*/ 4578118 w 4985841"/>
              <a:gd name="connsiteY1" fmla="*/ 1603595 h 4310488"/>
              <a:gd name="connsiteX2" fmla="*/ 4974661 w 4985841"/>
              <a:gd name="connsiteY2" fmla="*/ 2580401 h 4310488"/>
              <a:gd name="connsiteX3" fmla="*/ 4275826 w 4985841"/>
              <a:gd name="connsiteY3" fmla="*/ 3394386 h 4310488"/>
              <a:gd name="connsiteX4" fmla="*/ 2922690 w 4985841"/>
              <a:gd name="connsiteY4" fmla="*/ 4217485 h 4310488"/>
              <a:gd name="connsiteX5" fmla="*/ 1151301 w 4985841"/>
              <a:gd name="connsiteY5" fmla="*/ 3591778 h 4310488"/>
              <a:gd name="connsiteX6" fmla="*/ 458 w 4985841"/>
              <a:gd name="connsiteY6" fmla="*/ 2388594 h 4310488"/>
              <a:gd name="connsiteX7" fmla="*/ 1275493 w 4985841"/>
              <a:gd name="connsiteY7" fmla="*/ 832888 h 4310488"/>
              <a:gd name="connsiteX8" fmla="*/ 2469529 w 4985841"/>
              <a:gd name="connsiteY8" fmla="*/ 13689 h 4310488"/>
              <a:gd name="connsiteX9" fmla="*/ 3401534 w 4985841"/>
              <a:gd name="connsiteY9" fmla="*/ 417802 h 4310488"/>
              <a:gd name="connsiteX0" fmla="*/ 3401534 w 4985841"/>
              <a:gd name="connsiteY0" fmla="*/ 417802 h 4310488"/>
              <a:gd name="connsiteX1" fmla="*/ 4578118 w 4985841"/>
              <a:gd name="connsiteY1" fmla="*/ 1603595 h 4310488"/>
              <a:gd name="connsiteX2" fmla="*/ 4974661 w 4985841"/>
              <a:gd name="connsiteY2" fmla="*/ 2580401 h 4310488"/>
              <a:gd name="connsiteX3" fmla="*/ 4275826 w 4985841"/>
              <a:gd name="connsiteY3" fmla="*/ 3394386 h 4310488"/>
              <a:gd name="connsiteX4" fmla="*/ 2922690 w 4985841"/>
              <a:gd name="connsiteY4" fmla="*/ 4217485 h 4310488"/>
              <a:gd name="connsiteX5" fmla="*/ 1151301 w 4985841"/>
              <a:gd name="connsiteY5" fmla="*/ 3591778 h 4310488"/>
              <a:gd name="connsiteX6" fmla="*/ 458 w 4985841"/>
              <a:gd name="connsiteY6" fmla="*/ 2388594 h 4310488"/>
              <a:gd name="connsiteX7" fmla="*/ 1275493 w 4985841"/>
              <a:gd name="connsiteY7" fmla="*/ 832888 h 4310488"/>
              <a:gd name="connsiteX8" fmla="*/ 2469529 w 4985841"/>
              <a:gd name="connsiteY8" fmla="*/ 13689 h 4310488"/>
              <a:gd name="connsiteX9" fmla="*/ 3401534 w 4985841"/>
              <a:gd name="connsiteY9" fmla="*/ 417802 h 4310488"/>
              <a:gd name="connsiteX0" fmla="*/ 3402837 w 4987144"/>
              <a:gd name="connsiteY0" fmla="*/ 417802 h 4310488"/>
              <a:gd name="connsiteX1" fmla="*/ 4579421 w 4987144"/>
              <a:gd name="connsiteY1" fmla="*/ 1603595 h 4310488"/>
              <a:gd name="connsiteX2" fmla="*/ 4975964 w 4987144"/>
              <a:gd name="connsiteY2" fmla="*/ 2580401 h 4310488"/>
              <a:gd name="connsiteX3" fmla="*/ 4277129 w 4987144"/>
              <a:gd name="connsiteY3" fmla="*/ 3394386 h 4310488"/>
              <a:gd name="connsiteX4" fmla="*/ 2923993 w 4987144"/>
              <a:gd name="connsiteY4" fmla="*/ 4217485 h 4310488"/>
              <a:gd name="connsiteX5" fmla="*/ 1152604 w 4987144"/>
              <a:gd name="connsiteY5" fmla="*/ 3591778 h 4310488"/>
              <a:gd name="connsiteX6" fmla="*/ 1761 w 4987144"/>
              <a:gd name="connsiteY6" fmla="*/ 2388594 h 4310488"/>
              <a:gd name="connsiteX7" fmla="*/ 1276796 w 4987144"/>
              <a:gd name="connsiteY7" fmla="*/ 832888 h 4310488"/>
              <a:gd name="connsiteX8" fmla="*/ 2470832 w 4987144"/>
              <a:gd name="connsiteY8" fmla="*/ 13689 h 4310488"/>
              <a:gd name="connsiteX9" fmla="*/ 3402837 w 4987144"/>
              <a:gd name="connsiteY9" fmla="*/ 417802 h 4310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87144" h="4310488">
                <a:moveTo>
                  <a:pt x="3402837" y="417802"/>
                </a:moveTo>
                <a:cubicBezTo>
                  <a:pt x="3539810" y="689105"/>
                  <a:pt x="4192704" y="1381999"/>
                  <a:pt x="4579421" y="1603595"/>
                </a:cubicBezTo>
                <a:cubicBezTo>
                  <a:pt x="4908580" y="1792209"/>
                  <a:pt x="5026346" y="2281936"/>
                  <a:pt x="4975964" y="2580401"/>
                </a:cubicBezTo>
                <a:cubicBezTo>
                  <a:pt x="4925582" y="2878866"/>
                  <a:pt x="4753066" y="3293358"/>
                  <a:pt x="4277129" y="3394386"/>
                </a:cubicBezTo>
                <a:cubicBezTo>
                  <a:pt x="3801192" y="3495414"/>
                  <a:pt x="3457304" y="3882184"/>
                  <a:pt x="2923993" y="4217485"/>
                </a:cubicBezTo>
                <a:cubicBezTo>
                  <a:pt x="2390682" y="4552786"/>
                  <a:pt x="1639643" y="3896593"/>
                  <a:pt x="1152604" y="3591778"/>
                </a:cubicBezTo>
                <a:cubicBezTo>
                  <a:pt x="665565" y="3286963"/>
                  <a:pt x="-39866" y="3068337"/>
                  <a:pt x="1761" y="2388594"/>
                </a:cubicBezTo>
                <a:cubicBezTo>
                  <a:pt x="43388" y="1708851"/>
                  <a:pt x="592086" y="955173"/>
                  <a:pt x="1276796" y="832888"/>
                </a:cubicBezTo>
                <a:cubicBezTo>
                  <a:pt x="1961506" y="710603"/>
                  <a:pt x="2116492" y="82870"/>
                  <a:pt x="2470832" y="13689"/>
                </a:cubicBezTo>
                <a:cubicBezTo>
                  <a:pt x="2825172" y="-55492"/>
                  <a:pt x="3265864" y="146499"/>
                  <a:pt x="3402837" y="417802"/>
                </a:cubicBezTo>
                <a:close/>
              </a:path>
            </a:pathLst>
          </a:custGeom>
          <a:noFill/>
          <a:ln w="19050" cap="rnd">
            <a:solidFill>
              <a:srgbClr val="FFFFF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2" name="任意多边形: 形状 21">
            <a:extLst>
              <a:ext uri="{FF2B5EF4-FFF2-40B4-BE49-F238E27FC236}">
                <a16:creationId xmlns:a16="http://schemas.microsoft.com/office/drawing/2014/main" id="{F9ADB5A3-5214-1EB4-CF3F-E639EB10ABAD}"/>
              </a:ext>
            </a:extLst>
          </p:cNvPr>
          <p:cNvSpPr/>
          <p:nvPr userDrawn="1"/>
        </p:nvSpPr>
        <p:spPr>
          <a:xfrm>
            <a:off x="714819" y="431223"/>
            <a:ext cx="502806" cy="402520"/>
          </a:xfrm>
          <a:custGeom>
            <a:avLst/>
            <a:gdLst>
              <a:gd name="connsiteX0" fmla="*/ 2685568 w 4974512"/>
              <a:gd name="connsiteY0" fmla="*/ 932 h 4618497"/>
              <a:gd name="connsiteX1" fmla="*/ 4104923 w 4974512"/>
              <a:gd name="connsiteY1" fmla="*/ 1255453 h 4618497"/>
              <a:gd name="connsiteX2" fmla="*/ 4974450 w 4974512"/>
              <a:gd name="connsiteY2" fmla="*/ 2802698 h 4618497"/>
              <a:gd name="connsiteX3" fmla="*/ 4053773 w 4974512"/>
              <a:gd name="connsiteY3" fmla="*/ 3788502 h 4618497"/>
              <a:gd name="connsiteX4" fmla="*/ 2826208 w 4974512"/>
              <a:gd name="connsiteY4" fmla="*/ 4618474 h 4618497"/>
              <a:gd name="connsiteX5" fmla="*/ 1151090 w 4974512"/>
              <a:gd name="connsiteY5" fmla="*/ 3814075 h 4618497"/>
              <a:gd name="connsiteX6" fmla="*/ 247 w 4974512"/>
              <a:gd name="connsiteY6" fmla="*/ 2610891 h 4618497"/>
              <a:gd name="connsiteX7" fmla="*/ 1074368 w 4974512"/>
              <a:gd name="connsiteY7" fmla="*/ 1268240 h 4618497"/>
              <a:gd name="connsiteX8" fmla="*/ 2532103 w 4974512"/>
              <a:gd name="connsiteY8" fmla="*/ 2312 h 4618497"/>
              <a:gd name="connsiteX9" fmla="*/ 2685568 w 4974512"/>
              <a:gd name="connsiteY9" fmla="*/ 932 h 4618497"/>
              <a:gd name="connsiteX0" fmla="*/ 3325980 w 4974539"/>
              <a:gd name="connsiteY0" fmla="*/ 129240 h 4616222"/>
              <a:gd name="connsiteX1" fmla="*/ 4104923 w 4974539"/>
              <a:gd name="connsiteY1" fmla="*/ 1253178 h 4616222"/>
              <a:gd name="connsiteX2" fmla="*/ 4974450 w 4974539"/>
              <a:gd name="connsiteY2" fmla="*/ 2800423 h 4616222"/>
              <a:gd name="connsiteX3" fmla="*/ 4053773 w 4974539"/>
              <a:gd name="connsiteY3" fmla="*/ 3786227 h 4616222"/>
              <a:gd name="connsiteX4" fmla="*/ 2826208 w 4974539"/>
              <a:gd name="connsiteY4" fmla="*/ 4616199 h 4616222"/>
              <a:gd name="connsiteX5" fmla="*/ 1151090 w 4974539"/>
              <a:gd name="connsiteY5" fmla="*/ 3811800 h 4616222"/>
              <a:gd name="connsiteX6" fmla="*/ 247 w 4974539"/>
              <a:gd name="connsiteY6" fmla="*/ 2608616 h 4616222"/>
              <a:gd name="connsiteX7" fmla="*/ 1074368 w 4974539"/>
              <a:gd name="connsiteY7" fmla="*/ 1265965 h 4616222"/>
              <a:gd name="connsiteX8" fmla="*/ 2532103 w 4974539"/>
              <a:gd name="connsiteY8" fmla="*/ 37 h 4616222"/>
              <a:gd name="connsiteX9" fmla="*/ 3325980 w 4974539"/>
              <a:gd name="connsiteY9" fmla="*/ 129240 h 4616222"/>
              <a:gd name="connsiteX0" fmla="*/ 3325980 w 4974539"/>
              <a:gd name="connsiteY0" fmla="*/ 19 h 4487001"/>
              <a:gd name="connsiteX1" fmla="*/ 4104923 w 4974539"/>
              <a:gd name="connsiteY1" fmla="*/ 1123957 h 4487001"/>
              <a:gd name="connsiteX2" fmla="*/ 4974450 w 4974539"/>
              <a:gd name="connsiteY2" fmla="*/ 2671202 h 4487001"/>
              <a:gd name="connsiteX3" fmla="*/ 4053773 w 4974539"/>
              <a:gd name="connsiteY3" fmla="*/ 3657006 h 4487001"/>
              <a:gd name="connsiteX4" fmla="*/ 2826208 w 4974539"/>
              <a:gd name="connsiteY4" fmla="*/ 4486978 h 4487001"/>
              <a:gd name="connsiteX5" fmla="*/ 1151090 w 4974539"/>
              <a:gd name="connsiteY5" fmla="*/ 3682579 h 4487001"/>
              <a:gd name="connsiteX6" fmla="*/ 247 w 4974539"/>
              <a:gd name="connsiteY6" fmla="*/ 2479395 h 4487001"/>
              <a:gd name="connsiteX7" fmla="*/ 1074368 w 4974539"/>
              <a:gd name="connsiteY7" fmla="*/ 1136744 h 4487001"/>
              <a:gd name="connsiteX8" fmla="*/ 2469318 w 4974539"/>
              <a:gd name="connsiteY8" fmla="*/ 104490 h 4487001"/>
              <a:gd name="connsiteX9" fmla="*/ 3325980 w 4974539"/>
              <a:gd name="connsiteY9" fmla="*/ 19 h 4487001"/>
              <a:gd name="connsiteX0" fmla="*/ 3401323 w 4974537"/>
              <a:gd name="connsiteY0" fmla="*/ 404125 h 4382523"/>
              <a:gd name="connsiteX1" fmla="*/ 4104923 w 4974537"/>
              <a:gd name="connsiteY1" fmla="*/ 1019479 h 4382523"/>
              <a:gd name="connsiteX2" fmla="*/ 4974450 w 4974537"/>
              <a:gd name="connsiteY2" fmla="*/ 2566724 h 4382523"/>
              <a:gd name="connsiteX3" fmla="*/ 4053773 w 4974537"/>
              <a:gd name="connsiteY3" fmla="*/ 3552528 h 4382523"/>
              <a:gd name="connsiteX4" fmla="*/ 2826208 w 4974537"/>
              <a:gd name="connsiteY4" fmla="*/ 4382500 h 4382523"/>
              <a:gd name="connsiteX5" fmla="*/ 1151090 w 4974537"/>
              <a:gd name="connsiteY5" fmla="*/ 3578101 h 4382523"/>
              <a:gd name="connsiteX6" fmla="*/ 247 w 4974537"/>
              <a:gd name="connsiteY6" fmla="*/ 2374917 h 4382523"/>
              <a:gd name="connsiteX7" fmla="*/ 1074368 w 4974537"/>
              <a:gd name="connsiteY7" fmla="*/ 1032266 h 4382523"/>
              <a:gd name="connsiteX8" fmla="*/ 2469318 w 4974537"/>
              <a:gd name="connsiteY8" fmla="*/ 12 h 4382523"/>
              <a:gd name="connsiteX9" fmla="*/ 3401323 w 4974537"/>
              <a:gd name="connsiteY9" fmla="*/ 404125 h 4382523"/>
              <a:gd name="connsiteX0" fmla="*/ 3402133 w 4975347"/>
              <a:gd name="connsiteY0" fmla="*/ 404125 h 4382523"/>
              <a:gd name="connsiteX1" fmla="*/ 4105733 w 4975347"/>
              <a:gd name="connsiteY1" fmla="*/ 1019479 h 4382523"/>
              <a:gd name="connsiteX2" fmla="*/ 4975260 w 4975347"/>
              <a:gd name="connsiteY2" fmla="*/ 2566724 h 4382523"/>
              <a:gd name="connsiteX3" fmla="*/ 4054583 w 4975347"/>
              <a:gd name="connsiteY3" fmla="*/ 3552528 h 4382523"/>
              <a:gd name="connsiteX4" fmla="*/ 2827018 w 4975347"/>
              <a:gd name="connsiteY4" fmla="*/ 4382500 h 4382523"/>
              <a:gd name="connsiteX5" fmla="*/ 1151900 w 4975347"/>
              <a:gd name="connsiteY5" fmla="*/ 3578101 h 4382523"/>
              <a:gd name="connsiteX6" fmla="*/ 1057 w 4975347"/>
              <a:gd name="connsiteY6" fmla="*/ 2374917 h 4382523"/>
              <a:gd name="connsiteX7" fmla="*/ 1338877 w 4975347"/>
              <a:gd name="connsiteY7" fmla="*/ 606155 h 4382523"/>
              <a:gd name="connsiteX8" fmla="*/ 2470128 w 4975347"/>
              <a:gd name="connsiteY8" fmla="*/ 12 h 4382523"/>
              <a:gd name="connsiteX9" fmla="*/ 3402133 w 4975347"/>
              <a:gd name="connsiteY9" fmla="*/ 404125 h 4382523"/>
              <a:gd name="connsiteX0" fmla="*/ 3402133 w 4975347"/>
              <a:gd name="connsiteY0" fmla="*/ 404125 h 4382523"/>
              <a:gd name="connsiteX1" fmla="*/ 4105733 w 4975347"/>
              <a:gd name="connsiteY1" fmla="*/ 1019479 h 4382523"/>
              <a:gd name="connsiteX2" fmla="*/ 4975260 w 4975347"/>
              <a:gd name="connsiteY2" fmla="*/ 2566724 h 4382523"/>
              <a:gd name="connsiteX3" fmla="*/ 4054583 w 4975347"/>
              <a:gd name="connsiteY3" fmla="*/ 3552528 h 4382523"/>
              <a:gd name="connsiteX4" fmla="*/ 2827018 w 4975347"/>
              <a:gd name="connsiteY4" fmla="*/ 4382500 h 4382523"/>
              <a:gd name="connsiteX5" fmla="*/ 1151900 w 4975347"/>
              <a:gd name="connsiteY5" fmla="*/ 3578101 h 4382523"/>
              <a:gd name="connsiteX6" fmla="*/ 1057 w 4975347"/>
              <a:gd name="connsiteY6" fmla="*/ 2374917 h 4382523"/>
              <a:gd name="connsiteX7" fmla="*/ 1338877 w 4975347"/>
              <a:gd name="connsiteY7" fmla="*/ 606155 h 4382523"/>
              <a:gd name="connsiteX8" fmla="*/ 2470128 w 4975347"/>
              <a:gd name="connsiteY8" fmla="*/ 12 h 4382523"/>
              <a:gd name="connsiteX9" fmla="*/ 3402133 w 4975347"/>
              <a:gd name="connsiteY9" fmla="*/ 404125 h 4382523"/>
              <a:gd name="connsiteX0" fmla="*/ 3402133 w 4975347"/>
              <a:gd name="connsiteY0" fmla="*/ 404271 h 4382669"/>
              <a:gd name="connsiteX1" fmla="*/ 4105733 w 4975347"/>
              <a:gd name="connsiteY1" fmla="*/ 1019625 h 4382669"/>
              <a:gd name="connsiteX2" fmla="*/ 4975260 w 4975347"/>
              <a:gd name="connsiteY2" fmla="*/ 2566870 h 4382669"/>
              <a:gd name="connsiteX3" fmla="*/ 4054583 w 4975347"/>
              <a:gd name="connsiteY3" fmla="*/ 3552674 h 4382669"/>
              <a:gd name="connsiteX4" fmla="*/ 2827018 w 4975347"/>
              <a:gd name="connsiteY4" fmla="*/ 4382646 h 4382669"/>
              <a:gd name="connsiteX5" fmla="*/ 1151900 w 4975347"/>
              <a:gd name="connsiteY5" fmla="*/ 3578247 h 4382669"/>
              <a:gd name="connsiteX6" fmla="*/ 1057 w 4975347"/>
              <a:gd name="connsiteY6" fmla="*/ 2375063 h 4382669"/>
              <a:gd name="connsiteX7" fmla="*/ 1338877 w 4975347"/>
              <a:gd name="connsiteY7" fmla="*/ 606301 h 4382669"/>
              <a:gd name="connsiteX8" fmla="*/ 2470128 w 4975347"/>
              <a:gd name="connsiteY8" fmla="*/ 158 h 4382669"/>
              <a:gd name="connsiteX9" fmla="*/ 3402133 w 4975347"/>
              <a:gd name="connsiteY9" fmla="*/ 404271 h 4382669"/>
              <a:gd name="connsiteX0" fmla="*/ 3402133 w 4994615"/>
              <a:gd name="connsiteY0" fmla="*/ 404271 h 4382669"/>
              <a:gd name="connsiteX1" fmla="*/ 4578717 w 4994615"/>
              <a:gd name="connsiteY1" fmla="*/ 1590064 h 4382669"/>
              <a:gd name="connsiteX2" fmla="*/ 4975260 w 4994615"/>
              <a:gd name="connsiteY2" fmla="*/ 2566870 h 4382669"/>
              <a:gd name="connsiteX3" fmla="*/ 4054583 w 4994615"/>
              <a:gd name="connsiteY3" fmla="*/ 3552674 h 4382669"/>
              <a:gd name="connsiteX4" fmla="*/ 2827018 w 4994615"/>
              <a:gd name="connsiteY4" fmla="*/ 4382646 h 4382669"/>
              <a:gd name="connsiteX5" fmla="*/ 1151900 w 4994615"/>
              <a:gd name="connsiteY5" fmla="*/ 3578247 h 4382669"/>
              <a:gd name="connsiteX6" fmla="*/ 1057 w 4994615"/>
              <a:gd name="connsiteY6" fmla="*/ 2375063 h 4382669"/>
              <a:gd name="connsiteX7" fmla="*/ 1338877 w 4994615"/>
              <a:gd name="connsiteY7" fmla="*/ 606301 h 4382669"/>
              <a:gd name="connsiteX8" fmla="*/ 2470128 w 4994615"/>
              <a:gd name="connsiteY8" fmla="*/ 158 h 4382669"/>
              <a:gd name="connsiteX9" fmla="*/ 3402133 w 4994615"/>
              <a:gd name="connsiteY9" fmla="*/ 404271 h 4382669"/>
              <a:gd name="connsiteX0" fmla="*/ 3402133 w 4994615"/>
              <a:gd name="connsiteY0" fmla="*/ 404280 h 4382678"/>
              <a:gd name="connsiteX1" fmla="*/ 4578717 w 4994615"/>
              <a:gd name="connsiteY1" fmla="*/ 1590073 h 4382678"/>
              <a:gd name="connsiteX2" fmla="*/ 4975260 w 4994615"/>
              <a:gd name="connsiteY2" fmla="*/ 2566879 h 4382678"/>
              <a:gd name="connsiteX3" fmla="*/ 4054583 w 4994615"/>
              <a:gd name="connsiteY3" fmla="*/ 3552683 h 4382678"/>
              <a:gd name="connsiteX4" fmla="*/ 2827018 w 4994615"/>
              <a:gd name="connsiteY4" fmla="*/ 4382655 h 4382678"/>
              <a:gd name="connsiteX5" fmla="*/ 1151900 w 4994615"/>
              <a:gd name="connsiteY5" fmla="*/ 3578256 h 4382678"/>
              <a:gd name="connsiteX6" fmla="*/ 1057 w 4994615"/>
              <a:gd name="connsiteY6" fmla="*/ 2375072 h 4382678"/>
              <a:gd name="connsiteX7" fmla="*/ 1338877 w 4994615"/>
              <a:gd name="connsiteY7" fmla="*/ 606310 h 4382678"/>
              <a:gd name="connsiteX8" fmla="*/ 2470128 w 4994615"/>
              <a:gd name="connsiteY8" fmla="*/ 167 h 4382678"/>
              <a:gd name="connsiteX9" fmla="*/ 3402133 w 4994615"/>
              <a:gd name="connsiteY9" fmla="*/ 404280 h 4382678"/>
              <a:gd name="connsiteX0" fmla="*/ 3402133 w 4994615"/>
              <a:gd name="connsiteY0" fmla="*/ 404551 h 4382949"/>
              <a:gd name="connsiteX1" fmla="*/ 4578717 w 4994615"/>
              <a:gd name="connsiteY1" fmla="*/ 1590344 h 4382949"/>
              <a:gd name="connsiteX2" fmla="*/ 4975260 w 4994615"/>
              <a:gd name="connsiteY2" fmla="*/ 2567150 h 4382949"/>
              <a:gd name="connsiteX3" fmla="*/ 4054583 w 4994615"/>
              <a:gd name="connsiteY3" fmla="*/ 3552954 h 4382949"/>
              <a:gd name="connsiteX4" fmla="*/ 2827018 w 4994615"/>
              <a:gd name="connsiteY4" fmla="*/ 4382926 h 4382949"/>
              <a:gd name="connsiteX5" fmla="*/ 1151900 w 4994615"/>
              <a:gd name="connsiteY5" fmla="*/ 3578527 h 4382949"/>
              <a:gd name="connsiteX6" fmla="*/ 1057 w 4994615"/>
              <a:gd name="connsiteY6" fmla="*/ 2375343 h 4382949"/>
              <a:gd name="connsiteX7" fmla="*/ 1338877 w 4994615"/>
              <a:gd name="connsiteY7" fmla="*/ 606581 h 4382949"/>
              <a:gd name="connsiteX8" fmla="*/ 2470128 w 4994615"/>
              <a:gd name="connsiteY8" fmla="*/ 438 h 4382949"/>
              <a:gd name="connsiteX9" fmla="*/ 3402133 w 4994615"/>
              <a:gd name="connsiteY9" fmla="*/ 404551 h 4382949"/>
              <a:gd name="connsiteX0" fmla="*/ 3402133 w 4999313"/>
              <a:gd name="connsiteY0" fmla="*/ 404551 h 4382949"/>
              <a:gd name="connsiteX1" fmla="*/ 4578717 w 4999313"/>
              <a:gd name="connsiteY1" fmla="*/ 1590344 h 4382949"/>
              <a:gd name="connsiteX2" fmla="*/ 4975260 w 4999313"/>
              <a:gd name="connsiteY2" fmla="*/ 2567150 h 4382949"/>
              <a:gd name="connsiteX3" fmla="*/ 4054583 w 4999313"/>
              <a:gd name="connsiteY3" fmla="*/ 3552954 h 4382949"/>
              <a:gd name="connsiteX4" fmla="*/ 2827018 w 4999313"/>
              <a:gd name="connsiteY4" fmla="*/ 4382926 h 4382949"/>
              <a:gd name="connsiteX5" fmla="*/ 1151900 w 4999313"/>
              <a:gd name="connsiteY5" fmla="*/ 3578527 h 4382949"/>
              <a:gd name="connsiteX6" fmla="*/ 1057 w 4999313"/>
              <a:gd name="connsiteY6" fmla="*/ 2375343 h 4382949"/>
              <a:gd name="connsiteX7" fmla="*/ 1338877 w 4999313"/>
              <a:gd name="connsiteY7" fmla="*/ 606581 h 4382949"/>
              <a:gd name="connsiteX8" fmla="*/ 2470128 w 4999313"/>
              <a:gd name="connsiteY8" fmla="*/ 438 h 4382949"/>
              <a:gd name="connsiteX9" fmla="*/ 3402133 w 4999313"/>
              <a:gd name="connsiteY9" fmla="*/ 404551 h 4382949"/>
              <a:gd name="connsiteX0" fmla="*/ 3402133 w 4986440"/>
              <a:gd name="connsiteY0" fmla="*/ 404551 h 4384220"/>
              <a:gd name="connsiteX1" fmla="*/ 4578717 w 4986440"/>
              <a:gd name="connsiteY1" fmla="*/ 1590344 h 4384220"/>
              <a:gd name="connsiteX2" fmla="*/ 4975260 w 4986440"/>
              <a:gd name="connsiteY2" fmla="*/ 2567150 h 4384220"/>
              <a:gd name="connsiteX3" fmla="*/ 4276425 w 4986440"/>
              <a:gd name="connsiteY3" fmla="*/ 3381135 h 4384220"/>
              <a:gd name="connsiteX4" fmla="*/ 2827018 w 4986440"/>
              <a:gd name="connsiteY4" fmla="*/ 4382926 h 4384220"/>
              <a:gd name="connsiteX5" fmla="*/ 1151900 w 4986440"/>
              <a:gd name="connsiteY5" fmla="*/ 3578527 h 4384220"/>
              <a:gd name="connsiteX6" fmla="*/ 1057 w 4986440"/>
              <a:gd name="connsiteY6" fmla="*/ 2375343 h 4384220"/>
              <a:gd name="connsiteX7" fmla="*/ 1338877 w 4986440"/>
              <a:gd name="connsiteY7" fmla="*/ 606581 h 4384220"/>
              <a:gd name="connsiteX8" fmla="*/ 2470128 w 4986440"/>
              <a:gd name="connsiteY8" fmla="*/ 438 h 4384220"/>
              <a:gd name="connsiteX9" fmla="*/ 3402133 w 4986440"/>
              <a:gd name="connsiteY9" fmla="*/ 404551 h 4384220"/>
              <a:gd name="connsiteX0" fmla="*/ 3402133 w 4986440"/>
              <a:gd name="connsiteY0" fmla="*/ 404551 h 4384220"/>
              <a:gd name="connsiteX1" fmla="*/ 4578717 w 4986440"/>
              <a:gd name="connsiteY1" fmla="*/ 1590344 h 4384220"/>
              <a:gd name="connsiteX2" fmla="*/ 4975260 w 4986440"/>
              <a:gd name="connsiteY2" fmla="*/ 2567150 h 4384220"/>
              <a:gd name="connsiteX3" fmla="*/ 4276425 w 4986440"/>
              <a:gd name="connsiteY3" fmla="*/ 3381135 h 4384220"/>
              <a:gd name="connsiteX4" fmla="*/ 2827018 w 4986440"/>
              <a:gd name="connsiteY4" fmla="*/ 4382926 h 4384220"/>
              <a:gd name="connsiteX5" fmla="*/ 1151900 w 4986440"/>
              <a:gd name="connsiteY5" fmla="*/ 3578527 h 4384220"/>
              <a:gd name="connsiteX6" fmla="*/ 1057 w 4986440"/>
              <a:gd name="connsiteY6" fmla="*/ 2375343 h 4384220"/>
              <a:gd name="connsiteX7" fmla="*/ 1338877 w 4986440"/>
              <a:gd name="connsiteY7" fmla="*/ 606581 h 4384220"/>
              <a:gd name="connsiteX8" fmla="*/ 2470128 w 4986440"/>
              <a:gd name="connsiteY8" fmla="*/ 438 h 4384220"/>
              <a:gd name="connsiteX9" fmla="*/ 3402133 w 4986440"/>
              <a:gd name="connsiteY9" fmla="*/ 404551 h 4384220"/>
              <a:gd name="connsiteX0" fmla="*/ 3410705 w 4995012"/>
              <a:gd name="connsiteY0" fmla="*/ 404551 h 4384220"/>
              <a:gd name="connsiteX1" fmla="*/ 4587289 w 4995012"/>
              <a:gd name="connsiteY1" fmla="*/ 1590344 h 4384220"/>
              <a:gd name="connsiteX2" fmla="*/ 4983832 w 4995012"/>
              <a:gd name="connsiteY2" fmla="*/ 2567150 h 4384220"/>
              <a:gd name="connsiteX3" fmla="*/ 4284997 w 4995012"/>
              <a:gd name="connsiteY3" fmla="*/ 3381135 h 4384220"/>
              <a:gd name="connsiteX4" fmla="*/ 2835590 w 4995012"/>
              <a:gd name="connsiteY4" fmla="*/ 4382926 h 4384220"/>
              <a:gd name="connsiteX5" fmla="*/ 1160472 w 4995012"/>
              <a:gd name="connsiteY5" fmla="*/ 3578527 h 4384220"/>
              <a:gd name="connsiteX6" fmla="*/ 9629 w 4995012"/>
              <a:gd name="connsiteY6" fmla="*/ 2375343 h 4384220"/>
              <a:gd name="connsiteX7" fmla="*/ 1347449 w 4995012"/>
              <a:gd name="connsiteY7" fmla="*/ 606581 h 4384220"/>
              <a:gd name="connsiteX8" fmla="*/ 2478700 w 4995012"/>
              <a:gd name="connsiteY8" fmla="*/ 438 h 4384220"/>
              <a:gd name="connsiteX9" fmla="*/ 3410705 w 4995012"/>
              <a:gd name="connsiteY9" fmla="*/ 404551 h 4384220"/>
              <a:gd name="connsiteX0" fmla="*/ 3401556 w 4985863"/>
              <a:gd name="connsiteY0" fmla="*/ 417802 h 4397471"/>
              <a:gd name="connsiteX1" fmla="*/ 4578140 w 4985863"/>
              <a:gd name="connsiteY1" fmla="*/ 1603595 h 4397471"/>
              <a:gd name="connsiteX2" fmla="*/ 4974683 w 4985863"/>
              <a:gd name="connsiteY2" fmla="*/ 2580401 h 4397471"/>
              <a:gd name="connsiteX3" fmla="*/ 4275848 w 4985863"/>
              <a:gd name="connsiteY3" fmla="*/ 3394386 h 4397471"/>
              <a:gd name="connsiteX4" fmla="*/ 2826441 w 4985863"/>
              <a:gd name="connsiteY4" fmla="*/ 4396177 h 4397471"/>
              <a:gd name="connsiteX5" fmla="*/ 1151323 w 4985863"/>
              <a:gd name="connsiteY5" fmla="*/ 3591778 h 4397471"/>
              <a:gd name="connsiteX6" fmla="*/ 480 w 4985863"/>
              <a:gd name="connsiteY6" fmla="*/ 2388594 h 4397471"/>
              <a:gd name="connsiteX7" fmla="*/ 1275515 w 4985863"/>
              <a:gd name="connsiteY7" fmla="*/ 832888 h 4397471"/>
              <a:gd name="connsiteX8" fmla="*/ 2469551 w 4985863"/>
              <a:gd name="connsiteY8" fmla="*/ 13689 h 4397471"/>
              <a:gd name="connsiteX9" fmla="*/ 3401556 w 4985863"/>
              <a:gd name="connsiteY9" fmla="*/ 417802 h 4397471"/>
              <a:gd name="connsiteX0" fmla="*/ 3401556 w 4985863"/>
              <a:gd name="connsiteY0" fmla="*/ 417802 h 4397471"/>
              <a:gd name="connsiteX1" fmla="*/ 4578140 w 4985863"/>
              <a:gd name="connsiteY1" fmla="*/ 1603595 h 4397471"/>
              <a:gd name="connsiteX2" fmla="*/ 4974683 w 4985863"/>
              <a:gd name="connsiteY2" fmla="*/ 2580401 h 4397471"/>
              <a:gd name="connsiteX3" fmla="*/ 4275848 w 4985863"/>
              <a:gd name="connsiteY3" fmla="*/ 3394386 h 4397471"/>
              <a:gd name="connsiteX4" fmla="*/ 2826441 w 4985863"/>
              <a:gd name="connsiteY4" fmla="*/ 4396177 h 4397471"/>
              <a:gd name="connsiteX5" fmla="*/ 1151323 w 4985863"/>
              <a:gd name="connsiteY5" fmla="*/ 3591778 h 4397471"/>
              <a:gd name="connsiteX6" fmla="*/ 480 w 4985863"/>
              <a:gd name="connsiteY6" fmla="*/ 2388594 h 4397471"/>
              <a:gd name="connsiteX7" fmla="*/ 1275515 w 4985863"/>
              <a:gd name="connsiteY7" fmla="*/ 832888 h 4397471"/>
              <a:gd name="connsiteX8" fmla="*/ 2469551 w 4985863"/>
              <a:gd name="connsiteY8" fmla="*/ 13689 h 4397471"/>
              <a:gd name="connsiteX9" fmla="*/ 3401556 w 4985863"/>
              <a:gd name="connsiteY9" fmla="*/ 417802 h 4397471"/>
              <a:gd name="connsiteX0" fmla="*/ 3401556 w 4985863"/>
              <a:gd name="connsiteY0" fmla="*/ 417802 h 4397471"/>
              <a:gd name="connsiteX1" fmla="*/ 4578140 w 4985863"/>
              <a:gd name="connsiteY1" fmla="*/ 1603595 h 4397471"/>
              <a:gd name="connsiteX2" fmla="*/ 4974683 w 4985863"/>
              <a:gd name="connsiteY2" fmla="*/ 2580401 h 4397471"/>
              <a:gd name="connsiteX3" fmla="*/ 4275848 w 4985863"/>
              <a:gd name="connsiteY3" fmla="*/ 3394386 h 4397471"/>
              <a:gd name="connsiteX4" fmla="*/ 2826441 w 4985863"/>
              <a:gd name="connsiteY4" fmla="*/ 4396177 h 4397471"/>
              <a:gd name="connsiteX5" fmla="*/ 1151323 w 4985863"/>
              <a:gd name="connsiteY5" fmla="*/ 3591778 h 4397471"/>
              <a:gd name="connsiteX6" fmla="*/ 480 w 4985863"/>
              <a:gd name="connsiteY6" fmla="*/ 2388594 h 4397471"/>
              <a:gd name="connsiteX7" fmla="*/ 1275515 w 4985863"/>
              <a:gd name="connsiteY7" fmla="*/ 832888 h 4397471"/>
              <a:gd name="connsiteX8" fmla="*/ 2469551 w 4985863"/>
              <a:gd name="connsiteY8" fmla="*/ 13689 h 4397471"/>
              <a:gd name="connsiteX9" fmla="*/ 3401556 w 4985863"/>
              <a:gd name="connsiteY9" fmla="*/ 417802 h 4397471"/>
              <a:gd name="connsiteX0" fmla="*/ 3401556 w 4985863"/>
              <a:gd name="connsiteY0" fmla="*/ 417802 h 4397471"/>
              <a:gd name="connsiteX1" fmla="*/ 4578140 w 4985863"/>
              <a:gd name="connsiteY1" fmla="*/ 1603595 h 4397471"/>
              <a:gd name="connsiteX2" fmla="*/ 4974683 w 4985863"/>
              <a:gd name="connsiteY2" fmla="*/ 2580401 h 4397471"/>
              <a:gd name="connsiteX3" fmla="*/ 4275848 w 4985863"/>
              <a:gd name="connsiteY3" fmla="*/ 3394386 h 4397471"/>
              <a:gd name="connsiteX4" fmla="*/ 2826441 w 4985863"/>
              <a:gd name="connsiteY4" fmla="*/ 4396177 h 4397471"/>
              <a:gd name="connsiteX5" fmla="*/ 1151323 w 4985863"/>
              <a:gd name="connsiteY5" fmla="*/ 3591778 h 4397471"/>
              <a:gd name="connsiteX6" fmla="*/ 480 w 4985863"/>
              <a:gd name="connsiteY6" fmla="*/ 2388594 h 4397471"/>
              <a:gd name="connsiteX7" fmla="*/ 1275515 w 4985863"/>
              <a:gd name="connsiteY7" fmla="*/ 832888 h 4397471"/>
              <a:gd name="connsiteX8" fmla="*/ 2469551 w 4985863"/>
              <a:gd name="connsiteY8" fmla="*/ 13689 h 4397471"/>
              <a:gd name="connsiteX9" fmla="*/ 3401556 w 4985863"/>
              <a:gd name="connsiteY9" fmla="*/ 417802 h 4397471"/>
              <a:gd name="connsiteX0" fmla="*/ 3401531 w 4985838"/>
              <a:gd name="connsiteY0" fmla="*/ 417802 h 4398150"/>
              <a:gd name="connsiteX1" fmla="*/ 4578115 w 4985838"/>
              <a:gd name="connsiteY1" fmla="*/ 1603595 h 4398150"/>
              <a:gd name="connsiteX2" fmla="*/ 4974658 w 4985838"/>
              <a:gd name="connsiteY2" fmla="*/ 2580401 h 4398150"/>
              <a:gd name="connsiteX3" fmla="*/ 4275823 w 4985838"/>
              <a:gd name="connsiteY3" fmla="*/ 3394386 h 4398150"/>
              <a:gd name="connsiteX4" fmla="*/ 2826416 w 4985838"/>
              <a:gd name="connsiteY4" fmla="*/ 4396177 h 4398150"/>
              <a:gd name="connsiteX5" fmla="*/ 1151298 w 4985838"/>
              <a:gd name="connsiteY5" fmla="*/ 3591778 h 4398150"/>
              <a:gd name="connsiteX6" fmla="*/ 455 w 4985838"/>
              <a:gd name="connsiteY6" fmla="*/ 2388594 h 4398150"/>
              <a:gd name="connsiteX7" fmla="*/ 1275490 w 4985838"/>
              <a:gd name="connsiteY7" fmla="*/ 832888 h 4398150"/>
              <a:gd name="connsiteX8" fmla="*/ 2469526 w 4985838"/>
              <a:gd name="connsiteY8" fmla="*/ 13689 h 4398150"/>
              <a:gd name="connsiteX9" fmla="*/ 3401531 w 4985838"/>
              <a:gd name="connsiteY9" fmla="*/ 417802 h 4398150"/>
              <a:gd name="connsiteX0" fmla="*/ 3401511 w 4985818"/>
              <a:gd name="connsiteY0" fmla="*/ 417802 h 4240145"/>
              <a:gd name="connsiteX1" fmla="*/ 4578095 w 4985818"/>
              <a:gd name="connsiteY1" fmla="*/ 1603595 h 4240145"/>
              <a:gd name="connsiteX2" fmla="*/ 4974638 w 4985818"/>
              <a:gd name="connsiteY2" fmla="*/ 2580401 h 4240145"/>
              <a:gd name="connsiteX3" fmla="*/ 4275803 w 4985818"/>
              <a:gd name="connsiteY3" fmla="*/ 3394386 h 4240145"/>
              <a:gd name="connsiteX4" fmla="*/ 2692454 w 4985818"/>
              <a:gd name="connsiteY4" fmla="*/ 4238103 h 4240145"/>
              <a:gd name="connsiteX5" fmla="*/ 1151278 w 4985818"/>
              <a:gd name="connsiteY5" fmla="*/ 3591778 h 4240145"/>
              <a:gd name="connsiteX6" fmla="*/ 435 w 4985818"/>
              <a:gd name="connsiteY6" fmla="*/ 2388594 h 4240145"/>
              <a:gd name="connsiteX7" fmla="*/ 1275470 w 4985818"/>
              <a:gd name="connsiteY7" fmla="*/ 832888 h 4240145"/>
              <a:gd name="connsiteX8" fmla="*/ 2469506 w 4985818"/>
              <a:gd name="connsiteY8" fmla="*/ 13689 h 4240145"/>
              <a:gd name="connsiteX9" fmla="*/ 3401511 w 4985818"/>
              <a:gd name="connsiteY9" fmla="*/ 417802 h 4240145"/>
              <a:gd name="connsiteX0" fmla="*/ 3401511 w 4985818"/>
              <a:gd name="connsiteY0" fmla="*/ 417802 h 4329410"/>
              <a:gd name="connsiteX1" fmla="*/ 4578095 w 4985818"/>
              <a:gd name="connsiteY1" fmla="*/ 1603595 h 4329410"/>
              <a:gd name="connsiteX2" fmla="*/ 4974638 w 4985818"/>
              <a:gd name="connsiteY2" fmla="*/ 2580401 h 4329410"/>
              <a:gd name="connsiteX3" fmla="*/ 4275803 w 4985818"/>
              <a:gd name="connsiteY3" fmla="*/ 3394386 h 4329410"/>
              <a:gd name="connsiteX4" fmla="*/ 2692454 w 4985818"/>
              <a:gd name="connsiteY4" fmla="*/ 4238103 h 4329410"/>
              <a:gd name="connsiteX5" fmla="*/ 1151278 w 4985818"/>
              <a:gd name="connsiteY5" fmla="*/ 3591778 h 4329410"/>
              <a:gd name="connsiteX6" fmla="*/ 435 w 4985818"/>
              <a:gd name="connsiteY6" fmla="*/ 2388594 h 4329410"/>
              <a:gd name="connsiteX7" fmla="*/ 1275470 w 4985818"/>
              <a:gd name="connsiteY7" fmla="*/ 832888 h 4329410"/>
              <a:gd name="connsiteX8" fmla="*/ 2469506 w 4985818"/>
              <a:gd name="connsiteY8" fmla="*/ 13689 h 4329410"/>
              <a:gd name="connsiteX9" fmla="*/ 3401511 w 4985818"/>
              <a:gd name="connsiteY9" fmla="*/ 417802 h 4329410"/>
              <a:gd name="connsiteX0" fmla="*/ 3401534 w 4985841"/>
              <a:gd name="connsiteY0" fmla="*/ 417802 h 4310488"/>
              <a:gd name="connsiteX1" fmla="*/ 4578118 w 4985841"/>
              <a:gd name="connsiteY1" fmla="*/ 1603595 h 4310488"/>
              <a:gd name="connsiteX2" fmla="*/ 4974661 w 4985841"/>
              <a:gd name="connsiteY2" fmla="*/ 2580401 h 4310488"/>
              <a:gd name="connsiteX3" fmla="*/ 4275826 w 4985841"/>
              <a:gd name="connsiteY3" fmla="*/ 3394386 h 4310488"/>
              <a:gd name="connsiteX4" fmla="*/ 2922690 w 4985841"/>
              <a:gd name="connsiteY4" fmla="*/ 4217485 h 4310488"/>
              <a:gd name="connsiteX5" fmla="*/ 1151301 w 4985841"/>
              <a:gd name="connsiteY5" fmla="*/ 3591778 h 4310488"/>
              <a:gd name="connsiteX6" fmla="*/ 458 w 4985841"/>
              <a:gd name="connsiteY6" fmla="*/ 2388594 h 4310488"/>
              <a:gd name="connsiteX7" fmla="*/ 1275493 w 4985841"/>
              <a:gd name="connsiteY7" fmla="*/ 832888 h 4310488"/>
              <a:gd name="connsiteX8" fmla="*/ 2469529 w 4985841"/>
              <a:gd name="connsiteY8" fmla="*/ 13689 h 4310488"/>
              <a:gd name="connsiteX9" fmla="*/ 3401534 w 4985841"/>
              <a:gd name="connsiteY9" fmla="*/ 417802 h 4310488"/>
              <a:gd name="connsiteX0" fmla="*/ 3401534 w 4985841"/>
              <a:gd name="connsiteY0" fmla="*/ 417802 h 4310488"/>
              <a:gd name="connsiteX1" fmla="*/ 4578118 w 4985841"/>
              <a:gd name="connsiteY1" fmla="*/ 1603595 h 4310488"/>
              <a:gd name="connsiteX2" fmla="*/ 4974661 w 4985841"/>
              <a:gd name="connsiteY2" fmla="*/ 2580401 h 4310488"/>
              <a:gd name="connsiteX3" fmla="*/ 4275826 w 4985841"/>
              <a:gd name="connsiteY3" fmla="*/ 3394386 h 4310488"/>
              <a:gd name="connsiteX4" fmla="*/ 2922690 w 4985841"/>
              <a:gd name="connsiteY4" fmla="*/ 4217485 h 4310488"/>
              <a:gd name="connsiteX5" fmla="*/ 1151301 w 4985841"/>
              <a:gd name="connsiteY5" fmla="*/ 3591778 h 4310488"/>
              <a:gd name="connsiteX6" fmla="*/ 458 w 4985841"/>
              <a:gd name="connsiteY6" fmla="*/ 2388594 h 4310488"/>
              <a:gd name="connsiteX7" fmla="*/ 1275493 w 4985841"/>
              <a:gd name="connsiteY7" fmla="*/ 832888 h 4310488"/>
              <a:gd name="connsiteX8" fmla="*/ 2469529 w 4985841"/>
              <a:gd name="connsiteY8" fmla="*/ 13689 h 4310488"/>
              <a:gd name="connsiteX9" fmla="*/ 3401534 w 4985841"/>
              <a:gd name="connsiteY9" fmla="*/ 417802 h 4310488"/>
              <a:gd name="connsiteX0" fmla="*/ 3402837 w 4987144"/>
              <a:gd name="connsiteY0" fmla="*/ 417802 h 4310488"/>
              <a:gd name="connsiteX1" fmla="*/ 4579421 w 4987144"/>
              <a:gd name="connsiteY1" fmla="*/ 1603595 h 4310488"/>
              <a:gd name="connsiteX2" fmla="*/ 4975964 w 4987144"/>
              <a:gd name="connsiteY2" fmla="*/ 2580401 h 4310488"/>
              <a:gd name="connsiteX3" fmla="*/ 4277129 w 4987144"/>
              <a:gd name="connsiteY3" fmla="*/ 3394386 h 4310488"/>
              <a:gd name="connsiteX4" fmla="*/ 2923993 w 4987144"/>
              <a:gd name="connsiteY4" fmla="*/ 4217485 h 4310488"/>
              <a:gd name="connsiteX5" fmla="*/ 1152604 w 4987144"/>
              <a:gd name="connsiteY5" fmla="*/ 3591778 h 4310488"/>
              <a:gd name="connsiteX6" fmla="*/ 1761 w 4987144"/>
              <a:gd name="connsiteY6" fmla="*/ 2388594 h 4310488"/>
              <a:gd name="connsiteX7" fmla="*/ 1276796 w 4987144"/>
              <a:gd name="connsiteY7" fmla="*/ 832888 h 4310488"/>
              <a:gd name="connsiteX8" fmla="*/ 2470832 w 4987144"/>
              <a:gd name="connsiteY8" fmla="*/ 13689 h 4310488"/>
              <a:gd name="connsiteX9" fmla="*/ 3402837 w 4987144"/>
              <a:gd name="connsiteY9" fmla="*/ 417802 h 4310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87144" h="4310488">
                <a:moveTo>
                  <a:pt x="3402837" y="417802"/>
                </a:moveTo>
                <a:cubicBezTo>
                  <a:pt x="3539810" y="689105"/>
                  <a:pt x="4192704" y="1381999"/>
                  <a:pt x="4579421" y="1603595"/>
                </a:cubicBezTo>
                <a:cubicBezTo>
                  <a:pt x="4908580" y="1792209"/>
                  <a:pt x="5026346" y="2281936"/>
                  <a:pt x="4975964" y="2580401"/>
                </a:cubicBezTo>
                <a:cubicBezTo>
                  <a:pt x="4925582" y="2878866"/>
                  <a:pt x="4753066" y="3293358"/>
                  <a:pt x="4277129" y="3394386"/>
                </a:cubicBezTo>
                <a:cubicBezTo>
                  <a:pt x="3801192" y="3495414"/>
                  <a:pt x="3457304" y="3882184"/>
                  <a:pt x="2923993" y="4217485"/>
                </a:cubicBezTo>
                <a:cubicBezTo>
                  <a:pt x="2390682" y="4552786"/>
                  <a:pt x="1639643" y="3896593"/>
                  <a:pt x="1152604" y="3591778"/>
                </a:cubicBezTo>
                <a:cubicBezTo>
                  <a:pt x="665565" y="3286963"/>
                  <a:pt x="-39866" y="3068337"/>
                  <a:pt x="1761" y="2388594"/>
                </a:cubicBezTo>
                <a:cubicBezTo>
                  <a:pt x="43388" y="1708851"/>
                  <a:pt x="592086" y="955173"/>
                  <a:pt x="1276796" y="832888"/>
                </a:cubicBezTo>
                <a:cubicBezTo>
                  <a:pt x="1961506" y="710603"/>
                  <a:pt x="2116492" y="82870"/>
                  <a:pt x="2470832" y="13689"/>
                </a:cubicBezTo>
                <a:cubicBezTo>
                  <a:pt x="2825172" y="-55492"/>
                  <a:pt x="3265864" y="146499"/>
                  <a:pt x="3402837" y="417802"/>
                </a:cubicBezTo>
                <a:close/>
              </a:path>
            </a:pathLst>
          </a:custGeom>
          <a:solidFill>
            <a:schemeClr val="bg1"/>
          </a:solidFill>
          <a:ln w="19050" cap="rnd">
            <a:noFill/>
            <a:prstDash val="sysDot"/>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3" name="任意多边形: 形状 22">
            <a:extLst>
              <a:ext uri="{FF2B5EF4-FFF2-40B4-BE49-F238E27FC236}">
                <a16:creationId xmlns:a16="http://schemas.microsoft.com/office/drawing/2014/main" id="{0340072D-8333-A35E-F8FB-0623A54497B3}"/>
              </a:ext>
            </a:extLst>
          </p:cNvPr>
          <p:cNvSpPr/>
          <p:nvPr userDrawn="1"/>
        </p:nvSpPr>
        <p:spPr>
          <a:xfrm>
            <a:off x="815419" y="509462"/>
            <a:ext cx="301604" cy="241450"/>
          </a:xfrm>
          <a:custGeom>
            <a:avLst/>
            <a:gdLst>
              <a:gd name="connsiteX0" fmla="*/ 2685568 w 4974512"/>
              <a:gd name="connsiteY0" fmla="*/ 932 h 4618497"/>
              <a:gd name="connsiteX1" fmla="*/ 4104923 w 4974512"/>
              <a:gd name="connsiteY1" fmla="*/ 1255453 h 4618497"/>
              <a:gd name="connsiteX2" fmla="*/ 4974450 w 4974512"/>
              <a:gd name="connsiteY2" fmla="*/ 2802698 h 4618497"/>
              <a:gd name="connsiteX3" fmla="*/ 4053773 w 4974512"/>
              <a:gd name="connsiteY3" fmla="*/ 3788502 h 4618497"/>
              <a:gd name="connsiteX4" fmla="*/ 2826208 w 4974512"/>
              <a:gd name="connsiteY4" fmla="*/ 4618474 h 4618497"/>
              <a:gd name="connsiteX5" fmla="*/ 1151090 w 4974512"/>
              <a:gd name="connsiteY5" fmla="*/ 3814075 h 4618497"/>
              <a:gd name="connsiteX6" fmla="*/ 247 w 4974512"/>
              <a:gd name="connsiteY6" fmla="*/ 2610891 h 4618497"/>
              <a:gd name="connsiteX7" fmla="*/ 1074368 w 4974512"/>
              <a:gd name="connsiteY7" fmla="*/ 1268240 h 4618497"/>
              <a:gd name="connsiteX8" fmla="*/ 2532103 w 4974512"/>
              <a:gd name="connsiteY8" fmla="*/ 2312 h 4618497"/>
              <a:gd name="connsiteX9" fmla="*/ 2685568 w 4974512"/>
              <a:gd name="connsiteY9" fmla="*/ 932 h 4618497"/>
              <a:gd name="connsiteX0" fmla="*/ 3325980 w 4974539"/>
              <a:gd name="connsiteY0" fmla="*/ 129240 h 4616222"/>
              <a:gd name="connsiteX1" fmla="*/ 4104923 w 4974539"/>
              <a:gd name="connsiteY1" fmla="*/ 1253178 h 4616222"/>
              <a:gd name="connsiteX2" fmla="*/ 4974450 w 4974539"/>
              <a:gd name="connsiteY2" fmla="*/ 2800423 h 4616222"/>
              <a:gd name="connsiteX3" fmla="*/ 4053773 w 4974539"/>
              <a:gd name="connsiteY3" fmla="*/ 3786227 h 4616222"/>
              <a:gd name="connsiteX4" fmla="*/ 2826208 w 4974539"/>
              <a:gd name="connsiteY4" fmla="*/ 4616199 h 4616222"/>
              <a:gd name="connsiteX5" fmla="*/ 1151090 w 4974539"/>
              <a:gd name="connsiteY5" fmla="*/ 3811800 h 4616222"/>
              <a:gd name="connsiteX6" fmla="*/ 247 w 4974539"/>
              <a:gd name="connsiteY6" fmla="*/ 2608616 h 4616222"/>
              <a:gd name="connsiteX7" fmla="*/ 1074368 w 4974539"/>
              <a:gd name="connsiteY7" fmla="*/ 1265965 h 4616222"/>
              <a:gd name="connsiteX8" fmla="*/ 2532103 w 4974539"/>
              <a:gd name="connsiteY8" fmla="*/ 37 h 4616222"/>
              <a:gd name="connsiteX9" fmla="*/ 3325980 w 4974539"/>
              <a:gd name="connsiteY9" fmla="*/ 129240 h 4616222"/>
              <a:gd name="connsiteX0" fmla="*/ 3325980 w 4974539"/>
              <a:gd name="connsiteY0" fmla="*/ 19 h 4487001"/>
              <a:gd name="connsiteX1" fmla="*/ 4104923 w 4974539"/>
              <a:gd name="connsiteY1" fmla="*/ 1123957 h 4487001"/>
              <a:gd name="connsiteX2" fmla="*/ 4974450 w 4974539"/>
              <a:gd name="connsiteY2" fmla="*/ 2671202 h 4487001"/>
              <a:gd name="connsiteX3" fmla="*/ 4053773 w 4974539"/>
              <a:gd name="connsiteY3" fmla="*/ 3657006 h 4487001"/>
              <a:gd name="connsiteX4" fmla="*/ 2826208 w 4974539"/>
              <a:gd name="connsiteY4" fmla="*/ 4486978 h 4487001"/>
              <a:gd name="connsiteX5" fmla="*/ 1151090 w 4974539"/>
              <a:gd name="connsiteY5" fmla="*/ 3682579 h 4487001"/>
              <a:gd name="connsiteX6" fmla="*/ 247 w 4974539"/>
              <a:gd name="connsiteY6" fmla="*/ 2479395 h 4487001"/>
              <a:gd name="connsiteX7" fmla="*/ 1074368 w 4974539"/>
              <a:gd name="connsiteY7" fmla="*/ 1136744 h 4487001"/>
              <a:gd name="connsiteX8" fmla="*/ 2469318 w 4974539"/>
              <a:gd name="connsiteY8" fmla="*/ 104490 h 4487001"/>
              <a:gd name="connsiteX9" fmla="*/ 3325980 w 4974539"/>
              <a:gd name="connsiteY9" fmla="*/ 19 h 4487001"/>
              <a:gd name="connsiteX0" fmla="*/ 3401323 w 4974537"/>
              <a:gd name="connsiteY0" fmla="*/ 404125 h 4382523"/>
              <a:gd name="connsiteX1" fmla="*/ 4104923 w 4974537"/>
              <a:gd name="connsiteY1" fmla="*/ 1019479 h 4382523"/>
              <a:gd name="connsiteX2" fmla="*/ 4974450 w 4974537"/>
              <a:gd name="connsiteY2" fmla="*/ 2566724 h 4382523"/>
              <a:gd name="connsiteX3" fmla="*/ 4053773 w 4974537"/>
              <a:gd name="connsiteY3" fmla="*/ 3552528 h 4382523"/>
              <a:gd name="connsiteX4" fmla="*/ 2826208 w 4974537"/>
              <a:gd name="connsiteY4" fmla="*/ 4382500 h 4382523"/>
              <a:gd name="connsiteX5" fmla="*/ 1151090 w 4974537"/>
              <a:gd name="connsiteY5" fmla="*/ 3578101 h 4382523"/>
              <a:gd name="connsiteX6" fmla="*/ 247 w 4974537"/>
              <a:gd name="connsiteY6" fmla="*/ 2374917 h 4382523"/>
              <a:gd name="connsiteX7" fmla="*/ 1074368 w 4974537"/>
              <a:gd name="connsiteY7" fmla="*/ 1032266 h 4382523"/>
              <a:gd name="connsiteX8" fmla="*/ 2469318 w 4974537"/>
              <a:gd name="connsiteY8" fmla="*/ 12 h 4382523"/>
              <a:gd name="connsiteX9" fmla="*/ 3401323 w 4974537"/>
              <a:gd name="connsiteY9" fmla="*/ 404125 h 4382523"/>
              <a:gd name="connsiteX0" fmla="*/ 3402133 w 4975347"/>
              <a:gd name="connsiteY0" fmla="*/ 404125 h 4382523"/>
              <a:gd name="connsiteX1" fmla="*/ 4105733 w 4975347"/>
              <a:gd name="connsiteY1" fmla="*/ 1019479 h 4382523"/>
              <a:gd name="connsiteX2" fmla="*/ 4975260 w 4975347"/>
              <a:gd name="connsiteY2" fmla="*/ 2566724 h 4382523"/>
              <a:gd name="connsiteX3" fmla="*/ 4054583 w 4975347"/>
              <a:gd name="connsiteY3" fmla="*/ 3552528 h 4382523"/>
              <a:gd name="connsiteX4" fmla="*/ 2827018 w 4975347"/>
              <a:gd name="connsiteY4" fmla="*/ 4382500 h 4382523"/>
              <a:gd name="connsiteX5" fmla="*/ 1151900 w 4975347"/>
              <a:gd name="connsiteY5" fmla="*/ 3578101 h 4382523"/>
              <a:gd name="connsiteX6" fmla="*/ 1057 w 4975347"/>
              <a:gd name="connsiteY6" fmla="*/ 2374917 h 4382523"/>
              <a:gd name="connsiteX7" fmla="*/ 1338877 w 4975347"/>
              <a:gd name="connsiteY7" fmla="*/ 606155 h 4382523"/>
              <a:gd name="connsiteX8" fmla="*/ 2470128 w 4975347"/>
              <a:gd name="connsiteY8" fmla="*/ 12 h 4382523"/>
              <a:gd name="connsiteX9" fmla="*/ 3402133 w 4975347"/>
              <a:gd name="connsiteY9" fmla="*/ 404125 h 4382523"/>
              <a:gd name="connsiteX0" fmla="*/ 3402133 w 4975347"/>
              <a:gd name="connsiteY0" fmla="*/ 404125 h 4382523"/>
              <a:gd name="connsiteX1" fmla="*/ 4105733 w 4975347"/>
              <a:gd name="connsiteY1" fmla="*/ 1019479 h 4382523"/>
              <a:gd name="connsiteX2" fmla="*/ 4975260 w 4975347"/>
              <a:gd name="connsiteY2" fmla="*/ 2566724 h 4382523"/>
              <a:gd name="connsiteX3" fmla="*/ 4054583 w 4975347"/>
              <a:gd name="connsiteY3" fmla="*/ 3552528 h 4382523"/>
              <a:gd name="connsiteX4" fmla="*/ 2827018 w 4975347"/>
              <a:gd name="connsiteY4" fmla="*/ 4382500 h 4382523"/>
              <a:gd name="connsiteX5" fmla="*/ 1151900 w 4975347"/>
              <a:gd name="connsiteY5" fmla="*/ 3578101 h 4382523"/>
              <a:gd name="connsiteX6" fmla="*/ 1057 w 4975347"/>
              <a:gd name="connsiteY6" fmla="*/ 2374917 h 4382523"/>
              <a:gd name="connsiteX7" fmla="*/ 1338877 w 4975347"/>
              <a:gd name="connsiteY7" fmla="*/ 606155 h 4382523"/>
              <a:gd name="connsiteX8" fmla="*/ 2470128 w 4975347"/>
              <a:gd name="connsiteY8" fmla="*/ 12 h 4382523"/>
              <a:gd name="connsiteX9" fmla="*/ 3402133 w 4975347"/>
              <a:gd name="connsiteY9" fmla="*/ 404125 h 4382523"/>
              <a:gd name="connsiteX0" fmla="*/ 3402133 w 4975347"/>
              <a:gd name="connsiteY0" fmla="*/ 404271 h 4382669"/>
              <a:gd name="connsiteX1" fmla="*/ 4105733 w 4975347"/>
              <a:gd name="connsiteY1" fmla="*/ 1019625 h 4382669"/>
              <a:gd name="connsiteX2" fmla="*/ 4975260 w 4975347"/>
              <a:gd name="connsiteY2" fmla="*/ 2566870 h 4382669"/>
              <a:gd name="connsiteX3" fmla="*/ 4054583 w 4975347"/>
              <a:gd name="connsiteY3" fmla="*/ 3552674 h 4382669"/>
              <a:gd name="connsiteX4" fmla="*/ 2827018 w 4975347"/>
              <a:gd name="connsiteY4" fmla="*/ 4382646 h 4382669"/>
              <a:gd name="connsiteX5" fmla="*/ 1151900 w 4975347"/>
              <a:gd name="connsiteY5" fmla="*/ 3578247 h 4382669"/>
              <a:gd name="connsiteX6" fmla="*/ 1057 w 4975347"/>
              <a:gd name="connsiteY6" fmla="*/ 2375063 h 4382669"/>
              <a:gd name="connsiteX7" fmla="*/ 1338877 w 4975347"/>
              <a:gd name="connsiteY7" fmla="*/ 606301 h 4382669"/>
              <a:gd name="connsiteX8" fmla="*/ 2470128 w 4975347"/>
              <a:gd name="connsiteY8" fmla="*/ 158 h 4382669"/>
              <a:gd name="connsiteX9" fmla="*/ 3402133 w 4975347"/>
              <a:gd name="connsiteY9" fmla="*/ 404271 h 4382669"/>
              <a:gd name="connsiteX0" fmla="*/ 3402133 w 4994615"/>
              <a:gd name="connsiteY0" fmla="*/ 404271 h 4382669"/>
              <a:gd name="connsiteX1" fmla="*/ 4578717 w 4994615"/>
              <a:gd name="connsiteY1" fmla="*/ 1590064 h 4382669"/>
              <a:gd name="connsiteX2" fmla="*/ 4975260 w 4994615"/>
              <a:gd name="connsiteY2" fmla="*/ 2566870 h 4382669"/>
              <a:gd name="connsiteX3" fmla="*/ 4054583 w 4994615"/>
              <a:gd name="connsiteY3" fmla="*/ 3552674 h 4382669"/>
              <a:gd name="connsiteX4" fmla="*/ 2827018 w 4994615"/>
              <a:gd name="connsiteY4" fmla="*/ 4382646 h 4382669"/>
              <a:gd name="connsiteX5" fmla="*/ 1151900 w 4994615"/>
              <a:gd name="connsiteY5" fmla="*/ 3578247 h 4382669"/>
              <a:gd name="connsiteX6" fmla="*/ 1057 w 4994615"/>
              <a:gd name="connsiteY6" fmla="*/ 2375063 h 4382669"/>
              <a:gd name="connsiteX7" fmla="*/ 1338877 w 4994615"/>
              <a:gd name="connsiteY7" fmla="*/ 606301 h 4382669"/>
              <a:gd name="connsiteX8" fmla="*/ 2470128 w 4994615"/>
              <a:gd name="connsiteY8" fmla="*/ 158 h 4382669"/>
              <a:gd name="connsiteX9" fmla="*/ 3402133 w 4994615"/>
              <a:gd name="connsiteY9" fmla="*/ 404271 h 4382669"/>
              <a:gd name="connsiteX0" fmla="*/ 3402133 w 4994615"/>
              <a:gd name="connsiteY0" fmla="*/ 404280 h 4382678"/>
              <a:gd name="connsiteX1" fmla="*/ 4578717 w 4994615"/>
              <a:gd name="connsiteY1" fmla="*/ 1590073 h 4382678"/>
              <a:gd name="connsiteX2" fmla="*/ 4975260 w 4994615"/>
              <a:gd name="connsiteY2" fmla="*/ 2566879 h 4382678"/>
              <a:gd name="connsiteX3" fmla="*/ 4054583 w 4994615"/>
              <a:gd name="connsiteY3" fmla="*/ 3552683 h 4382678"/>
              <a:gd name="connsiteX4" fmla="*/ 2827018 w 4994615"/>
              <a:gd name="connsiteY4" fmla="*/ 4382655 h 4382678"/>
              <a:gd name="connsiteX5" fmla="*/ 1151900 w 4994615"/>
              <a:gd name="connsiteY5" fmla="*/ 3578256 h 4382678"/>
              <a:gd name="connsiteX6" fmla="*/ 1057 w 4994615"/>
              <a:gd name="connsiteY6" fmla="*/ 2375072 h 4382678"/>
              <a:gd name="connsiteX7" fmla="*/ 1338877 w 4994615"/>
              <a:gd name="connsiteY7" fmla="*/ 606310 h 4382678"/>
              <a:gd name="connsiteX8" fmla="*/ 2470128 w 4994615"/>
              <a:gd name="connsiteY8" fmla="*/ 167 h 4382678"/>
              <a:gd name="connsiteX9" fmla="*/ 3402133 w 4994615"/>
              <a:gd name="connsiteY9" fmla="*/ 404280 h 4382678"/>
              <a:gd name="connsiteX0" fmla="*/ 3402133 w 4994615"/>
              <a:gd name="connsiteY0" fmla="*/ 404551 h 4382949"/>
              <a:gd name="connsiteX1" fmla="*/ 4578717 w 4994615"/>
              <a:gd name="connsiteY1" fmla="*/ 1590344 h 4382949"/>
              <a:gd name="connsiteX2" fmla="*/ 4975260 w 4994615"/>
              <a:gd name="connsiteY2" fmla="*/ 2567150 h 4382949"/>
              <a:gd name="connsiteX3" fmla="*/ 4054583 w 4994615"/>
              <a:gd name="connsiteY3" fmla="*/ 3552954 h 4382949"/>
              <a:gd name="connsiteX4" fmla="*/ 2827018 w 4994615"/>
              <a:gd name="connsiteY4" fmla="*/ 4382926 h 4382949"/>
              <a:gd name="connsiteX5" fmla="*/ 1151900 w 4994615"/>
              <a:gd name="connsiteY5" fmla="*/ 3578527 h 4382949"/>
              <a:gd name="connsiteX6" fmla="*/ 1057 w 4994615"/>
              <a:gd name="connsiteY6" fmla="*/ 2375343 h 4382949"/>
              <a:gd name="connsiteX7" fmla="*/ 1338877 w 4994615"/>
              <a:gd name="connsiteY7" fmla="*/ 606581 h 4382949"/>
              <a:gd name="connsiteX8" fmla="*/ 2470128 w 4994615"/>
              <a:gd name="connsiteY8" fmla="*/ 438 h 4382949"/>
              <a:gd name="connsiteX9" fmla="*/ 3402133 w 4994615"/>
              <a:gd name="connsiteY9" fmla="*/ 404551 h 4382949"/>
              <a:gd name="connsiteX0" fmla="*/ 3402133 w 4999313"/>
              <a:gd name="connsiteY0" fmla="*/ 404551 h 4382949"/>
              <a:gd name="connsiteX1" fmla="*/ 4578717 w 4999313"/>
              <a:gd name="connsiteY1" fmla="*/ 1590344 h 4382949"/>
              <a:gd name="connsiteX2" fmla="*/ 4975260 w 4999313"/>
              <a:gd name="connsiteY2" fmla="*/ 2567150 h 4382949"/>
              <a:gd name="connsiteX3" fmla="*/ 4054583 w 4999313"/>
              <a:gd name="connsiteY3" fmla="*/ 3552954 h 4382949"/>
              <a:gd name="connsiteX4" fmla="*/ 2827018 w 4999313"/>
              <a:gd name="connsiteY4" fmla="*/ 4382926 h 4382949"/>
              <a:gd name="connsiteX5" fmla="*/ 1151900 w 4999313"/>
              <a:gd name="connsiteY5" fmla="*/ 3578527 h 4382949"/>
              <a:gd name="connsiteX6" fmla="*/ 1057 w 4999313"/>
              <a:gd name="connsiteY6" fmla="*/ 2375343 h 4382949"/>
              <a:gd name="connsiteX7" fmla="*/ 1338877 w 4999313"/>
              <a:gd name="connsiteY7" fmla="*/ 606581 h 4382949"/>
              <a:gd name="connsiteX8" fmla="*/ 2470128 w 4999313"/>
              <a:gd name="connsiteY8" fmla="*/ 438 h 4382949"/>
              <a:gd name="connsiteX9" fmla="*/ 3402133 w 4999313"/>
              <a:gd name="connsiteY9" fmla="*/ 404551 h 4382949"/>
              <a:gd name="connsiteX0" fmla="*/ 3402133 w 4986440"/>
              <a:gd name="connsiteY0" fmla="*/ 404551 h 4384220"/>
              <a:gd name="connsiteX1" fmla="*/ 4578717 w 4986440"/>
              <a:gd name="connsiteY1" fmla="*/ 1590344 h 4384220"/>
              <a:gd name="connsiteX2" fmla="*/ 4975260 w 4986440"/>
              <a:gd name="connsiteY2" fmla="*/ 2567150 h 4384220"/>
              <a:gd name="connsiteX3" fmla="*/ 4276425 w 4986440"/>
              <a:gd name="connsiteY3" fmla="*/ 3381135 h 4384220"/>
              <a:gd name="connsiteX4" fmla="*/ 2827018 w 4986440"/>
              <a:gd name="connsiteY4" fmla="*/ 4382926 h 4384220"/>
              <a:gd name="connsiteX5" fmla="*/ 1151900 w 4986440"/>
              <a:gd name="connsiteY5" fmla="*/ 3578527 h 4384220"/>
              <a:gd name="connsiteX6" fmla="*/ 1057 w 4986440"/>
              <a:gd name="connsiteY6" fmla="*/ 2375343 h 4384220"/>
              <a:gd name="connsiteX7" fmla="*/ 1338877 w 4986440"/>
              <a:gd name="connsiteY7" fmla="*/ 606581 h 4384220"/>
              <a:gd name="connsiteX8" fmla="*/ 2470128 w 4986440"/>
              <a:gd name="connsiteY8" fmla="*/ 438 h 4384220"/>
              <a:gd name="connsiteX9" fmla="*/ 3402133 w 4986440"/>
              <a:gd name="connsiteY9" fmla="*/ 404551 h 4384220"/>
              <a:gd name="connsiteX0" fmla="*/ 3402133 w 4986440"/>
              <a:gd name="connsiteY0" fmla="*/ 404551 h 4384220"/>
              <a:gd name="connsiteX1" fmla="*/ 4578717 w 4986440"/>
              <a:gd name="connsiteY1" fmla="*/ 1590344 h 4384220"/>
              <a:gd name="connsiteX2" fmla="*/ 4975260 w 4986440"/>
              <a:gd name="connsiteY2" fmla="*/ 2567150 h 4384220"/>
              <a:gd name="connsiteX3" fmla="*/ 4276425 w 4986440"/>
              <a:gd name="connsiteY3" fmla="*/ 3381135 h 4384220"/>
              <a:gd name="connsiteX4" fmla="*/ 2827018 w 4986440"/>
              <a:gd name="connsiteY4" fmla="*/ 4382926 h 4384220"/>
              <a:gd name="connsiteX5" fmla="*/ 1151900 w 4986440"/>
              <a:gd name="connsiteY5" fmla="*/ 3578527 h 4384220"/>
              <a:gd name="connsiteX6" fmla="*/ 1057 w 4986440"/>
              <a:gd name="connsiteY6" fmla="*/ 2375343 h 4384220"/>
              <a:gd name="connsiteX7" fmla="*/ 1338877 w 4986440"/>
              <a:gd name="connsiteY7" fmla="*/ 606581 h 4384220"/>
              <a:gd name="connsiteX8" fmla="*/ 2470128 w 4986440"/>
              <a:gd name="connsiteY8" fmla="*/ 438 h 4384220"/>
              <a:gd name="connsiteX9" fmla="*/ 3402133 w 4986440"/>
              <a:gd name="connsiteY9" fmla="*/ 404551 h 4384220"/>
              <a:gd name="connsiteX0" fmla="*/ 3410705 w 4995012"/>
              <a:gd name="connsiteY0" fmla="*/ 404551 h 4384220"/>
              <a:gd name="connsiteX1" fmla="*/ 4587289 w 4995012"/>
              <a:gd name="connsiteY1" fmla="*/ 1590344 h 4384220"/>
              <a:gd name="connsiteX2" fmla="*/ 4983832 w 4995012"/>
              <a:gd name="connsiteY2" fmla="*/ 2567150 h 4384220"/>
              <a:gd name="connsiteX3" fmla="*/ 4284997 w 4995012"/>
              <a:gd name="connsiteY3" fmla="*/ 3381135 h 4384220"/>
              <a:gd name="connsiteX4" fmla="*/ 2835590 w 4995012"/>
              <a:gd name="connsiteY4" fmla="*/ 4382926 h 4384220"/>
              <a:gd name="connsiteX5" fmla="*/ 1160472 w 4995012"/>
              <a:gd name="connsiteY5" fmla="*/ 3578527 h 4384220"/>
              <a:gd name="connsiteX6" fmla="*/ 9629 w 4995012"/>
              <a:gd name="connsiteY6" fmla="*/ 2375343 h 4384220"/>
              <a:gd name="connsiteX7" fmla="*/ 1347449 w 4995012"/>
              <a:gd name="connsiteY7" fmla="*/ 606581 h 4384220"/>
              <a:gd name="connsiteX8" fmla="*/ 2478700 w 4995012"/>
              <a:gd name="connsiteY8" fmla="*/ 438 h 4384220"/>
              <a:gd name="connsiteX9" fmla="*/ 3410705 w 4995012"/>
              <a:gd name="connsiteY9" fmla="*/ 404551 h 4384220"/>
              <a:gd name="connsiteX0" fmla="*/ 3401556 w 4985863"/>
              <a:gd name="connsiteY0" fmla="*/ 417802 h 4397471"/>
              <a:gd name="connsiteX1" fmla="*/ 4578140 w 4985863"/>
              <a:gd name="connsiteY1" fmla="*/ 1603595 h 4397471"/>
              <a:gd name="connsiteX2" fmla="*/ 4974683 w 4985863"/>
              <a:gd name="connsiteY2" fmla="*/ 2580401 h 4397471"/>
              <a:gd name="connsiteX3" fmla="*/ 4275848 w 4985863"/>
              <a:gd name="connsiteY3" fmla="*/ 3394386 h 4397471"/>
              <a:gd name="connsiteX4" fmla="*/ 2826441 w 4985863"/>
              <a:gd name="connsiteY4" fmla="*/ 4396177 h 4397471"/>
              <a:gd name="connsiteX5" fmla="*/ 1151323 w 4985863"/>
              <a:gd name="connsiteY5" fmla="*/ 3591778 h 4397471"/>
              <a:gd name="connsiteX6" fmla="*/ 480 w 4985863"/>
              <a:gd name="connsiteY6" fmla="*/ 2388594 h 4397471"/>
              <a:gd name="connsiteX7" fmla="*/ 1275515 w 4985863"/>
              <a:gd name="connsiteY7" fmla="*/ 832888 h 4397471"/>
              <a:gd name="connsiteX8" fmla="*/ 2469551 w 4985863"/>
              <a:gd name="connsiteY8" fmla="*/ 13689 h 4397471"/>
              <a:gd name="connsiteX9" fmla="*/ 3401556 w 4985863"/>
              <a:gd name="connsiteY9" fmla="*/ 417802 h 4397471"/>
              <a:gd name="connsiteX0" fmla="*/ 3401556 w 4985863"/>
              <a:gd name="connsiteY0" fmla="*/ 417802 h 4397471"/>
              <a:gd name="connsiteX1" fmla="*/ 4578140 w 4985863"/>
              <a:gd name="connsiteY1" fmla="*/ 1603595 h 4397471"/>
              <a:gd name="connsiteX2" fmla="*/ 4974683 w 4985863"/>
              <a:gd name="connsiteY2" fmla="*/ 2580401 h 4397471"/>
              <a:gd name="connsiteX3" fmla="*/ 4275848 w 4985863"/>
              <a:gd name="connsiteY3" fmla="*/ 3394386 h 4397471"/>
              <a:gd name="connsiteX4" fmla="*/ 2826441 w 4985863"/>
              <a:gd name="connsiteY4" fmla="*/ 4396177 h 4397471"/>
              <a:gd name="connsiteX5" fmla="*/ 1151323 w 4985863"/>
              <a:gd name="connsiteY5" fmla="*/ 3591778 h 4397471"/>
              <a:gd name="connsiteX6" fmla="*/ 480 w 4985863"/>
              <a:gd name="connsiteY6" fmla="*/ 2388594 h 4397471"/>
              <a:gd name="connsiteX7" fmla="*/ 1275515 w 4985863"/>
              <a:gd name="connsiteY7" fmla="*/ 832888 h 4397471"/>
              <a:gd name="connsiteX8" fmla="*/ 2469551 w 4985863"/>
              <a:gd name="connsiteY8" fmla="*/ 13689 h 4397471"/>
              <a:gd name="connsiteX9" fmla="*/ 3401556 w 4985863"/>
              <a:gd name="connsiteY9" fmla="*/ 417802 h 4397471"/>
              <a:gd name="connsiteX0" fmla="*/ 3401556 w 4985863"/>
              <a:gd name="connsiteY0" fmla="*/ 417802 h 4397471"/>
              <a:gd name="connsiteX1" fmla="*/ 4578140 w 4985863"/>
              <a:gd name="connsiteY1" fmla="*/ 1603595 h 4397471"/>
              <a:gd name="connsiteX2" fmla="*/ 4974683 w 4985863"/>
              <a:gd name="connsiteY2" fmla="*/ 2580401 h 4397471"/>
              <a:gd name="connsiteX3" fmla="*/ 4275848 w 4985863"/>
              <a:gd name="connsiteY3" fmla="*/ 3394386 h 4397471"/>
              <a:gd name="connsiteX4" fmla="*/ 2826441 w 4985863"/>
              <a:gd name="connsiteY4" fmla="*/ 4396177 h 4397471"/>
              <a:gd name="connsiteX5" fmla="*/ 1151323 w 4985863"/>
              <a:gd name="connsiteY5" fmla="*/ 3591778 h 4397471"/>
              <a:gd name="connsiteX6" fmla="*/ 480 w 4985863"/>
              <a:gd name="connsiteY6" fmla="*/ 2388594 h 4397471"/>
              <a:gd name="connsiteX7" fmla="*/ 1275515 w 4985863"/>
              <a:gd name="connsiteY7" fmla="*/ 832888 h 4397471"/>
              <a:gd name="connsiteX8" fmla="*/ 2469551 w 4985863"/>
              <a:gd name="connsiteY8" fmla="*/ 13689 h 4397471"/>
              <a:gd name="connsiteX9" fmla="*/ 3401556 w 4985863"/>
              <a:gd name="connsiteY9" fmla="*/ 417802 h 4397471"/>
              <a:gd name="connsiteX0" fmla="*/ 3401556 w 4985863"/>
              <a:gd name="connsiteY0" fmla="*/ 417802 h 4397471"/>
              <a:gd name="connsiteX1" fmla="*/ 4578140 w 4985863"/>
              <a:gd name="connsiteY1" fmla="*/ 1603595 h 4397471"/>
              <a:gd name="connsiteX2" fmla="*/ 4974683 w 4985863"/>
              <a:gd name="connsiteY2" fmla="*/ 2580401 h 4397471"/>
              <a:gd name="connsiteX3" fmla="*/ 4275848 w 4985863"/>
              <a:gd name="connsiteY3" fmla="*/ 3394386 h 4397471"/>
              <a:gd name="connsiteX4" fmla="*/ 2826441 w 4985863"/>
              <a:gd name="connsiteY4" fmla="*/ 4396177 h 4397471"/>
              <a:gd name="connsiteX5" fmla="*/ 1151323 w 4985863"/>
              <a:gd name="connsiteY5" fmla="*/ 3591778 h 4397471"/>
              <a:gd name="connsiteX6" fmla="*/ 480 w 4985863"/>
              <a:gd name="connsiteY6" fmla="*/ 2388594 h 4397471"/>
              <a:gd name="connsiteX7" fmla="*/ 1275515 w 4985863"/>
              <a:gd name="connsiteY7" fmla="*/ 832888 h 4397471"/>
              <a:gd name="connsiteX8" fmla="*/ 2469551 w 4985863"/>
              <a:gd name="connsiteY8" fmla="*/ 13689 h 4397471"/>
              <a:gd name="connsiteX9" fmla="*/ 3401556 w 4985863"/>
              <a:gd name="connsiteY9" fmla="*/ 417802 h 4397471"/>
              <a:gd name="connsiteX0" fmla="*/ 3401531 w 4985838"/>
              <a:gd name="connsiteY0" fmla="*/ 417802 h 4398150"/>
              <a:gd name="connsiteX1" fmla="*/ 4578115 w 4985838"/>
              <a:gd name="connsiteY1" fmla="*/ 1603595 h 4398150"/>
              <a:gd name="connsiteX2" fmla="*/ 4974658 w 4985838"/>
              <a:gd name="connsiteY2" fmla="*/ 2580401 h 4398150"/>
              <a:gd name="connsiteX3" fmla="*/ 4275823 w 4985838"/>
              <a:gd name="connsiteY3" fmla="*/ 3394386 h 4398150"/>
              <a:gd name="connsiteX4" fmla="*/ 2826416 w 4985838"/>
              <a:gd name="connsiteY4" fmla="*/ 4396177 h 4398150"/>
              <a:gd name="connsiteX5" fmla="*/ 1151298 w 4985838"/>
              <a:gd name="connsiteY5" fmla="*/ 3591778 h 4398150"/>
              <a:gd name="connsiteX6" fmla="*/ 455 w 4985838"/>
              <a:gd name="connsiteY6" fmla="*/ 2388594 h 4398150"/>
              <a:gd name="connsiteX7" fmla="*/ 1275490 w 4985838"/>
              <a:gd name="connsiteY7" fmla="*/ 832888 h 4398150"/>
              <a:gd name="connsiteX8" fmla="*/ 2469526 w 4985838"/>
              <a:gd name="connsiteY8" fmla="*/ 13689 h 4398150"/>
              <a:gd name="connsiteX9" fmla="*/ 3401531 w 4985838"/>
              <a:gd name="connsiteY9" fmla="*/ 417802 h 4398150"/>
              <a:gd name="connsiteX0" fmla="*/ 3401511 w 4985818"/>
              <a:gd name="connsiteY0" fmla="*/ 417802 h 4240145"/>
              <a:gd name="connsiteX1" fmla="*/ 4578095 w 4985818"/>
              <a:gd name="connsiteY1" fmla="*/ 1603595 h 4240145"/>
              <a:gd name="connsiteX2" fmla="*/ 4974638 w 4985818"/>
              <a:gd name="connsiteY2" fmla="*/ 2580401 h 4240145"/>
              <a:gd name="connsiteX3" fmla="*/ 4275803 w 4985818"/>
              <a:gd name="connsiteY3" fmla="*/ 3394386 h 4240145"/>
              <a:gd name="connsiteX4" fmla="*/ 2692454 w 4985818"/>
              <a:gd name="connsiteY4" fmla="*/ 4238103 h 4240145"/>
              <a:gd name="connsiteX5" fmla="*/ 1151278 w 4985818"/>
              <a:gd name="connsiteY5" fmla="*/ 3591778 h 4240145"/>
              <a:gd name="connsiteX6" fmla="*/ 435 w 4985818"/>
              <a:gd name="connsiteY6" fmla="*/ 2388594 h 4240145"/>
              <a:gd name="connsiteX7" fmla="*/ 1275470 w 4985818"/>
              <a:gd name="connsiteY7" fmla="*/ 832888 h 4240145"/>
              <a:gd name="connsiteX8" fmla="*/ 2469506 w 4985818"/>
              <a:gd name="connsiteY8" fmla="*/ 13689 h 4240145"/>
              <a:gd name="connsiteX9" fmla="*/ 3401511 w 4985818"/>
              <a:gd name="connsiteY9" fmla="*/ 417802 h 4240145"/>
              <a:gd name="connsiteX0" fmla="*/ 3401511 w 4985818"/>
              <a:gd name="connsiteY0" fmla="*/ 417802 h 4329410"/>
              <a:gd name="connsiteX1" fmla="*/ 4578095 w 4985818"/>
              <a:gd name="connsiteY1" fmla="*/ 1603595 h 4329410"/>
              <a:gd name="connsiteX2" fmla="*/ 4974638 w 4985818"/>
              <a:gd name="connsiteY2" fmla="*/ 2580401 h 4329410"/>
              <a:gd name="connsiteX3" fmla="*/ 4275803 w 4985818"/>
              <a:gd name="connsiteY3" fmla="*/ 3394386 h 4329410"/>
              <a:gd name="connsiteX4" fmla="*/ 2692454 w 4985818"/>
              <a:gd name="connsiteY4" fmla="*/ 4238103 h 4329410"/>
              <a:gd name="connsiteX5" fmla="*/ 1151278 w 4985818"/>
              <a:gd name="connsiteY5" fmla="*/ 3591778 h 4329410"/>
              <a:gd name="connsiteX6" fmla="*/ 435 w 4985818"/>
              <a:gd name="connsiteY6" fmla="*/ 2388594 h 4329410"/>
              <a:gd name="connsiteX7" fmla="*/ 1275470 w 4985818"/>
              <a:gd name="connsiteY7" fmla="*/ 832888 h 4329410"/>
              <a:gd name="connsiteX8" fmla="*/ 2469506 w 4985818"/>
              <a:gd name="connsiteY8" fmla="*/ 13689 h 4329410"/>
              <a:gd name="connsiteX9" fmla="*/ 3401511 w 4985818"/>
              <a:gd name="connsiteY9" fmla="*/ 417802 h 4329410"/>
              <a:gd name="connsiteX0" fmla="*/ 3401534 w 4985841"/>
              <a:gd name="connsiteY0" fmla="*/ 417802 h 4310488"/>
              <a:gd name="connsiteX1" fmla="*/ 4578118 w 4985841"/>
              <a:gd name="connsiteY1" fmla="*/ 1603595 h 4310488"/>
              <a:gd name="connsiteX2" fmla="*/ 4974661 w 4985841"/>
              <a:gd name="connsiteY2" fmla="*/ 2580401 h 4310488"/>
              <a:gd name="connsiteX3" fmla="*/ 4275826 w 4985841"/>
              <a:gd name="connsiteY3" fmla="*/ 3394386 h 4310488"/>
              <a:gd name="connsiteX4" fmla="*/ 2922690 w 4985841"/>
              <a:gd name="connsiteY4" fmla="*/ 4217485 h 4310488"/>
              <a:gd name="connsiteX5" fmla="*/ 1151301 w 4985841"/>
              <a:gd name="connsiteY5" fmla="*/ 3591778 h 4310488"/>
              <a:gd name="connsiteX6" fmla="*/ 458 w 4985841"/>
              <a:gd name="connsiteY6" fmla="*/ 2388594 h 4310488"/>
              <a:gd name="connsiteX7" fmla="*/ 1275493 w 4985841"/>
              <a:gd name="connsiteY7" fmla="*/ 832888 h 4310488"/>
              <a:gd name="connsiteX8" fmla="*/ 2469529 w 4985841"/>
              <a:gd name="connsiteY8" fmla="*/ 13689 h 4310488"/>
              <a:gd name="connsiteX9" fmla="*/ 3401534 w 4985841"/>
              <a:gd name="connsiteY9" fmla="*/ 417802 h 4310488"/>
              <a:gd name="connsiteX0" fmla="*/ 3401534 w 4985841"/>
              <a:gd name="connsiteY0" fmla="*/ 417802 h 4310488"/>
              <a:gd name="connsiteX1" fmla="*/ 4578118 w 4985841"/>
              <a:gd name="connsiteY1" fmla="*/ 1603595 h 4310488"/>
              <a:gd name="connsiteX2" fmla="*/ 4974661 w 4985841"/>
              <a:gd name="connsiteY2" fmla="*/ 2580401 h 4310488"/>
              <a:gd name="connsiteX3" fmla="*/ 4275826 w 4985841"/>
              <a:gd name="connsiteY3" fmla="*/ 3394386 h 4310488"/>
              <a:gd name="connsiteX4" fmla="*/ 2922690 w 4985841"/>
              <a:gd name="connsiteY4" fmla="*/ 4217485 h 4310488"/>
              <a:gd name="connsiteX5" fmla="*/ 1151301 w 4985841"/>
              <a:gd name="connsiteY5" fmla="*/ 3591778 h 4310488"/>
              <a:gd name="connsiteX6" fmla="*/ 458 w 4985841"/>
              <a:gd name="connsiteY6" fmla="*/ 2388594 h 4310488"/>
              <a:gd name="connsiteX7" fmla="*/ 1275493 w 4985841"/>
              <a:gd name="connsiteY7" fmla="*/ 832888 h 4310488"/>
              <a:gd name="connsiteX8" fmla="*/ 2469529 w 4985841"/>
              <a:gd name="connsiteY8" fmla="*/ 13689 h 4310488"/>
              <a:gd name="connsiteX9" fmla="*/ 3401534 w 4985841"/>
              <a:gd name="connsiteY9" fmla="*/ 417802 h 4310488"/>
              <a:gd name="connsiteX0" fmla="*/ 3402837 w 4987144"/>
              <a:gd name="connsiteY0" fmla="*/ 417802 h 4310488"/>
              <a:gd name="connsiteX1" fmla="*/ 4579421 w 4987144"/>
              <a:gd name="connsiteY1" fmla="*/ 1603595 h 4310488"/>
              <a:gd name="connsiteX2" fmla="*/ 4975964 w 4987144"/>
              <a:gd name="connsiteY2" fmla="*/ 2580401 h 4310488"/>
              <a:gd name="connsiteX3" fmla="*/ 4277129 w 4987144"/>
              <a:gd name="connsiteY3" fmla="*/ 3394386 h 4310488"/>
              <a:gd name="connsiteX4" fmla="*/ 2923993 w 4987144"/>
              <a:gd name="connsiteY4" fmla="*/ 4217485 h 4310488"/>
              <a:gd name="connsiteX5" fmla="*/ 1152604 w 4987144"/>
              <a:gd name="connsiteY5" fmla="*/ 3591778 h 4310488"/>
              <a:gd name="connsiteX6" fmla="*/ 1761 w 4987144"/>
              <a:gd name="connsiteY6" fmla="*/ 2388594 h 4310488"/>
              <a:gd name="connsiteX7" fmla="*/ 1276796 w 4987144"/>
              <a:gd name="connsiteY7" fmla="*/ 832888 h 4310488"/>
              <a:gd name="connsiteX8" fmla="*/ 2470832 w 4987144"/>
              <a:gd name="connsiteY8" fmla="*/ 13689 h 4310488"/>
              <a:gd name="connsiteX9" fmla="*/ 3402837 w 4987144"/>
              <a:gd name="connsiteY9" fmla="*/ 417802 h 4310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87144" h="4310488">
                <a:moveTo>
                  <a:pt x="3402837" y="417802"/>
                </a:moveTo>
                <a:cubicBezTo>
                  <a:pt x="3539810" y="689105"/>
                  <a:pt x="4192704" y="1381999"/>
                  <a:pt x="4579421" y="1603595"/>
                </a:cubicBezTo>
                <a:cubicBezTo>
                  <a:pt x="4908580" y="1792209"/>
                  <a:pt x="5026346" y="2281936"/>
                  <a:pt x="4975964" y="2580401"/>
                </a:cubicBezTo>
                <a:cubicBezTo>
                  <a:pt x="4925582" y="2878866"/>
                  <a:pt x="4753066" y="3293358"/>
                  <a:pt x="4277129" y="3394386"/>
                </a:cubicBezTo>
                <a:cubicBezTo>
                  <a:pt x="3801192" y="3495414"/>
                  <a:pt x="3457304" y="3882184"/>
                  <a:pt x="2923993" y="4217485"/>
                </a:cubicBezTo>
                <a:cubicBezTo>
                  <a:pt x="2390682" y="4552786"/>
                  <a:pt x="1639643" y="3896593"/>
                  <a:pt x="1152604" y="3591778"/>
                </a:cubicBezTo>
                <a:cubicBezTo>
                  <a:pt x="665565" y="3286963"/>
                  <a:pt x="-39866" y="3068337"/>
                  <a:pt x="1761" y="2388594"/>
                </a:cubicBezTo>
                <a:cubicBezTo>
                  <a:pt x="43388" y="1708851"/>
                  <a:pt x="592086" y="955173"/>
                  <a:pt x="1276796" y="832888"/>
                </a:cubicBezTo>
                <a:cubicBezTo>
                  <a:pt x="1961506" y="710603"/>
                  <a:pt x="2116492" y="82870"/>
                  <a:pt x="2470832" y="13689"/>
                </a:cubicBezTo>
                <a:cubicBezTo>
                  <a:pt x="2825172" y="-55492"/>
                  <a:pt x="3265864" y="146499"/>
                  <a:pt x="3402837" y="417802"/>
                </a:cubicBezTo>
                <a:close/>
              </a:path>
            </a:pathLst>
          </a:custGeom>
          <a:solidFill>
            <a:schemeClr val="accent2"/>
          </a:solidFill>
          <a:ln w="19050" cap="rnd">
            <a:noFill/>
            <a:prstDash val="sysDot"/>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任意多边形: 形状 23">
            <a:extLst>
              <a:ext uri="{FF2B5EF4-FFF2-40B4-BE49-F238E27FC236}">
                <a16:creationId xmlns:a16="http://schemas.microsoft.com/office/drawing/2014/main" id="{CEEB14AB-B71C-E94B-8014-C3165A73B77F}"/>
              </a:ext>
            </a:extLst>
          </p:cNvPr>
          <p:cNvSpPr/>
          <p:nvPr userDrawn="1"/>
        </p:nvSpPr>
        <p:spPr>
          <a:xfrm>
            <a:off x="889398" y="574726"/>
            <a:ext cx="143052" cy="114520"/>
          </a:xfrm>
          <a:custGeom>
            <a:avLst/>
            <a:gdLst>
              <a:gd name="connsiteX0" fmla="*/ 2685568 w 4974512"/>
              <a:gd name="connsiteY0" fmla="*/ 932 h 4618497"/>
              <a:gd name="connsiteX1" fmla="*/ 4104923 w 4974512"/>
              <a:gd name="connsiteY1" fmla="*/ 1255453 h 4618497"/>
              <a:gd name="connsiteX2" fmla="*/ 4974450 w 4974512"/>
              <a:gd name="connsiteY2" fmla="*/ 2802698 h 4618497"/>
              <a:gd name="connsiteX3" fmla="*/ 4053773 w 4974512"/>
              <a:gd name="connsiteY3" fmla="*/ 3788502 h 4618497"/>
              <a:gd name="connsiteX4" fmla="*/ 2826208 w 4974512"/>
              <a:gd name="connsiteY4" fmla="*/ 4618474 h 4618497"/>
              <a:gd name="connsiteX5" fmla="*/ 1151090 w 4974512"/>
              <a:gd name="connsiteY5" fmla="*/ 3814075 h 4618497"/>
              <a:gd name="connsiteX6" fmla="*/ 247 w 4974512"/>
              <a:gd name="connsiteY6" fmla="*/ 2610891 h 4618497"/>
              <a:gd name="connsiteX7" fmla="*/ 1074368 w 4974512"/>
              <a:gd name="connsiteY7" fmla="*/ 1268240 h 4618497"/>
              <a:gd name="connsiteX8" fmla="*/ 2532103 w 4974512"/>
              <a:gd name="connsiteY8" fmla="*/ 2312 h 4618497"/>
              <a:gd name="connsiteX9" fmla="*/ 2685568 w 4974512"/>
              <a:gd name="connsiteY9" fmla="*/ 932 h 4618497"/>
              <a:gd name="connsiteX0" fmla="*/ 3325980 w 4974539"/>
              <a:gd name="connsiteY0" fmla="*/ 129240 h 4616222"/>
              <a:gd name="connsiteX1" fmla="*/ 4104923 w 4974539"/>
              <a:gd name="connsiteY1" fmla="*/ 1253178 h 4616222"/>
              <a:gd name="connsiteX2" fmla="*/ 4974450 w 4974539"/>
              <a:gd name="connsiteY2" fmla="*/ 2800423 h 4616222"/>
              <a:gd name="connsiteX3" fmla="*/ 4053773 w 4974539"/>
              <a:gd name="connsiteY3" fmla="*/ 3786227 h 4616222"/>
              <a:gd name="connsiteX4" fmla="*/ 2826208 w 4974539"/>
              <a:gd name="connsiteY4" fmla="*/ 4616199 h 4616222"/>
              <a:gd name="connsiteX5" fmla="*/ 1151090 w 4974539"/>
              <a:gd name="connsiteY5" fmla="*/ 3811800 h 4616222"/>
              <a:gd name="connsiteX6" fmla="*/ 247 w 4974539"/>
              <a:gd name="connsiteY6" fmla="*/ 2608616 h 4616222"/>
              <a:gd name="connsiteX7" fmla="*/ 1074368 w 4974539"/>
              <a:gd name="connsiteY7" fmla="*/ 1265965 h 4616222"/>
              <a:gd name="connsiteX8" fmla="*/ 2532103 w 4974539"/>
              <a:gd name="connsiteY8" fmla="*/ 37 h 4616222"/>
              <a:gd name="connsiteX9" fmla="*/ 3325980 w 4974539"/>
              <a:gd name="connsiteY9" fmla="*/ 129240 h 4616222"/>
              <a:gd name="connsiteX0" fmla="*/ 3325980 w 4974539"/>
              <a:gd name="connsiteY0" fmla="*/ 19 h 4487001"/>
              <a:gd name="connsiteX1" fmla="*/ 4104923 w 4974539"/>
              <a:gd name="connsiteY1" fmla="*/ 1123957 h 4487001"/>
              <a:gd name="connsiteX2" fmla="*/ 4974450 w 4974539"/>
              <a:gd name="connsiteY2" fmla="*/ 2671202 h 4487001"/>
              <a:gd name="connsiteX3" fmla="*/ 4053773 w 4974539"/>
              <a:gd name="connsiteY3" fmla="*/ 3657006 h 4487001"/>
              <a:gd name="connsiteX4" fmla="*/ 2826208 w 4974539"/>
              <a:gd name="connsiteY4" fmla="*/ 4486978 h 4487001"/>
              <a:gd name="connsiteX5" fmla="*/ 1151090 w 4974539"/>
              <a:gd name="connsiteY5" fmla="*/ 3682579 h 4487001"/>
              <a:gd name="connsiteX6" fmla="*/ 247 w 4974539"/>
              <a:gd name="connsiteY6" fmla="*/ 2479395 h 4487001"/>
              <a:gd name="connsiteX7" fmla="*/ 1074368 w 4974539"/>
              <a:gd name="connsiteY7" fmla="*/ 1136744 h 4487001"/>
              <a:gd name="connsiteX8" fmla="*/ 2469318 w 4974539"/>
              <a:gd name="connsiteY8" fmla="*/ 104490 h 4487001"/>
              <a:gd name="connsiteX9" fmla="*/ 3325980 w 4974539"/>
              <a:gd name="connsiteY9" fmla="*/ 19 h 4487001"/>
              <a:gd name="connsiteX0" fmla="*/ 3401323 w 4974537"/>
              <a:gd name="connsiteY0" fmla="*/ 404125 h 4382523"/>
              <a:gd name="connsiteX1" fmla="*/ 4104923 w 4974537"/>
              <a:gd name="connsiteY1" fmla="*/ 1019479 h 4382523"/>
              <a:gd name="connsiteX2" fmla="*/ 4974450 w 4974537"/>
              <a:gd name="connsiteY2" fmla="*/ 2566724 h 4382523"/>
              <a:gd name="connsiteX3" fmla="*/ 4053773 w 4974537"/>
              <a:gd name="connsiteY3" fmla="*/ 3552528 h 4382523"/>
              <a:gd name="connsiteX4" fmla="*/ 2826208 w 4974537"/>
              <a:gd name="connsiteY4" fmla="*/ 4382500 h 4382523"/>
              <a:gd name="connsiteX5" fmla="*/ 1151090 w 4974537"/>
              <a:gd name="connsiteY5" fmla="*/ 3578101 h 4382523"/>
              <a:gd name="connsiteX6" fmla="*/ 247 w 4974537"/>
              <a:gd name="connsiteY6" fmla="*/ 2374917 h 4382523"/>
              <a:gd name="connsiteX7" fmla="*/ 1074368 w 4974537"/>
              <a:gd name="connsiteY7" fmla="*/ 1032266 h 4382523"/>
              <a:gd name="connsiteX8" fmla="*/ 2469318 w 4974537"/>
              <a:gd name="connsiteY8" fmla="*/ 12 h 4382523"/>
              <a:gd name="connsiteX9" fmla="*/ 3401323 w 4974537"/>
              <a:gd name="connsiteY9" fmla="*/ 404125 h 4382523"/>
              <a:gd name="connsiteX0" fmla="*/ 3402133 w 4975347"/>
              <a:gd name="connsiteY0" fmla="*/ 404125 h 4382523"/>
              <a:gd name="connsiteX1" fmla="*/ 4105733 w 4975347"/>
              <a:gd name="connsiteY1" fmla="*/ 1019479 h 4382523"/>
              <a:gd name="connsiteX2" fmla="*/ 4975260 w 4975347"/>
              <a:gd name="connsiteY2" fmla="*/ 2566724 h 4382523"/>
              <a:gd name="connsiteX3" fmla="*/ 4054583 w 4975347"/>
              <a:gd name="connsiteY3" fmla="*/ 3552528 h 4382523"/>
              <a:gd name="connsiteX4" fmla="*/ 2827018 w 4975347"/>
              <a:gd name="connsiteY4" fmla="*/ 4382500 h 4382523"/>
              <a:gd name="connsiteX5" fmla="*/ 1151900 w 4975347"/>
              <a:gd name="connsiteY5" fmla="*/ 3578101 h 4382523"/>
              <a:gd name="connsiteX6" fmla="*/ 1057 w 4975347"/>
              <a:gd name="connsiteY6" fmla="*/ 2374917 h 4382523"/>
              <a:gd name="connsiteX7" fmla="*/ 1338877 w 4975347"/>
              <a:gd name="connsiteY7" fmla="*/ 606155 h 4382523"/>
              <a:gd name="connsiteX8" fmla="*/ 2470128 w 4975347"/>
              <a:gd name="connsiteY8" fmla="*/ 12 h 4382523"/>
              <a:gd name="connsiteX9" fmla="*/ 3402133 w 4975347"/>
              <a:gd name="connsiteY9" fmla="*/ 404125 h 4382523"/>
              <a:gd name="connsiteX0" fmla="*/ 3402133 w 4975347"/>
              <a:gd name="connsiteY0" fmla="*/ 404125 h 4382523"/>
              <a:gd name="connsiteX1" fmla="*/ 4105733 w 4975347"/>
              <a:gd name="connsiteY1" fmla="*/ 1019479 h 4382523"/>
              <a:gd name="connsiteX2" fmla="*/ 4975260 w 4975347"/>
              <a:gd name="connsiteY2" fmla="*/ 2566724 h 4382523"/>
              <a:gd name="connsiteX3" fmla="*/ 4054583 w 4975347"/>
              <a:gd name="connsiteY3" fmla="*/ 3552528 h 4382523"/>
              <a:gd name="connsiteX4" fmla="*/ 2827018 w 4975347"/>
              <a:gd name="connsiteY4" fmla="*/ 4382500 h 4382523"/>
              <a:gd name="connsiteX5" fmla="*/ 1151900 w 4975347"/>
              <a:gd name="connsiteY5" fmla="*/ 3578101 h 4382523"/>
              <a:gd name="connsiteX6" fmla="*/ 1057 w 4975347"/>
              <a:gd name="connsiteY6" fmla="*/ 2374917 h 4382523"/>
              <a:gd name="connsiteX7" fmla="*/ 1338877 w 4975347"/>
              <a:gd name="connsiteY7" fmla="*/ 606155 h 4382523"/>
              <a:gd name="connsiteX8" fmla="*/ 2470128 w 4975347"/>
              <a:gd name="connsiteY8" fmla="*/ 12 h 4382523"/>
              <a:gd name="connsiteX9" fmla="*/ 3402133 w 4975347"/>
              <a:gd name="connsiteY9" fmla="*/ 404125 h 4382523"/>
              <a:gd name="connsiteX0" fmla="*/ 3402133 w 4975347"/>
              <a:gd name="connsiteY0" fmla="*/ 404271 h 4382669"/>
              <a:gd name="connsiteX1" fmla="*/ 4105733 w 4975347"/>
              <a:gd name="connsiteY1" fmla="*/ 1019625 h 4382669"/>
              <a:gd name="connsiteX2" fmla="*/ 4975260 w 4975347"/>
              <a:gd name="connsiteY2" fmla="*/ 2566870 h 4382669"/>
              <a:gd name="connsiteX3" fmla="*/ 4054583 w 4975347"/>
              <a:gd name="connsiteY3" fmla="*/ 3552674 h 4382669"/>
              <a:gd name="connsiteX4" fmla="*/ 2827018 w 4975347"/>
              <a:gd name="connsiteY4" fmla="*/ 4382646 h 4382669"/>
              <a:gd name="connsiteX5" fmla="*/ 1151900 w 4975347"/>
              <a:gd name="connsiteY5" fmla="*/ 3578247 h 4382669"/>
              <a:gd name="connsiteX6" fmla="*/ 1057 w 4975347"/>
              <a:gd name="connsiteY6" fmla="*/ 2375063 h 4382669"/>
              <a:gd name="connsiteX7" fmla="*/ 1338877 w 4975347"/>
              <a:gd name="connsiteY7" fmla="*/ 606301 h 4382669"/>
              <a:gd name="connsiteX8" fmla="*/ 2470128 w 4975347"/>
              <a:gd name="connsiteY8" fmla="*/ 158 h 4382669"/>
              <a:gd name="connsiteX9" fmla="*/ 3402133 w 4975347"/>
              <a:gd name="connsiteY9" fmla="*/ 404271 h 4382669"/>
              <a:gd name="connsiteX0" fmla="*/ 3402133 w 4994615"/>
              <a:gd name="connsiteY0" fmla="*/ 404271 h 4382669"/>
              <a:gd name="connsiteX1" fmla="*/ 4578717 w 4994615"/>
              <a:gd name="connsiteY1" fmla="*/ 1590064 h 4382669"/>
              <a:gd name="connsiteX2" fmla="*/ 4975260 w 4994615"/>
              <a:gd name="connsiteY2" fmla="*/ 2566870 h 4382669"/>
              <a:gd name="connsiteX3" fmla="*/ 4054583 w 4994615"/>
              <a:gd name="connsiteY3" fmla="*/ 3552674 h 4382669"/>
              <a:gd name="connsiteX4" fmla="*/ 2827018 w 4994615"/>
              <a:gd name="connsiteY4" fmla="*/ 4382646 h 4382669"/>
              <a:gd name="connsiteX5" fmla="*/ 1151900 w 4994615"/>
              <a:gd name="connsiteY5" fmla="*/ 3578247 h 4382669"/>
              <a:gd name="connsiteX6" fmla="*/ 1057 w 4994615"/>
              <a:gd name="connsiteY6" fmla="*/ 2375063 h 4382669"/>
              <a:gd name="connsiteX7" fmla="*/ 1338877 w 4994615"/>
              <a:gd name="connsiteY7" fmla="*/ 606301 h 4382669"/>
              <a:gd name="connsiteX8" fmla="*/ 2470128 w 4994615"/>
              <a:gd name="connsiteY8" fmla="*/ 158 h 4382669"/>
              <a:gd name="connsiteX9" fmla="*/ 3402133 w 4994615"/>
              <a:gd name="connsiteY9" fmla="*/ 404271 h 4382669"/>
              <a:gd name="connsiteX0" fmla="*/ 3402133 w 4994615"/>
              <a:gd name="connsiteY0" fmla="*/ 404280 h 4382678"/>
              <a:gd name="connsiteX1" fmla="*/ 4578717 w 4994615"/>
              <a:gd name="connsiteY1" fmla="*/ 1590073 h 4382678"/>
              <a:gd name="connsiteX2" fmla="*/ 4975260 w 4994615"/>
              <a:gd name="connsiteY2" fmla="*/ 2566879 h 4382678"/>
              <a:gd name="connsiteX3" fmla="*/ 4054583 w 4994615"/>
              <a:gd name="connsiteY3" fmla="*/ 3552683 h 4382678"/>
              <a:gd name="connsiteX4" fmla="*/ 2827018 w 4994615"/>
              <a:gd name="connsiteY4" fmla="*/ 4382655 h 4382678"/>
              <a:gd name="connsiteX5" fmla="*/ 1151900 w 4994615"/>
              <a:gd name="connsiteY5" fmla="*/ 3578256 h 4382678"/>
              <a:gd name="connsiteX6" fmla="*/ 1057 w 4994615"/>
              <a:gd name="connsiteY6" fmla="*/ 2375072 h 4382678"/>
              <a:gd name="connsiteX7" fmla="*/ 1338877 w 4994615"/>
              <a:gd name="connsiteY7" fmla="*/ 606310 h 4382678"/>
              <a:gd name="connsiteX8" fmla="*/ 2470128 w 4994615"/>
              <a:gd name="connsiteY8" fmla="*/ 167 h 4382678"/>
              <a:gd name="connsiteX9" fmla="*/ 3402133 w 4994615"/>
              <a:gd name="connsiteY9" fmla="*/ 404280 h 4382678"/>
              <a:gd name="connsiteX0" fmla="*/ 3402133 w 4994615"/>
              <a:gd name="connsiteY0" fmla="*/ 404551 h 4382949"/>
              <a:gd name="connsiteX1" fmla="*/ 4578717 w 4994615"/>
              <a:gd name="connsiteY1" fmla="*/ 1590344 h 4382949"/>
              <a:gd name="connsiteX2" fmla="*/ 4975260 w 4994615"/>
              <a:gd name="connsiteY2" fmla="*/ 2567150 h 4382949"/>
              <a:gd name="connsiteX3" fmla="*/ 4054583 w 4994615"/>
              <a:gd name="connsiteY3" fmla="*/ 3552954 h 4382949"/>
              <a:gd name="connsiteX4" fmla="*/ 2827018 w 4994615"/>
              <a:gd name="connsiteY4" fmla="*/ 4382926 h 4382949"/>
              <a:gd name="connsiteX5" fmla="*/ 1151900 w 4994615"/>
              <a:gd name="connsiteY5" fmla="*/ 3578527 h 4382949"/>
              <a:gd name="connsiteX6" fmla="*/ 1057 w 4994615"/>
              <a:gd name="connsiteY6" fmla="*/ 2375343 h 4382949"/>
              <a:gd name="connsiteX7" fmla="*/ 1338877 w 4994615"/>
              <a:gd name="connsiteY7" fmla="*/ 606581 h 4382949"/>
              <a:gd name="connsiteX8" fmla="*/ 2470128 w 4994615"/>
              <a:gd name="connsiteY8" fmla="*/ 438 h 4382949"/>
              <a:gd name="connsiteX9" fmla="*/ 3402133 w 4994615"/>
              <a:gd name="connsiteY9" fmla="*/ 404551 h 4382949"/>
              <a:gd name="connsiteX0" fmla="*/ 3402133 w 4999313"/>
              <a:gd name="connsiteY0" fmla="*/ 404551 h 4382949"/>
              <a:gd name="connsiteX1" fmla="*/ 4578717 w 4999313"/>
              <a:gd name="connsiteY1" fmla="*/ 1590344 h 4382949"/>
              <a:gd name="connsiteX2" fmla="*/ 4975260 w 4999313"/>
              <a:gd name="connsiteY2" fmla="*/ 2567150 h 4382949"/>
              <a:gd name="connsiteX3" fmla="*/ 4054583 w 4999313"/>
              <a:gd name="connsiteY3" fmla="*/ 3552954 h 4382949"/>
              <a:gd name="connsiteX4" fmla="*/ 2827018 w 4999313"/>
              <a:gd name="connsiteY4" fmla="*/ 4382926 h 4382949"/>
              <a:gd name="connsiteX5" fmla="*/ 1151900 w 4999313"/>
              <a:gd name="connsiteY5" fmla="*/ 3578527 h 4382949"/>
              <a:gd name="connsiteX6" fmla="*/ 1057 w 4999313"/>
              <a:gd name="connsiteY6" fmla="*/ 2375343 h 4382949"/>
              <a:gd name="connsiteX7" fmla="*/ 1338877 w 4999313"/>
              <a:gd name="connsiteY7" fmla="*/ 606581 h 4382949"/>
              <a:gd name="connsiteX8" fmla="*/ 2470128 w 4999313"/>
              <a:gd name="connsiteY8" fmla="*/ 438 h 4382949"/>
              <a:gd name="connsiteX9" fmla="*/ 3402133 w 4999313"/>
              <a:gd name="connsiteY9" fmla="*/ 404551 h 4382949"/>
              <a:gd name="connsiteX0" fmla="*/ 3402133 w 4986440"/>
              <a:gd name="connsiteY0" fmla="*/ 404551 h 4384220"/>
              <a:gd name="connsiteX1" fmla="*/ 4578717 w 4986440"/>
              <a:gd name="connsiteY1" fmla="*/ 1590344 h 4384220"/>
              <a:gd name="connsiteX2" fmla="*/ 4975260 w 4986440"/>
              <a:gd name="connsiteY2" fmla="*/ 2567150 h 4384220"/>
              <a:gd name="connsiteX3" fmla="*/ 4276425 w 4986440"/>
              <a:gd name="connsiteY3" fmla="*/ 3381135 h 4384220"/>
              <a:gd name="connsiteX4" fmla="*/ 2827018 w 4986440"/>
              <a:gd name="connsiteY4" fmla="*/ 4382926 h 4384220"/>
              <a:gd name="connsiteX5" fmla="*/ 1151900 w 4986440"/>
              <a:gd name="connsiteY5" fmla="*/ 3578527 h 4384220"/>
              <a:gd name="connsiteX6" fmla="*/ 1057 w 4986440"/>
              <a:gd name="connsiteY6" fmla="*/ 2375343 h 4384220"/>
              <a:gd name="connsiteX7" fmla="*/ 1338877 w 4986440"/>
              <a:gd name="connsiteY7" fmla="*/ 606581 h 4384220"/>
              <a:gd name="connsiteX8" fmla="*/ 2470128 w 4986440"/>
              <a:gd name="connsiteY8" fmla="*/ 438 h 4384220"/>
              <a:gd name="connsiteX9" fmla="*/ 3402133 w 4986440"/>
              <a:gd name="connsiteY9" fmla="*/ 404551 h 4384220"/>
              <a:gd name="connsiteX0" fmla="*/ 3402133 w 4986440"/>
              <a:gd name="connsiteY0" fmla="*/ 404551 h 4384220"/>
              <a:gd name="connsiteX1" fmla="*/ 4578717 w 4986440"/>
              <a:gd name="connsiteY1" fmla="*/ 1590344 h 4384220"/>
              <a:gd name="connsiteX2" fmla="*/ 4975260 w 4986440"/>
              <a:gd name="connsiteY2" fmla="*/ 2567150 h 4384220"/>
              <a:gd name="connsiteX3" fmla="*/ 4276425 w 4986440"/>
              <a:gd name="connsiteY3" fmla="*/ 3381135 h 4384220"/>
              <a:gd name="connsiteX4" fmla="*/ 2827018 w 4986440"/>
              <a:gd name="connsiteY4" fmla="*/ 4382926 h 4384220"/>
              <a:gd name="connsiteX5" fmla="*/ 1151900 w 4986440"/>
              <a:gd name="connsiteY5" fmla="*/ 3578527 h 4384220"/>
              <a:gd name="connsiteX6" fmla="*/ 1057 w 4986440"/>
              <a:gd name="connsiteY6" fmla="*/ 2375343 h 4384220"/>
              <a:gd name="connsiteX7" fmla="*/ 1338877 w 4986440"/>
              <a:gd name="connsiteY7" fmla="*/ 606581 h 4384220"/>
              <a:gd name="connsiteX8" fmla="*/ 2470128 w 4986440"/>
              <a:gd name="connsiteY8" fmla="*/ 438 h 4384220"/>
              <a:gd name="connsiteX9" fmla="*/ 3402133 w 4986440"/>
              <a:gd name="connsiteY9" fmla="*/ 404551 h 4384220"/>
              <a:gd name="connsiteX0" fmla="*/ 3410705 w 4995012"/>
              <a:gd name="connsiteY0" fmla="*/ 404551 h 4384220"/>
              <a:gd name="connsiteX1" fmla="*/ 4587289 w 4995012"/>
              <a:gd name="connsiteY1" fmla="*/ 1590344 h 4384220"/>
              <a:gd name="connsiteX2" fmla="*/ 4983832 w 4995012"/>
              <a:gd name="connsiteY2" fmla="*/ 2567150 h 4384220"/>
              <a:gd name="connsiteX3" fmla="*/ 4284997 w 4995012"/>
              <a:gd name="connsiteY3" fmla="*/ 3381135 h 4384220"/>
              <a:gd name="connsiteX4" fmla="*/ 2835590 w 4995012"/>
              <a:gd name="connsiteY4" fmla="*/ 4382926 h 4384220"/>
              <a:gd name="connsiteX5" fmla="*/ 1160472 w 4995012"/>
              <a:gd name="connsiteY5" fmla="*/ 3578527 h 4384220"/>
              <a:gd name="connsiteX6" fmla="*/ 9629 w 4995012"/>
              <a:gd name="connsiteY6" fmla="*/ 2375343 h 4384220"/>
              <a:gd name="connsiteX7" fmla="*/ 1347449 w 4995012"/>
              <a:gd name="connsiteY7" fmla="*/ 606581 h 4384220"/>
              <a:gd name="connsiteX8" fmla="*/ 2478700 w 4995012"/>
              <a:gd name="connsiteY8" fmla="*/ 438 h 4384220"/>
              <a:gd name="connsiteX9" fmla="*/ 3410705 w 4995012"/>
              <a:gd name="connsiteY9" fmla="*/ 404551 h 4384220"/>
              <a:gd name="connsiteX0" fmla="*/ 3401556 w 4985863"/>
              <a:gd name="connsiteY0" fmla="*/ 417802 h 4397471"/>
              <a:gd name="connsiteX1" fmla="*/ 4578140 w 4985863"/>
              <a:gd name="connsiteY1" fmla="*/ 1603595 h 4397471"/>
              <a:gd name="connsiteX2" fmla="*/ 4974683 w 4985863"/>
              <a:gd name="connsiteY2" fmla="*/ 2580401 h 4397471"/>
              <a:gd name="connsiteX3" fmla="*/ 4275848 w 4985863"/>
              <a:gd name="connsiteY3" fmla="*/ 3394386 h 4397471"/>
              <a:gd name="connsiteX4" fmla="*/ 2826441 w 4985863"/>
              <a:gd name="connsiteY4" fmla="*/ 4396177 h 4397471"/>
              <a:gd name="connsiteX5" fmla="*/ 1151323 w 4985863"/>
              <a:gd name="connsiteY5" fmla="*/ 3591778 h 4397471"/>
              <a:gd name="connsiteX6" fmla="*/ 480 w 4985863"/>
              <a:gd name="connsiteY6" fmla="*/ 2388594 h 4397471"/>
              <a:gd name="connsiteX7" fmla="*/ 1275515 w 4985863"/>
              <a:gd name="connsiteY7" fmla="*/ 832888 h 4397471"/>
              <a:gd name="connsiteX8" fmla="*/ 2469551 w 4985863"/>
              <a:gd name="connsiteY8" fmla="*/ 13689 h 4397471"/>
              <a:gd name="connsiteX9" fmla="*/ 3401556 w 4985863"/>
              <a:gd name="connsiteY9" fmla="*/ 417802 h 4397471"/>
              <a:gd name="connsiteX0" fmla="*/ 3401556 w 4985863"/>
              <a:gd name="connsiteY0" fmla="*/ 417802 h 4397471"/>
              <a:gd name="connsiteX1" fmla="*/ 4578140 w 4985863"/>
              <a:gd name="connsiteY1" fmla="*/ 1603595 h 4397471"/>
              <a:gd name="connsiteX2" fmla="*/ 4974683 w 4985863"/>
              <a:gd name="connsiteY2" fmla="*/ 2580401 h 4397471"/>
              <a:gd name="connsiteX3" fmla="*/ 4275848 w 4985863"/>
              <a:gd name="connsiteY3" fmla="*/ 3394386 h 4397471"/>
              <a:gd name="connsiteX4" fmla="*/ 2826441 w 4985863"/>
              <a:gd name="connsiteY4" fmla="*/ 4396177 h 4397471"/>
              <a:gd name="connsiteX5" fmla="*/ 1151323 w 4985863"/>
              <a:gd name="connsiteY5" fmla="*/ 3591778 h 4397471"/>
              <a:gd name="connsiteX6" fmla="*/ 480 w 4985863"/>
              <a:gd name="connsiteY6" fmla="*/ 2388594 h 4397471"/>
              <a:gd name="connsiteX7" fmla="*/ 1275515 w 4985863"/>
              <a:gd name="connsiteY7" fmla="*/ 832888 h 4397471"/>
              <a:gd name="connsiteX8" fmla="*/ 2469551 w 4985863"/>
              <a:gd name="connsiteY8" fmla="*/ 13689 h 4397471"/>
              <a:gd name="connsiteX9" fmla="*/ 3401556 w 4985863"/>
              <a:gd name="connsiteY9" fmla="*/ 417802 h 4397471"/>
              <a:gd name="connsiteX0" fmla="*/ 3401556 w 4985863"/>
              <a:gd name="connsiteY0" fmla="*/ 417802 h 4397471"/>
              <a:gd name="connsiteX1" fmla="*/ 4578140 w 4985863"/>
              <a:gd name="connsiteY1" fmla="*/ 1603595 h 4397471"/>
              <a:gd name="connsiteX2" fmla="*/ 4974683 w 4985863"/>
              <a:gd name="connsiteY2" fmla="*/ 2580401 h 4397471"/>
              <a:gd name="connsiteX3" fmla="*/ 4275848 w 4985863"/>
              <a:gd name="connsiteY3" fmla="*/ 3394386 h 4397471"/>
              <a:gd name="connsiteX4" fmla="*/ 2826441 w 4985863"/>
              <a:gd name="connsiteY4" fmla="*/ 4396177 h 4397471"/>
              <a:gd name="connsiteX5" fmla="*/ 1151323 w 4985863"/>
              <a:gd name="connsiteY5" fmla="*/ 3591778 h 4397471"/>
              <a:gd name="connsiteX6" fmla="*/ 480 w 4985863"/>
              <a:gd name="connsiteY6" fmla="*/ 2388594 h 4397471"/>
              <a:gd name="connsiteX7" fmla="*/ 1275515 w 4985863"/>
              <a:gd name="connsiteY7" fmla="*/ 832888 h 4397471"/>
              <a:gd name="connsiteX8" fmla="*/ 2469551 w 4985863"/>
              <a:gd name="connsiteY8" fmla="*/ 13689 h 4397471"/>
              <a:gd name="connsiteX9" fmla="*/ 3401556 w 4985863"/>
              <a:gd name="connsiteY9" fmla="*/ 417802 h 4397471"/>
              <a:gd name="connsiteX0" fmla="*/ 3401556 w 4985863"/>
              <a:gd name="connsiteY0" fmla="*/ 417802 h 4397471"/>
              <a:gd name="connsiteX1" fmla="*/ 4578140 w 4985863"/>
              <a:gd name="connsiteY1" fmla="*/ 1603595 h 4397471"/>
              <a:gd name="connsiteX2" fmla="*/ 4974683 w 4985863"/>
              <a:gd name="connsiteY2" fmla="*/ 2580401 h 4397471"/>
              <a:gd name="connsiteX3" fmla="*/ 4275848 w 4985863"/>
              <a:gd name="connsiteY3" fmla="*/ 3394386 h 4397471"/>
              <a:gd name="connsiteX4" fmla="*/ 2826441 w 4985863"/>
              <a:gd name="connsiteY4" fmla="*/ 4396177 h 4397471"/>
              <a:gd name="connsiteX5" fmla="*/ 1151323 w 4985863"/>
              <a:gd name="connsiteY5" fmla="*/ 3591778 h 4397471"/>
              <a:gd name="connsiteX6" fmla="*/ 480 w 4985863"/>
              <a:gd name="connsiteY6" fmla="*/ 2388594 h 4397471"/>
              <a:gd name="connsiteX7" fmla="*/ 1275515 w 4985863"/>
              <a:gd name="connsiteY7" fmla="*/ 832888 h 4397471"/>
              <a:gd name="connsiteX8" fmla="*/ 2469551 w 4985863"/>
              <a:gd name="connsiteY8" fmla="*/ 13689 h 4397471"/>
              <a:gd name="connsiteX9" fmla="*/ 3401556 w 4985863"/>
              <a:gd name="connsiteY9" fmla="*/ 417802 h 4397471"/>
              <a:gd name="connsiteX0" fmla="*/ 3401531 w 4985838"/>
              <a:gd name="connsiteY0" fmla="*/ 417802 h 4398150"/>
              <a:gd name="connsiteX1" fmla="*/ 4578115 w 4985838"/>
              <a:gd name="connsiteY1" fmla="*/ 1603595 h 4398150"/>
              <a:gd name="connsiteX2" fmla="*/ 4974658 w 4985838"/>
              <a:gd name="connsiteY2" fmla="*/ 2580401 h 4398150"/>
              <a:gd name="connsiteX3" fmla="*/ 4275823 w 4985838"/>
              <a:gd name="connsiteY3" fmla="*/ 3394386 h 4398150"/>
              <a:gd name="connsiteX4" fmla="*/ 2826416 w 4985838"/>
              <a:gd name="connsiteY4" fmla="*/ 4396177 h 4398150"/>
              <a:gd name="connsiteX5" fmla="*/ 1151298 w 4985838"/>
              <a:gd name="connsiteY5" fmla="*/ 3591778 h 4398150"/>
              <a:gd name="connsiteX6" fmla="*/ 455 w 4985838"/>
              <a:gd name="connsiteY6" fmla="*/ 2388594 h 4398150"/>
              <a:gd name="connsiteX7" fmla="*/ 1275490 w 4985838"/>
              <a:gd name="connsiteY7" fmla="*/ 832888 h 4398150"/>
              <a:gd name="connsiteX8" fmla="*/ 2469526 w 4985838"/>
              <a:gd name="connsiteY8" fmla="*/ 13689 h 4398150"/>
              <a:gd name="connsiteX9" fmla="*/ 3401531 w 4985838"/>
              <a:gd name="connsiteY9" fmla="*/ 417802 h 4398150"/>
              <a:gd name="connsiteX0" fmla="*/ 3401511 w 4985818"/>
              <a:gd name="connsiteY0" fmla="*/ 417802 h 4240145"/>
              <a:gd name="connsiteX1" fmla="*/ 4578095 w 4985818"/>
              <a:gd name="connsiteY1" fmla="*/ 1603595 h 4240145"/>
              <a:gd name="connsiteX2" fmla="*/ 4974638 w 4985818"/>
              <a:gd name="connsiteY2" fmla="*/ 2580401 h 4240145"/>
              <a:gd name="connsiteX3" fmla="*/ 4275803 w 4985818"/>
              <a:gd name="connsiteY3" fmla="*/ 3394386 h 4240145"/>
              <a:gd name="connsiteX4" fmla="*/ 2692454 w 4985818"/>
              <a:gd name="connsiteY4" fmla="*/ 4238103 h 4240145"/>
              <a:gd name="connsiteX5" fmla="*/ 1151278 w 4985818"/>
              <a:gd name="connsiteY5" fmla="*/ 3591778 h 4240145"/>
              <a:gd name="connsiteX6" fmla="*/ 435 w 4985818"/>
              <a:gd name="connsiteY6" fmla="*/ 2388594 h 4240145"/>
              <a:gd name="connsiteX7" fmla="*/ 1275470 w 4985818"/>
              <a:gd name="connsiteY7" fmla="*/ 832888 h 4240145"/>
              <a:gd name="connsiteX8" fmla="*/ 2469506 w 4985818"/>
              <a:gd name="connsiteY8" fmla="*/ 13689 h 4240145"/>
              <a:gd name="connsiteX9" fmla="*/ 3401511 w 4985818"/>
              <a:gd name="connsiteY9" fmla="*/ 417802 h 4240145"/>
              <a:gd name="connsiteX0" fmla="*/ 3401511 w 4985818"/>
              <a:gd name="connsiteY0" fmla="*/ 417802 h 4329410"/>
              <a:gd name="connsiteX1" fmla="*/ 4578095 w 4985818"/>
              <a:gd name="connsiteY1" fmla="*/ 1603595 h 4329410"/>
              <a:gd name="connsiteX2" fmla="*/ 4974638 w 4985818"/>
              <a:gd name="connsiteY2" fmla="*/ 2580401 h 4329410"/>
              <a:gd name="connsiteX3" fmla="*/ 4275803 w 4985818"/>
              <a:gd name="connsiteY3" fmla="*/ 3394386 h 4329410"/>
              <a:gd name="connsiteX4" fmla="*/ 2692454 w 4985818"/>
              <a:gd name="connsiteY4" fmla="*/ 4238103 h 4329410"/>
              <a:gd name="connsiteX5" fmla="*/ 1151278 w 4985818"/>
              <a:gd name="connsiteY5" fmla="*/ 3591778 h 4329410"/>
              <a:gd name="connsiteX6" fmla="*/ 435 w 4985818"/>
              <a:gd name="connsiteY6" fmla="*/ 2388594 h 4329410"/>
              <a:gd name="connsiteX7" fmla="*/ 1275470 w 4985818"/>
              <a:gd name="connsiteY7" fmla="*/ 832888 h 4329410"/>
              <a:gd name="connsiteX8" fmla="*/ 2469506 w 4985818"/>
              <a:gd name="connsiteY8" fmla="*/ 13689 h 4329410"/>
              <a:gd name="connsiteX9" fmla="*/ 3401511 w 4985818"/>
              <a:gd name="connsiteY9" fmla="*/ 417802 h 4329410"/>
              <a:gd name="connsiteX0" fmla="*/ 3401534 w 4985841"/>
              <a:gd name="connsiteY0" fmla="*/ 417802 h 4310488"/>
              <a:gd name="connsiteX1" fmla="*/ 4578118 w 4985841"/>
              <a:gd name="connsiteY1" fmla="*/ 1603595 h 4310488"/>
              <a:gd name="connsiteX2" fmla="*/ 4974661 w 4985841"/>
              <a:gd name="connsiteY2" fmla="*/ 2580401 h 4310488"/>
              <a:gd name="connsiteX3" fmla="*/ 4275826 w 4985841"/>
              <a:gd name="connsiteY3" fmla="*/ 3394386 h 4310488"/>
              <a:gd name="connsiteX4" fmla="*/ 2922690 w 4985841"/>
              <a:gd name="connsiteY4" fmla="*/ 4217485 h 4310488"/>
              <a:gd name="connsiteX5" fmla="*/ 1151301 w 4985841"/>
              <a:gd name="connsiteY5" fmla="*/ 3591778 h 4310488"/>
              <a:gd name="connsiteX6" fmla="*/ 458 w 4985841"/>
              <a:gd name="connsiteY6" fmla="*/ 2388594 h 4310488"/>
              <a:gd name="connsiteX7" fmla="*/ 1275493 w 4985841"/>
              <a:gd name="connsiteY7" fmla="*/ 832888 h 4310488"/>
              <a:gd name="connsiteX8" fmla="*/ 2469529 w 4985841"/>
              <a:gd name="connsiteY8" fmla="*/ 13689 h 4310488"/>
              <a:gd name="connsiteX9" fmla="*/ 3401534 w 4985841"/>
              <a:gd name="connsiteY9" fmla="*/ 417802 h 4310488"/>
              <a:gd name="connsiteX0" fmla="*/ 3401534 w 4985841"/>
              <a:gd name="connsiteY0" fmla="*/ 417802 h 4310488"/>
              <a:gd name="connsiteX1" fmla="*/ 4578118 w 4985841"/>
              <a:gd name="connsiteY1" fmla="*/ 1603595 h 4310488"/>
              <a:gd name="connsiteX2" fmla="*/ 4974661 w 4985841"/>
              <a:gd name="connsiteY2" fmla="*/ 2580401 h 4310488"/>
              <a:gd name="connsiteX3" fmla="*/ 4275826 w 4985841"/>
              <a:gd name="connsiteY3" fmla="*/ 3394386 h 4310488"/>
              <a:gd name="connsiteX4" fmla="*/ 2922690 w 4985841"/>
              <a:gd name="connsiteY4" fmla="*/ 4217485 h 4310488"/>
              <a:gd name="connsiteX5" fmla="*/ 1151301 w 4985841"/>
              <a:gd name="connsiteY5" fmla="*/ 3591778 h 4310488"/>
              <a:gd name="connsiteX6" fmla="*/ 458 w 4985841"/>
              <a:gd name="connsiteY6" fmla="*/ 2388594 h 4310488"/>
              <a:gd name="connsiteX7" fmla="*/ 1275493 w 4985841"/>
              <a:gd name="connsiteY7" fmla="*/ 832888 h 4310488"/>
              <a:gd name="connsiteX8" fmla="*/ 2469529 w 4985841"/>
              <a:gd name="connsiteY8" fmla="*/ 13689 h 4310488"/>
              <a:gd name="connsiteX9" fmla="*/ 3401534 w 4985841"/>
              <a:gd name="connsiteY9" fmla="*/ 417802 h 4310488"/>
              <a:gd name="connsiteX0" fmla="*/ 3402837 w 4987144"/>
              <a:gd name="connsiteY0" fmla="*/ 417802 h 4310488"/>
              <a:gd name="connsiteX1" fmla="*/ 4579421 w 4987144"/>
              <a:gd name="connsiteY1" fmla="*/ 1603595 h 4310488"/>
              <a:gd name="connsiteX2" fmla="*/ 4975964 w 4987144"/>
              <a:gd name="connsiteY2" fmla="*/ 2580401 h 4310488"/>
              <a:gd name="connsiteX3" fmla="*/ 4277129 w 4987144"/>
              <a:gd name="connsiteY3" fmla="*/ 3394386 h 4310488"/>
              <a:gd name="connsiteX4" fmla="*/ 2923993 w 4987144"/>
              <a:gd name="connsiteY4" fmla="*/ 4217485 h 4310488"/>
              <a:gd name="connsiteX5" fmla="*/ 1152604 w 4987144"/>
              <a:gd name="connsiteY5" fmla="*/ 3591778 h 4310488"/>
              <a:gd name="connsiteX6" fmla="*/ 1761 w 4987144"/>
              <a:gd name="connsiteY6" fmla="*/ 2388594 h 4310488"/>
              <a:gd name="connsiteX7" fmla="*/ 1276796 w 4987144"/>
              <a:gd name="connsiteY7" fmla="*/ 832888 h 4310488"/>
              <a:gd name="connsiteX8" fmla="*/ 2470832 w 4987144"/>
              <a:gd name="connsiteY8" fmla="*/ 13689 h 4310488"/>
              <a:gd name="connsiteX9" fmla="*/ 3402837 w 4987144"/>
              <a:gd name="connsiteY9" fmla="*/ 417802 h 4310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87144" h="4310488">
                <a:moveTo>
                  <a:pt x="3402837" y="417802"/>
                </a:moveTo>
                <a:cubicBezTo>
                  <a:pt x="3539810" y="689105"/>
                  <a:pt x="4192704" y="1381999"/>
                  <a:pt x="4579421" y="1603595"/>
                </a:cubicBezTo>
                <a:cubicBezTo>
                  <a:pt x="4908580" y="1792209"/>
                  <a:pt x="5026346" y="2281936"/>
                  <a:pt x="4975964" y="2580401"/>
                </a:cubicBezTo>
                <a:cubicBezTo>
                  <a:pt x="4925582" y="2878866"/>
                  <a:pt x="4753066" y="3293358"/>
                  <a:pt x="4277129" y="3394386"/>
                </a:cubicBezTo>
                <a:cubicBezTo>
                  <a:pt x="3801192" y="3495414"/>
                  <a:pt x="3457304" y="3882184"/>
                  <a:pt x="2923993" y="4217485"/>
                </a:cubicBezTo>
                <a:cubicBezTo>
                  <a:pt x="2390682" y="4552786"/>
                  <a:pt x="1639643" y="3896593"/>
                  <a:pt x="1152604" y="3591778"/>
                </a:cubicBezTo>
                <a:cubicBezTo>
                  <a:pt x="665565" y="3286963"/>
                  <a:pt x="-39866" y="3068337"/>
                  <a:pt x="1761" y="2388594"/>
                </a:cubicBezTo>
                <a:cubicBezTo>
                  <a:pt x="43388" y="1708851"/>
                  <a:pt x="592086" y="955173"/>
                  <a:pt x="1276796" y="832888"/>
                </a:cubicBezTo>
                <a:cubicBezTo>
                  <a:pt x="1961506" y="710603"/>
                  <a:pt x="2116492" y="82870"/>
                  <a:pt x="2470832" y="13689"/>
                </a:cubicBezTo>
                <a:cubicBezTo>
                  <a:pt x="2825172" y="-55492"/>
                  <a:pt x="3265864" y="146499"/>
                  <a:pt x="3402837" y="417802"/>
                </a:cubicBezTo>
                <a:close/>
              </a:path>
            </a:pathLst>
          </a:custGeom>
          <a:solidFill>
            <a:schemeClr val="accent3"/>
          </a:solidFill>
          <a:ln w="19050" cap="rnd">
            <a:noFill/>
            <a:prstDash val="sysDot"/>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2" name="组合 11">
            <a:extLst>
              <a:ext uri="{FF2B5EF4-FFF2-40B4-BE49-F238E27FC236}">
                <a16:creationId xmlns:a16="http://schemas.microsoft.com/office/drawing/2014/main" id="{7E398686-D2C7-48E7-B342-828EDC4B083A}"/>
              </a:ext>
            </a:extLst>
          </p:cNvPr>
          <p:cNvGrpSpPr/>
          <p:nvPr userDrawn="1"/>
        </p:nvGrpSpPr>
        <p:grpSpPr>
          <a:xfrm flipV="1">
            <a:off x="0" y="5795888"/>
            <a:ext cx="12201617" cy="1062110"/>
            <a:chOff x="-9617" y="0"/>
            <a:chExt cx="12201617" cy="1652692"/>
          </a:xfrm>
        </p:grpSpPr>
        <p:sp>
          <p:nvSpPr>
            <p:cNvPr id="13" name="任意多边形: 形状 12">
              <a:extLst>
                <a:ext uri="{FF2B5EF4-FFF2-40B4-BE49-F238E27FC236}">
                  <a16:creationId xmlns:a16="http://schemas.microsoft.com/office/drawing/2014/main" id="{1FA7BE41-80CB-446C-ABF8-1E97EF0157AE}"/>
                </a:ext>
              </a:extLst>
            </p:cNvPr>
            <p:cNvSpPr/>
            <p:nvPr userDrawn="1"/>
          </p:nvSpPr>
          <p:spPr>
            <a:xfrm flipV="1">
              <a:off x="-9617" y="507357"/>
              <a:ext cx="12173880" cy="1145335"/>
            </a:xfrm>
            <a:custGeom>
              <a:avLst/>
              <a:gdLst>
                <a:gd name="connsiteX0" fmla="*/ 984159 w 14336443"/>
                <a:gd name="connsiteY0" fmla="*/ 580966 h 1906560"/>
                <a:gd name="connsiteX1" fmla="*/ 2547783 w 14336443"/>
                <a:gd name="connsiteY1" fmla="*/ 4894 h 1906560"/>
                <a:gd name="connsiteX2" fmla="*/ 5309271 w 14336443"/>
                <a:gd name="connsiteY2" fmla="*/ 873574 h 1906560"/>
                <a:gd name="connsiteX3" fmla="*/ 7750719 w 14336443"/>
                <a:gd name="connsiteY3" fmla="*/ 87190 h 1906560"/>
                <a:gd name="connsiteX4" fmla="*/ 9533799 w 14336443"/>
                <a:gd name="connsiteY4" fmla="*/ 974158 h 1906560"/>
                <a:gd name="connsiteX5" fmla="*/ 11435751 w 14336443"/>
                <a:gd name="connsiteY5" fmla="*/ 151198 h 1906560"/>
                <a:gd name="connsiteX6" fmla="*/ 13429143 w 14336443"/>
                <a:gd name="connsiteY6" fmla="*/ 983302 h 1906560"/>
                <a:gd name="connsiteX7" fmla="*/ 13301127 w 14336443"/>
                <a:gd name="connsiteY7" fmla="*/ 1742254 h 1906560"/>
                <a:gd name="connsiteX8" fmla="*/ 965871 w 14336443"/>
                <a:gd name="connsiteY8" fmla="*/ 1806262 h 1906560"/>
                <a:gd name="connsiteX9" fmla="*/ 984159 w 14336443"/>
                <a:gd name="connsiteY9" fmla="*/ 580966 h 1906560"/>
                <a:gd name="connsiteX0" fmla="*/ 965871 w 14336443"/>
                <a:gd name="connsiteY0" fmla="*/ 1806262 h 1935187"/>
                <a:gd name="connsiteX1" fmla="*/ 984159 w 14336443"/>
                <a:gd name="connsiteY1" fmla="*/ 580966 h 1935187"/>
                <a:gd name="connsiteX2" fmla="*/ 2547783 w 14336443"/>
                <a:gd name="connsiteY2" fmla="*/ 4894 h 1935187"/>
                <a:gd name="connsiteX3" fmla="*/ 5309271 w 14336443"/>
                <a:gd name="connsiteY3" fmla="*/ 873574 h 1935187"/>
                <a:gd name="connsiteX4" fmla="*/ 7750719 w 14336443"/>
                <a:gd name="connsiteY4" fmla="*/ 87190 h 1935187"/>
                <a:gd name="connsiteX5" fmla="*/ 9533799 w 14336443"/>
                <a:gd name="connsiteY5" fmla="*/ 974158 h 1935187"/>
                <a:gd name="connsiteX6" fmla="*/ 11435751 w 14336443"/>
                <a:gd name="connsiteY6" fmla="*/ 151198 h 1935187"/>
                <a:gd name="connsiteX7" fmla="*/ 13429143 w 14336443"/>
                <a:gd name="connsiteY7" fmla="*/ 983302 h 1935187"/>
                <a:gd name="connsiteX8" fmla="*/ 13301127 w 14336443"/>
                <a:gd name="connsiteY8" fmla="*/ 1742254 h 1935187"/>
                <a:gd name="connsiteX9" fmla="*/ 1057311 w 14336443"/>
                <a:gd name="connsiteY9" fmla="*/ 1897702 h 1935187"/>
                <a:gd name="connsiteX0" fmla="*/ 965871 w 14336443"/>
                <a:gd name="connsiteY0" fmla="*/ 1806262 h 1806262"/>
                <a:gd name="connsiteX1" fmla="*/ 984159 w 14336443"/>
                <a:gd name="connsiteY1" fmla="*/ 580966 h 1806262"/>
                <a:gd name="connsiteX2" fmla="*/ 2547783 w 14336443"/>
                <a:gd name="connsiteY2" fmla="*/ 4894 h 1806262"/>
                <a:gd name="connsiteX3" fmla="*/ 5309271 w 14336443"/>
                <a:gd name="connsiteY3" fmla="*/ 873574 h 1806262"/>
                <a:gd name="connsiteX4" fmla="*/ 7750719 w 14336443"/>
                <a:gd name="connsiteY4" fmla="*/ 87190 h 1806262"/>
                <a:gd name="connsiteX5" fmla="*/ 9533799 w 14336443"/>
                <a:gd name="connsiteY5" fmla="*/ 974158 h 1806262"/>
                <a:gd name="connsiteX6" fmla="*/ 11435751 w 14336443"/>
                <a:gd name="connsiteY6" fmla="*/ 151198 h 1806262"/>
                <a:gd name="connsiteX7" fmla="*/ 13429143 w 14336443"/>
                <a:gd name="connsiteY7" fmla="*/ 983302 h 1806262"/>
                <a:gd name="connsiteX8" fmla="*/ 13301127 w 14336443"/>
                <a:gd name="connsiteY8" fmla="*/ 1742254 h 1806262"/>
                <a:gd name="connsiteX0" fmla="*/ 0 w 13352284"/>
                <a:gd name="connsiteY0" fmla="*/ 580966 h 1742254"/>
                <a:gd name="connsiteX1" fmla="*/ 1563624 w 13352284"/>
                <a:gd name="connsiteY1" fmla="*/ 4894 h 1742254"/>
                <a:gd name="connsiteX2" fmla="*/ 4325112 w 13352284"/>
                <a:gd name="connsiteY2" fmla="*/ 873574 h 1742254"/>
                <a:gd name="connsiteX3" fmla="*/ 6766560 w 13352284"/>
                <a:gd name="connsiteY3" fmla="*/ 87190 h 1742254"/>
                <a:gd name="connsiteX4" fmla="*/ 8549640 w 13352284"/>
                <a:gd name="connsiteY4" fmla="*/ 974158 h 1742254"/>
                <a:gd name="connsiteX5" fmla="*/ 10451592 w 13352284"/>
                <a:gd name="connsiteY5" fmla="*/ 151198 h 1742254"/>
                <a:gd name="connsiteX6" fmla="*/ 12444984 w 13352284"/>
                <a:gd name="connsiteY6" fmla="*/ 983302 h 1742254"/>
                <a:gd name="connsiteX7" fmla="*/ 12316968 w 13352284"/>
                <a:gd name="connsiteY7" fmla="*/ 1742254 h 1742254"/>
                <a:gd name="connsiteX0" fmla="*/ 0 w 12444984"/>
                <a:gd name="connsiteY0" fmla="*/ 580966 h 983302"/>
                <a:gd name="connsiteX1" fmla="*/ 1563624 w 12444984"/>
                <a:gd name="connsiteY1" fmla="*/ 4894 h 983302"/>
                <a:gd name="connsiteX2" fmla="*/ 4325112 w 12444984"/>
                <a:gd name="connsiteY2" fmla="*/ 873574 h 983302"/>
                <a:gd name="connsiteX3" fmla="*/ 6766560 w 12444984"/>
                <a:gd name="connsiteY3" fmla="*/ 87190 h 983302"/>
                <a:gd name="connsiteX4" fmla="*/ 8549640 w 12444984"/>
                <a:gd name="connsiteY4" fmla="*/ 974158 h 983302"/>
                <a:gd name="connsiteX5" fmla="*/ 10451592 w 12444984"/>
                <a:gd name="connsiteY5" fmla="*/ 151198 h 983302"/>
                <a:gd name="connsiteX6" fmla="*/ 12444984 w 12444984"/>
                <a:gd name="connsiteY6" fmla="*/ 983302 h 983302"/>
                <a:gd name="connsiteX0" fmla="*/ 0 w 11930347"/>
                <a:gd name="connsiteY0" fmla="*/ 258811 h 1047125"/>
                <a:gd name="connsiteX1" fmla="*/ 1048987 w 11930347"/>
                <a:gd name="connsiteY1" fmla="*/ 68717 h 1047125"/>
                <a:gd name="connsiteX2" fmla="*/ 3810475 w 11930347"/>
                <a:gd name="connsiteY2" fmla="*/ 937397 h 1047125"/>
                <a:gd name="connsiteX3" fmla="*/ 6251923 w 11930347"/>
                <a:gd name="connsiteY3" fmla="*/ 151013 h 1047125"/>
                <a:gd name="connsiteX4" fmla="*/ 8035003 w 11930347"/>
                <a:gd name="connsiteY4" fmla="*/ 1037981 h 1047125"/>
                <a:gd name="connsiteX5" fmla="*/ 9936955 w 11930347"/>
                <a:gd name="connsiteY5" fmla="*/ 215021 h 1047125"/>
                <a:gd name="connsiteX6" fmla="*/ 11930347 w 11930347"/>
                <a:gd name="connsiteY6" fmla="*/ 1047125 h 1047125"/>
                <a:gd name="connsiteX0" fmla="*/ 0 w 11930347"/>
                <a:gd name="connsiteY0" fmla="*/ 229666 h 1017980"/>
                <a:gd name="connsiteX1" fmla="*/ 1048987 w 11930347"/>
                <a:gd name="connsiteY1" fmla="*/ 39572 h 1017980"/>
                <a:gd name="connsiteX2" fmla="*/ 3810475 w 11930347"/>
                <a:gd name="connsiteY2" fmla="*/ 908252 h 1017980"/>
                <a:gd name="connsiteX3" fmla="*/ 6251923 w 11930347"/>
                <a:gd name="connsiteY3" fmla="*/ 121868 h 1017980"/>
                <a:gd name="connsiteX4" fmla="*/ 8035003 w 11930347"/>
                <a:gd name="connsiteY4" fmla="*/ 1008836 h 1017980"/>
                <a:gd name="connsiteX5" fmla="*/ 9936955 w 11930347"/>
                <a:gd name="connsiteY5" fmla="*/ 185876 h 1017980"/>
                <a:gd name="connsiteX6" fmla="*/ 11930347 w 11930347"/>
                <a:gd name="connsiteY6" fmla="*/ 1017980 h 1017980"/>
                <a:gd name="connsiteX0" fmla="*/ 0 w 11930347"/>
                <a:gd name="connsiteY0" fmla="*/ 216398 h 1004712"/>
                <a:gd name="connsiteX1" fmla="*/ 1048987 w 11930347"/>
                <a:gd name="connsiteY1" fmla="*/ 26304 h 1004712"/>
                <a:gd name="connsiteX2" fmla="*/ 3810475 w 11930347"/>
                <a:gd name="connsiteY2" fmla="*/ 894984 h 1004712"/>
                <a:gd name="connsiteX3" fmla="*/ 6251923 w 11930347"/>
                <a:gd name="connsiteY3" fmla="*/ 108600 h 1004712"/>
                <a:gd name="connsiteX4" fmla="*/ 8035003 w 11930347"/>
                <a:gd name="connsiteY4" fmla="*/ 995568 h 1004712"/>
                <a:gd name="connsiteX5" fmla="*/ 9936955 w 11930347"/>
                <a:gd name="connsiteY5" fmla="*/ 172608 h 1004712"/>
                <a:gd name="connsiteX6" fmla="*/ 11930347 w 11930347"/>
                <a:gd name="connsiteY6" fmla="*/ 1004712 h 1004712"/>
                <a:gd name="connsiteX0" fmla="*/ 0 w 11930347"/>
                <a:gd name="connsiteY0" fmla="*/ 225866 h 1014180"/>
                <a:gd name="connsiteX1" fmla="*/ 1048987 w 11930347"/>
                <a:gd name="connsiteY1" fmla="*/ 35772 h 1014180"/>
                <a:gd name="connsiteX2" fmla="*/ 3810475 w 11930347"/>
                <a:gd name="connsiteY2" fmla="*/ 904452 h 1014180"/>
                <a:gd name="connsiteX3" fmla="*/ 6251923 w 11930347"/>
                <a:gd name="connsiteY3" fmla="*/ 118068 h 1014180"/>
                <a:gd name="connsiteX4" fmla="*/ 8035003 w 11930347"/>
                <a:gd name="connsiteY4" fmla="*/ 1005036 h 1014180"/>
                <a:gd name="connsiteX5" fmla="*/ 9936955 w 11930347"/>
                <a:gd name="connsiteY5" fmla="*/ 182076 h 1014180"/>
                <a:gd name="connsiteX6" fmla="*/ 11930347 w 11930347"/>
                <a:gd name="connsiteY6" fmla="*/ 1014180 h 1014180"/>
                <a:gd name="connsiteX0" fmla="*/ 0 w 11930347"/>
                <a:gd name="connsiteY0" fmla="*/ 209982 h 998296"/>
                <a:gd name="connsiteX1" fmla="*/ 1048987 w 11930347"/>
                <a:gd name="connsiteY1" fmla="*/ 19888 h 998296"/>
                <a:gd name="connsiteX2" fmla="*/ 3810475 w 11930347"/>
                <a:gd name="connsiteY2" fmla="*/ 888568 h 998296"/>
                <a:gd name="connsiteX3" fmla="*/ 6251923 w 11930347"/>
                <a:gd name="connsiteY3" fmla="*/ 102184 h 998296"/>
                <a:gd name="connsiteX4" fmla="*/ 8035003 w 11930347"/>
                <a:gd name="connsiteY4" fmla="*/ 989152 h 998296"/>
                <a:gd name="connsiteX5" fmla="*/ 9936955 w 11930347"/>
                <a:gd name="connsiteY5" fmla="*/ 166192 h 998296"/>
                <a:gd name="connsiteX6" fmla="*/ 11930347 w 11930347"/>
                <a:gd name="connsiteY6" fmla="*/ 998296 h 998296"/>
                <a:gd name="connsiteX0" fmla="*/ 0 w 12173880"/>
                <a:gd name="connsiteY0" fmla="*/ 209982 h 1145335"/>
                <a:gd name="connsiteX1" fmla="*/ 1048987 w 12173880"/>
                <a:gd name="connsiteY1" fmla="*/ 19888 h 1145335"/>
                <a:gd name="connsiteX2" fmla="*/ 3810475 w 12173880"/>
                <a:gd name="connsiteY2" fmla="*/ 888568 h 1145335"/>
                <a:gd name="connsiteX3" fmla="*/ 6251923 w 12173880"/>
                <a:gd name="connsiteY3" fmla="*/ 102184 h 1145335"/>
                <a:gd name="connsiteX4" fmla="*/ 8035003 w 12173880"/>
                <a:gd name="connsiteY4" fmla="*/ 989152 h 1145335"/>
                <a:gd name="connsiteX5" fmla="*/ 9936955 w 12173880"/>
                <a:gd name="connsiteY5" fmla="*/ 166192 h 1145335"/>
                <a:gd name="connsiteX6" fmla="*/ 12173880 w 12173880"/>
                <a:gd name="connsiteY6" fmla="*/ 1145335 h 1145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73880" h="1145335">
                  <a:moveTo>
                    <a:pt x="0" y="209982"/>
                  </a:moveTo>
                  <a:cubicBezTo>
                    <a:pt x="226892" y="125717"/>
                    <a:pt x="358768" y="-61046"/>
                    <a:pt x="1048987" y="19888"/>
                  </a:cubicBezTo>
                  <a:cubicBezTo>
                    <a:pt x="1739206" y="100822"/>
                    <a:pt x="2943319" y="874852"/>
                    <a:pt x="3810475" y="888568"/>
                  </a:cubicBezTo>
                  <a:cubicBezTo>
                    <a:pt x="4677631" y="902284"/>
                    <a:pt x="5547835" y="85420"/>
                    <a:pt x="6251923" y="102184"/>
                  </a:cubicBezTo>
                  <a:cubicBezTo>
                    <a:pt x="6956011" y="118948"/>
                    <a:pt x="7420831" y="978484"/>
                    <a:pt x="8035003" y="989152"/>
                  </a:cubicBezTo>
                  <a:cubicBezTo>
                    <a:pt x="8649175" y="999820"/>
                    <a:pt x="9247142" y="140162"/>
                    <a:pt x="9936955" y="166192"/>
                  </a:cubicBezTo>
                  <a:cubicBezTo>
                    <a:pt x="10626768" y="192222"/>
                    <a:pt x="11862984" y="880159"/>
                    <a:pt x="12173880" y="1145335"/>
                  </a:cubicBezTo>
                </a:path>
              </a:pathLst>
            </a:custGeom>
            <a:noFill/>
            <a:ln w="34925" cap="rnd">
              <a:solidFill>
                <a:schemeClr val="bg1"/>
              </a:solidFill>
              <a:prstDash val="sysDot"/>
            </a:ln>
            <a:effectLst>
              <a:outerShdw blurRad="381000" dist="114300" dir="5400000" algn="t"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4" name="任意多边形: 形状 13">
              <a:extLst>
                <a:ext uri="{FF2B5EF4-FFF2-40B4-BE49-F238E27FC236}">
                  <a16:creationId xmlns:a16="http://schemas.microsoft.com/office/drawing/2014/main" id="{9BB3493A-7FD0-4448-A1B2-61F9C8289EC5}"/>
                </a:ext>
              </a:extLst>
            </p:cNvPr>
            <p:cNvSpPr/>
            <p:nvPr userDrawn="1"/>
          </p:nvSpPr>
          <p:spPr>
            <a:xfrm flipV="1">
              <a:off x="0" y="0"/>
              <a:ext cx="12192000" cy="1534750"/>
            </a:xfrm>
            <a:custGeom>
              <a:avLst/>
              <a:gdLst>
                <a:gd name="connsiteX0" fmla="*/ 0 w 12192000"/>
                <a:gd name="connsiteY0" fmla="*/ 1534750 h 1534750"/>
                <a:gd name="connsiteX1" fmla="*/ 12192000 w 12192000"/>
                <a:gd name="connsiteY1" fmla="*/ 1534750 h 1534750"/>
                <a:gd name="connsiteX2" fmla="*/ 12192000 w 12192000"/>
                <a:gd name="connsiteY2" fmla="*/ 1135124 h 1534750"/>
                <a:gd name="connsiteX3" fmla="*/ 12089687 w 12192000"/>
                <a:gd name="connsiteY3" fmla="*/ 1086422 h 1534750"/>
                <a:gd name="connsiteX4" fmla="*/ 11920728 w 12192000"/>
                <a:gd name="connsiteY4" fmla="*/ 983302 h 1534750"/>
                <a:gd name="connsiteX5" fmla="*/ 9927336 w 12192000"/>
                <a:gd name="connsiteY5" fmla="*/ 151198 h 1534750"/>
                <a:gd name="connsiteX6" fmla="*/ 8025384 w 12192000"/>
                <a:gd name="connsiteY6" fmla="*/ 974158 h 1534750"/>
                <a:gd name="connsiteX7" fmla="*/ 6242304 w 12192000"/>
                <a:gd name="connsiteY7" fmla="*/ 87190 h 1534750"/>
                <a:gd name="connsiteX8" fmla="*/ 3800856 w 12192000"/>
                <a:gd name="connsiteY8" fmla="*/ 873574 h 1534750"/>
                <a:gd name="connsiteX9" fmla="*/ 1039368 w 12192000"/>
                <a:gd name="connsiteY9" fmla="*/ 4894 h 1534750"/>
                <a:gd name="connsiteX10" fmla="*/ 86106 w 12192000"/>
                <a:gd name="connsiteY10" fmla="*/ 162056 h 1534750"/>
                <a:gd name="connsiteX11" fmla="*/ 0 w 12192000"/>
                <a:gd name="connsiteY11" fmla="*/ 203716 h 153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1534750">
                  <a:moveTo>
                    <a:pt x="0" y="1534750"/>
                  </a:moveTo>
                  <a:lnTo>
                    <a:pt x="12192000" y="1534750"/>
                  </a:lnTo>
                  <a:lnTo>
                    <a:pt x="12192000" y="1135124"/>
                  </a:lnTo>
                  <a:lnTo>
                    <a:pt x="12089687" y="1086422"/>
                  </a:lnTo>
                  <a:cubicBezTo>
                    <a:pt x="12019193" y="1051025"/>
                    <a:pt x="11959590" y="1016449"/>
                    <a:pt x="11920728" y="983302"/>
                  </a:cubicBezTo>
                  <a:cubicBezTo>
                    <a:pt x="11609832" y="718126"/>
                    <a:pt x="10576560" y="152722"/>
                    <a:pt x="9927336" y="151198"/>
                  </a:cubicBezTo>
                  <a:cubicBezTo>
                    <a:pt x="9278112" y="149674"/>
                    <a:pt x="8639556" y="984826"/>
                    <a:pt x="8025384" y="974158"/>
                  </a:cubicBezTo>
                  <a:cubicBezTo>
                    <a:pt x="7411212" y="963490"/>
                    <a:pt x="6946392" y="103954"/>
                    <a:pt x="6242304" y="87190"/>
                  </a:cubicBezTo>
                  <a:cubicBezTo>
                    <a:pt x="5538216" y="70426"/>
                    <a:pt x="4668012" y="887290"/>
                    <a:pt x="3800856" y="873574"/>
                  </a:cubicBezTo>
                  <a:cubicBezTo>
                    <a:pt x="2933700" y="859858"/>
                    <a:pt x="1760220" y="53662"/>
                    <a:pt x="1039368" y="4894"/>
                  </a:cubicBezTo>
                  <a:cubicBezTo>
                    <a:pt x="678942" y="-19490"/>
                    <a:pt x="353949" y="49471"/>
                    <a:pt x="86106" y="162056"/>
                  </a:cubicBezTo>
                  <a:lnTo>
                    <a:pt x="0" y="203716"/>
                  </a:lnTo>
                  <a:close/>
                </a:path>
              </a:pathLst>
            </a:custGeom>
            <a:solidFill>
              <a:schemeClr val="bg1"/>
            </a:solidFill>
            <a:ln>
              <a:noFill/>
            </a:ln>
            <a:effectLst>
              <a:outerShdw blurRad="381000" dist="114300" dir="10800000" algn="t"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dirty="0"/>
            </a:p>
          </p:txBody>
        </p:sp>
        <p:sp>
          <p:nvSpPr>
            <p:cNvPr id="15" name="任意多边形: 形状 14">
              <a:extLst>
                <a:ext uri="{FF2B5EF4-FFF2-40B4-BE49-F238E27FC236}">
                  <a16:creationId xmlns:a16="http://schemas.microsoft.com/office/drawing/2014/main" id="{7275E475-8438-487A-8704-B9CBBEC48D24}"/>
                </a:ext>
              </a:extLst>
            </p:cNvPr>
            <p:cNvSpPr/>
            <p:nvPr userDrawn="1"/>
          </p:nvSpPr>
          <p:spPr>
            <a:xfrm flipV="1">
              <a:off x="0" y="0"/>
              <a:ext cx="12192000" cy="1214710"/>
            </a:xfrm>
            <a:custGeom>
              <a:avLst/>
              <a:gdLst>
                <a:gd name="connsiteX0" fmla="*/ 0 w 12192000"/>
                <a:gd name="connsiteY0" fmla="*/ 1214710 h 1214710"/>
                <a:gd name="connsiteX1" fmla="*/ 12192000 w 12192000"/>
                <a:gd name="connsiteY1" fmla="*/ 1214710 h 1214710"/>
                <a:gd name="connsiteX2" fmla="*/ 12192000 w 12192000"/>
                <a:gd name="connsiteY2" fmla="*/ 1116106 h 1214710"/>
                <a:gd name="connsiteX3" fmla="*/ 12129640 w 12192000"/>
                <a:gd name="connsiteY3" fmla="*/ 1086422 h 1214710"/>
                <a:gd name="connsiteX4" fmla="*/ 11960681 w 12192000"/>
                <a:gd name="connsiteY4" fmla="*/ 983302 h 1214710"/>
                <a:gd name="connsiteX5" fmla="*/ 9967289 w 12192000"/>
                <a:gd name="connsiteY5" fmla="*/ 151198 h 1214710"/>
                <a:gd name="connsiteX6" fmla="*/ 8065337 w 12192000"/>
                <a:gd name="connsiteY6" fmla="*/ 974158 h 1214710"/>
                <a:gd name="connsiteX7" fmla="*/ 6282257 w 12192000"/>
                <a:gd name="connsiteY7" fmla="*/ 87190 h 1214710"/>
                <a:gd name="connsiteX8" fmla="*/ 3840809 w 12192000"/>
                <a:gd name="connsiteY8" fmla="*/ 873574 h 1214710"/>
                <a:gd name="connsiteX9" fmla="*/ 1079321 w 12192000"/>
                <a:gd name="connsiteY9" fmla="*/ 4894 h 1214710"/>
                <a:gd name="connsiteX10" fmla="*/ 126059 w 12192000"/>
                <a:gd name="connsiteY10" fmla="*/ 162056 h 1214710"/>
                <a:gd name="connsiteX11" fmla="*/ 0 w 12192000"/>
                <a:gd name="connsiteY11" fmla="*/ 223046 h 1214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1214710">
                  <a:moveTo>
                    <a:pt x="0" y="1214710"/>
                  </a:moveTo>
                  <a:lnTo>
                    <a:pt x="12192000" y="1214710"/>
                  </a:lnTo>
                  <a:lnTo>
                    <a:pt x="12192000" y="1116106"/>
                  </a:lnTo>
                  <a:lnTo>
                    <a:pt x="12129640" y="1086422"/>
                  </a:lnTo>
                  <a:cubicBezTo>
                    <a:pt x="12059146" y="1051025"/>
                    <a:pt x="11999543" y="1016449"/>
                    <a:pt x="11960681" y="983302"/>
                  </a:cubicBezTo>
                  <a:cubicBezTo>
                    <a:pt x="11649785" y="718126"/>
                    <a:pt x="10616513" y="152722"/>
                    <a:pt x="9967289" y="151198"/>
                  </a:cubicBezTo>
                  <a:cubicBezTo>
                    <a:pt x="9318065" y="149674"/>
                    <a:pt x="8679509" y="984826"/>
                    <a:pt x="8065337" y="974158"/>
                  </a:cubicBezTo>
                  <a:cubicBezTo>
                    <a:pt x="7451165" y="963490"/>
                    <a:pt x="6986345" y="103954"/>
                    <a:pt x="6282257" y="87190"/>
                  </a:cubicBezTo>
                  <a:cubicBezTo>
                    <a:pt x="5578169" y="70426"/>
                    <a:pt x="4707965" y="887290"/>
                    <a:pt x="3840809" y="873574"/>
                  </a:cubicBezTo>
                  <a:cubicBezTo>
                    <a:pt x="2973653" y="859858"/>
                    <a:pt x="1800173" y="53662"/>
                    <a:pt x="1079321" y="4894"/>
                  </a:cubicBezTo>
                  <a:cubicBezTo>
                    <a:pt x="718895" y="-19490"/>
                    <a:pt x="393902" y="49471"/>
                    <a:pt x="126059" y="162056"/>
                  </a:cubicBezTo>
                  <a:lnTo>
                    <a:pt x="0" y="223046"/>
                  </a:lnTo>
                  <a:close/>
                </a:path>
              </a:pathLst>
            </a:custGeom>
            <a:solidFill>
              <a:schemeClr val="accent1"/>
            </a:solidFill>
            <a:ln>
              <a:noFill/>
            </a:ln>
            <a:effectLst>
              <a:outerShdw blurRad="381000" dist="114300" dir="10800000" algn="t"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5" name="任意多边形: 形状 24">
              <a:extLst>
                <a:ext uri="{FF2B5EF4-FFF2-40B4-BE49-F238E27FC236}">
                  <a16:creationId xmlns:a16="http://schemas.microsoft.com/office/drawing/2014/main" id="{811B8110-C301-4C4E-A408-BEC5A698A5FE}"/>
                </a:ext>
              </a:extLst>
            </p:cNvPr>
            <p:cNvSpPr/>
            <p:nvPr userDrawn="1"/>
          </p:nvSpPr>
          <p:spPr>
            <a:xfrm flipV="1">
              <a:off x="0" y="0"/>
              <a:ext cx="11664580" cy="775798"/>
            </a:xfrm>
            <a:custGeom>
              <a:avLst/>
              <a:gdLst>
                <a:gd name="connsiteX0" fmla="*/ 8668022 w 11664580"/>
                <a:gd name="connsiteY0" fmla="*/ 775798 h 775798"/>
                <a:gd name="connsiteX1" fmla="*/ 11664580 w 11664580"/>
                <a:gd name="connsiteY1" fmla="*/ 775798 h 775798"/>
                <a:gd name="connsiteX2" fmla="*/ 11609351 w 11664580"/>
                <a:gd name="connsiteY2" fmla="*/ 741629 h 775798"/>
                <a:gd name="connsiteX3" fmla="*/ 9967289 w 11664580"/>
                <a:gd name="connsiteY3" fmla="*/ 151198 h 775798"/>
                <a:gd name="connsiteX4" fmla="*/ 8765844 w 11664580"/>
                <a:gd name="connsiteY4" fmla="*/ 718054 h 775798"/>
                <a:gd name="connsiteX5" fmla="*/ 4419931 w 11664580"/>
                <a:gd name="connsiteY5" fmla="*/ 775798 h 775798"/>
                <a:gd name="connsiteX6" fmla="*/ 7535256 w 11664580"/>
                <a:gd name="connsiteY6" fmla="*/ 775798 h 775798"/>
                <a:gd name="connsiteX7" fmla="*/ 7521447 w 11664580"/>
                <a:gd name="connsiteY7" fmla="*/ 767090 h 775798"/>
                <a:gd name="connsiteX8" fmla="*/ 6282257 w 11664580"/>
                <a:gd name="connsiteY8" fmla="*/ 87190 h 775798"/>
                <a:gd name="connsiteX9" fmla="*/ 4489105 w 11664580"/>
                <a:gd name="connsiteY9" fmla="*/ 754130 h 775798"/>
                <a:gd name="connsiteX10" fmla="*/ 0 w 11664580"/>
                <a:gd name="connsiteY10" fmla="*/ 775798 h 775798"/>
                <a:gd name="connsiteX11" fmla="*/ 3269371 w 11664580"/>
                <a:gd name="connsiteY11" fmla="*/ 775798 h 775798"/>
                <a:gd name="connsiteX12" fmla="*/ 3144865 w 11664580"/>
                <a:gd name="connsiteY12" fmla="*/ 738914 h 775798"/>
                <a:gd name="connsiteX13" fmla="*/ 1079321 w 11664580"/>
                <a:gd name="connsiteY13" fmla="*/ 4894 h 775798"/>
                <a:gd name="connsiteX14" fmla="*/ 126059 w 11664580"/>
                <a:gd name="connsiteY14" fmla="*/ 162056 h 775798"/>
                <a:gd name="connsiteX15" fmla="*/ 0 w 11664580"/>
                <a:gd name="connsiteY15" fmla="*/ 223046 h 775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664580" h="775798">
                  <a:moveTo>
                    <a:pt x="8668022" y="775798"/>
                  </a:moveTo>
                  <a:lnTo>
                    <a:pt x="11664580" y="775798"/>
                  </a:lnTo>
                  <a:lnTo>
                    <a:pt x="11609351" y="741629"/>
                  </a:lnTo>
                  <a:cubicBezTo>
                    <a:pt x="11157152" y="470666"/>
                    <a:pt x="10454207" y="152341"/>
                    <a:pt x="9967289" y="151198"/>
                  </a:cubicBezTo>
                  <a:cubicBezTo>
                    <a:pt x="9561524" y="150245"/>
                    <a:pt x="9159926" y="476119"/>
                    <a:pt x="8765844" y="718054"/>
                  </a:cubicBezTo>
                  <a:close/>
                  <a:moveTo>
                    <a:pt x="4419931" y="775798"/>
                  </a:moveTo>
                  <a:lnTo>
                    <a:pt x="7535256" y="775798"/>
                  </a:lnTo>
                  <a:lnTo>
                    <a:pt x="7521447" y="767090"/>
                  </a:lnTo>
                  <a:cubicBezTo>
                    <a:pt x="7137287" y="508582"/>
                    <a:pt x="6766318" y="98715"/>
                    <a:pt x="6282257" y="87190"/>
                  </a:cubicBezTo>
                  <a:cubicBezTo>
                    <a:pt x="5754191" y="74617"/>
                    <a:pt x="5132685" y="530960"/>
                    <a:pt x="4489105" y="754130"/>
                  </a:cubicBezTo>
                  <a:close/>
                  <a:moveTo>
                    <a:pt x="0" y="775798"/>
                  </a:moveTo>
                  <a:lnTo>
                    <a:pt x="3269371" y="775798"/>
                  </a:lnTo>
                  <a:lnTo>
                    <a:pt x="3144865" y="738914"/>
                  </a:lnTo>
                  <a:cubicBezTo>
                    <a:pt x="2415203" y="504099"/>
                    <a:pt x="1619960" y="41470"/>
                    <a:pt x="1079321" y="4894"/>
                  </a:cubicBezTo>
                  <a:cubicBezTo>
                    <a:pt x="718895" y="-19490"/>
                    <a:pt x="393902" y="49471"/>
                    <a:pt x="126059" y="162056"/>
                  </a:cubicBezTo>
                  <a:lnTo>
                    <a:pt x="0" y="223046"/>
                  </a:lnTo>
                  <a:close/>
                </a:path>
              </a:pathLst>
            </a:custGeom>
            <a:solidFill>
              <a:schemeClr val="accent2"/>
            </a:solidFill>
            <a:ln>
              <a:noFill/>
            </a:ln>
            <a:effectLst>
              <a:outerShdw blurRad="381000" dist="114300" dir="10800000" algn="t"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grpSp>
    </p:spTree>
    <p:extLst>
      <p:ext uri="{BB962C8B-B14F-4D97-AF65-F5344CB8AC3E}">
        <p14:creationId xmlns:p14="http://schemas.microsoft.com/office/powerpoint/2010/main" val="37977687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5416482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223042869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B1FD7D3B-4E0C-FED4-9D8D-8F33B26CEF45}"/>
              </a:ext>
            </a:extLst>
          </p:cNvPr>
          <p:cNvSpPr>
            <a:spLocks noGrp="1"/>
          </p:cNvSpPr>
          <p:nvPr>
            <p:ph type="dt" sz="half" idx="10"/>
          </p:nvPr>
        </p:nvSpPr>
        <p:spPr/>
        <p:txBody>
          <a:bodyPr/>
          <a:lstStyle/>
          <a:p>
            <a:fld id="{0F26809C-3E80-4225-A4C1-1DE2DC9F1A72}" type="datetimeFigureOut">
              <a:rPr lang="zh-CN" altLang="en-US" smtClean="0"/>
              <a:t>2023/3/8</a:t>
            </a:fld>
            <a:endParaRPr lang="zh-CN" altLang="en-US"/>
          </a:p>
        </p:txBody>
      </p:sp>
      <p:sp>
        <p:nvSpPr>
          <p:cNvPr id="4" name="页脚占位符 3">
            <a:extLst>
              <a:ext uri="{FF2B5EF4-FFF2-40B4-BE49-F238E27FC236}">
                <a16:creationId xmlns:a16="http://schemas.microsoft.com/office/drawing/2014/main" id="{4359DA15-7973-0B79-8BF7-DDB4431A1ED3}"/>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A4645AF7-2FD6-D138-1672-D6337D4CB0D6}"/>
              </a:ext>
            </a:extLst>
          </p:cNvPr>
          <p:cNvSpPr>
            <a:spLocks noGrp="1"/>
          </p:cNvSpPr>
          <p:nvPr>
            <p:ph type="sldNum" sz="quarter" idx="12"/>
          </p:nvPr>
        </p:nvSpPr>
        <p:spPr/>
        <p:txBody>
          <a:bodyPr/>
          <a:lstStyle/>
          <a:p>
            <a:fld id="{CC668298-5B77-4A81-B9FA-BED496B2309C}" type="slidenum">
              <a:rPr lang="zh-CN" altLang="en-US" smtClean="0"/>
              <a:t>‹#›</a:t>
            </a:fld>
            <a:endParaRPr lang="zh-CN" altLang="en-US"/>
          </a:p>
        </p:txBody>
      </p:sp>
      <p:pic>
        <p:nvPicPr>
          <p:cNvPr id="6" name="图片 5">
            <a:hlinkClick r:id="rId7"/>
            <a:extLst>
              <a:ext uri="{FF2B5EF4-FFF2-40B4-BE49-F238E27FC236}">
                <a16:creationId xmlns:a16="http://schemas.microsoft.com/office/drawing/2014/main" id="{2BAFCA7D-F442-B63D-5EC1-6866E55A1D2C}"/>
              </a:ext>
            </a:extLst>
          </p:cNvPr>
          <p:cNvPicPr>
            <a:picLocks noChangeAspect="1"/>
          </p:cNvPicPr>
          <p:nvPr userDrawn="1"/>
        </p:nvPicPr>
        <p:blipFill rotWithShape="1">
          <a:blip r:embed="rId8" cstate="screen">
            <a:alphaModFix/>
            <a:extLst>
              <a:ext uri="{28A0092B-C50C-407E-A947-70E740481C1C}">
                <a14:useLocalDpi xmlns:a14="http://schemas.microsoft.com/office/drawing/2010/main"/>
              </a:ext>
            </a:extLst>
          </a:blip>
          <a:srcRect/>
          <a:stretch/>
        </p:blipFill>
        <p:spPr>
          <a:xfrm>
            <a:off x="-1" y="-1149545"/>
            <a:ext cx="3779649" cy="1016000"/>
          </a:xfrm>
          <a:prstGeom prst="rect">
            <a:avLst/>
          </a:prstGeom>
        </p:spPr>
      </p:pic>
      <p:grpSp>
        <p:nvGrpSpPr>
          <p:cNvPr id="7" name="组合 6">
            <a:extLst>
              <a:ext uri="{FF2B5EF4-FFF2-40B4-BE49-F238E27FC236}">
                <a16:creationId xmlns:a16="http://schemas.microsoft.com/office/drawing/2014/main" id="{5E9EDCB4-929A-B18F-F8D2-6C331FFB34A8}"/>
              </a:ext>
            </a:extLst>
          </p:cNvPr>
          <p:cNvGrpSpPr/>
          <p:nvPr userDrawn="1"/>
        </p:nvGrpSpPr>
        <p:grpSpPr>
          <a:xfrm>
            <a:off x="2319" y="7301378"/>
            <a:ext cx="8760681" cy="1254347"/>
            <a:chOff x="2319" y="7301378"/>
            <a:chExt cx="8760681" cy="1254347"/>
          </a:xfrm>
        </p:grpSpPr>
        <p:grpSp>
          <p:nvGrpSpPr>
            <p:cNvPr id="8" name="组合 7" descr="51PPT模板网 &#10;唯一官网网址：www.51pptmoban.com">
              <a:extLst>
                <a:ext uri="{FF2B5EF4-FFF2-40B4-BE49-F238E27FC236}">
                  <a16:creationId xmlns:a16="http://schemas.microsoft.com/office/drawing/2014/main" id="{5EF05CE1-F2FD-6247-869D-DE5B35CDB14E}"/>
                </a:ext>
              </a:extLst>
            </p:cNvPr>
            <p:cNvGrpSpPr/>
            <p:nvPr userDrawn="1"/>
          </p:nvGrpSpPr>
          <p:grpSpPr>
            <a:xfrm>
              <a:off x="2319" y="7301378"/>
              <a:ext cx="8760681" cy="1254347"/>
              <a:chOff x="2070420" y="2925140"/>
              <a:chExt cx="10503063" cy="1503820"/>
            </a:xfrm>
            <a:solidFill>
              <a:schemeClr val="bg1"/>
            </a:solidFill>
          </p:grpSpPr>
          <p:sp>
            <p:nvSpPr>
              <p:cNvPr id="10" name="TextBox 56">
                <a:hlinkClick r:id="rId7"/>
                <a:extLst>
                  <a:ext uri="{FF2B5EF4-FFF2-40B4-BE49-F238E27FC236}">
                    <a16:creationId xmlns:a16="http://schemas.microsoft.com/office/drawing/2014/main" id="{CC6E82DB-BEB5-D74B-61A2-1C9710F53C00}"/>
                  </a:ext>
                </a:extLst>
              </p:cNvPr>
              <p:cNvSpPr txBox="1"/>
              <p:nvPr>
                <p:custDataLst>
                  <p:tags r:id="rId2"/>
                </p:custDataLst>
              </p:nvPr>
            </p:nvSpPr>
            <p:spPr>
              <a:xfrm>
                <a:off x="4260109" y="2925140"/>
                <a:ext cx="3831488" cy="604951"/>
              </a:xfrm>
              <a:custGeom>
                <a:avLst/>
                <a:gdLst/>
                <a:ahLst/>
                <a:cxnLst/>
                <a:rect l="l" t="t" r="r" b="b"/>
                <a:pathLst>
                  <a:path w="3831488" h="604951">
                    <a:moveTo>
                      <a:pt x="2949130" y="347167"/>
                    </a:moveTo>
                    <a:cubicBezTo>
                      <a:pt x="2944381" y="408051"/>
                      <a:pt x="2933154" y="462457"/>
                      <a:pt x="2915450" y="510387"/>
                    </a:cubicBezTo>
                    <a:cubicBezTo>
                      <a:pt x="2947835" y="490093"/>
                      <a:pt x="2976334" y="468071"/>
                      <a:pt x="3000946" y="444322"/>
                    </a:cubicBezTo>
                    <a:cubicBezTo>
                      <a:pt x="2981947" y="415823"/>
                      <a:pt x="2964675" y="383438"/>
                      <a:pt x="2949130" y="347167"/>
                    </a:cubicBezTo>
                    <a:close/>
                    <a:moveTo>
                      <a:pt x="3017787" y="277215"/>
                    </a:moveTo>
                    <a:cubicBezTo>
                      <a:pt x="3029013" y="309168"/>
                      <a:pt x="3042399" y="338315"/>
                      <a:pt x="3057944" y="364655"/>
                    </a:cubicBezTo>
                    <a:cubicBezTo>
                      <a:pt x="3070466" y="339610"/>
                      <a:pt x="3079966" y="310464"/>
                      <a:pt x="3086443" y="277215"/>
                    </a:cubicBezTo>
                    <a:close/>
                    <a:moveTo>
                      <a:pt x="2307717" y="276568"/>
                    </a:moveTo>
                    <a:lnTo>
                      <a:pt x="2307717" y="296646"/>
                    </a:lnTo>
                    <a:lnTo>
                      <a:pt x="2451506" y="296646"/>
                    </a:lnTo>
                    <a:lnTo>
                      <a:pt x="2451506" y="276568"/>
                    </a:lnTo>
                    <a:close/>
                    <a:moveTo>
                      <a:pt x="3558159" y="255841"/>
                    </a:moveTo>
                    <a:cubicBezTo>
                      <a:pt x="3552977" y="268795"/>
                      <a:pt x="3544341" y="288658"/>
                      <a:pt x="3532251" y="315430"/>
                    </a:cubicBezTo>
                    <a:lnTo>
                      <a:pt x="3560749" y="374370"/>
                    </a:lnTo>
                    <a:cubicBezTo>
                      <a:pt x="3567658" y="362712"/>
                      <a:pt x="3574999" y="349542"/>
                      <a:pt x="3582771" y="334861"/>
                    </a:cubicBezTo>
                    <a:lnTo>
                      <a:pt x="3590544" y="321259"/>
                    </a:lnTo>
                    <a:cubicBezTo>
                      <a:pt x="3580612" y="300532"/>
                      <a:pt x="3569817" y="278727"/>
                      <a:pt x="3558159" y="255841"/>
                    </a:cubicBezTo>
                    <a:close/>
                    <a:moveTo>
                      <a:pt x="3386518" y="218275"/>
                    </a:moveTo>
                    <a:lnTo>
                      <a:pt x="3386518" y="393801"/>
                    </a:lnTo>
                    <a:cubicBezTo>
                      <a:pt x="3402927" y="367893"/>
                      <a:pt x="3418471" y="341338"/>
                      <a:pt x="3433153" y="314134"/>
                    </a:cubicBezTo>
                    <a:cubicBezTo>
                      <a:pt x="3422790" y="291681"/>
                      <a:pt x="3407245" y="259727"/>
                      <a:pt x="3386518" y="218275"/>
                    </a:cubicBezTo>
                    <a:close/>
                    <a:moveTo>
                      <a:pt x="2307717" y="209854"/>
                    </a:moveTo>
                    <a:lnTo>
                      <a:pt x="2307717" y="227342"/>
                    </a:lnTo>
                    <a:lnTo>
                      <a:pt x="2451506" y="227342"/>
                    </a:lnTo>
                    <a:lnTo>
                      <a:pt x="2451506" y="209854"/>
                    </a:lnTo>
                    <a:close/>
                    <a:moveTo>
                      <a:pt x="3729799" y="205968"/>
                    </a:moveTo>
                    <a:cubicBezTo>
                      <a:pt x="3717277" y="242671"/>
                      <a:pt x="3702596" y="280670"/>
                      <a:pt x="3685756" y="319963"/>
                    </a:cubicBezTo>
                    <a:cubicBezTo>
                      <a:pt x="3700005" y="347599"/>
                      <a:pt x="3714686" y="377393"/>
                      <a:pt x="3729799" y="409346"/>
                    </a:cubicBezTo>
                    <a:close/>
                    <a:moveTo>
                      <a:pt x="1335329" y="177469"/>
                    </a:moveTo>
                    <a:lnTo>
                      <a:pt x="1335329" y="303123"/>
                    </a:lnTo>
                    <a:lnTo>
                      <a:pt x="1362532" y="303123"/>
                    </a:lnTo>
                    <a:cubicBezTo>
                      <a:pt x="1389304" y="303123"/>
                      <a:pt x="1408195" y="298805"/>
                      <a:pt x="1419206" y="290169"/>
                    </a:cubicBezTo>
                    <a:cubicBezTo>
                      <a:pt x="1430217" y="281533"/>
                      <a:pt x="1435722" y="265341"/>
                      <a:pt x="1435722" y="241592"/>
                    </a:cubicBezTo>
                    <a:cubicBezTo>
                      <a:pt x="1435722" y="216547"/>
                      <a:pt x="1430109" y="199599"/>
                      <a:pt x="1418882" y="190747"/>
                    </a:cubicBezTo>
                    <a:cubicBezTo>
                      <a:pt x="1407655" y="181895"/>
                      <a:pt x="1388872" y="177469"/>
                      <a:pt x="1362532" y="177469"/>
                    </a:cubicBezTo>
                    <a:close/>
                    <a:moveTo>
                      <a:pt x="906704" y="177469"/>
                    </a:moveTo>
                    <a:lnTo>
                      <a:pt x="906704" y="303123"/>
                    </a:lnTo>
                    <a:lnTo>
                      <a:pt x="933907" y="303123"/>
                    </a:lnTo>
                    <a:cubicBezTo>
                      <a:pt x="960679" y="303123"/>
                      <a:pt x="979570" y="298805"/>
                      <a:pt x="990581" y="290169"/>
                    </a:cubicBezTo>
                    <a:cubicBezTo>
                      <a:pt x="1001592" y="281533"/>
                      <a:pt x="1007097" y="265341"/>
                      <a:pt x="1007097" y="241592"/>
                    </a:cubicBezTo>
                    <a:cubicBezTo>
                      <a:pt x="1007097" y="216547"/>
                      <a:pt x="1001484" y="199599"/>
                      <a:pt x="990257" y="190747"/>
                    </a:cubicBezTo>
                    <a:cubicBezTo>
                      <a:pt x="979030" y="181895"/>
                      <a:pt x="960247" y="177469"/>
                      <a:pt x="933907" y="177469"/>
                    </a:cubicBezTo>
                    <a:close/>
                    <a:moveTo>
                      <a:pt x="3386518" y="115290"/>
                    </a:moveTo>
                    <a:lnTo>
                      <a:pt x="3386518" y="168402"/>
                    </a:lnTo>
                    <a:lnTo>
                      <a:pt x="3439630" y="141198"/>
                    </a:lnTo>
                    <a:lnTo>
                      <a:pt x="3480435" y="215684"/>
                    </a:lnTo>
                    <a:cubicBezTo>
                      <a:pt x="3493821" y="183731"/>
                      <a:pt x="3504616" y="154584"/>
                      <a:pt x="3512820" y="128244"/>
                    </a:cubicBezTo>
                    <a:lnTo>
                      <a:pt x="3594430" y="158038"/>
                    </a:lnTo>
                    <a:cubicBezTo>
                      <a:pt x="3590112" y="171856"/>
                      <a:pt x="3585578" y="185242"/>
                      <a:pt x="3580828" y="198196"/>
                    </a:cubicBezTo>
                    <a:lnTo>
                      <a:pt x="3611270" y="183946"/>
                    </a:lnTo>
                    <a:cubicBezTo>
                      <a:pt x="3625520" y="208559"/>
                      <a:pt x="3633724" y="223024"/>
                      <a:pt x="3635883" y="227342"/>
                    </a:cubicBezTo>
                    <a:cubicBezTo>
                      <a:pt x="3651428" y="190639"/>
                      <a:pt x="3663086" y="159550"/>
                      <a:pt x="3670858" y="134074"/>
                    </a:cubicBezTo>
                    <a:lnTo>
                      <a:pt x="3729799" y="156743"/>
                    </a:lnTo>
                    <a:lnTo>
                      <a:pt x="3729799" y="115290"/>
                    </a:lnTo>
                    <a:close/>
                    <a:moveTo>
                      <a:pt x="1605267" y="78371"/>
                    </a:moveTo>
                    <a:lnTo>
                      <a:pt x="1947901" y="78371"/>
                    </a:lnTo>
                    <a:lnTo>
                      <a:pt x="1947901" y="191071"/>
                    </a:lnTo>
                    <a:lnTo>
                      <a:pt x="1840382" y="191071"/>
                    </a:lnTo>
                    <a:lnTo>
                      <a:pt x="1840382" y="527875"/>
                    </a:lnTo>
                    <a:lnTo>
                      <a:pt x="1712138" y="527875"/>
                    </a:lnTo>
                    <a:lnTo>
                      <a:pt x="1712138" y="191071"/>
                    </a:lnTo>
                    <a:lnTo>
                      <a:pt x="1605267" y="191071"/>
                    </a:lnTo>
                    <a:close/>
                    <a:moveTo>
                      <a:pt x="1206437" y="78371"/>
                    </a:moveTo>
                    <a:lnTo>
                      <a:pt x="1381315" y="78371"/>
                    </a:lnTo>
                    <a:cubicBezTo>
                      <a:pt x="1416723" y="78371"/>
                      <a:pt x="1446301" y="81286"/>
                      <a:pt x="1470050" y="87115"/>
                    </a:cubicBezTo>
                    <a:cubicBezTo>
                      <a:pt x="1493799" y="92945"/>
                      <a:pt x="1512906" y="102228"/>
                      <a:pt x="1527372" y="114966"/>
                    </a:cubicBezTo>
                    <a:cubicBezTo>
                      <a:pt x="1541837" y="127704"/>
                      <a:pt x="1552092" y="144221"/>
                      <a:pt x="1558137" y="164515"/>
                    </a:cubicBezTo>
                    <a:cubicBezTo>
                      <a:pt x="1564183" y="184810"/>
                      <a:pt x="1567205" y="209423"/>
                      <a:pt x="1567205" y="238353"/>
                    </a:cubicBezTo>
                    <a:cubicBezTo>
                      <a:pt x="1567205" y="269875"/>
                      <a:pt x="1563859" y="296322"/>
                      <a:pt x="1557166" y="317697"/>
                    </a:cubicBezTo>
                    <a:cubicBezTo>
                      <a:pt x="1550473" y="339071"/>
                      <a:pt x="1539678" y="356235"/>
                      <a:pt x="1524781" y="369189"/>
                    </a:cubicBezTo>
                    <a:cubicBezTo>
                      <a:pt x="1509884" y="382143"/>
                      <a:pt x="1490669" y="391426"/>
                      <a:pt x="1467136" y="397040"/>
                    </a:cubicBezTo>
                    <a:cubicBezTo>
                      <a:pt x="1443603" y="402653"/>
                      <a:pt x="1414996" y="405460"/>
                      <a:pt x="1381315" y="405460"/>
                    </a:cubicBezTo>
                    <a:lnTo>
                      <a:pt x="1335329" y="405460"/>
                    </a:lnTo>
                    <a:lnTo>
                      <a:pt x="1335329" y="527875"/>
                    </a:lnTo>
                    <a:lnTo>
                      <a:pt x="1206437" y="527875"/>
                    </a:lnTo>
                    <a:close/>
                    <a:moveTo>
                      <a:pt x="777811" y="78371"/>
                    </a:moveTo>
                    <a:lnTo>
                      <a:pt x="952690" y="78371"/>
                    </a:lnTo>
                    <a:cubicBezTo>
                      <a:pt x="988098" y="78371"/>
                      <a:pt x="1017676" y="81286"/>
                      <a:pt x="1041425" y="87115"/>
                    </a:cubicBezTo>
                    <a:cubicBezTo>
                      <a:pt x="1065174" y="92945"/>
                      <a:pt x="1084281" y="102228"/>
                      <a:pt x="1098747" y="114966"/>
                    </a:cubicBezTo>
                    <a:cubicBezTo>
                      <a:pt x="1113212" y="127704"/>
                      <a:pt x="1123467" y="144221"/>
                      <a:pt x="1129512" y="164515"/>
                    </a:cubicBezTo>
                    <a:cubicBezTo>
                      <a:pt x="1135558" y="184810"/>
                      <a:pt x="1138580" y="209423"/>
                      <a:pt x="1138580" y="238353"/>
                    </a:cubicBezTo>
                    <a:cubicBezTo>
                      <a:pt x="1138580" y="269875"/>
                      <a:pt x="1135234" y="296322"/>
                      <a:pt x="1128541" y="317697"/>
                    </a:cubicBezTo>
                    <a:cubicBezTo>
                      <a:pt x="1121848" y="339071"/>
                      <a:pt x="1111053" y="356235"/>
                      <a:pt x="1096156" y="369189"/>
                    </a:cubicBezTo>
                    <a:cubicBezTo>
                      <a:pt x="1081259" y="382143"/>
                      <a:pt x="1062044" y="391426"/>
                      <a:pt x="1038511" y="397040"/>
                    </a:cubicBezTo>
                    <a:cubicBezTo>
                      <a:pt x="1014977" y="402653"/>
                      <a:pt x="986371" y="405460"/>
                      <a:pt x="952690" y="405460"/>
                    </a:cubicBezTo>
                    <a:lnTo>
                      <a:pt x="906704" y="405460"/>
                    </a:lnTo>
                    <a:lnTo>
                      <a:pt x="906704" y="527875"/>
                    </a:lnTo>
                    <a:lnTo>
                      <a:pt x="777811" y="527875"/>
                    </a:lnTo>
                    <a:close/>
                    <a:moveTo>
                      <a:pt x="541439" y="78371"/>
                    </a:moveTo>
                    <a:lnTo>
                      <a:pt x="636651" y="78371"/>
                    </a:lnTo>
                    <a:lnTo>
                      <a:pt x="636651" y="527875"/>
                    </a:lnTo>
                    <a:lnTo>
                      <a:pt x="512940" y="527875"/>
                    </a:lnTo>
                    <a:lnTo>
                      <a:pt x="512940" y="187833"/>
                    </a:lnTo>
                    <a:lnTo>
                      <a:pt x="404127" y="209207"/>
                    </a:lnTo>
                    <a:lnTo>
                      <a:pt x="404127" y="105575"/>
                    </a:lnTo>
                    <a:close/>
                    <a:moveTo>
                      <a:pt x="33033" y="78371"/>
                    </a:moveTo>
                    <a:lnTo>
                      <a:pt x="281749" y="78371"/>
                    </a:lnTo>
                    <a:lnTo>
                      <a:pt x="281749" y="180708"/>
                    </a:lnTo>
                    <a:lnTo>
                      <a:pt x="132131" y="180708"/>
                    </a:lnTo>
                    <a:lnTo>
                      <a:pt x="121120" y="249364"/>
                    </a:lnTo>
                    <a:cubicBezTo>
                      <a:pt x="128892" y="247637"/>
                      <a:pt x="136125" y="246450"/>
                      <a:pt x="142818" y="245802"/>
                    </a:cubicBezTo>
                    <a:cubicBezTo>
                      <a:pt x="149511" y="245154"/>
                      <a:pt x="157175" y="244830"/>
                      <a:pt x="165811" y="244830"/>
                    </a:cubicBezTo>
                    <a:cubicBezTo>
                      <a:pt x="214605" y="244830"/>
                      <a:pt x="250768" y="256489"/>
                      <a:pt x="274301" y="279806"/>
                    </a:cubicBezTo>
                    <a:cubicBezTo>
                      <a:pt x="297834" y="303123"/>
                      <a:pt x="309601" y="338099"/>
                      <a:pt x="309601" y="384733"/>
                    </a:cubicBezTo>
                    <a:cubicBezTo>
                      <a:pt x="309601" y="435254"/>
                      <a:pt x="291897" y="472821"/>
                      <a:pt x="256489" y="497433"/>
                    </a:cubicBezTo>
                    <a:cubicBezTo>
                      <a:pt x="221082" y="522046"/>
                      <a:pt x="171209" y="534352"/>
                      <a:pt x="106870" y="534352"/>
                    </a:cubicBezTo>
                    <a:cubicBezTo>
                      <a:pt x="86144" y="534352"/>
                      <a:pt x="68116" y="533704"/>
                      <a:pt x="52788" y="532409"/>
                    </a:cubicBezTo>
                    <a:cubicBezTo>
                      <a:pt x="37459" y="531114"/>
                      <a:pt x="21590" y="528955"/>
                      <a:pt x="5182" y="525932"/>
                    </a:cubicBezTo>
                    <a:lnTo>
                      <a:pt x="5182" y="422948"/>
                    </a:lnTo>
                    <a:cubicBezTo>
                      <a:pt x="12954" y="424675"/>
                      <a:pt x="20187" y="426186"/>
                      <a:pt x="26880" y="427482"/>
                    </a:cubicBezTo>
                    <a:cubicBezTo>
                      <a:pt x="33572" y="428777"/>
                      <a:pt x="40265" y="429964"/>
                      <a:pt x="46958" y="431044"/>
                    </a:cubicBezTo>
                    <a:cubicBezTo>
                      <a:pt x="53651" y="432124"/>
                      <a:pt x="60668" y="432879"/>
                      <a:pt x="68008" y="433311"/>
                    </a:cubicBezTo>
                    <a:cubicBezTo>
                      <a:pt x="75349" y="433743"/>
                      <a:pt x="83985" y="433959"/>
                      <a:pt x="93916" y="433959"/>
                    </a:cubicBezTo>
                    <a:cubicBezTo>
                      <a:pt x="105575" y="433959"/>
                      <a:pt x="116586" y="433311"/>
                      <a:pt x="126949" y="432016"/>
                    </a:cubicBezTo>
                    <a:cubicBezTo>
                      <a:pt x="137312" y="430720"/>
                      <a:pt x="146380" y="428237"/>
                      <a:pt x="154153" y="424567"/>
                    </a:cubicBezTo>
                    <a:cubicBezTo>
                      <a:pt x="161925" y="420897"/>
                      <a:pt x="168078" y="415823"/>
                      <a:pt x="172612" y="409346"/>
                    </a:cubicBezTo>
                    <a:cubicBezTo>
                      <a:pt x="177146" y="402869"/>
                      <a:pt x="179413" y="394449"/>
                      <a:pt x="179413" y="384086"/>
                    </a:cubicBezTo>
                    <a:cubicBezTo>
                      <a:pt x="179413" y="364223"/>
                      <a:pt x="172720" y="351161"/>
                      <a:pt x="159334" y="344900"/>
                    </a:cubicBezTo>
                    <a:cubicBezTo>
                      <a:pt x="145948" y="338639"/>
                      <a:pt x="126301" y="335508"/>
                      <a:pt x="100393" y="335508"/>
                    </a:cubicBezTo>
                    <a:cubicBezTo>
                      <a:pt x="84849" y="335508"/>
                      <a:pt x="68008" y="336480"/>
                      <a:pt x="49873" y="338423"/>
                    </a:cubicBezTo>
                    <a:cubicBezTo>
                      <a:pt x="31737" y="340366"/>
                      <a:pt x="15113" y="342633"/>
                      <a:pt x="0" y="345224"/>
                    </a:cubicBezTo>
                    <a:close/>
                    <a:moveTo>
                      <a:pt x="3287420" y="14897"/>
                    </a:moveTo>
                    <a:lnTo>
                      <a:pt x="3831488" y="14897"/>
                    </a:lnTo>
                    <a:lnTo>
                      <a:pt x="3831488" y="512978"/>
                    </a:lnTo>
                    <a:cubicBezTo>
                      <a:pt x="3831488" y="535000"/>
                      <a:pt x="3828466" y="552056"/>
                      <a:pt x="3822420" y="564146"/>
                    </a:cubicBezTo>
                    <a:cubicBezTo>
                      <a:pt x="3816375" y="576237"/>
                      <a:pt x="3806552" y="584873"/>
                      <a:pt x="3792950" y="590054"/>
                    </a:cubicBezTo>
                    <a:cubicBezTo>
                      <a:pt x="3779348" y="595236"/>
                      <a:pt x="3760025" y="598906"/>
                      <a:pt x="3734981" y="601065"/>
                    </a:cubicBezTo>
                    <a:lnTo>
                      <a:pt x="3685756" y="604951"/>
                    </a:lnTo>
                    <a:lnTo>
                      <a:pt x="3656609" y="509092"/>
                    </a:lnTo>
                    <a:lnTo>
                      <a:pt x="3700653" y="504558"/>
                    </a:lnTo>
                    <a:cubicBezTo>
                      <a:pt x="3711880" y="503694"/>
                      <a:pt x="3719544" y="501211"/>
                      <a:pt x="3723646" y="497109"/>
                    </a:cubicBezTo>
                    <a:cubicBezTo>
                      <a:pt x="3727748" y="493007"/>
                      <a:pt x="3729799" y="485991"/>
                      <a:pt x="3729799" y="476059"/>
                    </a:cubicBezTo>
                    <a:lnTo>
                      <a:pt x="3729799" y="454037"/>
                    </a:lnTo>
                    <a:lnTo>
                      <a:pt x="3667620" y="486422"/>
                    </a:lnTo>
                    <a:cubicBezTo>
                      <a:pt x="3659416" y="467423"/>
                      <a:pt x="3649269" y="445185"/>
                      <a:pt x="3637178" y="419709"/>
                    </a:cubicBezTo>
                    <a:cubicBezTo>
                      <a:pt x="3614293" y="463753"/>
                      <a:pt x="3587737" y="506717"/>
                      <a:pt x="3557511" y="548602"/>
                    </a:cubicBezTo>
                    <a:lnTo>
                      <a:pt x="3481730" y="500024"/>
                    </a:lnTo>
                    <a:cubicBezTo>
                      <a:pt x="3498139" y="476275"/>
                      <a:pt x="3514763" y="450799"/>
                      <a:pt x="3531603" y="423595"/>
                    </a:cubicBezTo>
                    <a:lnTo>
                      <a:pt x="3493389" y="444970"/>
                    </a:lnTo>
                    <a:cubicBezTo>
                      <a:pt x="3490798" y="438493"/>
                      <a:pt x="3486480" y="428777"/>
                      <a:pt x="3480435" y="415823"/>
                    </a:cubicBezTo>
                    <a:cubicBezTo>
                      <a:pt x="3458413" y="454685"/>
                      <a:pt x="3436391" y="490093"/>
                      <a:pt x="3414369" y="522046"/>
                    </a:cubicBezTo>
                    <a:lnTo>
                      <a:pt x="3386518" y="501319"/>
                    </a:lnTo>
                    <a:lnTo>
                      <a:pt x="3386518" y="601065"/>
                    </a:lnTo>
                    <a:lnTo>
                      <a:pt x="3287420" y="601065"/>
                    </a:lnTo>
                    <a:close/>
                    <a:moveTo>
                      <a:pt x="2691346" y="1295"/>
                    </a:moveTo>
                    <a:lnTo>
                      <a:pt x="2784615" y="3886"/>
                    </a:lnTo>
                    <a:lnTo>
                      <a:pt x="2784615" y="95859"/>
                    </a:lnTo>
                    <a:lnTo>
                      <a:pt x="2833192" y="95859"/>
                    </a:lnTo>
                    <a:lnTo>
                      <a:pt x="2833192" y="194310"/>
                    </a:lnTo>
                    <a:lnTo>
                      <a:pt x="2784615" y="194310"/>
                    </a:lnTo>
                    <a:lnTo>
                      <a:pt x="2784615" y="247421"/>
                    </a:lnTo>
                    <a:lnTo>
                      <a:pt x="2800159" y="228638"/>
                    </a:lnTo>
                    <a:cubicBezTo>
                      <a:pt x="2816568" y="245910"/>
                      <a:pt x="2834919" y="266204"/>
                      <a:pt x="2855214" y="289522"/>
                    </a:cubicBezTo>
                    <a:cubicBezTo>
                      <a:pt x="2856077" y="260159"/>
                      <a:pt x="2856509" y="235762"/>
                      <a:pt x="2856509" y="216331"/>
                    </a:cubicBezTo>
                    <a:lnTo>
                      <a:pt x="2856509" y="36919"/>
                    </a:lnTo>
                    <a:cubicBezTo>
                      <a:pt x="2972664" y="34760"/>
                      <a:pt x="3081693" y="27419"/>
                      <a:pt x="3183598" y="14897"/>
                    </a:cubicBezTo>
                    <a:lnTo>
                      <a:pt x="3203676" y="119824"/>
                    </a:lnTo>
                    <a:cubicBezTo>
                      <a:pt x="3154451" y="124142"/>
                      <a:pt x="3071114" y="129755"/>
                      <a:pt x="2953664" y="136664"/>
                    </a:cubicBezTo>
                    <a:lnTo>
                      <a:pt x="2953664" y="179413"/>
                    </a:lnTo>
                    <a:lnTo>
                      <a:pt x="3185541" y="179413"/>
                    </a:lnTo>
                    <a:lnTo>
                      <a:pt x="3185541" y="283045"/>
                    </a:lnTo>
                    <a:cubicBezTo>
                      <a:pt x="3177768" y="316293"/>
                      <a:pt x="3168809" y="346087"/>
                      <a:pt x="3158661" y="372427"/>
                    </a:cubicBezTo>
                    <a:cubicBezTo>
                      <a:pt x="3148514" y="398767"/>
                      <a:pt x="3136100" y="423164"/>
                      <a:pt x="3121418" y="445617"/>
                    </a:cubicBezTo>
                    <a:cubicBezTo>
                      <a:pt x="3150349" y="473252"/>
                      <a:pt x="3184461" y="496570"/>
                      <a:pt x="3223755" y="515569"/>
                    </a:cubicBezTo>
                    <a:lnTo>
                      <a:pt x="3167405" y="604951"/>
                    </a:lnTo>
                    <a:cubicBezTo>
                      <a:pt x="3125089" y="577748"/>
                      <a:pt x="3089465" y="549033"/>
                      <a:pt x="3060535" y="518807"/>
                    </a:cubicBezTo>
                    <a:cubicBezTo>
                      <a:pt x="3032036" y="546011"/>
                      <a:pt x="2994038" y="574725"/>
                      <a:pt x="2946540" y="604951"/>
                    </a:cubicBezTo>
                    <a:lnTo>
                      <a:pt x="2898610" y="551192"/>
                    </a:lnTo>
                    <a:cubicBezTo>
                      <a:pt x="2891269" y="568033"/>
                      <a:pt x="2882849" y="585520"/>
                      <a:pt x="2873350" y="603656"/>
                    </a:cubicBezTo>
                    <a:lnTo>
                      <a:pt x="2785262" y="546011"/>
                    </a:lnTo>
                    <a:cubicBezTo>
                      <a:pt x="2807716" y="509308"/>
                      <a:pt x="2824016" y="474980"/>
                      <a:pt x="2834164" y="443026"/>
                    </a:cubicBezTo>
                    <a:cubicBezTo>
                      <a:pt x="2844311" y="411073"/>
                      <a:pt x="2850896" y="370484"/>
                      <a:pt x="2853918" y="321259"/>
                    </a:cubicBezTo>
                    <a:lnTo>
                      <a:pt x="2823476" y="375018"/>
                    </a:lnTo>
                    <a:cubicBezTo>
                      <a:pt x="2811386" y="358610"/>
                      <a:pt x="2798432" y="342201"/>
                      <a:pt x="2784615" y="325793"/>
                    </a:cubicBezTo>
                    <a:lnTo>
                      <a:pt x="2784615" y="601065"/>
                    </a:lnTo>
                    <a:lnTo>
                      <a:pt x="2691346" y="601065"/>
                    </a:lnTo>
                    <a:lnTo>
                      <a:pt x="2691346" y="376961"/>
                    </a:lnTo>
                    <a:cubicBezTo>
                      <a:pt x="2680982" y="396824"/>
                      <a:pt x="2670080" y="416255"/>
                      <a:pt x="2658637" y="435254"/>
                    </a:cubicBezTo>
                    <a:cubicBezTo>
                      <a:pt x="2647194" y="454253"/>
                      <a:pt x="2638019" y="468503"/>
                      <a:pt x="2631110" y="478002"/>
                    </a:cubicBezTo>
                    <a:lnTo>
                      <a:pt x="2612974" y="332917"/>
                    </a:lnTo>
                    <a:cubicBezTo>
                      <a:pt x="2630246" y="310464"/>
                      <a:pt x="2645683" y="286607"/>
                      <a:pt x="2659285" y="261347"/>
                    </a:cubicBezTo>
                    <a:cubicBezTo>
                      <a:pt x="2672886" y="236086"/>
                      <a:pt x="2682494" y="213741"/>
                      <a:pt x="2688107" y="194310"/>
                    </a:cubicBezTo>
                    <a:lnTo>
                      <a:pt x="2638234" y="194310"/>
                    </a:lnTo>
                    <a:lnTo>
                      <a:pt x="2638234" y="95859"/>
                    </a:lnTo>
                    <a:lnTo>
                      <a:pt x="2691346" y="95859"/>
                    </a:lnTo>
                    <a:close/>
                    <a:moveTo>
                      <a:pt x="2259787" y="1295"/>
                    </a:moveTo>
                    <a:lnTo>
                      <a:pt x="2345931" y="3886"/>
                    </a:lnTo>
                    <a:lnTo>
                      <a:pt x="2345931" y="31737"/>
                    </a:lnTo>
                    <a:lnTo>
                      <a:pt x="2413292" y="31737"/>
                    </a:lnTo>
                    <a:lnTo>
                      <a:pt x="2413292" y="1295"/>
                    </a:lnTo>
                    <a:lnTo>
                      <a:pt x="2501379" y="3886"/>
                    </a:lnTo>
                    <a:lnTo>
                      <a:pt x="2501379" y="31737"/>
                    </a:lnTo>
                    <a:lnTo>
                      <a:pt x="2569388" y="31737"/>
                    </a:lnTo>
                    <a:lnTo>
                      <a:pt x="2569388" y="118529"/>
                    </a:lnTo>
                    <a:lnTo>
                      <a:pt x="2501379" y="118529"/>
                    </a:lnTo>
                    <a:lnTo>
                      <a:pt x="2501379" y="139255"/>
                    </a:lnTo>
                    <a:lnTo>
                      <a:pt x="2413292" y="139255"/>
                    </a:lnTo>
                    <a:lnTo>
                      <a:pt x="2413292" y="118529"/>
                    </a:lnTo>
                    <a:lnTo>
                      <a:pt x="2345931" y="118529"/>
                    </a:lnTo>
                    <a:lnTo>
                      <a:pt x="2345931" y="139255"/>
                    </a:lnTo>
                    <a:lnTo>
                      <a:pt x="2259787" y="139255"/>
                    </a:lnTo>
                    <a:lnTo>
                      <a:pt x="2259787" y="118529"/>
                    </a:lnTo>
                    <a:lnTo>
                      <a:pt x="2202142" y="118529"/>
                    </a:lnTo>
                    <a:lnTo>
                      <a:pt x="2202142" y="31737"/>
                    </a:lnTo>
                    <a:lnTo>
                      <a:pt x="2259787" y="31737"/>
                    </a:lnTo>
                    <a:close/>
                    <a:moveTo>
                      <a:pt x="2051228" y="0"/>
                    </a:moveTo>
                    <a:lnTo>
                      <a:pt x="2146440" y="2590"/>
                    </a:lnTo>
                    <a:lnTo>
                      <a:pt x="2146440" y="95859"/>
                    </a:lnTo>
                    <a:lnTo>
                      <a:pt x="2185949" y="95859"/>
                    </a:lnTo>
                    <a:lnTo>
                      <a:pt x="2185949" y="194310"/>
                    </a:lnTo>
                    <a:lnTo>
                      <a:pt x="2146440" y="194310"/>
                    </a:lnTo>
                    <a:lnTo>
                      <a:pt x="2146440" y="231229"/>
                    </a:lnTo>
                    <a:lnTo>
                      <a:pt x="2161337" y="215684"/>
                    </a:lnTo>
                    <a:cubicBezTo>
                      <a:pt x="2166950" y="222593"/>
                      <a:pt x="2183790" y="247205"/>
                      <a:pt x="2211857" y="289522"/>
                    </a:cubicBezTo>
                    <a:lnTo>
                      <a:pt x="2211857" y="149618"/>
                    </a:lnTo>
                    <a:lnTo>
                      <a:pt x="2548661" y="149618"/>
                    </a:lnTo>
                    <a:lnTo>
                      <a:pt x="2548661" y="352348"/>
                    </a:lnTo>
                    <a:lnTo>
                      <a:pt x="2428189" y="352348"/>
                    </a:lnTo>
                    <a:lnTo>
                      <a:pt x="2428189" y="382143"/>
                    </a:lnTo>
                    <a:lnTo>
                      <a:pt x="2572626" y="382143"/>
                    </a:lnTo>
                    <a:lnTo>
                      <a:pt x="2572626" y="461810"/>
                    </a:lnTo>
                    <a:lnTo>
                      <a:pt x="2434018" y="461810"/>
                    </a:lnTo>
                    <a:cubicBezTo>
                      <a:pt x="2447836" y="476491"/>
                      <a:pt x="2466403" y="487826"/>
                      <a:pt x="2489721" y="495814"/>
                    </a:cubicBezTo>
                    <a:cubicBezTo>
                      <a:pt x="2513038" y="503802"/>
                      <a:pt x="2546718" y="511251"/>
                      <a:pt x="2590762" y="518160"/>
                    </a:cubicBezTo>
                    <a:lnTo>
                      <a:pt x="2558377" y="602361"/>
                    </a:lnTo>
                    <a:cubicBezTo>
                      <a:pt x="2516924" y="594156"/>
                      <a:pt x="2482164" y="584441"/>
                      <a:pt x="2454097" y="573214"/>
                    </a:cubicBezTo>
                    <a:cubicBezTo>
                      <a:pt x="2426030" y="561987"/>
                      <a:pt x="2402281" y="547306"/>
                      <a:pt x="2382850" y="529171"/>
                    </a:cubicBezTo>
                    <a:cubicBezTo>
                      <a:pt x="2366442" y="545147"/>
                      <a:pt x="2343988" y="558965"/>
                      <a:pt x="2315489" y="570623"/>
                    </a:cubicBezTo>
                    <a:cubicBezTo>
                      <a:pt x="2286990" y="582282"/>
                      <a:pt x="2249640" y="593293"/>
                      <a:pt x="2203437" y="603656"/>
                    </a:cubicBezTo>
                    <a:lnTo>
                      <a:pt x="2165870" y="517512"/>
                    </a:lnTo>
                    <a:cubicBezTo>
                      <a:pt x="2212505" y="510603"/>
                      <a:pt x="2247157" y="503155"/>
                      <a:pt x="2269826" y="495166"/>
                    </a:cubicBezTo>
                    <a:cubicBezTo>
                      <a:pt x="2292496" y="487178"/>
                      <a:pt x="2308365" y="476059"/>
                      <a:pt x="2317432" y="461810"/>
                    </a:cubicBezTo>
                    <a:lnTo>
                      <a:pt x="2191778" y="461810"/>
                    </a:lnTo>
                    <a:lnTo>
                      <a:pt x="2191778" y="382143"/>
                    </a:lnTo>
                    <a:lnTo>
                      <a:pt x="2332329" y="382143"/>
                    </a:lnTo>
                    <a:lnTo>
                      <a:pt x="2332329" y="352348"/>
                    </a:lnTo>
                    <a:lnTo>
                      <a:pt x="2211857" y="352348"/>
                    </a:lnTo>
                    <a:lnTo>
                      <a:pt x="2211857" y="329679"/>
                    </a:lnTo>
                    <a:lnTo>
                      <a:pt x="2171052" y="375666"/>
                    </a:lnTo>
                    <a:lnTo>
                      <a:pt x="2146440" y="332270"/>
                    </a:lnTo>
                    <a:lnTo>
                      <a:pt x="2146440" y="599770"/>
                    </a:lnTo>
                    <a:lnTo>
                      <a:pt x="2051228" y="599770"/>
                    </a:lnTo>
                    <a:lnTo>
                      <a:pt x="2051228" y="373075"/>
                    </a:lnTo>
                    <a:cubicBezTo>
                      <a:pt x="2041296" y="393369"/>
                      <a:pt x="2030717" y="413340"/>
                      <a:pt x="2019490" y="432987"/>
                    </a:cubicBezTo>
                    <a:cubicBezTo>
                      <a:pt x="2008264" y="452634"/>
                      <a:pt x="1999412" y="467207"/>
                      <a:pt x="1992935" y="476707"/>
                    </a:cubicBezTo>
                    <a:lnTo>
                      <a:pt x="1976742" y="331622"/>
                    </a:lnTo>
                    <a:cubicBezTo>
                      <a:pt x="1995310" y="300964"/>
                      <a:pt x="2010531" y="274517"/>
                      <a:pt x="2022405" y="252279"/>
                    </a:cubicBezTo>
                    <a:cubicBezTo>
                      <a:pt x="2034280" y="230041"/>
                      <a:pt x="2042592" y="210718"/>
                      <a:pt x="2047342" y="194310"/>
                    </a:cubicBezTo>
                    <a:lnTo>
                      <a:pt x="2000707" y="194310"/>
                    </a:lnTo>
                    <a:lnTo>
                      <a:pt x="2000707" y="95859"/>
                    </a:lnTo>
                    <a:lnTo>
                      <a:pt x="2051228" y="95859"/>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51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11" name="TextBox 35">
                <a:extLst>
                  <a:ext uri="{FF2B5EF4-FFF2-40B4-BE49-F238E27FC236}">
                    <a16:creationId xmlns:a16="http://schemas.microsoft.com/office/drawing/2014/main" id="{BAEF9AE1-05F7-209A-E661-7CEF7FA40A96}"/>
                  </a:ext>
                </a:extLst>
              </p:cNvPr>
              <p:cNvSpPr txBox="1"/>
              <p:nvPr>
                <p:custDataLst>
                  <p:tags r:id="rId3"/>
                </p:custDataLst>
              </p:nvPr>
            </p:nvSpPr>
            <p:spPr>
              <a:xfrm>
                <a:off x="5767184" y="3833264"/>
                <a:ext cx="6806299" cy="595696"/>
              </a:xfrm>
              <a:custGeom>
                <a:avLst/>
                <a:gdLst/>
                <a:ahLst/>
                <a:cxnLst/>
                <a:rect l="l" t="t" r="r" b="b"/>
                <a:pathLst>
                  <a:path w="6806298" h="595694">
                    <a:moveTo>
                      <a:pt x="5439423" y="342805"/>
                    </a:moveTo>
                    <a:lnTo>
                      <a:pt x="5551818" y="342805"/>
                    </a:lnTo>
                    <a:lnTo>
                      <a:pt x="5551818" y="455200"/>
                    </a:lnTo>
                    <a:lnTo>
                      <a:pt x="5439423" y="455200"/>
                    </a:lnTo>
                    <a:close/>
                    <a:moveTo>
                      <a:pt x="1629423" y="342805"/>
                    </a:moveTo>
                    <a:lnTo>
                      <a:pt x="1741818" y="342805"/>
                    </a:lnTo>
                    <a:lnTo>
                      <a:pt x="1741818" y="455200"/>
                    </a:lnTo>
                    <a:lnTo>
                      <a:pt x="1629423" y="455200"/>
                    </a:lnTo>
                    <a:close/>
                    <a:moveTo>
                      <a:pt x="4893050" y="328755"/>
                    </a:moveTo>
                    <a:cubicBezTo>
                      <a:pt x="4870196" y="328755"/>
                      <a:pt x="4853056" y="331003"/>
                      <a:pt x="4841629" y="335499"/>
                    </a:cubicBezTo>
                    <a:cubicBezTo>
                      <a:pt x="4830202" y="339995"/>
                      <a:pt x="4824489" y="347675"/>
                      <a:pt x="4824489" y="358540"/>
                    </a:cubicBezTo>
                    <a:cubicBezTo>
                      <a:pt x="4824489" y="364909"/>
                      <a:pt x="4827393" y="370248"/>
                      <a:pt x="4833199" y="374556"/>
                    </a:cubicBezTo>
                    <a:cubicBezTo>
                      <a:pt x="4839007" y="378865"/>
                      <a:pt x="4846968" y="381019"/>
                      <a:pt x="4857083" y="381019"/>
                    </a:cubicBezTo>
                    <a:cubicBezTo>
                      <a:pt x="4873568" y="381019"/>
                      <a:pt x="4886868" y="377460"/>
                      <a:pt x="4896983" y="370342"/>
                    </a:cubicBezTo>
                    <a:cubicBezTo>
                      <a:pt x="4907099" y="363223"/>
                      <a:pt x="4912157" y="353670"/>
                      <a:pt x="4912157" y="341681"/>
                    </a:cubicBezTo>
                    <a:lnTo>
                      <a:pt x="4912157" y="328755"/>
                    </a:lnTo>
                    <a:close/>
                    <a:moveTo>
                      <a:pt x="4152881" y="202873"/>
                    </a:moveTo>
                    <a:cubicBezTo>
                      <a:pt x="4133774" y="202873"/>
                      <a:pt x="4118694" y="210179"/>
                      <a:pt x="4107642" y="224790"/>
                    </a:cubicBezTo>
                    <a:cubicBezTo>
                      <a:pt x="4096590" y="239401"/>
                      <a:pt x="4091064" y="259445"/>
                      <a:pt x="4091064" y="284921"/>
                    </a:cubicBezTo>
                    <a:cubicBezTo>
                      <a:pt x="4091064" y="310397"/>
                      <a:pt x="4096590" y="330535"/>
                      <a:pt x="4107642" y="345334"/>
                    </a:cubicBezTo>
                    <a:cubicBezTo>
                      <a:pt x="4118694" y="360132"/>
                      <a:pt x="4133774" y="367532"/>
                      <a:pt x="4152881" y="367532"/>
                    </a:cubicBezTo>
                    <a:cubicBezTo>
                      <a:pt x="4171988" y="367532"/>
                      <a:pt x="4187068" y="360132"/>
                      <a:pt x="4198120" y="345334"/>
                    </a:cubicBezTo>
                    <a:cubicBezTo>
                      <a:pt x="4209172" y="330535"/>
                      <a:pt x="4214698" y="310397"/>
                      <a:pt x="4214698" y="284921"/>
                    </a:cubicBezTo>
                    <a:cubicBezTo>
                      <a:pt x="4214698" y="259445"/>
                      <a:pt x="4209172" y="239401"/>
                      <a:pt x="4198120" y="224790"/>
                    </a:cubicBezTo>
                    <a:cubicBezTo>
                      <a:pt x="4187068" y="210179"/>
                      <a:pt x="4171988" y="202873"/>
                      <a:pt x="4152881" y="202873"/>
                    </a:cubicBezTo>
                    <a:close/>
                    <a:moveTo>
                      <a:pt x="6115031" y="202873"/>
                    </a:moveTo>
                    <a:cubicBezTo>
                      <a:pt x="6095924" y="202873"/>
                      <a:pt x="6080844" y="210179"/>
                      <a:pt x="6069792" y="224790"/>
                    </a:cubicBezTo>
                    <a:cubicBezTo>
                      <a:pt x="6058740" y="239401"/>
                      <a:pt x="6053214" y="259445"/>
                      <a:pt x="6053214" y="284921"/>
                    </a:cubicBezTo>
                    <a:cubicBezTo>
                      <a:pt x="6053214" y="310397"/>
                      <a:pt x="6058740" y="330535"/>
                      <a:pt x="6069792" y="345334"/>
                    </a:cubicBezTo>
                    <a:cubicBezTo>
                      <a:pt x="6080844" y="360132"/>
                      <a:pt x="6095924" y="367532"/>
                      <a:pt x="6115031" y="367532"/>
                    </a:cubicBezTo>
                    <a:cubicBezTo>
                      <a:pt x="6134139" y="367532"/>
                      <a:pt x="6149218" y="360132"/>
                      <a:pt x="6160270" y="345334"/>
                    </a:cubicBezTo>
                    <a:cubicBezTo>
                      <a:pt x="6171322" y="330535"/>
                      <a:pt x="6176848" y="310397"/>
                      <a:pt x="6176848" y="284921"/>
                    </a:cubicBezTo>
                    <a:cubicBezTo>
                      <a:pt x="6176848" y="259445"/>
                      <a:pt x="6171322" y="239401"/>
                      <a:pt x="6160270" y="224790"/>
                    </a:cubicBezTo>
                    <a:cubicBezTo>
                      <a:pt x="6149218" y="210179"/>
                      <a:pt x="6134139" y="202873"/>
                      <a:pt x="6115031" y="202873"/>
                    </a:cubicBezTo>
                    <a:close/>
                    <a:moveTo>
                      <a:pt x="4524947" y="201749"/>
                    </a:moveTo>
                    <a:cubicBezTo>
                      <a:pt x="4505465" y="201749"/>
                      <a:pt x="4490104" y="209242"/>
                      <a:pt x="4478865" y="224228"/>
                    </a:cubicBezTo>
                    <a:cubicBezTo>
                      <a:pt x="4467625" y="239214"/>
                      <a:pt x="4462006" y="259632"/>
                      <a:pt x="4462006" y="285483"/>
                    </a:cubicBezTo>
                    <a:cubicBezTo>
                      <a:pt x="4462006" y="310959"/>
                      <a:pt x="4467438" y="331191"/>
                      <a:pt x="4478303" y="346177"/>
                    </a:cubicBezTo>
                    <a:cubicBezTo>
                      <a:pt x="4489168" y="361163"/>
                      <a:pt x="4503966" y="368656"/>
                      <a:pt x="4522699" y="368656"/>
                    </a:cubicBezTo>
                    <a:cubicBezTo>
                      <a:pt x="4542181" y="368656"/>
                      <a:pt x="4557541" y="361163"/>
                      <a:pt x="4568781" y="346177"/>
                    </a:cubicBezTo>
                    <a:cubicBezTo>
                      <a:pt x="4580020" y="331191"/>
                      <a:pt x="4585640" y="310959"/>
                      <a:pt x="4585640" y="285483"/>
                    </a:cubicBezTo>
                    <a:cubicBezTo>
                      <a:pt x="4585640" y="259632"/>
                      <a:pt x="4580207" y="239214"/>
                      <a:pt x="4569343" y="224228"/>
                    </a:cubicBezTo>
                    <a:cubicBezTo>
                      <a:pt x="4558478" y="209242"/>
                      <a:pt x="4543679" y="201749"/>
                      <a:pt x="4524947" y="201749"/>
                    </a:cubicBezTo>
                    <a:close/>
                    <a:moveTo>
                      <a:pt x="2991422" y="201749"/>
                    </a:moveTo>
                    <a:cubicBezTo>
                      <a:pt x="2971940" y="201749"/>
                      <a:pt x="2956579" y="209242"/>
                      <a:pt x="2945340" y="224228"/>
                    </a:cubicBezTo>
                    <a:cubicBezTo>
                      <a:pt x="2934100" y="239214"/>
                      <a:pt x="2928481" y="259632"/>
                      <a:pt x="2928481" y="285483"/>
                    </a:cubicBezTo>
                    <a:cubicBezTo>
                      <a:pt x="2928481" y="310959"/>
                      <a:pt x="2933913" y="331191"/>
                      <a:pt x="2944778" y="346177"/>
                    </a:cubicBezTo>
                    <a:cubicBezTo>
                      <a:pt x="2955643" y="361163"/>
                      <a:pt x="2970441" y="368656"/>
                      <a:pt x="2989174" y="368656"/>
                    </a:cubicBezTo>
                    <a:cubicBezTo>
                      <a:pt x="3008655" y="368656"/>
                      <a:pt x="3024016" y="361163"/>
                      <a:pt x="3035256" y="346177"/>
                    </a:cubicBezTo>
                    <a:cubicBezTo>
                      <a:pt x="3046495" y="331191"/>
                      <a:pt x="3052115" y="310959"/>
                      <a:pt x="3052115" y="285483"/>
                    </a:cubicBezTo>
                    <a:cubicBezTo>
                      <a:pt x="3052115" y="259632"/>
                      <a:pt x="3046682" y="239214"/>
                      <a:pt x="3035818" y="224228"/>
                    </a:cubicBezTo>
                    <a:cubicBezTo>
                      <a:pt x="3024953" y="209242"/>
                      <a:pt x="3010154" y="201749"/>
                      <a:pt x="2991422" y="201749"/>
                    </a:cubicBezTo>
                    <a:close/>
                    <a:moveTo>
                      <a:pt x="2619947" y="201749"/>
                    </a:moveTo>
                    <a:cubicBezTo>
                      <a:pt x="2600465" y="201749"/>
                      <a:pt x="2585104" y="209242"/>
                      <a:pt x="2573865" y="224228"/>
                    </a:cubicBezTo>
                    <a:cubicBezTo>
                      <a:pt x="2562625" y="239214"/>
                      <a:pt x="2557006" y="259632"/>
                      <a:pt x="2557006" y="285483"/>
                    </a:cubicBezTo>
                    <a:cubicBezTo>
                      <a:pt x="2557006" y="310959"/>
                      <a:pt x="2562438" y="331191"/>
                      <a:pt x="2573303" y="346177"/>
                    </a:cubicBezTo>
                    <a:cubicBezTo>
                      <a:pt x="2584168" y="361163"/>
                      <a:pt x="2598966" y="368656"/>
                      <a:pt x="2617699" y="368656"/>
                    </a:cubicBezTo>
                    <a:cubicBezTo>
                      <a:pt x="2637181" y="368656"/>
                      <a:pt x="2652541" y="361163"/>
                      <a:pt x="2663781" y="346177"/>
                    </a:cubicBezTo>
                    <a:cubicBezTo>
                      <a:pt x="2675020" y="331191"/>
                      <a:pt x="2680640" y="310959"/>
                      <a:pt x="2680640" y="285483"/>
                    </a:cubicBezTo>
                    <a:cubicBezTo>
                      <a:pt x="2680640" y="259632"/>
                      <a:pt x="2675207" y="239214"/>
                      <a:pt x="2664343" y="224228"/>
                    </a:cubicBezTo>
                    <a:cubicBezTo>
                      <a:pt x="2653478" y="209242"/>
                      <a:pt x="2638679" y="201749"/>
                      <a:pt x="2619947" y="201749"/>
                    </a:cubicBezTo>
                    <a:close/>
                    <a:moveTo>
                      <a:pt x="1066800" y="115205"/>
                    </a:moveTo>
                    <a:lnTo>
                      <a:pt x="1175261" y="115205"/>
                    </a:lnTo>
                    <a:lnTo>
                      <a:pt x="1225839" y="333251"/>
                    </a:lnTo>
                    <a:lnTo>
                      <a:pt x="1229211" y="333251"/>
                    </a:lnTo>
                    <a:lnTo>
                      <a:pt x="1280913" y="115205"/>
                    </a:lnTo>
                    <a:lnTo>
                      <a:pt x="1384316" y="115205"/>
                    </a:lnTo>
                    <a:lnTo>
                      <a:pt x="1436580" y="333251"/>
                    </a:lnTo>
                    <a:lnTo>
                      <a:pt x="1439952" y="333251"/>
                    </a:lnTo>
                    <a:lnTo>
                      <a:pt x="1489968" y="115205"/>
                    </a:lnTo>
                    <a:lnTo>
                      <a:pt x="1598429" y="115205"/>
                    </a:lnTo>
                    <a:lnTo>
                      <a:pt x="1493339" y="455200"/>
                    </a:lnTo>
                    <a:lnTo>
                      <a:pt x="1389936" y="455200"/>
                    </a:lnTo>
                    <a:lnTo>
                      <a:pt x="1334301" y="241087"/>
                    </a:lnTo>
                    <a:lnTo>
                      <a:pt x="1330929" y="241087"/>
                    </a:lnTo>
                    <a:lnTo>
                      <a:pt x="1275293" y="455200"/>
                    </a:lnTo>
                    <a:lnTo>
                      <a:pt x="1171889" y="455200"/>
                    </a:lnTo>
                    <a:close/>
                    <a:moveTo>
                      <a:pt x="533400" y="115205"/>
                    </a:moveTo>
                    <a:lnTo>
                      <a:pt x="641861" y="115205"/>
                    </a:lnTo>
                    <a:lnTo>
                      <a:pt x="692439" y="333251"/>
                    </a:lnTo>
                    <a:lnTo>
                      <a:pt x="695811" y="333251"/>
                    </a:lnTo>
                    <a:lnTo>
                      <a:pt x="747513" y="115205"/>
                    </a:lnTo>
                    <a:lnTo>
                      <a:pt x="850916" y="115205"/>
                    </a:lnTo>
                    <a:lnTo>
                      <a:pt x="903180" y="333251"/>
                    </a:lnTo>
                    <a:lnTo>
                      <a:pt x="906552" y="333251"/>
                    </a:lnTo>
                    <a:lnTo>
                      <a:pt x="956567" y="115205"/>
                    </a:lnTo>
                    <a:lnTo>
                      <a:pt x="1065029" y="115205"/>
                    </a:lnTo>
                    <a:lnTo>
                      <a:pt x="959939" y="455200"/>
                    </a:lnTo>
                    <a:lnTo>
                      <a:pt x="856536" y="455200"/>
                    </a:lnTo>
                    <a:lnTo>
                      <a:pt x="800900" y="241087"/>
                    </a:lnTo>
                    <a:lnTo>
                      <a:pt x="797529" y="241087"/>
                    </a:lnTo>
                    <a:lnTo>
                      <a:pt x="741893" y="455200"/>
                    </a:lnTo>
                    <a:lnTo>
                      <a:pt x="638489" y="455200"/>
                    </a:lnTo>
                    <a:close/>
                    <a:moveTo>
                      <a:pt x="0" y="115205"/>
                    </a:moveTo>
                    <a:lnTo>
                      <a:pt x="108462" y="115205"/>
                    </a:lnTo>
                    <a:lnTo>
                      <a:pt x="159039" y="333251"/>
                    </a:lnTo>
                    <a:lnTo>
                      <a:pt x="162411" y="333251"/>
                    </a:lnTo>
                    <a:lnTo>
                      <a:pt x="214113" y="115205"/>
                    </a:lnTo>
                    <a:lnTo>
                      <a:pt x="317516" y="115205"/>
                    </a:lnTo>
                    <a:lnTo>
                      <a:pt x="369780" y="333251"/>
                    </a:lnTo>
                    <a:lnTo>
                      <a:pt x="373152" y="333251"/>
                    </a:lnTo>
                    <a:lnTo>
                      <a:pt x="423168" y="115205"/>
                    </a:lnTo>
                    <a:lnTo>
                      <a:pt x="531629" y="115205"/>
                    </a:lnTo>
                    <a:lnTo>
                      <a:pt x="426539" y="455200"/>
                    </a:lnTo>
                    <a:lnTo>
                      <a:pt x="323136" y="455200"/>
                    </a:lnTo>
                    <a:lnTo>
                      <a:pt x="267500" y="241087"/>
                    </a:lnTo>
                    <a:lnTo>
                      <a:pt x="264129" y="241087"/>
                    </a:lnTo>
                    <a:lnTo>
                      <a:pt x="208493" y="455200"/>
                    </a:lnTo>
                    <a:lnTo>
                      <a:pt x="105090" y="455200"/>
                    </a:lnTo>
                    <a:close/>
                    <a:moveTo>
                      <a:pt x="6521377" y="107337"/>
                    </a:moveTo>
                    <a:cubicBezTo>
                      <a:pt x="6540110" y="107337"/>
                      <a:pt x="6556313" y="111646"/>
                      <a:pt x="6569988" y="120263"/>
                    </a:cubicBezTo>
                    <a:cubicBezTo>
                      <a:pt x="6583662" y="128880"/>
                      <a:pt x="6593872" y="141430"/>
                      <a:pt x="6600616" y="157915"/>
                    </a:cubicBezTo>
                    <a:lnTo>
                      <a:pt x="6603988" y="157915"/>
                    </a:lnTo>
                    <a:cubicBezTo>
                      <a:pt x="6615976" y="141056"/>
                      <a:pt x="6630212" y="128411"/>
                      <a:pt x="6646697" y="119982"/>
                    </a:cubicBezTo>
                    <a:cubicBezTo>
                      <a:pt x="6663182" y="111552"/>
                      <a:pt x="6682852" y="107337"/>
                      <a:pt x="6705704" y="107337"/>
                    </a:cubicBezTo>
                    <a:cubicBezTo>
                      <a:pt x="6737176" y="107337"/>
                      <a:pt x="6761808" y="118108"/>
                      <a:pt x="6779604" y="139651"/>
                    </a:cubicBezTo>
                    <a:cubicBezTo>
                      <a:pt x="6797400" y="161193"/>
                      <a:pt x="6806298" y="191446"/>
                      <a:pt x="6806298" y="230410"/>
                    </a:cubicBezTo>
                    <a:lnTo>
                      <a:pt x="6806298" y="455200"/>
                    </a:lnTo>
                    <a:lnTo>
                      <a:pt x="6705143" y="455200"/>
                    </a:lnTo>
                    <a:lnTo>
                      <a:pt x="6705143" y="254013"/>
                    </a:lnTo>
                    <a:cubicBezTo>
                      <a:pt x="6705143" y="237153"/>
                      <a:pt x="6701677" y="224228"/>
                      <a:pt x="6694746" y="215236"/>
                    </a:cubicBezTo>
                    <a:cubicBezTo>
                      <a:pt x="6687815" y="206245"/>
                      <a:pt x="6677980" y="201749"/>
                      <a:pt x="6665242" y="201749"/>
                    </a:cubicBezTo>
                    <a:cubicBezTo>
                      <a:pt x="6649508" y="201749"/>
                      <a:pt x="6637425" y="206713"/>
                      <a:pt x="6628996" y="216641"/>
                    </a:cubicBezTo>
                    <a:cubicBezTo>
                      <a:pt x="6620566" y="226570"/>
                      <a:pt x="6616350" y="240900"/>
                      <a:pt x="6616350" y="259632"/>
                    </a:cubicBezTo>
                    <a:lnTo>
                      <a:pt x="6616350" y="455200"/>
                    </a:lnTo>
                    <a:lnTo>
                      <a:pt x="6515195" y="455200"/>
                    </a:lnTo>
                    <a:lnTo>
                      <a:pt x="6515195" y="254013"/>
                    </a:lnTo>
                    <a:cubicBezTo>
                      <a:pt x="6515195" y="237153"/>
                      <a:pt x="6511730" y="224228"/>
                      <a:pt x="6504799" y="215236"/>
                    </a:cubicBezTo>
                    <a:cubicBezTo>
                      <a:pt x="6497868" y="206245"/>
                      <a:pt x="6488033" y="201749"/>
                      <a:pt x="6475295" y="201749"/>
                    </a:cubicBezTo>
                    <a:cubicBezTo>
                      <a:pt x="6459560" y="201749"/>
                      <a:pt x="6447478" y="206713"/>
                      <a:pt x="6439048" y="216641"/>
                    </a:cubicBezTo>
                    <a:cubicBezTo>
                      <a:pt x="6430618" y="226570"/>
                      <a:pt x="6426403" y="240900"/>
                      <a:pt x="6426403" y="259632"/>
                    </a:cubicBezTo>
                    <a:lnTo>
                      <a:pt x="6426403" y="455200"/>
                    </a:lnTo>
                    <a:lnTo>
                      <a:pt x="6325248" y="455200"/>
                    </a:lnTo>
                    <a:lnTo>
                      <a:pt x="6325248" y="115205"/>
                    </a:lnTo>
                    <a:lnTo>
                      <a:pt x="6426403" y="115205"/>
                    </a:lnTo>
                    <a:lnTo>
                      <a:pt x="6426403" y="157915"/>
                    </a:lnTo>
                    <a:lnTo>
                      <a:pt x="6429775" y="157915"/>
                    </a:lnTo>
                    <a:cubicBezTo>
                      <a:pt x="6439516" y="141430"/>
                      <a:pt x="6452160" y="128880"/>
                      <a:pt x="6467708" y="120263"/>
                    </a:cubicBezTo>
                    <a:cubicBezTo>
                      <a:pt x="6483256" y="111646"/>
                      <a:pt x="6501146" y="107337"/>
                      <a:pt x="6521377" y="107337"/>
                    </a:cubicBezTo>
                    <a:close/>
                    <a:moveTo>
                      <a:pt x="6115031" y="107337"/>
                    </a:moveTo>
                    <a:cubicBezTo>
                      <a:pt x="6148750" y="107337"/>
                      <a:pt x="6178066" y="114549"/>
                      <a:pt x="6202980" y="128973"/>
                    </a:cubicBezTo>
                    <a:cubicBezTo>
                      <a:pt x="6227894" y="143397"/>
                      <a:pt x="6247001" y="164003"/>
                      <a:pt x="6260302" y="190791"/>
                    </a:cubicBezTo>
                    <a:cubicBezTo>
                      <a:pt x="6273602" y="217578"/>
                      <a:pt x="6280252" y="248955"/>
                      <a:pt x="6280252" y="284921"/>
                    </a:cubicBezTo>
                    <a:cubicBezTo>
                      <a:pt x="6280252" y="321262"/>
                      <a:pt x="6273602" y="352827"/>
                      <a:pt x="6260302" y="379614"/>
                    </a:cubicBezTo>
                    <a:cubicBezTo>
                      <a:pt x="6247001" y="406402"/>
                      <a:pt x="6227894" y="427007"/>
                      <a:pt x="6202980" y="441431"/>
                    </a:cubicBezTo>
                    <a:cubicBezTo>
                      <a:pt x="6178066" y="455855"/>
                      <a:pt x="6148750" y="463067"/>
                      <a:pt x="6115031" y="463067"/>
                    </a:cubicBezTo>
                    <a:cubicBezTo>
                      <a:pt x="6081313" y="463067"/>
                      <a:pt x="6051996" y="455855"/>
                      <a:pt x="6027082" y="441431"/>
                    </a:cubicBezTo>
                    <a:cubicBezTo>
                      <a:pt x="6002167" y="427007"/>
                      <a:pt x="5983061" y="406402"/>
                      <a:pt x="5969761" y="379614"/>
                    </a:cubicBezTo>
                    <a:cubicBezTo>
                      <a:pt x="5956460" y="352827"/>
                      <a:pt x="5949810" y="321262"/>
                      <a:pt x="5949810" y="284921"/>
                    </a:cubicBezTo>
                    <a:cubicBezTo>
                      <a:pt x="5949810" y="248955"/>
                      <a:pt x="5956460" y="217578"/>
                      <a:pt x="5969761" y="190791"/>
                    </a:cubicBezTo>
                    <a:cubicBezTo>
                      <a:pt x="5983061" y="164003"/>
                      <a:pt x="6002168" y="143397"/>
                      <a:pt x="6027082" y="128973"/>
                    </a:cubicBezTo>
                    <a:cubicBezTo>
                      <a:pt x="6051996" y="114549"/>
                      <a:pt x="6081313" y="107337"/>
                      <a:pt x="6115031" y="107337"/>
                    </a:cubicBezTo>
                    <a:close/>
                    <a:moveTo>
                      <a:pt x="5769912" y="107337"/>
                    </a:moveTo>
                    <a:cubicBezTo>
                      <a:pt x="5801757" y="107337"/>
                      <a:pt x="5830512" y="116797"/>
                      <a:pt x="5856175" y="135717"/>
                    </a:cubicBezTo>
                    <a:cubicBezTo>
                      <a:pt x="5881838" y="154637"/>
                      <a:pt x="5900477" y="180019"/>
                      <a:pt x="5912092" y="211865"/>
                    </a:cubicBezTo>
                    <a:lnTo>
                      <a:pt x="5817680" y="246145"/>
                    </a:lnTo>
                    <a:cubicBezTo>
                      <a:pt x="5813184" y="232283"/>
                      <a:pt x="5805972" y="221605"/>
                      <a:pt x="5796043" y="214112"/>
                    </a:cubicBezTo>
                    <a:cubicBezTo>
                      <a:pt x="5786116" y="206619"/>
                      <a:pt x="5775157" y="202873"/>
                      <a:pt x="5763168" y="202873"/>
                    </a:cubicBezTo>
                    <a:cubicBezTo>
                      <a:pt x="5744061" y="202873"/>
                      <a:pt x="5728888" y="210272"/>
                      <a:pt x="5717648" y="225071"/>
                    </a:cubicBezTo>
                    <a:cubicBezTo>
                      <a:pt x="5706409" y="239870"/>
                      <a:pt x="5700789" y="260007"/>
                      <a:pt x="5700789" y="285483"/>
                    </a:cubicBezTo>
                    <a:cubicBezTo>
                      <a:pt x="5700789" y="310585"/>
                      <a:pt x="5706409" y="330535"/>
                      <a:pt x="5717648" y="345334"/>
                    </a:cubicBezTo>
                    <a:cubicBezTo>
                      <a:pt x="5728888" y="360132"/>
                      <a:pt x="5744061" y="367532"/>
                      <a:pt x="5763168" y="367532"/>
                    </a:cubicBezTo>
                    <a:cubicBezTo>
                      <a:pt x="5775157" y="367532"/>
                      <a:pt x="5786116" y="363785"/>
                      <a:pt x="5796043" y="356292"/>
                    </a:cubicBezTo>
                    <a:cubicBezTo>
                      <a:pt x="5805972" y="348799"/>
                      <a:pt x="5813184" y="338122"/>
                      <a:pt x="5817680" y="324260"/>
                    </a:cubicBezTo>
                    <a:lnTo>
                      <a:pt x="5912092" y="358540"/>
                    </a:lnTo>
                    <a:cubicBezTo>
                      <a:pt x="5900477" y="390385"/>
                      <a:pt x="5881838" y="415768"/>
                      <a:pt x="5856175" y="434688"/>
                    </a:cubicBezTo>
                    <a:cubicBezTo>
                      <a:pt x="5830512" y="453607"/>
                      <a:pt x="5801757" y="463067"/>
                      <a:pt x="5769912" y="463067"/>
                    </a:cubicBezTo>
                    <a:cubicBezTo>
                      <a:pt x="5734695" y="463067"/>
                      <a:pt x="5704161" y="455855"/>
                      <a:pt x="5678310" y="441431"/>
                    </a:cubicBezTo>
                    <a:cubicBezTo>
                      <a:pt x="5652459" y="427007"/>
                      <a:pt x="5632509" y="406402"/>
                      <a:pt x="5618460" y="379614"/>
                    </a:cubicBezTo>
                    <a:cubicBezTo>
                      <a:pt x="5604410" y="352827"/>
                      <a:pt x="5597385" y="321450"/>
                      <a:pt x="5597385" y="285483"/>
                    </a:cubicBezTo>
                    <a:cubicBezTo>
                      <a:pt x="5597385" y="249142"/>
                      <a:pt x="5604410" y="217578"/>
                      <a:pt x="5618460" y="190791"/>
                    </a:cubicBezTo>
                    <a:cubicBezTo>
                      <a:pt x="5632509" y="164003"/>
                      <a:pt x="5652459" y="143397"/>
                      <a:pt x="5678310" y="128973"/>
                    </a:cubicBezTo>
                    <a:cubicBezTo>
                      <a:pt x="5704161" y="114549"/>
                      <a:pt x="5734695" y="107337"/>
                      <a:pt x="5769912" y="107337"/>
                    </a:cubicBezTo>
                    <a:close/>
                    <a:moveTo>
                      <a:pt x="5274726" y="107337"/>
                    </a:moveTo>
                    <a:cubicBezTo>
                      <a:pt x="5308444" y="107337"/>
                      <a:pt x="5334483" y="118202"/>
                      <a:pt x="5352840" y="139932"/>
                    </a:cubicBezTo>
                    <a:cubicBezTo>
                      <a:pt x="5371198" y="161661"/>
                      <a:pt x="5380377" y="192570"/>
                      <a:pt x="5380377" y="232658"/>
                    </a:cubicBezTo>
                    <a:lnTo>
                      <a:pt x="5380377" y="455200"/>
                    </a:lnTo>
                    <a:lnTo>
                      <a:pt x="5279222" y="455200"/>
                    </a:lnTo>
                    <a:lnTo>
                      <a:pt x="5279222" y="256261"/>
                    </a:lnTo>
                    <a:cubicBezTo>
                      <a:pt x="5279222" y="239776"/>
                      <a:pt x="5275194" y="226851"/>
                      <a:pt x="5267139" y="217484"/>
                    </a:cubicBezTo>
                    <a:cubicBezTo>
                      <a:pt x="5259084" y="208118"/>
                      <a:pt x="5247939" y="203435"/>
                      <a:pt x="5233702" y="203435"/>
                    </a:cubicBezTo>
                    <a:cubicBezTo>
                      <a:pt x="5216843" y="203435"/>
                      <a:pt x="5203449" y="208680"/>
                      <a:pt x="5193520" y="219170"/>
                    </a:cubicBezTo>
                    <a:cubicBezTo>
                      <a:pt x="5183592" y="229660"/>
                      <a:pt x="5178628" y="244084"/>
                      <a:pt x="5178628" y="262442"/>
                    </a:cubicBezTo>
                    <a:lnTo>
                      <a:pt x="5178628" y="455200"/>
                    </a:lnTo>
                    <a:lnTo>
                      <a:pt x="5077473" y="455200"/>
                    </a:lnTo>
                    <a:lnTo>
                      <a:pt x="5077473" y="115205"/>
                    </a:lnTo>
                    <a:lnTo>
                      <a:pt x="5178628" y="115205"/>
                    </a:lnTo>
                    <a:lnTo>
                      <a:pt x="5178628" y="159039"/>
                    </a:lnTo>
                    <a:lnTo>
                      <a:pt x="5181438" y="159039"/>
                    </a:lnTo>
                    <a:cubicBezTo>
                      <a:pt x="5191179" y="142554"/>
                      <a:pt x="5203917" y="129816"/>
                      <a:pt x="5219652" y="120825"/>
                    </a:cubicBezTo>
                    <a:cubicBezTo>
                      <a:pt x="5235388" y="111833"/>
                      <a:pt x="5253746" y="107337"/>
                      <a:pt x="5274726" y="107337"/>
                    </a:cubicBezTo>
                    <a:close/>
                    <a:moveTo>
                      <a:pt x="4875067" y="107337"/>
                    </a:moveTo>
                    <a:cubicBezTo>
                      <a:pt x="4902416" y="107337"/>
                      <a:pt x="4926487" y="112770"/>
                      <a:pt x="4947280" y="123634"/>
                    </a:cubicBezTo>
                    <a:cubicBezTo>
                      <a:pt x="4968073" y="134499"/>
                      <a:pt x="4984277" y="149766"/>
                      <a:pt x="4995891" y="169435"/>
                    </a:cubicBezTo>
                    <a:cubicBezTo>
                      <a:pt x="5007505" y="189105"/>
                      <a:pt x="5013312" y="211677"/>
                      <a:pt x="5013312" y="237153"/>
                    </a:cubicBezTo>
                    <a:lnTo>
                      <a:pt x="5013312" y="455200"/>
                    </a:lnTo>
                    <a:lnTo>
                      <a:pt x="4912157" y="455200"/>
                    </a:lnTo>
                    <a:lnTo>
                      <a:pt x="4912157" y="417547"/>
                    </a:lnTo>
                    <a:lnTo>
                      <a:pt x="4908785" y="417547"/>
                    </a:lnTo>
                    <a:cubicBezTo>
                      <a:pt x="4902041" y="432533"/>
                      <a:pt x="4891364" y="443867"/>
                      <a:pt x="4876752" y="451547"/>
                    </a:cubicBezTo>
                    <a:cubicBezTo>
                      <a:pt x="4862141" y="459227"/>
                      <a:pt x="4844720" y="463067"/>
                      <a:pt x="4824489" y="463067"/>
                    </a:cubicBezTo>
                    <a:cubicBezTo>
                      <a:pt x="4794891" y="463067"/>
                      <a:pt x="4770258" y="454450"/>
                      <a:pt x="4750589" y="437217"/>
                    </a:cubicBezTo>
                    <a:cubicBezTo>
                      <a:pt x="4730920" y="419983"/>
                      <a:pt x="4721086" y="396005"/>
                      <a:pt x="4721086" y="365284"/>
                    </a:cubicBezTo>
                    <a:cubicBezTo>
                      <a:pt x="4721086" y="342055"/>
                      <a:pt x="4727736" y="321450"/>
                      <a:pt x="4741035" y="303466"/>
                    </a:cubicBezTo>
                    <a:cubicBezTo>
                      <a:pt x="4754336" y="285483"/>
                      <a:pt x="4773256" y="271528"/>
                      <a:pt x="4797795" y="261599"/>
                    </a:cubicBezTo>
                    <a:cubicBezTo>
                      <a:pt x="4822334" y="251671"/>
                      <a:pt x="4850715" y="246707"/>
                      <a:pt x="4882934" y="246707"/>
                    </a:cubicBezTo>
                    <a:lnTo>
                      <a:pt x="4912157" y="246707"/>
                    </a:lnTo>
                    <a:lnTo>
                      <a:pt x="4912157" y="240525"/>
                    </a:lnTo>
                    <a:cubicBezTo>
                      <a:pt x="4912157" y="224415"/>
                      <a:pt x="4907755" y="212146"/>
                      <a:pt x="4898951" y="203716"/>
                    </a:cubicBezTo>
                    <a:cubicBezTo>
                      <a:pt x="4890146" y="195286"/>
                      <a:pt x="4877689" y="191071"/>
                      <a:pt x="4861579" y="191071"/>
                    </a:cubicBezTo>
                    <a:cubicBezTo>
                      <a:pt x="4838351" y="191071"/>
                      <a:pt x="4817371" y="202686"/>
                      <a:pt x="4798638" y="225914"/>
                    </a:cubicBezTo>
                    <a:lnTo>
                      <a:pt x="4732887" y="177022"/>
                    </a:lnTo>
                    <a:cubicBezTo>
                      <a:pt x="4770352" y="130565"/>
                      <a:pt x="4817745" y="107337"/>
                      <a:pt x="4875067" y="107337"/>
                    </a:cubicBezTo>
                    <a:close/>
                    <a:moveTo>
                      <a:pt x="4152881" y="107337"/>
                    </a:moveTo>
                    <a:cubicBezTo>
                      <a:pt x="4186600" y="107337"/>
                      <a:pt x="4215916" y="114549"/>
                      <a:pt x="4240830" y="128973"/>
                    </a:cubicBezTo>
                    <a:cubicBezTo>
                      <a:pt x="4265744" y="143397"/>
                      <a:pt x="4284851" y="164003"/>
                      <a:pt x="4298152" y="190791"/>
                    </a:cubicBezTo>
                    <a:cubicBezTo>
                      <a:pt x="4311452" y="217578"/>
                      <a:pt x="4318102" y="248955"/>
                      <a:pt x="4318102" y="284921"/>
                    </a:cubicBezTo>
                    <a:cubicBezTo>
                      <a:pt x="4318102" y="321262"/>
                      <a:pt x="4311452" y="352827"/>
                      <a:pt x="4298152" y="379614"/>
                    </a:cubicBezTo>
                    <a:cubicBezTo>
                      <a:pt x="4284851" y="406402"/>
                      <a:pt x="4265744" y="427007"/>
                      <a:pt x="4240830" y="441431"/>
                    </a:cubicBezTo>
                    <a:cubicBezTo>
                      <a:pt x="4215916" y="455855"/>
                      <a:pt x="4186600" y="463067"/>
                      <a:pt x="4152881" y="463067"/>
                    </a:cubicBezTo>
                    <a:cubicBezTo>
                      <a:pt x="4119163" y="463067"/>
                      <a:pt x="4089846" y="455855"/>
                      <a:pt x="4064932" y="441431"/>
                    </a:cubicBezTo>
                    <a:cubicBezTo>
                      <a:pt x="4040018" y="427007"/>
                      <a:pt x="4020910" y="406402"/>
                      <a:pt x="4007610" y="379614"/>
                    </a:cubicBezTo>
                    <a:cubicBezTo>
                      <a:pt x="3994310" y="352827"/>
                      <a:pt x="3987660" y="321262"/>
                      <a:pt x="3987660" y="284921"/>
                    </a:cubicBezTo>
                    <a:cubicBezTo>
                      <a:pt x="3987660" y="248955"/>
                      <a:pt x="3994310" y="217578"/>
                      <a:pt x="4007610" y="190791"/>
                    </a:cubicBezTo>
                    <a:cubicBezTo>
                      <a:pt x="4020910" y="164003"/>
                      <a:pt x="4040018" y="143397"/>
                      <a:pt x="4064932" y="128973"/>
                    </a:cubicBezTo>
                    <a:cubicBezTo>
                      <a:pt x="4089846" y="114549"/>
                      <a:pt x="4119163" y="107337"/>
                      <a:pt x="4152881" y="107337"/>
                    </a:cubicBezTo>
                    <a:close/>
                    <a:moveTo>
                      <a:pt x="3654352" y="107337"/>
                    </a:moveTo>
                    <a:cubicBezTo>
                      <a:pt x="3673085" y="107337"/>
                      <a:pt x="3689288" y="111646"/>
                      <a:pt x="3702963" y="120263"/>
                    </a:cubicBezTo>
                    <a:cubicBezTo>
                      <a:pt x="3716637" y="128880"/>
                      <a:pt x="3726847" y="141430"/>
                      <a:pt x="3733590" y="157915"/>
                    </a:cubicBezTo>
                    <a:lnTo>
                      <a:pt x="3736962" y="157915"/>
                    </a:lnTo>
                    <a:cubicBezTo>
                      <a:pt x="3748951" y="141056"/>
                      <a:pt x="3763188" y="128411"/>
                      <a:pt x="3779673" y="119982"/>
                    </a:cubicBezTo>
                    <a:cubicBezTo>
                      <a:pt x="3796157" y="111552"/>
                      <a:pt x="3815826" y="107337"/>
                      <a:pt x="3838680" y="107337"/>
                    </a:cubicBezTo>
                    <a:cubicBezTo>
                      <a:pt x="3870150" y="107337"/>
                      <a:pt x="3894783" y="118108"/>
                      <a:pt x="3912580" y="139651"/>
                    </a:cubicBezTo>
                    <a:cubicBezTo>
                      <a:pt x="3930376" y="161193"/>
                      <a:pt x="3939273" y="191446"/>
                      <a:pt x="3939273" y="230410"/>
                    </a:cubicBezTo>
                    <a:lnTo>
                      <a:pt x="3939273" y="455200"/>
                    </a:lnTo>
                    <a:lnTo>
                      <a:pt x="3838118" y="455200"/>
                    </a:lnTo>
                    <a:lnTo>
                      <a:pt x="3838118" y="254013"/>
                    </a:lnTo>
                    <a:cubicBezTo>
                      <a:pt x="3838118" y="237153"/>
                      <a:pt x="3834652" y="224228"/>
                      <a:pt x="3827721" y="215236"/>
                    </a:cubicBezTo>
                    <a:cubicBezTo>
                      <a:pt x="3820790" y="206245"/>
                      <a:pt x="3810955" y="201749"/>
                      <a:pt x="3798218" y="201749"/>
                    </a:cubicBezTo>
                    <a:cubicBezTo>
                      <a:pt x="3782482" y="201749"/>
                      <a:pt x="3770400" y="206713"/>
                      <a:pt x="3761970" y="216641"/>
                    </a:cubicBezTo>
                    <a:cubicBezTo>
                      <a:pt x="3753541" y="226570"/>
                      <a:pt x="3749326" y="240900"/>
                      <a:pt x="3749326" y="259632"/>
                    </a:cubicBezTo>
                    <a:lnTo>
                      <a:pt x="3749326" y="455200"/>
                    </a:lnTo>
                    <a:lnTo>
                      <a:pt x="3648170" y="455200"/>
                    </a:lnTo>
                    <a:lnTo>
                      <a:pt x="3648170" y="254013"/>
                    </a:lnTo>
                    <a:cubicBezTo>
                      <a:pt x="3648170" y="237153"/>
                      <a:pt x="3644705" y="224228"/>
                      <a:pt x="3637774" y="215236"/>
                    </a:cubicBezTo>
                    <a:cubicBezTo>
                      <a:pt x="3630843" y="206245"/>
                      <a:pt x="3621008" y="201749"/>
                      <a:pt x="3608270" y="201749"/>
                    </a:cubicBezTo>
                    <a:cubicBezTo>
                      <a:pt x="3592535" y="201749"/>
                      <a:pt x="3580452" y="206713"/>
                      <a:pt x="3572023" y="216641"/>
                    </a:cubicBezTo>
                    <a:cubicBezTo>
                      <a:pt x="3563593" y="226570"/>
                      <a:pt x="3559378" y="240900"/>
                      <a:pt x="3559378" y="259632"/>
                    </a:cubicBezTo>
                    <a:lnTo>
                      <a:pt x="3559378" y="455200"/>
                    </a:lnTo>
                    <a:lnTo>
                      <a:pt x="3458223" y="455200"/>
                    </a:lnTo>
                    <a:lnTo>
                      <a:pt x="3458223" y="115205"/>
                    </a:lnTo>
                    <a:lnTo>
                      <a:pt x="3559378" y="115205"/>
                    </a:lnTo>
                    <a:lnTo>
                      <a:pt x="3559378" y="157915"/>
                    </a:lnTo>
                    <a:lnTo>
                      <a:pt x="3562750" y="157915"/>
                    </a:lnTo>
                    <a:cubicBezTo>
                      <a:pt x="3572491" y="141430"/>
                      <a:pt x="3585135" y="128880"/>
                      <a:pt x="3600683" y="120263"/>
                    </a:cubicBezTo>
                    <a:cubicBezTo>
                      <a:pt x="3616231" y="111646"/>
                      <a:pt x="3634121" y="107337"/>
                      <a:pt x="3654352" y="107337"/>
                    </a:cubicBezTo>
                    <a:close/>
                    <a:moveTo>
                      <a:pt x="3022330" y="107337"/>
                    </a:moveTo>
                    <a:cubicBezTo>
                      <a:pt x="3049305" y="107337"/>
                      <a:pt x="3072814" y="114456"/>
                      <a:pt x="3092858" y="128692"/>
                    </a:cubicBezTo>
                    <a:cubicBezTo>
                      <a:pt x="3112902" y="142929"/>
                      <a:pt x="3128356" y="163160"/>
                      <a:pt x="3139221" y="189386"/>
                    </a:cubicBezTo>
                    <a:cubicBezTo>
                      <a:pt x="3150086" y="215611"/>
                      <a:pt x="3155518" y="246520"/>
                      <a:pt x="3155518" y="282111"/>
                    </a:cubicBezTo>
                    <a:cubicBezTo>
                      <a:pt x="3155518" y="318827"/>
                      <a:pt x="3150086" y="350860"/>
                      <a:pt x="3139221" y="378209"/>
                    </a:cubicBezTo>
                    <a:cubicBezTo>
                      <a:pt x="3128356" y="405559"/>
                      <a:pt x="3112808" y="426539"/>
                      <a:pt x="3092577" y="441150"/>
                    </a:cubicBezTo>
                    <a:cubicBezTo>
                      <a:pt x="3072346" y="455762"/>
                      <a:pt x="3048556" y="463067"/>
                      <a:pt x="3021206" y="463067"/>
                    </a:cubicBezTo>
                    <a:cubicBezTo>
                      <a:pt x="3003597" y="463067"/>
                      <a:pt x="2987207" y="458946"/>
                      <a:pt x="2972033" y="450704"/>
                    </a:cubicBezTo>
                    <a:cubicBezTo>
                      <a:pt x="2956860" y="442462"/>
                      <a:pt x="2944216" y="430847"/>
                      <a:pt x="2934100" y="415861"/>
                    </a:cubicBezTo>
                    <a:lnTo>
                      <a:pt x="2930728" y="415861"/>
                    </a:lnTo>
                    <a:lnTo>
                      <a:pt x="2930728" y="595694"/>
                    </a:lnTo>
                    <a:lnTo>
                      <a:pt x="2829573" y="595694"/>
                    </a:lnTo>
                    <a:lnTo>
                      <a:pt x="2829573" y="115205"/>
                    </a:lnTo>
                    <a:lnTo>
                      <a:pt x="2930728" y="115205"/>
                    </a:lnTo>
                    <a:lnTo>
                      <a:pt x="2930728" y="154543"/>
                    </a:lnTo>
                    <a:lnTo>
                      <a:pt x="2934100" y="154543"/>
                    </a:lnTo>
                    <a:cubicBezTo>
                      <a:pt x="2944216" y="139932"/>
                      <a:pt x="2957047" y="128411"/>
                      <a:pt x="2972596" y="119982"/>
                    </a:cubicBezTo>
                    <a:cubicBezTo>
                      <a:pt x="2988143" y="111552"/>
                      <a:pt x="3004722" y="107337"/>
                      <a:pt x="3022330" y="107337"/>
                    </a:cubicBezTo>
                    <a:close/>
                    <a:moveTo>
                      <a:pt x="2650855" y="107337"/>
                    </a:moveTo>
                    <a:cubicBezTo>
                      <a:pt x="2677830" y="107337"/>
                      <a:pt x="2701339" y="114456"/>
                      <a:pt x="2721383" y="128692"/>
                    </a:cubicBezTo>
                    <a:cubicBezTo>
                      <a:pt x="2741427" y="142929"/>
                      <a:pt x="2756881" y="163160"/>
                      <a:pt x="2767746" y="189386"/>
                    </a:cubicBezTo>
                    <a:cubicBezTo>
                      <a:pt x="2778611" y="215611"/>
                      <a:pt x="2784043" y="246520"/>
                      <a:pt x="2784043" y="282111"/>
                    </a:cubicBezTo>
                    <a:cubicBezTo>
                      <a:pt x="2784043" y="318827"/>
                      <a:pt x="2778611" y="350860"/>
                      <a:pt x="2767746" y="378209"/>
                    </a:cubicBezTo>
                    <a:cubicBezTo>
                      <a:pt x="2756881" y="405559"/>
                      <a:pt x="2741333" y="426539"/>
                      <a:pt x="2721102" y="441150"/>
                    </a:cubicBezTo>
                    <a:cubicBezTo>
                      <a:pt x="2700871" y="455762"/>
                      <a:pt x="2677081" y="463067"/>
                      <a:pt x="2649731" y="463067"/>
                    </a:cubicBezTo>
                    <a:cubicBezTo>
                      <a:pt x="2632123" y="463067"/>
                      <a:pt x="2615732" y="458946"/>
                      <a:pt x="2600558" y="450704"/>
                    </a:cubicBezTo>
                    <a:cubicBezTo>
                      <a:pt x="2585385" y="442462"/>
                      <a:pt x="2572741" y="430847"/>
                      <a:pt x="2562625" y="415861"/>
                    </a:cubicBezTo>
                    <a:lnTo>
                      <a:pt x="2559253" y="415861"/>
                    </a:lnTo>
                    <a:lnTo>
                      <a:pt x="2559253" y="595694"/>
                    </a:lnTo>
                    <a:lnTo>
                      <a:pt x="2458098" y="595694"/>
                    </a:lnTo>
                    <a:lnTo>
                      <a:pt x="2458098" y="115205"/>
                    </a:lnTo>
                    <a:lnTo>
                      <a:pt x="2559253" y="115205"/>
                    </a:lnTo>
                    <a:lnTo>
                      <a:pt x="2559253" y="154543"/>
                    </a:lnTo>
                    <a:lnTo>
                      <a:pt x="2562625" y="154543"/>
                    </a:lnTo>
                    <a:cubicBezTo>
                      <a:pt x="2572741" y="139932"/>
                      <a:pt x="2585572" y="128411"/>
                      <a:pt x="2601121" y="119982"/>
                    </a:cubicBezTo>
                    <a:cubicBezTo>
                      <a:pt x="2616668" y="111552"/>
                      <a:pt x="2633247" y="107337"/>
                      <a:pt x="2650855" y="107337"/>
                    </a:cubicBezTo>
                    <a:close/>
                    <a:moveTo>
                      <a:pt x="3230832" y="21355"/>
                    </a:moveTo>
                    <a:lnTo>
                      <a:pt x="3331988" y="21355"/>
                    </a:lnTo>
                    <a:lnTo>
                      <a:pt x="3331988" y="115205"/>
                    </a:lnTo>
                    <a:lnTo>
                      <a:pt x="3418532" y="115205"/>
                    </a:lnTo>
                    <a:lnTo>
                      <a:pt x="3418532" y="210741"/>
                    </a:lnTo>
                    <a:lnTo>
                      <a:pt x="3331988" y="210741"/>
                    </a:lnTo>
                    <a:lnTo>
                      <a:pt x="3331988" y="328755"/>
                    </a:lnTo>
                    <a:cubicBezTo>
                      <a:pt x="3331988" y="339995"/>
                      <a:pt x="3335360" y="348705"/>
                      <a:pt x="3342103" y="354887"/>
                    </a:cubicBezTo>
                    <a:cubicBezTo>
                      <a:pt x="3348847" y="361069"/>
                      <a:pt x="3358401" y="364160"/>
                      <a:pt x="3370764" y="364160"/>
                    </a:cubicBezTo>
                    <a:cubicBezTo>
                      <a:pt x="3384252" y="364160"/>
                      <a:pt x="3397926" y="362099"/>
                      <a:pt x="3411788" y="357978"/>
                    </a:cubicBezTo>
                    <a:lnTo>
                      <a:pt x="3411788" y="453514"/>
                    </a:lnTo>
                    <a:cubicBezTo>
                      <a:pt x="3390058" y="459883"/>
                      <a:pt x="3368142" y="463067"/>
                      <a:pt x="3346037" y="463067"/>
                    </a:cubicBezTo>
                    <a:cubicBezTo>
                      <a:pt x="3308947" y="463067"/>
                      <a:pt x="3280473" y="452858"/>
                      <a:pt x="3260617" y="432440"/>
                    </a:cubicBezTo>
                    <a:cubicBezTo>
                      <a:pt x="3240761" y="412021"/>
                      <a:pt x="3230832" y="382705"/>
                      <a:pt x="3230832" y="344491"/>
                    </a:cubicBezTo>
                    <a:lnTo>
                      <a:pt x="3230832" y="210741"/>
                    </a:lnTo>
                    <a:lnTo>
                      <a:pt x="3178569" y="210741"/>
                    </a:lnTo>
                    <a:lnTo>
                      <a:pt x="3178569" y="115205"/>
                    </a:lnTo>
                    <a:lnTo>
                      <a:pt x="3230832" y="115205"/>
                    </a:lnTo>
                    <a:close/>
                    <a:moveTo>
                      <a:pt x="4363098" y="0"/>
                    </a:moveTo>
                    <a:lnTo>
                      <a:pt x="4464254" y="0"/>
                    </a:lnTo>
                    <a:lnTo>
                      <a:pt x="4464254" y="154543"/>
                    </a:lnTo>
                    <a:lnTo>
                      <a:pt x="4467625" y="154543"/>
                    </a:lnTo>
                    <a:cubicBezTo>
                      <a:pt x="4477741" y="139932"/>
                      <a:pt x="4490573" y="128411"/>
                      <a:pt x="4506121" y="119982"/>
                    </a:cubicBezTo>
                    <a:cubicBezTo>
                      <a:pt x="4521669" y="111552"/>
                      <a:pt x="4538247" y="107337"/>
                      <a:pt x="4555855" y="107337"/>
                    </a:cubicBezTo>
                    <a:cubicBezTo>
                      <a:pt x="4582830" y="107337"/>
                      <a:pt x="4606339" y="114456"/>
                      <a:pt x="4626383" y="128692"/>
                    </a:cubicBezTo>
                    <a:cubicBezTo>
                      <a:pt x="4646427" y="142929"/>
                      <a:pt x="4661881" y="163160"/>
                      <a:pt x="4672746" y="189386"/>
                    </a:cubicBezTo>
                    <a:cubicBezTo>
                      <a:pt x="4683611" y="215611"/>
                      <a:pt x="4689044" y="246520"/>
                      <a:pt x="4689044" y="282111"/>
                    </a:cubicBezTo>
                    <a:cubicBezTo>
                      <a:pt x="4689044" y="318827"/>
                      <a:pt x="4683611" y="350860"/>
                      <a:pt x="4672746" y="378209"/>
                    </a:cubicBezTo>
                    <a:cubicBezTo>
                      <a:pt x="4661881" y="405559"/>
                      <a:pt x="4646333" y="426539"/>
                      <a:pt x="4626102" y="441150"/>
                    </a:cubicBezTo>
                    <a:cubicBezTo>
                      <a:pt x="4605871" y="455762"/>
                      <a:pt x="4582081" y="463067"/>
                      <a:pt x="4554731" y="463067"/>
                    </a:cubicBezTo>
                    <a:cubicBezTo>
                      <a:pt x="4537123" y="463067"/>
                      <a:pt x="4520732" y="458946"/>
                      <a:pt x="4505559" y="450704"/>
                    </a:cubicBezTo>
                    <a:cubicBezTo>
                      <a:pt x="4490385" y="442462"/>
                      <a:pt x="4477741" y="430847"/>
                      <a:pt x="4467625" y="415861"/>
                    </a:cubicBezTo>
                    <a:lnTo>
                      <a:pt x="4464254" y="415861"/>
                    </a:lnTo>
                    <a:lnTo>
                      <a:pt x="4464254" y="455200"/>
                    </a:lnTo>
                    <a:lnTo>
                      <a:pt x="4363098" y="455200"/>
                    </a:lnTo>
                    <a:close/>
                    <a:moveTo>
                      <a:pt x="2273532" y="0"/>
                    </a:moveTo>
                    <a:lnTo>
                      <a:pt x="2361762" y="0"/>
                    </a:lnTo>
                    <a:lnTo>
                      <a:pt x="2361762" y="455200"/>
                    </a:lnTo>
                    <a:lnTo>
                      <a:pt x="2257235" y="455200"/>
                    </a:lnTo>
                    <a:lnTo>
                      <a:pt x="2257235" y="116329"/>
                    </a:lnTo>
                    <a:lnTo>
                      <a:pt x="2156079" y="168592"/>
                    </a:lnTo>
                    <a:lnTo>
                      <a:pt x="2156079" y="60131"/>
                    </a:lnTo>
                    <a:close/>
                    <a:moveTo>
                      <a:pt x="1814922" y="0"/>
                    </a:moveTo>
                    <a:lnTo>
                      <a:pt x="2089166" y="0"/>
                    </a:lnTo>
                    <a:lnTo>
                      <a:pt x="2089166" y="94412"/>
                    </a:lnTo>
                    <a:lnTo>
                      <a:pt x="1913268" y="94412"/>
                    </a:lnTo>
                    <a:lnTo>
                      <a:pt x="1906524" y="168031"/>
                    </a:lnTo>
                    <a:cubicBezTo>
                      <a:pt x="1925257" y="159039"/>
                      <a:pt x="1945675" y="154543"/>
                      <a:pt x="1967779" y="154543"/>
                    </a:cubicBezTo>
                    <a:cubicBezTo>
                      <a:pt x="1997002" y="154543"/>
                      <a:pt x="2022291" y="160725"/>
                      <a:pt x="2043646" y="173088"/>
                    </a:cubicBezTo>
                    <a:cubicBezTo>
                      <a:pt x="2065001" y="185452"/>
                      <a:pt x="2081392" y="203060"/>
                      <a:pt x="2092819" y="225914"/>
                    </a:cubicBezTo>
                    <a:cubicBezTo>
                      <a:pt x="2104246" y="248768"/>
                      <a:pt x="2109959" y="275368"/>
                      <a:pt x="2109959" y="305714"/>
                    </a:cubicBezTo>
                    <a:cubicBezTo>
                      <a:pt x="2109959" y="337934"/>
                      <a:pt x="2103309" y="365939"/>
                      <a:pt x="2090009" y="389730"/>
                    </a:cubicBezTo>
                    <a:cubicBezTo>
                      <a:pt x="2076709" y="413520"/>
                      <a:pt x="2057602" y="431690"/>
                      <a:pt x="2032687" y="444241"/>
                    </a:cubicBezTo>
                    <a:cubicBezTo>
                      <a:pt x="2007773" y="456792"/>
                      <a:pt x="1978457" y="463067"/>
                      <a:pt x="1944738" y="463067"/>
                    </a:cubicBezTo>
                    <a:cubicBezTo>
                      <a:pt x="1906899" y="463067"/>
                      <a:pt x="1873555" y="452952"/>
                      <a:pt x="1844707" y="432721"/>
                    </a:cubicBezTo>
                    <a:cubicBezTo>
                      <a:pt x="1815859" y="412490"/>
                      <a:pt x="1796564" y="386077"/>
                      <a:pt x="1786823" y="353482"/>
                    </a:cubicBezTo>
                    <a:lnTo>
                      <a:pt x="1882359" y="322574"/>
                    </a:lnTo>
                    <a:cubicBezTo>
                      <a:pt x="1887230" y="336436"/>
                      <a:pt x="1895285" y="347488"/>
                      <a:pt x="1906524" y="355730"/>
                    </a:cubicBezTo>
                    <a:cubicBezTo>
                      <a:pt x="1917764" y="363972"/>
                      <a:pt x="1930502" y="368094"/>
                      <a:pt x="1944738" y="368094"/>
                    </a:cubicBezTo>
                    <a:cubicBezTo>
                      <a:pt x="1963846" y="368094"/>
                      <a:pt x="1978925" y="362755"/>
                      <a:pt x="1989978" y="352077"/>
                    </a:cubicBezTo>
                    <a:cubicBezTo>
                      <a:pt x="2001030" y="341400"/>
                      <a:pt x="2006556" y="326882"/>
                      <a:pt x="2006556" y="308524"/>
                    </a:cubicBezTo>
                    <a:cubicBezTo>
                      <a:pt x="2006556" y="289792"/>
                      <a:pt x="2001217" y="275180"/>
                      <a:pt x="1990539" y="264690"/>
                    </a:cubicBezTo>
                    <a:cubicBezTo>
                      <a:pt x="1979862" y="254200"/>
                      <a:pt x="1964782" y="248955"/>
                      <a:pt x="1945300" y="248955"/>
                    </a:cubicBezTo>
                    <a:cubicBezTo>
                      <a:pt x="1932188" y="248955"/>
                      <a:pt x="1920199" y="252139"/>
                      <a:pt x="1909334" y="258509"/>
                    </a:cubicBezTo>
                    <a:cubicBezTo>
                      <a:pt x="1898469" y="264878"/>
                      <a:pt x="1890227" y="274056"/>
                      <a:pt x="1884607" y="286045"/>
                    </a:cubicBezTo>
                    <a:lnTo>
                      <a:pt x="1795253" y="268062"/>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4400" dirty="0">
                  <a:latin typeface="MiSans Heavy" panose="00000A00000000000000" pitchFamily="2" charset="-122"/>
                  <a:ea typeface="MiSans Heavy" panose="00000A00000000000000" pitchFamily="2" charset="-122"/>
                </a:endParaRPr>
              </a:p>
            </p:txBody>
          </p:sp>
          <p:sp>
            <p:nvSpPr>
              <p:cNvPr id="12" name="TextBox 59">
                <a:extLst>
                  <a:ext uri="{FF2B5EF4-FFF2-40B4-BE49-F238E27FC236}">
                    <a16:creationId xmlns:a16="http://schemas.microsoft.com/office/drawing/2014/main" id="{4CA30E9C-CA2C-BABB-53FA-FB6C9FC04253}"/>
                  </a:ext>
                </a:extLst>
              </p:cNvPr>
              <p:cNvSpPr txBox="1"/>
              <p:nvPr>
                <p:custDataLst>
                  <p:tags r:id="rId4"/>
                </p:custDataLst>
              </p:nvPr>
            </p:nvSpPr>
            <p:spPr>
              <a:xfrm>
                <a:off x="8420732" y="3025687"/>
                <a:ext cx="1783995" cy="431140"/>
              </a:xfrm>
              <a:custGeom>
                <a:avLst/>
                <a:gdLst/>
                <a:ahLst/>
                <a:cxnLst/>
                <a:rect l="l" t="t" r="r" b="b"/>
                <a:pathLst>
                  <a:path w="1783995" h="431140">
                    <a:moveTo>
                      <a:pt x="626821" y="292608"/>
                    </a:moveTo>
                    <a:lnTo>
                      <a:pt x="705917" y="294894"/>
                    </a:lnTo>
                    <a:cubicBezTo>
                      <a:pt x="704088" y="304343"/>
                      <a:pt x="701193" y="314249"/>
                      <a:pt x="697230" y="324612"/>
                    </a:cubicBezTo>
                    <a:cubicBezTo>
                      <a:pt x="769163" y="339242"/>
                      <a:pt x="825399" y="352349"/>
                      <a:pt x="865937" y="363931"/>
                    </a:cubicBezTo>
                    <a:lnTo>
                      <a:pt x="842620" y="431140"/>
                    </a:lnTo>
                    <a:cubicBezTo>
                      <a:pt x="822503" y="422910"/>
                      <a:pt x="794385" y="413080"/>
                      <a:pt x="758266" y="401650"/>
                    </a:cubicBezTo>
                    <a:cubicBezTo>
                      <a:pt x="722148" y="390220"/>
                      <a:pt x="690067" y="381152"/>
                      <a:pt x="662026" y="374447"/>
                    </a:cubicBezTo>
                    <a:cubicBezTo>
                      <a:pt x="647395" y="385724"/>
                      <a:pt x="627126" y="395249"/>
                      <a:pt x="601218" y="403022"/>
                    </a:cubicBezTo>
                    <a:cubicBezTo>
                      <a:pt x="575310" y="410794"/>
                      <a:pt x="538125" y="419100"/>
                      <a:pt x="489661" y="427939"/>
                    </a:cubicBezTo>
                    <a:lnTo>
                      <a:pt x="458115" y="359816"/>
                    </a:lnTo>
                    <a:cubicBezTo>
                      <a:pt x="505968" y="354025"/>
                      <a:pt x="541554" y="348310"/>
                      <a:pt x="564871" y="342671"/>
                    </a:cubicBezTo>
                    <a:cubicBezTo>
                      <a:pt x="588188" y="337033"/>
                      <a:pt x="604038" y="330479"/>
                      <a:pt x="612420" y="323012"/>
                    </a:cubicBezTo>
                    <a:cubicBezTo>
                      <a:pt x="620802" y="315544"/>
                      <a:pt x="625602" y="305410"/>
                      <a:pt x="626821" y="292608"/>
                    </a:cubicBezTo>
                    <a:close/>
                    <a:moveTo>
                      <a:pt x="1693469" y="290779"/>
                    </a:moveTo>
                    <a:cubicBezTo>
                      <a:pt x="1708100" y="303276"/>
                      <a:pt x="1724254" y="318211"/>
                      <a:pt x="1741932" y="335585"/>
                    </a:cubicBezTo>
                    <a:cubicBezTo>
                      <a:pt x="1759611" y="352958"/>
                      <a:pt x="1773631" y="367436"/>
                      <a:pt x="1783995" y="379019"/>
                    </a:cubicBezTo>
                    <a:lnTo>
                      <a:pt x="1733246" y="429768"/>
                    </a:lnTo>
                    <a:cubicBezTo>
                      <a:pt x="1720749" y="413918"/>
                      <a:pt x="1706423" y="397078"/>
                      <a:pt x="1690269" y="379247"/>
                    </a:cubicBezTo>
                    <a:cubicBezTo>
                      <a:pt x="1674114" y="361417"/>
                      <a:pt x="1659027" y="345643"/>
                      <a:pt x="1645006" y="331927"/>
                    </a:cubicBezTo>
                    <a:close/>
                    <a:moveTo>
                      <a:pt x="1573226" y="287579"/>
                    </a:moveTo>
                    <a:lnTo>
                      <a:pt x="1626261" y="332384"/>
                    </a:lnTo>
                    <a:cubicBezTo>
                      <a:pt x="1600048" y="363474"/>
                      <a:pt x="1569568" y="395021"/>
                      <a:pt x="1534821" y="427025"/>
                    </a:cubicBezTo>
                    <a:lnTo>
                      <a:pt x="1483157" y="376733"/>
                    </a:lnTo>
                    <a:cubicBezTo>
                      <a:pt x="1499311" y="364236"/>
                      <a:pt x="1515542" y="349987"/>
                      <a:pt x="1531849" y="333985"/>
                    </a:cubicBezTo>
                    <a:cubicBezTo>
                      <a:pt x="1548156" y="317983"/>
                      <a:pt x="1561948" y="302514"/>
                      <a:pt x="1573226" y="287579"/>
                    </a:cubicBezTo>
                    <a:close/>
                    <a:moveTo>
                      <a:pt x="752094" y="191567"/>
                    </a:moveTo>
                    <a:lnTo>
                      <a:pt x="752094" y="218999"/>
                    </a:lnTo>
                    <a:lnTo>
                      <a:pt x="684886" y="218999"/>
                    </a:lnTo>
                    <a:lnTo>
                      <a:pt x="684886" y="201168"/>
                    </a:lnTo>
                    <a:lnTo>
                      <a:pt x="644652" y="201168"/>
                    </a:lnTo>
                    <a:cubicBezTo>
                      <a:pt x="641909" y="210922"/>
                      <a:pt x="637032" y="219608"/>
                      <a:pt x="630022" y="227228"/>
                    </a:cubicBezTo>
                    <a:lnTo>
                      <a:pt x="774954" y="227228"/>
                    </a:lnTo>
                    <a:lnTo>
                      <a:pt x="769011" y="212141"/>
                    </a:lnTo>
                    <a:lnTo>
                      <a:pt x="782727" y="210769"/>
                    </a:lnTo>
                    <a:cubicBezTo>
                      <a:pt x="787299" y="210160"/>
                      <a:pt x="790499" y="209245"/>
                      <a:pt x="792328" y="208026"/>
                    </a:cubicBezTo>
                    <a:cubicBezTo>
                      <a:pt x="794157" y="206807"/>
                      <a:pt x="795223" y="204368"/>
                      <a:pt x="795528" y="200711"/>
                    </a:cubicBezTo>
                    <a:lnTo>
                      <a:pt x="795985" y="191567"/>
                    </a:lnTo>
                    <a:close/>
                    <a:moveTo>
                      <a:pt x="250089" y="181051"/>
                    </a:moveTo>
                    <a:lnTo>
                      <a:pt x="247345" y="217627"/>
                    </a:lnTo>
                    <a:lnTo>
                      <a:pt x="323698" y="217627"/>
                    </a:lnTo>
                    <a:lnTo>
                      <a:pt x="323698" y="181051"/>
                    </a:lnTo>
                    <a:close/>
                    <a:moveTo>
                      <a:pt x="104242" y="181051"/>
                    </a:moveTo>
                    <a:lnTo>
                      <a:pt x="104242" y="217627"/>
                    </a:lnTo>
                    <a:lnTo>
                      <a:pt x="174651" y="217627"/>
                    </a:lnTo>
                    <a:cubicBezTo>
                      <a:pt x="175565" y="209702"/>
                      <a:pt x="176632" y="197510"/>
                      <a:pt x="177851" y="181051"/>
                    </a:cubicBezTo>
                    <a:close/>
                    <a:moveTo>
                      <a:pt x="1614373" y="140360"/>
                    </a:moveTo>
                    <a:lnTo>
                      <a:pt x="1614373" y="217627"/>
                    </a:lnTo>
                    <a:lnTo>
                      <a:pt x="1662837" y="217627"/>
                    </a:lnTo>
                    <a:lnTo>
                      <a:pt x="1662837" y="140360"/>
                    </a:lnTo>
                    <a:close/>
                    <a:moveTo>
                      <a:pt x="649681" y="134417"/>
                    </a:moveTo>
                    <a:lnTo>
                      <a:pt x="649681" y="150876"/>
                    </a:lnTo>
                    <a:lnTo>
                      <a:pt x="649681" y="153619"/>
                    </a:lnTo>
                    <a:lnTo>
                      <a:pt x="684886" y="153619"/>
                    </a:lnTo>
                    <a:lnTo>
                      <a:pt x="684886" y="134417"/>
                    </a:lnTo>
                    <a:close/>
                    <a:moveTo>
                      <a:pt x="548640" y="134417"/>
                    </a:moveTo>
                    <a:lnTo>
                      <a:pt x="545897" y="153619"/>
                    </a:lnTo>
                    <a:lnTo>
                      <a:pt x="581559" y="153619"/>
                    </a:lnTo>
                    <a:lnTo>
                      <a:pt x="581559" y="134417"/>
                    </a:lnTo>
                    <a:close/>
                    <a:moveTo>
                      <a:pt x="1143000" y="123444"/>
                    </a:moveTo>
                    <a:lnTo>
                      <a:pt x="1143000" y="139446"/>
                    </a:lnTo>
                    <a:lnTo>
                      <a:pt x="1235812" y="139446"/>
                    </a:lnTo>
                    <a:lnTo>
                      <a:pt x="1235812" y="123444"/>
                    </a:lnTo>
                    <a:close/>
                    <a:moveTo>
                      <a:pt x="149962" y="84125"/>
                    </a:moveTo>
                    <a:cubicBezTo>
                      <a:pt x="139294" y="95402"/>
                      <a:pt x="129235" y="105308"/>
                      <a:pt x="119787" y="113843"/>
                    </a:cubicBezTo>
                    <a:lnTo>
                      <a:pt x="228600" y="113843"/>
                    </a:lnTo>
                    <a:lnTo>
                      <a:pt x="256947" y="84125"/>
                    </a:lnTo>
                    <a:close/>
                    <a:moveTo>
                      <a:pt x="752094" y="75895"/>
                    </a:moveTo>
                    <a:lnTo>
                      <a:pt x="752094" y="94183"/>
                    </a:lnTo>
                    <a:lnTo>
                      <a:pt x="786841" y="94183"/>
                    </a:lnTo>
                    <a:lnTo>
                      <a:pt x="786841" y="75895"/>
                    </a:lnTo>
                    <a:close/>
                    <a:moveTo>
                      <a:pt x="649681" y="75895"/>
                    </a:moveTo>
                    <a:lnTo>
                      <a:pt x="649681" y="94183"/>
                    </a:lnTo>
                    <a:lnTo>
                      <a:pt x="684886" y="94183"/>
                    </a:lnTo>
                    <a:lnTo>
                      <a:pt x="684886" y="75895"/>
                    </a:lnTo>
                    <a:close/>
                    <a:moveTo>
                      <a:pt x="1143000" y="62179"/>
                    </a:moveTo>
                    <a:lnTo>
                      <a:pt x="1143000" y="78638"/>
                    </a:lnTo>
                    <a:lnTo>
                      <a:pt x="1235812" y="78638"/>
                    </a:lnTo>
                    <a:lnTo>
                      <a:pt x="1235812" y="62179"/>
                    </a:lnTo>
                    <a:close/>
                    <a:moveTo>
                      <a:pt x="1074420" y="12802"/>
                    </a:moveTo>
                    <a:lnTo>
                      <a:pt x="1305764" y="12802"/>
                    </a:lnTo>
                    <a:lnTo>
                      <a:pt x="1305764" y="185623"/>
                    </a:lnTo>
                    <a:lnTo>
                      <a:pt x="1074420" y="185623"/>
                    </a:lnTo>
                    <a:close/>
                    <a:moveTo>
                      <a:pt x="958749" y="4572"/>
                    </a:moveTo>
                    <a:lnTo>
                      <a:pt x="1026871" y="6401"/>
                    </a:lnTo>
                    <a:lnTo>
                      <a:pt x="1026871" y="71780"/>
                    </a:lnTo>
                    <a:lnTo>
                      <a:pt x="1056589" y="71780"/>
                    </a:lnTo>
                    <a:lnTo>
                      <a:pt x="1056589" y="143561"/>
                    </a:lnTo>
                    <a:lnTo>
                      <a:pt x="1026871" y="143561"/>
                    </a:lnTo>
                    <a:lnTo>
                      <a:pt x="1026871" y="191567"/>
                    </a:lnTo>
                    <a:lnTo>
                      <a:pt x="1048817" y="185623"/>
                    </a:lnTo>
                    <a:lnTo>
                      <a:pt x="1049274" y="229057"/>
                    </a:lnTo>
                    <a:lnTo>
                      <a:pt x="1049731" y="259690"/>
                    </a:lnTo>
                    <a:lnTo>
                      <a:pt x="1026871" y="265633"/>
                    </a:lnTo>
                    <a:lnTo>
                      <a:pt x="1026871" y="371246"/>
                    </a:lnTo>
                    <a:cubicBezTo>
                      <a:pt x="1026871" y="376123"/>
                      <a:pt x="1026719" y="379628"/>
                      <a:pt x="1026414" y="381762"/>
                    </a:cubicBezTo>
                    <a:cubicBezTo>
                      <a:pt x="1042568" y="363474"/>
                      <a:pt x="1054380" y="345643"/>
                      <a:pt x="1061847" y="328270"/>
                    </a:cubicBezTo>
                    <a:cubicBezTo>
                      <a:pt x="1069315" y="310896"/>
                      <a:pt x="1074268" y="290017"/>
                      <a:pt x="1076706" y="265633"/>
                    </a:cubicBezTo>
                    <a:lnTo>
                      <a:pt x="1139800" y="276149"/>
                    </a:lnTo>
                    <a:lnTo>
                      <a:pt x="1137057" y="294437"/>
                    </a:lnTo>
                    <a:cubicBezTo>
                      <a:pt x="1136447" y="296875"/>
                      <a:pt x="1135837" y="300533"/>
                      <a:pt x="1135228" y="305410"/>
                    </a:cubicBezTo>
                    <a:cubicBezTo>
                      <a:pt x="1143153" y="324307"/>
                      <a:pt x="1153211" y="337109"/>
                      <a:pt x="1165403" y="343814"/>
                    </a:cubicBezTo>
                    <a:lnTo>
                      <a:pt x="1165403" y="256946"/>
                    </a:lnTo>
                    <a:lnTo>
                      <a:pt x="1062533" y="256946"/>
                    </a:lnTo>
                    <a:lnTo>
                      <a:pt x="1062533" y="198882"/>
                    </a:lnTo>
                    <a:lnTo>
                      <a:pt x="1325880" y="198882"/>
                    </a:lnTo>
                    <a:lnTo>
                      <a:pt x="1325880" y="256946"/>
                    </a:lnTo>
                    <a:lnTo>
                      <a:pt x="1232154" y="256946"/>
                    </a:lnTo>
                    <a:lnTo>
                      <a:pt x="1232154" y="279806"/>
                    </a:lnTo>
                    <a:lnTo>
                      <a:pt x="1309878" y="279806"/>
                    </a:lnTo>
                    <a:lnTo>
                      <a:pt x="1309878" y="331927"/>
                    </a:lnTo>
                    <a:lnTo>
                      <a:pt x="1232154" y="331927"/>
                    </a:lnTo>
                    <a:lnTo>
                      <a:pt x="1232154" y="355702"/>
                    </a:lnTo>
                    <a:cubicBezTo>
                      <a:pt x="1253490" y="356311"/>
                      <a:pt x="1269340" y="356616"/>
                      <a:pt x="1279703" y="356616"/>
                    </a:cubicBezTo>
                    <a:cubicBezTo>
                      <a:pt x="1297686" y="356616"/>
                      <a:pt x="1317193" y="356159"/>
                      <a:pt x="1338225" y="355244"/>
                    </a:cubicBezTo>
                    <a:lnTo>
                      <a:pt x="1325423" y="420624"/>
                    </a:lnTo>
                    <a:cubicBezTo>
                      <a:pt x="1307745" y="421538"/>
                      <a:pt x="1289914" y="421996"/>
                      <a:pt x="1271931" y="421996"/>
                    </a:cubicBezTo>
                    <a:cubicBezTo>
                      <a:pt x="1253947" y="421996"/>
                      <a:pt x="1235964" y="421538"/>
                      <a:pt x="1217981" y="420624"/>
                    </a:cubicBezTo>
                    <a:cubicBezTo>
                      <a:pt x="1192987" y="419405"/>
                      <a:pt x="1172337" y="415366"/>
                      <a:pt x="1156030" y="408508"/>
                    </a:cubicBezTo>
                    <a:cubicBezTo>
                      <a:pt x="1139724" y="401650"/>
                      <a:pt x="1125931" y="389839"/>
                      <a:pt x="1114654" y="373075"/>
                    </a:cubicBezTo>
                    <a:cubicBezTo>
                      <a:pt x="1106424" y="391058"/>
                      <a:pt x="1094689" y="409804"/>
                      <a:pt x="1079449" y="429311"/>
                    </a:cubicBezTo>
                    <a:lnTo>
                      <a:pt x="1025500" y="392735"/>
                    </a:lnTo>
                    <a:cubicBezTo>
                      <a:pt x="1023976" y="401574"/>
                      <a:pt x="1021004" y="408203"/>
                      <a:pt x="1016584" y="412623"/>
                    </a:cubicBezTo>
                    <a:cubicBezTo>
                      <a:pt x="1012165" y="417043"/>
                      <a:pt x="1005993" y="420243"/>
                      <a:pt x="998068" y="422224"/>
                    </a:cubicBezTo>
                    <a:cubicBezTo>
                      <a:pt x="990143" y="424205"/>
                      <a:pt x="978256" y="425958"/>
                      <a:pt x="962406" y="427482"/>
                    </a:cubicBezTo>
                    <a:lnTo>
                      <a:pt x="939089" y="429768"/>
                    </a:lnTo>
                    <a:lnTo>
                      <a:pt x="918058" y="357073"/>
                    </a:lnTo>
                    <a:lnTo>
                      <a:pt x="935431" y="354787"/>
                    </a:lnTo>
                    <a:cubicBezTo>
                      <a:pt x="943966" y="353873"/>
                      <a:pt x="949986" y="352044"/>
                      <a:pt x="953491" y="349301"/>
                    </a:cubicBezTo>
                    <a:cubicBezTo>
                      <a:pt x="956996" y="346558"/>
                      <a:pt x="958749" y="341376"/>
                      <a:pt x="958749" y="333756"/>
                    </a:cubicBezTo>
                    <a:lnTo>
                      <a:pt x="958749" y="282092"/>
                    </a:lnTo>
                    <a:cubicBezTo>
                      <a:pt x="942899" y="286055"/>
                      <a:pt x="927354" y="290170"/>
                      <a:pt x="912114" y="294437"/>
                    </a:cubicBezTo>
                    <a:lnTo>
                      <a:pt x="906171" y="219456"/>
                    </a:lnTo>
                    <a:lnTo>
                      <a:pt x="958749" y="207569"/>
                    </a:lnTo>
                    <a:lnTo>
                      <a:pt x="958749" y="143561"/>
                    </a:lnTo>
                    <a:lnTo>
                      <a:pt x="922173" y="143561"/>
                    </a:lnTo>
                    <a:lnTo>
                      <a:pt x="922173" y="71780"/>
                    </a:lnTo>
                    <a:lnTo>
                      <a:pt x="958749" y="71780"/>
                    </a:lnTo>
                    <a:close/>
                    <a:moveTo>
                      <a:pt x="1538478" y="4115"/>
                    </a:moveTo>
                    <a:lnTo>
                      <a:pt x="1614373" y="5944"/>
                    </a:lnTo>
                    <a:lnTo>
                      <a:pt x="1614373" y="73152"/>
                    </a:lnTo>
                    <a:lnTo>
                      <a:pt x="1662837" y="73152"/>
                    </a:lnTo>
                    <a:lnTo>
                      <a:pt x="1662837" y="4115"/>
                    </a:lnTo>
                    <a:lnTo>
                      <a:pt x="1736446" y="5944"/>
                    </a:lnTo>
                    <a:lnTo>
                      <a:pt x="1736446" y="73152"/>
                    </a:lnTo>
                    <a:lnTo>
                      <a:pt x="1772565" y="73152"/>
                    </a:lnTo>
                    <a:lnTo>
                      <a:pt x="1772565" y="140360"/>
                    </a:lnTo>
                    <a:lnTo>
                      <a:pt x="1736446" y="140360"/>
                    </a:lnTo>
                    <a:lnTo>
                      <a:pt x="1736446" y="217627"/>
                    </a:lnTo>
                    <a:lnTo>
                      <a:pt x="1781252" y="217627"/>
                    </a:lnTo>
                    <a:lnTo>
                      <a:pt x="1781252" y="287579"/>
                    </a:lnTo>
                    <a:lnTo>
                      <a:pt x="1573226" y="287579"/>
                    </a:lnTo>
                    <a:lnTo>
                      <a:pt x="1490930" y="287579"/>
                    </a:lnTo>
                    <a:lnTo>
                      <a:pt x="1490930" y="217627"/>
                    </a:lnTo>
                    <a:lnTo>
                      <a:pt x="1538478" y="217627"/>
                    </a:lnTo>
                    <a:lnTo>
                      <a:pt x="1538478" y="140360"/>
                    </a:lnTo>
                    <a:lnTo>
                      <a:pt x="1501902" y="140360"/>
                    </a:lnTo>
                    <a:lnTo>
                      <a:pt x="1501902" y="73152"/>
                    </a:lnTo>
                    <a:lnTo>
                      <a:pt x="1538478" y="73152"/>
                    </a:lnTo>
                    <a:close/>
                    <a:moveTo>
                      <a:pt x="684886" y="2743"/>
                    </a:moveTo>
                    <a:lnTo>
                      <a:pt x="752094" y="4572"/>
                    </a:lnTo>
                    <a:lnTo>
                      <a:pt x="752094" y="23317"/>
                    </a:lnTo>
                    <a:lnTo>
                      <a:pt x="847649" y="23317"/>
                    </a:lnTo>
                    <a:lnTo>
                      <a:pt x="847649" y="134417"/>
                    </a:lnTo>
                    <a:lnTo>
                      <a:pt x="752094" y="134417"/>
                    </a:lnTo>
                    <a:lnTo>
                      <a:pt x="752094" y="153619"/>
                    </a:lnTo>
                    <a:lnTo>
                      <a:pt x="861822" y="153619"/>
                    </a:lnTo>
                    <a:cubicBezTo>
                      <a:pt x="861517" y="164897"/>
                      <a:pt x="860603" y="185318"/>
                      <a:pt x="859079" y="214884"/>
                    </a:cubicBezTo>
                    <a:cubicBezTo>
                      <a:pt x="858469" y="224333"/>
                      <a:pt x="857174" y="231496"/>
                      <a:pt x="855193" y="236372"/>
                    </a:cubicBezTo>
                    <a:cubicBezTo>
                      <a:pt x="853212" y="241249"/>
                      <a:pt x="850164" y="244831"/>
                      <a:pt x="846049" y="247117"/>
                    </a:cubicBezTo>
                    <a:cubicBezTo>
                      <a:pt x="841934" y="249403"/>
                      <a:pt x="835762" y="251155"/>
                      <a:pt x="827532" y="252374"/>
                    </a:cubicBezTo>
                    <a:lnTo>
                      <a:pt x="827532" y="331927"/>
                    </a:lnTo>
                    <a:lnTo>
                      <a:pt x="756209" y="331927"/>
                    </a:lnTo>
                    <a:lnTo>
                      <a:pt x="756209" y="285750"/>
                    </a:lnTo>
                    <a:lnTo>
                      <a:pt x="573786" y="285750"/>
                    </a:lnTo>
                    <a:lnTo>
                      <a:pt x="573786" y="333299"/>
                    </a:lnTo>
                    <a:lnTo>
                      <a:pt x="503378" y="333299"/>
                    </a:lnTo>
                    <a:lnTo>
                      <a:pt x="503378" y="276149"/>
                    </a:lnTo>
                    <a:lnTo>
                      <a:pt x="466801" y="231343"/>
                    </a:lnTo>
                    <a:cubicBezTo>
                      <a:pt x="511912" y="224333"/>
                      <a:pt x="543001" y="214274"/>
                      <a:pt x="560070" y="201168"/>
                    </a:cubicBezTo>
                    <a:lnTo>
                      <a:pt x="476860" y="201168"/>
                    </a:lnTo>
                    <a:lnTo>
                      <a:pt x="487375" y="94183"/>
                    </a:lnTo>
                    <a:lnTo>
                      <a:pt x="581559" y="94183"/>
                    </a:lnTo>
                    <a:lnTo>
                      <a:pt x="581559" y="75895"/>
                    </a:lnTo>
                    <a:lnTo>
                      <a:pt x="477774" y="75895"/>
                    </a:lnTo>
                    <a:lnTo>
                      <a:pt x="477774" y="23317"/>
                    </a:lnTo>
                    <a:lnTo>
                      <a:pt x="581559" y="23317"/>
                    </a:lnTo>
                    <a:lnTo>
                      <a:pt x="581559" y="3200"/>
                    </a:lnTo>
                    <a:lnTo>
                      <a:pt x="649681" y="5029"/>
                    </a:lnTo>
                    <a:lnTo>
                      <a:pt x="649681" y="23317"/>
                    </a:lnTo>
                    <a:lnTo>
                      <a:pt x="684886" y="23317"/>
                    </a:lnTo>
                    <a:close/>
                    <a:moveTo>
                      <a:pt x="1432865" y="457"/>
                    </a:moveTo>
                    <a:lnTo>
                      <a:pt x="1502360" y="15088"/>
                    </a:lnTo>
                    <a:cubicBezTo>
                      <a:pt x="1495349" y="44653"/>
                      <a:pt x="1485900" y="74219"/>
                      <a:pt x="1474013" y="103784"/>
                    </a:cubicBezTo>
                    <a:lnTo>
                      <a:pt x="1474013" y="426110"/>
                    </a:lnTo>
                    <a:lnTo>
                      <a:pt x="1406347" y="426110"/>
                    </a:lnTo>
                    <a:lnTo>
                      <a:pt x="1406347" y="228143"/>
                    </a:lnTo>
                    <a:cubicBezTo>
                      <a:pt x="1395984" y="242773"/>
                      <a:pt x="1388060" y="253746"/>
                      <a:pt x="1382573" y="261061"/>
                    </a:cubicBezTo>
                    <a:lnTo>
                      <a:pt x="1375715" y="270205"/>
                    </a:lnTo>
                    <a:lnTo>
                      <a:pt x="1363828" y="165506"/>
                    </a:lnTo>
                    <a:cubicBezTo>
                      <a:pt x="1379982" y="140208"/>
                      <a:pt x="1393774" y="114376"/>
                      <a:pt x="1405204" y="88011"/>
                    </a:cubicBezTo>
                    <a:cubicBezTo>
                      <a:pt x="1416634" y="61646"/>
                      <a:pt x="1425855" y="32461"/>
                      <a:pt x="1432865" y="457"/>
                    </a:cubicBezTo>
                    <a:close/>
                    <a:moveTo>
                      <a:pt x="118415" y="0"/>
                    </a:moveTo>
                    <a:lnTo>
                      <a:pt x="209398" y="2286"/>
                    </a:lnTo>
                    <a:lnTo>
                      <a:pt x="199339" y="19660"/>
                    </a:lnTo>
                    <a:lnTo>
                      <a:pt x="341071" y="19660"/>
                    </a:lnTo>
                    <a:lnTo>
                      <a:pt x="341071" y="85954"/>
                    </a:lnTo>
                    <a:lnTo>
                      <a:pt x="315468" y="113843"/>
                    </a:lnTo>
                    <a:lnTo>
                      <a:pt x="392278" y="113843"/>
                    </a:lnTo>
                    <a:lnTo>
                      <a:pt x="392278" y="285293"/>
                    </a:lnTo>
                    <a:lnTo>
                      <a:pt x="268834" y="285293"/>
                    </a:lnTo>
                    <a:lnTo>
                      <a:pt x="268834" y="334213"/>
                    </a:lnTo>
                    <a:cubicBezTo>
                      <a:pt x="268834" y="340919"/>
                      <a:pt x="270129" y="345491"/>
                      <a:pt x="272720" y="347929"/>
                    </a:cubicBezTo>
                    <a:cubicBezTo>
                      <a:pt x="275311" y="350368"/>
                      <a:pt x="279807" y="351892"/>
                      <a:pt x="286207" y="352501"/>
                    </a:cubicBezTo>
                    <a:cubicBezTo>
                      <a:pt x="290170" y="352806"/>
                      <a:pt x="295809" y="352958"/>
                      <a:pt x="303124" y="352958"/>
                    </a:cubicBezTo>
                    <a:cubicBezTo>
                      <a:pt x="310744" y="352958"/>
                      <a:pt x="316383" y="352806"/>
                      <a:pt x="320040" y="352501"/>
                    </a:cubicBezTo>
                    <a:cubicBezTo>
                      <a:pt x="326136" y="351892"/>
                      <a:pt x="330632" y="350444"/>
                      <a:pt x="333528" y="348158"/>
                    </a:cubicBezTo>
                    <a:cubicBezTo>
                      <a:pt x="336423" y="345872"/>
                      <a:pt x="338481" y="341528"/>
                      <a:pt x="339700" y="335128"/>
                    </a:cubicBezTo>
                    <a:cubicBezTo>
                      <a:pt x="340919" y="329336"/>
                      <a:pt x="341986" y="321869"/>
                      <a:pt x="342900" y="312725"/>
                    </a:cubicBezTo>
                    <a:lnTo>
                      <a:pt x="412395" y="334670"/>
                    </a:lnTo>
                    <a:cubicBezTo>
                      <a:pt x="410871" y="348691"/>
                      <a:pt x="408432" y="363931"/>
                      <a:pt x="405079" y="380390"/>
                    </a:cubicBezTo>
                    <a:cubicBezTo>
                      <a:pt x="402336" y="394106"/>
                      <a:pt x="396621" y="403936"/>
                      <a:pt x="387934" y="409880"/>
                    </a:cubicBezTo>
                    <a:cubicBezTo>
                      <a:pt x="379248" y="415823"/>
                      <a:pt x="365151" y="419100"/>
                      <a:pt x="345643" y="419710"/>
                    </a:cubicBezTo>
                    <a:cubicBezTo>
                      <a:pt x="326136" y="420319"/>
                      <a:pt x="311201" y="420624"/>
                      <a:pt x="300838" y="420624"/>
                    </a:cubicBezTo>
                    <a:cubicBezTo>
                      <a:pt x="291084" y="420624"/>
                      <a:pt x="276149" y="420319"/>
                      <a:pt x="256032" y="419710"/>
                    </a:cubicBezTo>
                    <a:cubicBezTo>
                      <a:pt x="241707" y="419100"/>
                      <a:pt x="230734" y="417347"/>
                      <a:pt x="223114" y="414452"/>
                    </a:cubicBezTo>
                    <a:cubicBezTo>
                      <a:pt x="215494" y="411556"/>
                      <a:pt x="209931" y="406298"/>
                      <a:pt x="206426" y="398678"/>
                    </a:cubicBezTo>
                    <a:cubicBezTo>
                      <a:pt x="202921" y="391058"/>
                      <a:pt x="201168" y="379933"/>
                      <a:pt x="201168" y="365303"/>
                    </a:cubicBezTo>
                    <a:lnTo>
                      <a:pt x="201168" y="345643"/>
                    </a:lnTo>
                    <a:cubicBezTo>
                      <a:pt x="186233" y="362102"/>
                      <a:pt x="166345" y="376809"/>
                      <a:pt x="141504" y="389763"/>
                    </a:cubicBezTo>
                    <a:cubicBezTo>
                      <a:pt x="116662" y="402717"/>
                      <a:pt x="83973" y="415900"/>
                      <a:pt x="43434" y="429311"/>
                    </a:cubicBezTo>
                    <a:lnTo>
                      <a:pt x="0" y="358445"/>
                    </a:lnTo>
                    <a:cubicBezTo>
                      <a:pt x="44806" y="348082"/>
                      <a:pt x="78715" y="337566"/>
                      <a:pt x="101727" y="326898"/>
                    </a:cubicBezTo>
                    <a:cubicBezTo>
                      <a:pt x="124740" y="316230"/>
                      <a:pt x="141885" y="302362"/>
                      <a:pt x="153162" y="285293"/>
                    </a:cubicBezTo>
                    <a:lnTo>
                      <a:pt x="34747" y="285293"/>
                    </a:lnTo>
                    <a:lnTo>
                      <a:pt x="34747" y="176479"/>
                    </a:lnTo>
                    <a:cubicBezTo>
                      <a:pt x="29566" y="179832"/>
                      <a:pt x="23013" y="183490"/>
                      <a:pt x="15088" y="187452"/>
                    </a:cubicBezTo>
                    <a:lnTo>
                      <a:pt x="3658" y="109728"/>
                    </a:lnTo>
                    <a:cubicBezTo>
                      <a:pt x="31395" y="92964"/>
                      <a:pt x="53797" y="76276"/>
                      <a:pt x="70866" y="59665"/>
                    </a:cubicBezTo>
                    <a:cubicBezTo>
                      <a:pt x="87935" y="43053"/>
                      <a:pt x="103785" y="23165"/>
                      <a:pt x="118415" y="0"/>
                    </a:cubicBez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44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13" name="TextBox 62">
                <a:extLst>
                  <a:ext uri="{FF2B5EF4-FFF2-40B4-BE49-F238E27FC236}">
                    <a16:creationId xmlns:a16="http://schemas.microsoft.com/office/drawing/2014/main" id="{36F4BD2D-588A-4E58-4243-CF58102FE87D}"/>
                  </a:ext>
                </a:extLst>
              </p:cNvPr>
              <p:cNvSpPr txBox="1"/>
              <p:nvPr>
                <p:custDataLst>
                  <p:tags r:id="rId5"/>
                </p:custDataLst>
              </p:nvPr>
            </p:nvSpPr>
            <p:spPr>
              <a:xfrm>
                <a:off x="2070420" y="3027973"/>
                <a:ext cx="1778051" cy="427482"/>
              </a:xfrm>
              <a:custGeom>
                <a:avLst/>
                <a:gdLst/>
                <a:ahLst/>
                <a:cxnLst/>
                <a:rect l="l" t="t" r="r" b="b"/>
                <a:pathLst>
                  <a:path w="1778051" h="427482">
                    <a:moveTo>
                      <a:pt x="1629918" y="271577"/>
                    </a:moveTo>
                    <a:lnTo>
                      <a:pt x="1629918" y="345186"/>
                    </a:lnTo>
                    <a:lnTo>
                      <a:pt x="1703070" y="345186"/>
                    </a:lnTo>
                    <a:lnTo>
                      <a:pt x="1703070" y="271577"/>
                    </a:lnTo>
                    <a:close/>
                    <a:moveTo>
                      <a:pt x="1479957" y="271577"/>
                    </a:moveTo>
                    <a:lnTo>
                      <a:pt x="1479957" y="345186"/>
                    </a:lnTo>
                    <a:lnTo>
                      <a:pt x="1554023" y="345186"/>
                    </a:lnTo>
                    <a:lnTo>
                      <a:pt x="1554023" y="271577"/>
                    </a:lnTo>
                    <a:close/>
                    <a:moveTo>
                      <a:pt x="1154430" y="245516"/>
                    </a:moveTo>
                    <a:cubicBezTo>
                      <a:pt x="1151078" y="288493"/>
                      <a:pt x="1143153" y="326898"/>
                      <a:pt x="1130656" y="360731"/>
                    </a:cubicBezTo>
                    <a:cubicBezTo>
                      <a:pt x="1153516" y="346405"/>
                      <a:pt x="1173633" y="330860"/>
                      <a:pt x="1191006" y="314096"/>
                    </a:cubicBezTo>
                    <a:cubicBezTo>
                      <a:pt x="1177595" y="293980"/>
                      <a:pt x="1165403" y="271120"/>
                      <a:pt x="1154430" y="245516"/>
                    </a:cubicBezTo>
                    <a:close/>
                    <a:moveTo>
                      <a:pt x="1202894" y="196139"/>
                    </a:moveTo>
                    <a:cubicBezTo>
                      <a:pt x="1210818" y="218694"/>
                      <a:pt x="1220267" y="239268"/>
                      <a:pt x="1231240" y="257861"/>
                    </a:cubicBezTo>
                    <a:cubicBezTo>
                      <a:pt x="1240079" y="240182"/>
                      <a:pt x="1246785" y="219608"/>
                      <a:pt x="1251357" y="196139"/>
                    </a:cubicBezTo>
                    <a:close/>
                    <a:moveTo>
                      <a:pt x="694944" y="195682"/>
                    </a:moveTo>
                    <a:lnTo>
                      <a:pt x="694944" y="209855"/>
                    </a:lnTo>
                    <a:lnTo>
                      <a:pt x="796443" y="209855"/>
                    </a:lnTo>
                    <a:lnTo>
                      <a:pt x="796443" y="195682"/>
                    </a:lnTo>
                    <a:close/>
                    <a:moveTo>
                      <a:pt x="258318" y="161849"/>
                    </a:moveTo>
                    <a:lnTo>
                      <a:pt x="258318" y="288036"/>
                    </a:lnTo>
                    <a:lnTo>
                      <a:pt x="317297" y="288036"/>
                    </a:lnTo>
                    <a:cubicBezTo>
                      <a:pt x="291084" y="247193"/>
                      <a:pt x="271425" y="205130"/>
                      <a:pt x="258318" y="161849"/>
                    </a:cubicBezTo>
                    <a:close/>
                    <a:moveTo>
                      <a:pt x="182423" y="158191"/>
                    </a:moveTo>
                    <a:cubicBezTo>
                      <a:pt x="169926" y="202387"/>
                      <a:pt x="149810" y="245669"/>
                      <a:pt x="122073" y="288036"/>
                    </a:cubicBezTo>
                    <a:lnTo>
                      <a:pt x="182423" y="288036"/>
                    </a:lnTo>
                    <a:close/>
                    <a:moveTo>
                      <a:pt x="694944" y="148590"/>
                    </a:moveTo>
                    <a:lnTo>
                      <a:pt x="694944" y="160934"/>
                    </a:lnTo>
                    <a:lnTo>
                      <a:pt x="796443" y="160934"/>
                    </a:lnTo>
                    <a:lnTo>
                      <a:pt x="796443" y="148590"/>
                    </a:lnTo>
                    <a:close/>
                    <a:moveTo>
                      <a:pt x="1629918" y="130302"/>
                    </a:moveTo>
                    <a:lnTo>
                      <a:pt x="1629918" y="199796"/>
                    </a:lnTo>
                    <a:lnTo>
                      <a:pt x="1703070" y="199796"/>
                    </a:lnTo>
                    <a:lnTo>
                      <a:pt x="1703070" y="130302"/>
                    </a:lnTo>
                    <a:close/>
                    <a:moveTo>
                      <a:pt x="1479957" y="130302"/>
                    </a:moveTo>
                    <a:lnTo>
                      <a:pt x="1479957" y="199796"/>
                    </a:lnTo>
                    <a:lnTo>
                      <a:pt x="1554023" y="199796"/>
                    </a:lnTo>
                    <a:lnTo>
                      <a:pt x="1554023" y="130302"/>
                    </a:lnTo>
                    <a:close/>
                    <a:moveTo>
                      <a:pt x="972465" y="1372"/>
                    </a:moveTo>
                    <a:lnTo>
                      <a:pt x="1038302" y="3200"/>
                    </a:lnTo>
                    <a:lnTo>
                      <a:pt x="1038302" y="68123"/>
                    </a:lnTo>
                    <a:lnTo>
                      <a:pt x="1072592" y="68123"/>
                    </a:lnTo>
                    <a:lnTo>
                      <a:pt x="1072592" y="137617"/>
                    </a:lnTo>
                    <a:lnTo>
                      <a:pt x="1038302" y="137617"/>
                    </a:lnTo>
                    <a:lnTo>
                      <a:pt x="1038302" y="175108"/>
                    </a:lnTo>
                    <a:lnTo>
                      <a:pt x="1049274" y="161849"/>
                    </a:lnTo>
                    <a:cubicBezTo>
                      <a:pt x="1060857" y="174041"/>
                      <a:pt x="1073811" y="188366"/>
                      <a:pt x="1088136" y="204826"/>
                    </a:cubicBezTo>
                    <a:cubicBezTo>
                      <a:pt x="1088746" y="184099"/>
                      <a:pt x="1089051" y="166878"/>
                      <a:pt x="1089051" y="153162"/>
                    </a:cubicBezTo>
                    <a:lnTo>
                      <a:pt x="1089051" y="26518"/>
                    </a:lnTo>
                    <a:cubicBezTo>
                      <a:pt x="1171042" y="24994"/>
                      <a:pt x="1248004" y="19812"/>
                      <a:pt x="1319937" y="10973"/>
                    </a:cubicBezTo>
                    <a:lnTo>
                      <a:pt x="1334110" y="85039"/>
                    </a:lnTo>
                    <a:cubicBezTo>
                      <a:pt x="1299363" y="88087"/>
                      <a:pt x="1240536" y="92050"/>
                      <a:pt x="1157631" y="96926"/>
                    </a:cubicBezTo>
                    <a:lnTo>
                      <a:pt x="1157631" y="127102"/>
                    </a:lnTo>
                    <a:lnTo>
                      <a:pt x="1321308" y="127102"/>
                    </a:lnTo>
                    <a:lnTo>
                      <a:pt x="1321308" y="200254"/>
                    </a:lnTo>
                    <a:cubicBezTo>
                      <a:pt x="1315822" y="223723"/>
                      <a:pt x="1309498" y="244754"/>
                      <a:pt x="1302335" y="263347"/>
                    </a:cubicBezTo>
                    <a:cubicBezTo>
                      <a:pt x="1295172" y="281940"/>
                      <a:pt x="1286409" y="299161"/>
                      <a:pt x="1276046" y="315011"/>
                    </a:cubicBezTo>
                    <a:cubicBezTo>
                      <a:pt x="1296467" y="334518"/>
                      <a:pt x="1320546" y="350977"/>
                      <a:pt x="1348283" y="364388"/>
                    </a:cubicBezTo>
                    <a:lnTo>
                      <a:pt x="1308507" y="427482"/>
                    </a:lnTo>
                    <a:cubicBezTo>
                      <a:pt x="1278636" y="408280"/>
                      <a:pt x="1253491" y="388010"/>
                      <a:pt x="1233069" y="366674"/>
                    </a:cubicBezTo>
                    <a:cubicBezTo>
                      <a:pt x="1212952" y="385877"/>
                      <a:pt x="1186130" y="406146"/>
                      <a:pt x="1152602" y="427482"/>
                    </a:cubicBezTo>
                    <a:lnTo>
                      <a:pt x="1118769" y="389534"/>
                    </a:lnTo>
                    <a:cubicBezTo>
                      <a:pt x="1113587" y="401422"/>
                      <a:pt x="1107644" y="413766"/>
                      <a:pt x="1100938" y="426568"/>
                    </a:cubicBezTo>
                    <a:lnTo>
                      <a:pt x="1038759" y="385877"/>
                    </a:lnTo>
                    <a:cubicBezTo>
                      <a:pt x="1054608" y="359969"/>
                      <a:pt x="1066115" y="335737"/>
                      <a:pt x="1073277" y="313182"/>
                    </a:cubicBezTo>
                    <a:cubicBezTo>
                      <a:pt x="1080440" y="290627"/>
                      <a:pt x="1085088" y="261976"/>
                      <a:pt x="1087222" y="227228"/>
                    </a:cubicBezTo>
                    <a:lnTo>
                      <a:pt x="1065734" y="265176"/>
                    </a:lnTo>
                    <a:cubicBezTo>
                      <a:pt x="1057199" y="253594"/>
                      <a:pt x="1048055" y="242011"/>
                      <a:pt x="1038302" y="230429"/>
                    </a:cubicBezTo>
                    <a:lnTo>
                      <a:pt x="1038302" y="424739"/>
                    </a:lnTo>
                    <a:lnTo>
                      <a:pt x="972465" y="424739"/>
                    </a:lnTo>
                    <a:lnTo>
                      <a:pt x="972465" y="266548"/>
                    </a:lnTo>
                    <a:cubicBezTo>
                      <a:pt x="965150" y="280568"/>
                      <a:pt x="957453" y="294284"/>
                      <a:pt x="949376" y="307696"/>
                    </a:cubicBezTo>
                    <a:cubicBezTo>
                      <a:pt x="941299" y="321107"/>
                      <a:pt x="934822" y="331165"/>
                      <a:pt x="929945" y="337871"/>
                    </a:cubicBezTo>
                    <a:lnTo>
                      <a:pt x="917144" y="235458"/>
                    </a:lnTo>
                    <a:cubicBezTo>
                      <a:pt x="929336" y="219608"/>
                      <a:pt x="940232" y="202768"/>
                      <a:pt x="949833" y="184937"/>
                    </a:cubicBezTo>
                    <a:cubicBezTo>
                      <a:pt x="959435" y="167107"/>
                      <a:pt x="966216" y="151333"/>
                      <a:pt x="970179" y="137617"/>
                    </a:cubicBezTo>
                    <a:lnTo>
                      <a:pt x="934974" y="137617"/>
                    </a:lnTo>
                    <a:lnTo>
                      <a:pt x="934974" y="68123"/>
                    </a:lnTo>
                    <a:lnTo>
                      <a:pt x="972465" y="68123"/>
                    </a:lnTo>
                    <a:close/>
                    <a:moveTo>
                      <a:pt x="661112" y="1372"/>
                    </a:moveTo>
                    <a:lnTo>
                      <a:pt x="721919" y="3200"/>
                    </a:lnTo>
                    <a:lnTo>
                      <a:pt x="721919" y="22860"/>
                    </a:lnTo>
                    <a:lnTo>
                      <a:pt x="769468" y="22860"/>
                    </a:lnTo>
                    <a:lnTo>
                      <a:pt x="769468" y="1372"/>
                    </a:lnTo>
                    <a:lnTo>
                      <a:pt x="831647" y="3200"/>
                    </a:lnTo>
                    <a:lnTo>
                      <a:pt x="831647" y="22860"/>
                    </a:lnTo>
                    <a:lnTo>
                      <a:pt x="879653" y="22860"/>
                    </a:lnTo>
                    <a:lnTo>
                      <a:pt x="879653" y="84125"/>
                    </a:lnTo>
                    <a:lnTo>
                      <a:pt x="831647" y="84125"/>
                    </a:lnTo>
                    <a:lnTo>
                      <a:pt x="831647" y="98755"/>
                    </a:lnTo>
                    <a:lnTo>
                      <a:pt x="769468" y="98755"/>
                    </a:lnTo>
                    <a:lnTo>
                      <a:pt x="769468" y="84125"/>
                    </a:lnTo>
                    <a:lnTo>
                      <a:pt x="721919" y="84125"/>
                    </a:lnTo>
                    <a:lnTo>
                      <a:pt x="721919" y="98755"/>
                    </a:lnTo>
                    <a:lnTo>
                      <a:pt x="661112" y="98755"/>
                    </a:lnTo>
                    <a:lnTo>
                      <a:pt x="661112" y="84125"/>
                    </a:lnTo>
                    <a:lnTo>
                      <a:pt x="620421" y="84125"/>
                    </a:lnTo>
                    <a:lnTo>
                      <a:pt x="620421" y="22860"/>
                    </a:lnTo>
                    <a:lnTo>
                      <a:pt x="661112" y="22860"/>
                    </a:lnTo>
                    <a:close/>
                    <a:moveTo>
                      <a:pt x="513893" y="457"/>
                    </a:moveTo>
                    <a:lnTo>
                      <a:pt x="581102" y="2286"/>
                    </a:lnTo>
                    <a:lnTo>
                      <a:pt x="581102" y="68123"/>
                    </a:lnTo>
                    <a:lnTo>
                      <a:pt x="608991" y="68123"/>
                    </a:lnTo>
                    <a:lnTo>
                      <a:pt x="608991" y="137617"/>
                    </a:lnTo>
                    <a:lnTo>
                      <a:pt x="581102" y="137617"/>
                    </a:lnTo>
                    <a:lnTo>
                      <a:pt x="581102" y="163678"/>
                    </a:lnTo>
                    <a:lnTo>
                      <a:pt x="591617" y="152705"/>
                    </a:lnTo>
                    <a:cubicBezTo>
                      <a:pt x="595580" y="157582"/>
                      <a:pt x="607467" y="174955"/>
                      <a:pt x="627279" y="204826"/>
                    </a:cubicBezTo>
                    <a:lnTo>
                      <a:pt x="627279" y="106070"/>
                    </a:lnTo>
                    <a:lnTo>
                      <a:pt x="865023" y="106070"/>
                    </a:lnTo>
                    <a:lnTo>
                      <a:pt x="865023" y="249174"/>
                    </a:lnTo>
                    <a:lnTo>
                      <a:pt x="779984" y="249174"/>
                    </a:lnTo>
                    <a:lnTo>
                      <a:pt x="779984" y="270205"/>
                    </a:lnTo>
                    <a:lnTo>
                      <a:pt x="881939" y="270205"/>
                    </a:lnTo>
                    <a:lnTo>
                      <a:pt x="881939" y="326441"/>
                    </a:lnTo>
                    <a:lnTo>
                      <a:pt x="784098" y="326441"/>
                    </a:lnTo>
                    <a:cubicBezTo>
                      <a:pt x="793852" y="336804"/>
                      <a:pt x="806958" y="344805"/>
                      <a:pt x="823418" y="350444"/>
                    </a:cubicBezTo>
                    <a:cubicBezTo>
                      <a:pt x="839877" y="356083"/>
                      <a:pt x="863651" y="361340"/>
                      <a:pt x="894741" y="366217"/>
                    </a:cubicBezTo>
                    <a:lnTo>
                      <a:pt x="871881" y="425653"/>
                    </a:lnTo>
                    <a:cubicBezTo>
                      <a:pt x="842620" y="419862"/>
                      <a:pt x="818084" y="413004"/>
                      <a:pt x="798272" y="405079"/>
                    </a:cubicBezTo>
                    <a:cubicBezTo>
                      <a:pt x="778460" y="397154"/>
                      <a:pt x="761696" y="386791"/>
                      <a:pt x="747980" y="373990"/>
                    </a:cubicBezTo>
                    <a:cubicBezTo>
                      <a:pt x="736397" y="385267"/>
                      <a:pt x="720548" y="395021"/>
                      <a:pt x="700431" y="403250"/>
                    </a:cubicBezTo>
                    <a:cubicBezTo>
                      <a:pt x="680314" y="411480"/>
                      <a:pt x="653949" y="419252"/>
                      <a:pt x="621335" y="426568"/>
                    </a:cubicBezTo>
                    <a:lnTo>
                      <a:pt x="594818" y="365760"/>
                    </a:lnTo>
                    <a:cubicBezTo>
                      <a:pt x="627736" y="360883"/>
                      <a:pt x="652196" y="355625"/>
                      <a:pt x="668198" y="349987"/>
                    </a:cubicBezTo>
                    <a:cubicBezTo>
                      <a:pt x="684200" y="344348"/>
                      <a:pt x="695402" y="336499"/>
                      <a:pt x="701802" y="326441"/>
                    </a:cubicBezTo>
                    <a:lnTo>
                      <a:pt x="613106" y="326441"/>
                    </a:lnTo>
                    <a:lnTo>
                      <a:pt x="613106" y="270205"/>
                    </a:lnTo>
                    <a:lnTo>
                      <a:pt x="712318" y="270205"/>
                    </a:lnTo>
                    <a:lnTo>
                      <a:pt x="712318" y="249174"/>
                    </a:lnTo>
                    <a:lnTo>
                      <a:pt x="627279" y="249174"/>
                    </a:lnTo>
                    <a:lnTo>
                      <a:pt x="627279" y="233172"/>
                    </a:lnTo>
                    <a:lnTo>
                      <a:pt x="598475" y="265633"/>
                    </a:lnTo>
                    <a:lnTo>
                      <a:pt x="581102" y="235001"/>
                    </a:lnTo>
                    <a:lnTo>
                      <a:pt x="581102" y="423824"/>
                    </a:lnTo>
                    <a:lnTo>
                      <a:pt x="513893" y="423824"/>
                    </a:lnTo>
                    <a:lnTo>
                      <a:pt x="513893" y="263804"/>
                    </a:lnTo>
                    <a:cubicBezTo>
                      <a:pt x="506883" y="278130"/>
                      <a:pt x="499415" y="292227"/>
                      <a:pt x="491490" y="306095"/>
                    </a:cubicBezTo>
                    <a:cubicBezTo>
                      <a:pt x="483566" y="319964"/>
                      <a:pt x="477317" y="330251"/>
                      <a:pt x="472745" y="336956"/>
                    </a:cubicBezTo>
                    <a:lnTo>
                      <a:pt x="461315" y="234544"/>
                    </a:lnTo>
                    <a:cubicBezTo>
                      <a:pt x="474422" y="212903"/>
                      <a:pt x="485166" y="194234"/>
                      <a:pt x="493548" y="178537"/>
                    </a:cubicBezTo>
                    <a:cubicBezTo>
                      <a:pt x="501930" y="162839"/>
                      <a:pt x="507797" y="149200"/>
                      <a:pt x="511150" y="137617"/>
                    </a:cubicBezTo>
                    <a:lnTo>
                      <a:pt x="478232" y="137617"/>
                    </a:lnTo>
                    <a:lnTo>
                      <a:pt x="478232" y="68123"/>
                    </a:lnTo>
                    <a:lnTo>
                      <a:pt x="513893" y="68123"/>
                    </a:lnTo>
                    <a:close/>
                    <a:moveTo>
                      <a:pt x="1554023" y="0"/>
                    </a:moveTo>
                    <a:lnTo>
                      <a:pt x="1629918" y="1829"/>
                    </a:lnTo>
                    <a:lnTo>
                      <a:pt x="1629918" y="54407"/>
                    </a:lnTo>
                    <a:lnTo>
                      <a:pt x="1778051" y="54407"/>
                    </a:lnTo>
                    <a:lnTo>
                      <a:pt x="1778051" y="418338"/>
                    </a:lnTo>
                    <a:lnTo>
                      <a:pt x="1405891" y="418338"/>
                    </a:lnTo>
                    <a:lnTo>
                      <a:pt x="1405891" y="54407"/>
                    </a:lnTo>
                    <a:lnTo>
                      <a:pt x="1554023" y="54407"/>
                    </a:lnTo>
                    <a:close/>
                    <a:moveTo>
                      <a:pt x="182423" y="0"/>
                    </a:moveTo>
                    <a:lnTo>
                      <a:pt x="258318" y="1829"/>
                    </a:lnTo>
                    <a:lnTo>
                      <a:pt x="258318" y="56693"/>
                    </a:lnTo>
                    <a:lnTo>
                      <a:pt x="416052" y="56693"/>
                    </a:lnTo>
                    <a:lnTo>
                      <a:pt x="416052" y="129388"/>
                    </a:lnTo>
                    <a:lnTo>
                      <a:pt x="311354" y="129388"/>
                    </a:lnTo>
                    <a:cubicBezTo>
                      <a:pt x="321717" y="161696"/>
                      <a:pt x="336576" y="190576"/>
                      <a:pt x="355931" y="216027"/>
                    </a:cubicBezTo>
                    <a:cubicBezTo>
                      <a:pt x="375285" y="241478"/>
                      <a:pt x="403403" y="270967"/>
                      <a:pt x="440284" y="304495"/>
                    </a:cubicBezTo>
                    <a:lnTo>
                      <a:pt x="390449" y="380390"/>
                    </a:lnTo>
                    <a:cubicBezTo>
                      <a:pt x="376124" y="366065"/>
                      <a:pt x="360122" y="347472"/>
                      <a:pt x="342443" y="324612"/>
                    </a:cubicBezTo>
                    <a:lnTo>
                      <a:pt x="342443" y="354787"/>
                    </a:lnTo>
                    <a:lnTo>
                      <a:pt x="258318" y="354787"/>
                    </a:lnTo>
                    <a:lnTo>
                      <a:pt x="258318" y="424739"/>
                    </a:lnTo>
                    <a:lnTo>
                      <a:pt x="182423" y="424739"/>
                    </a:lnTo>
                    <a:lnTo>
                      <a:pt x="182423" y="354787"/>
                    </a:lnTo>
                    <a:lnTo>
                      <a:pt x="98298" y="354787"/>
                    </a:lnTo>
                    <a:lnTo>
                      <a:pt x="98298" y="321869"/>
                    </a:lnTo>
                    <a:cubicBezTo>
                      <a:pt x="82144" y="343510"/>
                      <a:pt x="65837" y="363626"/>
                      <a:pt x="49378" y="382219"/>
                    </a:cubicBezTo>
                    <a:lnTo>
                      <a:pt x="0" y="310896"/>
                    </a:lnTo>
                    <a:cubicBezTo>
                      <a:pt x="33224" y="280111"/>
                      <a:pt x="59817" y="250698"/>
                      <a:pt x="79782" y="222656"/>
                    </a:cubicBezTo>
                    <a:cubicBezTo>
                      <a:pt x="99746" y="194615"/>
                      <a:pt x="115520" y="163525"/>
                      <a:pt x="127102" y="129388"/>
                    </a:cubicBezTo>
                    <a:lnTo>
                      <a:pt x="26518" y="129388"/>
                    </a:lnTo>
                    <a:lnTo>
                      <a:pt x="26518" y="56693"/>
                    </a:lnTo>
                    <a:lnTo>
                      <a:pt x="182423" y="56693"/>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36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grpSp>
        <p:sp>
          <p:nvSpPr>
            <p:cNvPr id="9" name="TextBox 2">
              <a:extLst>
                <a:ext uri="{FF2B5EF4-FFF2-40B4-BE49-F238E27FC236}">
                  <a16:creationId xmlns:a16="http://schemas.microsoft.com/office/drawing/2014/main" id="{C7568411-82C3-3D74-2789-EA7868B7179F}"/>
                </a:ext>
              </a:extLst>
            </p:cNvPr>
            <p:cNvSpPr txBox="1"/>
            <p:nvPr userDrawn="1">
              <p:custDataLst>
                <p:tags r:id="rId1"/>
              </p:custDataLst>
            </p:nvPr>
          </p:nvSpPr>
          <p:spPr>
            <a:xfrm>
              <a:off x="46689" y="8058852"/>
              <a:ext cx="2810257" cy="415692"/>
            </a:xfrm>
            <a:custGeom>
              <a:avLst/>
              <a:gdLst/>
              <a:ahLst/>
              <a:cxnLst/>
              <a:rect l="l" t="t" r="r" b="b"/>
              <a:pathLst>
                <a:path w="1444981" h="213741">
                  <a:moveTo>
                    <a:pt x="57836" y="162991"/>
                  </a:moveTo>
                  <a:lnTo>
                    <a:pt x="57836" y="179908"/>
                  </a:lnTo>
                  <a:lnTo>
                    <a:pt x="141961" y="179908"/>
                  </a:lnTo>
                  <a:lnTo>
                    <a:pt x="141961" y="162991"/>
                  </a:lnTo>
                  <a:close/>
                  <a:moveTo>
                    <a:pt x="570129" y="157962"/>
                  </a:moveTo>
                  <a:lnTo>
                    <a:pt x="570129" y="174421"/>
                  </a:lnTo>
                  <a:lnTo>
                    <a:pt x="593903" y="174421"/>
                  </a:lnTo>
                  <a:lnTo>
                    <a:pt x="593903" y="157962"/>
                  </a:lnTo>
                  <a:close/>
                  <a:moveTo>
                    <a:pt x="1420521" y="138303"/>
                  </a:moveTo>
                  <a:cubicBezTo>
                    <a:pt x="1428293" y="138303"/>
                    <a:pt x="1433818" y="138874"/>
                    <a:pt x="1437094" y="140017"/>
                  </a:cubicBezTo>
                  <a:cubicBezTo>
                    <a:pt x="1440371" y="141160"/>
                    <a:pt x="1442504" y="143370"/>
                    <a:pt x="1443495" y="146647"/>
                  </a:cubicBezTo>
                  <a:cubicBezTo>
                    <a:pt x="1444486" y="149923"/>
                    <a:pt x="1444981" y="155448"/>
                    <a:pt x="1444981" y="163220"/>
                  </a:cubicBezTo>
                  <a:cubicBezTo>
                    <a:pt x="1444981" y="170840"/>
                    <a:pt x="1444486" y="176250"/>
                    <a:pt x="1443495" y="179451"/>
                  </a:cubicBezTo>
                  <a:cubicBezTo>
                    <a:pt x="1442504" y="182651"/>
                    <a:pt x="1440371" y="184861"/>
                    <a:pt x="1437094" y="186080"/>
                  </a:cubicBezTo>
                  <a:cubicBezTo>
                    <a:pt x="1433818" y="187299"/>
                    <a:pt x="1428293" y="187909"/>
                    <a:pt x="1420521" y="187909"/>
                  </a:cubicBezTo>
                  <a:cubicBezTo>
                    <a:pt x="1412748" y="187909"/>
                    <a:pt x="1407224" y="187299"/>
                    <a:pt x="1403947" y="186080"/>
                  </a:cubicBezTo>
                  <a:cubicBezTo>
                    <a:pt x="1400671" y="184861"/>
                    <a:pt x="1398575" y="182651"/>
                    <a:pt x="1397661" y="179451"/>
                  </a:cubicBezTo>
                  <a:cubicBezTo>
                    <a:pt x="1396746" y="176250"/>
                    <a:pt x="1396289" y="170840"/>
                    <a:pt x="1396289" y="163220"/>
                  </a:cubicBezTo>
                  <a:cubicBezTo>
                    <a:pt x="1396289" y="155448"/>
                    <a:pt x="1396746" y="149923"/>
                    <a:pt x="1397661" y="146647"/>
                  </a:cubicBezTo>
                  <a:cubicBezTo>
                    <a:pt x="1398575" y="143370"/>
                    <a:pt x="1400671" y="141160"/>
                    <a:pt x="1403947" y="140017"/>
                  </a:cubicBezTo>
                  <a:cubicBezTo>
                    <a:pt x="1407224" y="138874"/>
                    <a:pt x="1412748" y="138303"/>
                    <a:pt x="1420521" y="138303"/>
                  </a:cubicBezTo>
                  <a:close/>
                  <a:moveTo>
                    <a:pt x="570129" y="111099"/>
                  </a:moveTo>
                  <a:lnTo>
                    <a:pt x="570129" y="127787"/>
                  </a:lnTo>
                  <a:lnTo>
                    <a:pt x="593903" y="127787"/>
                  </a:lnTo>
                  <a:lnTo>
                    <a:pt x="593903" y="111099"/>
                  </a:lnTo>
                  <a:close/>
                  <a:moveTo>
                    <a:pt x="1012470" y="90525"/>
                  </a:moveTo>
                  <a:cubicBezTo>
                    <a:pt x="1010641" y="95097"/>
                    <a:pt x="1007593" y="102108"/>
                    <a:pt x="1003326" y="111556"/>
                  </a:cubicBezTo>
                  <a:lnTo>
                    <a:pt x="1013384" y="132359"/>
                  </a:lnTo>
                  <a:cubicBezTo>
                    <a:pt x="1015822" y="128244"/>
                    <a:pt x="1018413" y="123596"/>
                    <a:pt x="1021156" y="118414"/>
                  </a:cubicBezTo>
                  <a:lnTo>
                    <a:pt x="1023900" y="113614"/>
                  </a:lnTo>
                  <a:cubicBezTo>
                    <a:pt x="1020394" y="106299"/>
                    <a:pt x="1016584" y="98602"/>
                    <a:pt x="1012470" y="90525"/>
                  </a:cubicBezTo>
                  <a:close/>
                  <a:moveTo>
                    <a:pt x="326670" y="90525"/>
                  </a:moveTo>
                  <a:cubicBezTo>
                    <a:pt x="324841" y="95097"/>
                    <a:pt x="321793" y="102108"/>
                    <a:pt x="317526" y="111556"/>
                  </a:cubicBezTo>
                  <a:lnTo>
                    <a:pt x="327584" y="132359"/>
                  </a:lnTo>
                  <a:cubicBezTo>
                    <a:pt x="330022" y="128244"/>
                    <a:pt x="332613" y="123596"/>
                    <a:pt x="335356" y="118414"/>
                  </a:cubicBezTo>
                  <a:lnTo>
                    <a:pt x="338100" y="113614"/>
                  </a:lnTo>
                  <a:cubicBezTo>
                    <a:pt x="334594" y="106299"/>
                    <a:pt x="330784" y="98602"/>
                    <a:pt x="326670" y="90525"/>
                  </a:cubicBezTo>
                  <a:close/>
                  <a:moveTo>
                    <a:pt x="57836" y="88239"/>
                  </a:moveTo>
                  <a:lnTo>
                    <a:pt x="57836" y="100126"/>
                  </a:lnTo>
                  <a:lnTo>
                    <a:pt x="137389" y="100126"/>
                  </a:lnTo>
                  <a:lnTo>
                    <a:pt x="137389" y="88239"/>
                  </a:lnTo>
                  <a:close/>
                  <a:moveTo>
                    <a:pt x="951891" y="77266"/>
                  </a:moveTo>
                  <a:lnTo>
                    <a:pt x="951891" y="139217"/>
                  </a:lnTo>
                  <a:cubicBezTo>
                    <a:pt x="957682" y="130073"/>
                    <a:pt x="963168" y="120700"/>
                    <a:pt x="968350" y="111099"/>
                  </a:cubicBezTo>
                  <a:cubicBezTo>
                    <a:pt x="964692" y="103174"/>
                    <a:pt x="959206" y="91897"/>
                    <a:pt x="951891" y="77266"/>
                  </a:cubicBezTo>
                  <a:close/>
                  <a:moveTo>
                    <a:pt x="683057" y="77266"/>
                  </a:moveTo>
                  <a:lnTo>
                    <a:pt x="885597" y="77266"/>
                  </a:lnTo>
                  <a:lnTo>
                    <a:pt x="885597" y="120243"/>
                  </a:lnTo>
                  <a:lnTo>
                    <a:pt x="683057" y="120243"/>
                  </a:lnTo>
                  <a:close/>
                  <a:moveTo>
                    <a:pt x="266091" y="77266"/>
                  </a:moveTo>
                  <a:lnTo>
                    <a:pt x="266091" y="139217"/>
                  </a:lnTo>
                  <a:cubicBezTo>
                    <a:pt x="271882" y="130073"/>
                    <a:pt x="277368" y="120700"/>
                    <a:pt x="282550" y="111099"/>
                  </a:cubicBezTo>
                  <a:cubicBezTo>
                    <a:pt x="278892" y="103174"/>
                    <a:pt x="273406" y="91897"/>
                    <a:pt x="266091" y="77266"/>
                  </a:cubicBezTo>
                  <a:close/>
                  <a:moveTo>
                    <a:pt x="1073049" y="72923"/>
                  </a:moveTo>
                  <a:cubicBezTo>
                    <a:pt x="1068629" y="85877"/>
                    <a:pt x="1063447" y="99288"/>
                    <a:pt x="1057504" y="113157"/>
                  </a:cubicBezTo>
                  <a:cubicBezTo>
                    <a:pt x="1062533" y="122910"/>
                    <a:pt x="1067715" y="133426"/>
                    <a:pt x="1073049" y="144703"/>
                  </a:cubicBezTo>
                  <a:close/>
                  <a:moveTo>
                    <a:pt x="387249" y="72923"/>
                  </a:moveTo>
                  <a:cubicBezTo>
                    <a:pt x="382829" y="85877"/>
                    <a:pt x="377647" y="99288"/>
                    <a:pt x="371704" y="113157"/>
                  </a:cubicBezTo>
                  <a:cubicBezTo>
                    <a:pt x="376733" y="122910"/>
                    <a:pt x="381915" y="133426"/>
                    <a:pt x="387249" y="144703"/>
                  </a:cubicBezTo>
                  <a:close/>
                  <a:moveTo>
                    <a:pt x="570129" y="64236"/>
                  </a:moveTo>
                  <a:lnTo>
                    <a:pt x="570129" y="80695"/>
                  </a:lnTo>
                  <a:lnTo>
                    <a:pt x="593903" y="80695"/>
                  </a:lnTo>
                  <a:lnTo>
                    <a:pt x="593903" y="64236"/>
                  </a:lnTo>
                  <a:close/>
                  <a:moveTo>
                    <a:pt x="1420521" y="61493"/>
                  </a:moveTo>
                  <a:cubicBezTo>
                    <a:pt x="1428293" y="61493"/>
                    <a:pt x="1433818" y="62065"/>
                    <a:pt x="1437094" y="63208"/>
                  </a:cubicBezTo>
                  <a:cubicBezTo>
                    <a:pt x="1440371" y="64351"/>
                    <a:pt x="1442504" y="66560"/>
                    <a:pt x="1443495" y="69837"/>
                  </a:cubicBezTo>
                  <a:cubicBezTo>
                    <a:pt x="1444486" y="73114"/>
                    <a:pt x="1444981" y="78638"/>
                    <a:pt x="1444981" y="86410"/>
                  </a:cubicBezTo>
                  <a:cubicBezTo>
                    <a:pt x="1444981" y="94030"/>
                    <a:pt x="1444486" y="99441"/>
                    <a:pt x="1443495" y="102641"/>
                  </a:cubicBezTo>
                  <a:cubicBezTo>
                    <a:pt x="1442504" y="105841"/>
                    <a:pt x="1440371" y="108051"/>
                    <a:pt x="1437094" y="109270"/>
                  </a:cubicBezTo>
                  <a:cubicBezTo>
                    <a:pt x="1433818" y="110490"/>
                    <a:pt x="1428293" y="111099"/>
                    <a:pt x="1420521" y="111099"/>
                  </a:cubicBezTo>
                  <a:cubicBezTo>
                    <a:pt x="1412748" y="111099"/>
                    <a:pt x="1407224" y="110490"/>
                    <a:pt x="1403947" y="109270"/>
                  </a:cubicBezTo>
                  <a:cubicBezTo>
                    <a:pt x="1400671" y="108051"/>
                    <a:pt x="1398575" y="105841"/>
                    <a:pt x="1397661" y="102641"/>
                  </a:cubicBezTo>
                  <a:cubicBezTo>
                    <a:pt x="1396746" y="99441"/>
                    <a:pt x="1396289" y="94030"/>
                    <a:pt x="1396289" y="86410"/>
                  </a:cubicBezTo>
                  <a:cubicBezTo>
                    <a:pt x="1396289" y="78638"/>
                    <a:pt x="1396746" y="73114"/>
                    <a:pt x="1397661" y="69837"/>
                  </a:cubicBezTo>
                  <a:cubicBezTo>
                    <a:pt x="1398575" y="66560"/>
                    <a:pt x="1400671" y="64351"/>
                    <a:pt x="1403947" y="63208"/>
                  </a:cubicBezTo>
                  <a:cubicBezTo>
                    <a:pt x="1407224" y="62065"/>
                    <a:pt x="1412748" y="61493"/>
                    <a:pt x="1420521" y="61493"/>
                  </a:cubicBezTo>
                  <a:close/>
                  <a:moveTo>
                    <a:pt x="488976" y="51663"/>
                  </a:moveTo>
                  <a:lnTo>
                    <a:pt x="488976" y="157276"/>
                  </a:lnTo>
                  <a:lnTo>
                    <a:pt x="501549" y="157276"/>
                  </a:lnTo>
                  <a:lnTo>
                    <a:pt x="501549" y="51663"/>
                  </a:lnTo>
                  <a:close/>
                  <a:moveTo>
                    <a:pt x="41377" y="47777"/>
                  </a:moveTo>
                  <a:lnTo>
                    <a:pt x="41377" y="60121"/>
                  </a:lnTo>
                  <a:lnTo>
                    <a:pt x="156134" y="60121"/>
                  </a:lnTo>
                  <a:lnTo>
                    <a:pt x="156134" y="47777"/>
                  </a:lnTo>
                  <a:close/>
                  <a:moveTo>
                    <a:pt x="951891" y="40919"/>
                  </a:moveTo>
                  <a:lnTo>
                    <a:pt x="951891" y="59664"/>
                  </a:lnTo>
                  <a:lnTo>
                    <a:pt x="970636" y="50063"/>
                  </a:lnTo>
                  <a:lnTo>
                    <a:pt x="985038" y="76352"/>
                  </a:lnTo>
                  <a:cubicBezTo>
                    <a:pt x="989762" y="65074"/>
                    <a:pt x="993572" y="54787"/>
                    <a:pt x="996468" y="45491"/>
                  </a:cubicBezTo>
                  <a:lnTo>
                    <a:pt x="1025271" y="56007"/>
                  </a:lnTo>
                  <a:cubicBezTo>
                    <a:pt x="1023747" y="60883"/>
                    <a:pt x="1022147" y="65608"/>
                    <a:pt x="1020471" y="70180"/>
                  </a:cubicBezTo>
                  <a:lnTo>
                    <a:pt x="1031215" y="65151"/>
                  </a:lnTo>
                  <a:cubicBezTo>
                    <a:pt x="1036244" y="73837"/>
                    <a:pt x="1039140" y="78943"/>
                    <a:pt x="1039902" y="80467"/>
                  </a:cubicBezTo>
                  <a:cubicBezTo>
                    <a:pt x="1045388" y="67513"/>
                    <a:pt x="1049503" y="56540"/>
                    <a:pt x="1052246" y="47548"/>
                  </a:cubicBezTo>
                  <a:lnTo>
                    <a:pt x="1073049" y="55549"/>
                  </a:lnTo>
                  <a:lnTo>
                    <a:pt x="1073049" y="40919"/>
                  </a:lnTo>
                  <a:close/>
                  <a:moveTo>
                    <a:pt x="266091" y="40919"/>
                  </a:moveTo>
                  <a:lnTo>
                    <a:pt x="266091" y="59664"/>
                  </a:lnTo>
                  <a:lnTo>
                    <a:pt x="284836" y="50063"/>
                  </a:lnTo>
                  <a:lnTo>
                    <a:pt x="299238" y="76352"/>
                  </a:lnTo>
                  <a:cubicBezTo>
                    <a:pt x="303962" y="65074"/>
                    <a:pt x="307772" y="54787"/>
                    <a:pt x="310668" y="45491"/>
                  </a:cubicBezTo>
                  <a:lnTo>
                    <a:pt x="339471" y="56007"/>
                  </a:lnTo>
                  <a:cubicBezTo>
                    <a:pt x="337947" y="60883"/>
                    <a:pt x="336347" y="65608"/>
                    <a:pt x="334671" y="70180"/>
                  </a:cubicBezTo>
                  <a:lnTo>
                    <a:pt x="345415" y="65151"/>
                  </a:lnTo>
                  <a:cubicBezTo>
                    <a:pt x="350444" y="73837"/>
                    <a:pt x="353340" y="78943"/>
                    <a:pt x="354102" y="80467"/>
                  </a:cubicBezTo>
                  <a:cubicBezTo>
                    <a:pt x="359588" y="67513"/>
                    <a:pt x="363703" y="56540"/>
                    <a:pt x="366446" y="47548"/>
                  </a:cubicBezTo>
                  <a:lnTo>
                    <a:pt x="387249" y="55549"/>
                  </a:lnTo>
                  <a:lnTo>
                    <a:pt x="387249" y="40919"/>
                  </a:lnTo>
                  <a:close/>
                  <a:moveTo>
                    <a:pt x="916915" y="5486"/>
                  </a:moveTo>
                  <a:lnTo>
                    <a:pt x="1108939" y="5486"/>
                  </a:lnTo>
                  <a:lnTo>
                    <a:pt x="1108939" y="181279"/>
                  </a:lnTo>
                  <a:cubicBezTo>
                    <a:pt x="1108939" y="189052"/>
                    <a:pt x="1107872" y="195072"/>
                    <a:pt x="1105738" y="199339"/>
                  </a:cubicBezTo>
                  <a:cubicBezTo>
                    <a:pt x="1103605" y="203606"/>
                    <a:pt x="1100138" y="206654"/>
                    <a:pt x="1095337" y="208483"/>
                  </a:cubicBezTo>
                  <a:cubicBezTo>
                    <a:pt x="1090537" y="210312"/>
                    <a:pt x="1083717" y="211607"/>
                    <a:pt x="1074877" y="212369"/>
                  </a:cubicBezTo>
                  <a:lnTo>
                    <a:pt x="1057504" y="213741"/>
                  </a:lnTo>
                  <a:lnTo>
                    <a:pt x="1047217" y="179908"/>
                  </a:lnTo>
                  <a:lnTo>
                    <a:pt x="1062762" y="178308"/>
                  </a:lnTo>
                  <a:cubicBezTo>
                    <a:pt x="1066724" y="178003"/>
                    <a:pt x="1069429" y="177127"/>
                    <a:pt x="1070877" y="175679"/>
                  </a:cubicBezTo>
                  <a:cubicBezTo>
                    <a:pt x="1072325" y="174231"/>
                    <a:pt x="1073049" y="171754"/>
                    <a:pt x="1073049" y="168249"/>
                  </a:cubicBezTo>
                  <a:lnTo>
                    <a:pt x="1073049" y="160477"/>
                  </a:lnTo>
                  <a:lnTo>
                    <a:pt x="1051103" y="171907"/>
                  </a:lnTo>
                  <a:cubicBezTo>
                    <a:pt x="1048207" y="165201"/>
                    <a:pt x="1044626" y="157353"/>
                    <a:pt x="1040359" y="148361"/>
                  </a:cubicBezTo>
                  <a:cubicBezTo>
                    <a:pt x="1032282" y="163906"/>
                    <a:pt x="1022909" y="179070"/>
                    <a:pt x="1012241" y="193852"/>
                  </a:cubicBezTo>
                  <a:lnTo>
                    <a:pt x="985495" y="176707"/>
                  </a:lnTo>
                  <a:cubicBezTo>
                    <a:pt x="991286" y="168325"/>
                    <a:pt x="997153" y="159334"/>
                    <a:pt x="1003097" y="149733"/>
                  </a:cubicBezTo>
                  <a:lnTo>
                    <a:pt x="989610" y="157276"/>
                  </a:lnTo>
                  <a:cubicBezTo>
                    <a:pt x="988695" y="154990"/>
                    <a:pt x="987171" y="151561"/>
                    <a:pt x="985038" y="146989"/>
                  </a:cubicBezTo>
                  <a:cubicBezTo>
                    <a:pt x="977265" y="160705"/>
                    <a:pt x="969493" y="173202"/>
                    <a:pt x="961720" y="184480"/>
                  </a:cubicBezTo>
                  <a:lnTo>
                    <a:pt x="951891" y="177165"/>
                  </a:lnTo>
                  <a:lnTo>
                    <a:pt x="951891" y="212369"/>
                  </a:lnTo>
                  <a:lnTo>
                    <a:pt x="916915" y="212369"/>
                  </a:lnTo>
                  <a:close/>
                  <a:moveTo>
                    <a:pt x="231115" y="5486"/>
                  </a:moveTo>
                  <a:lnTo>
                    <a:pt x="423139" y="5486"/>
                  </a:lnTo>
                  <a:lnTo>
                    <a:pt x="423139" y="181279"/>
                  </a:lnTo>
                  <a:cubicBezTo>
                    <a:pt x="423139" y="189052"/>
                    <a:pt x="422072" y="195072"/>
                    <a:pt x="419938" y="199339"/>
                  </a:cubicBezTo>
                  <a:cubicBezTo>
                    <a:pt x="417805" y="203606"/>
                    <a:pt x="414338" y="206654"/>
                    <a:pt x="409537" y="208483"/>
                  </a:cubicBezTo>
                  <a:cubicBezTo>
                    <a:pt x="404736" y="210312"/>
                    <a:pt x="397917" y="211607"/>
                    <a:pt x="389077" y="212369"/>
                  </a:cubicBezTo>
                  <a:lnTo>
                    <a:pt x="371704" y="213741"/>
                  </a:lnTo>
                  <a:lnTo>
                    <a:pt x="361417" y="179908"/>
                  </a:lnTo>
                  <a:lnTo>
                    <a:pt x="376962" y="178308"/>
                  </a:lnTo>
                  <a:cubicBezTo>
                    <a:pt x="380924" y="178003"/>
                    <a:pt x="383629" y="177127"/>
                    <a:pt x="385077" y="175679"/>
                  </a:cubicBezTo>
                  <a:cubicBezTo>
                    <a:pt x="386525" y="174231"/>
                    <a:pt x="387249" y="171754"/>
                    <a:pt x="387249" y="168249"/>
                  </a:cubicBezTo>
                  <a:lnTo>
                    <a:pt x="387249" y="160477"/>
                  </a:lnTo>
                  <a:lnTo>
                    <a:pt x="365303" y="171907"/>
                  </a:lnTo>
                  <a:cubicBezTo>
                    <a:pt x="362407" y="165201"/>
                    <a:pt x="358826" y="157353"/>
                    <a:pt x="354559" y="148361"/>
                  </a:cubicBezTo>
                  <a:cubicBezTo>
                    <a:pt x="346482" y="163906"/>
                    <a:pt x="337109" y="179070"/>
                    <a:pt x="326441" y="193852"/>
                  </a:cubicBezTo>
                  <a:lnTo>
                    <a:pt x="299695" y="176707"/>
                  </a:lnTo>
                  <a:cubicBezTo>
                    <a:pt x="305486" y="168325"/>
                    <a:pt x="311353" y="159334"/>
                    <a:pt x="317297" y="149733"/>
                  </a:cubicBezTo>
                  <a:lnTo>
                    <a:pt x="303810" y="157276"/>
                  </a:lnTo>
                  <a:cubicBezTo>
                    <a:pt x="302895" y="154990"/>
                    <a:pt x="301371" y="151561"/>
                    <a:pt x="299238" y="146989"/>
                  </a:cubicBezTo>
                  <a:cubicBezTo>
                    <a:pt x="291465" y="160705"/>
                    <a:pt x="283693" y="173202"/>
                    <a:pt x="275920" y="184480"/>
                  </a:cubicBezTo>
                  <a:lnTo>
                    <a:pt x="266091" y="177165"/>
                  </a:lnTo>
                  <a:lnTo>
                    <a:pt x="266091" y="212369"/>
                  </a:lnTo>
                  <a:lnTo>
                    <a:pt x="231115" y="212369"/>
                  </a:lnTo>
                  <a:close/>
                  <a:moveTo>
                    <a:pt x="548869" y="3657"/>
                  </a:moveTo>
                  <a:lnTo>
                    <a:pt x="582016" y="5257"/>
                  </a:lnTo>
                  <a:cubicBezTo>
                    <a:pt x="580797" y="12573"/>
                    <a:pt x="579044" y="20878"/>
                    <a:pt x="576758" y="30175"/>
                  </a:cubicBezTo>
                  <a:lnTo>
                    <a:pt x="596189" y="30175"/>
                  </a:lnTo>
                  <a:lnTo>
                    <a:pt x="591160" y="6400"/>
                  </a:lnTo>
                  <a:lnTo>
                    <a:pt x="624535" y="6400"/>
                  </a:lnTo>
                  <a:lnTo>
                    <a:pt x="628879" y="30175"/>
                  </a:lnTo>
                  <a:lnTo>
                    <a:pt x="654939" y="30175"/>
                  </a:lnTo>
                  <a:lnTo>
                    <a:pt x="654939" y="64236"/>
                  </a:lnTo>
                  <a:lnTo>
                    <a:pt x="623621" y="64236"/>
                  </a:lnTo>
                  <a:lnTo>
                    <a:pt x="623621" y="80695"/>
                  </a:lnTo>
                  <a:lnTo>
                    <a:pt x="651053" y="80695"/>
                  </a:lnTo>
                  <a:lnTo>
                    <a:pt x="651053" y="111099"/>
                  </a:lnTo>
                  <a:lnTo>
                    <a:pt x="623621" y="111099"/>
                  </a:lnTo>
                  <a:lnTo>
                    <a:pt x="623621" y="127787"/>
                  </a:lnTo>
                  <a:lnTo>
                    <a:pt x="651053" y="127787"/>
                  </a:lnTo>
                  <a:lnTo>
                    <a:pt x="651053" y="157962"/>
                  </a:lnTo>
                  <a:lnTo>
                    <a:pt x="623621" y="157962"/>
                  </a:lnTo>
                  <a:lnTo>
                    <a:pt x="623621" y="174421"/>
                  </a:lnTo>
                  <a:lnTo>
                    <a:pt x="659283" y="174421"/>
                  </a:lnTo>
                  <a:lnTo>
                    <a:pt x="659283" y="208711"/>
                  </a:lnTo>
                  <a:lnTo>
                    <a:pt x="538582" y="208711"/>
                  </a:lnTo>
                  <a:lnTo>
                    <a:pt x="538582" y="114985"/>
                  </a:lnTo>
                  <a:cubicBezTo>
                    <a:pt x="534315" y="120929"/>
                    <a:pt x="531952" y="124206"/>
                    <a:pt x="531495" y="124815"/>
                  </a:cubicBezTo>
                  <a:lnTo>
                    <a:pt x="527152" y="110642"/>
                  </a:lnTo>
                  <a:lnTo>
                    <a:pt x="527152" y="193395"/>
                  </a:lnTo>
                  <a:lnTo>
                    <a:pt x="457886" y="193395"/>
                  </a:lnTo>
                  <a:lnTo>
                    <a:pt x="457886" y="16002"/>
                  </a:lnTo>
                  <a:lnTo>
                    <a:pt x="527152" y="16002"/>
                  </a:lnTo>
                  <a:lnTo>
                    <a:pt x="527152" y="71323"/>
                  </a:lnTo>
                  <a:cubicBezTo>
                    <a:pt x="532943" y="59588"/>
                    <a:pt x="537439" y="48615"/>
                    <a:pt x="540639" y="38404"/>
                  </a:cubicBezTo>
                  <a:cubicBezTo>
                    <a:pt x="543840" y="28194"/>
                    <a:pt x="546583" y="16611"/>
                    <a:pt x="548869" y="3657"/>
                  </a:cubicBezTo>
                  <a:close/>
                  <a:moveTo>
                    <a:pt x="1159002" y="0"/>
                  </a:moveTo>
                  <a:lnTo>
                    <a:pt x="1194435" y="914"/>
                  </a:lnTo>
                  <a:lnTo>
                    <a:pt x="1194435" y="52120"/>
                  </a:lnTo>
                  <a:lnTo>
                    <a:pt x="1209980" y="52120"/>
                  </a:lnTo>
                  <a:lnTo>
                    <a:pt x="1209980" y="91211"/>
                  </a:lnTo>
                  <a:lnTo>
                    <a:pt x="1194435" y="91211"/>
                  </a:lnTo>
                  <a:lnTo>
                    <a:pt x="1194435" y="149047"/>
                  </a:lnTo>
                  <a:cubicBezTo>
                    <a:pt x="1202513" y="147523"/>
                    <a:pt x="1207465" y="146532"/>
                    <a:pt x="1209294" y="146075"/>
                  </a:cubicBezTo>
                  <a:lnTo>
                    <a:pt x="1209523" y="161848"/>
                  </a:lnTo>
                  <a:lnTo>
                    <a:pt x="1209752" y="169621"/>
                  </a:lnTo>
                  <a:lnTo>
                    <a:pt x="1220267" y="169621"/>
                  </a:lnTo>
                  <a:lnTo>
                    <a:pt x="1220267" y="29260"/>
                  </a:lnTo>
                  <a:lnTo>
                    <a:pt x="1256386" y="30175"/>
                  </a:lnTo>
                  <a:lnTo>
                    <a:pt x="1256386" y="169621"/>
                  </a:lnTo>
                  <a:lnTo>
                    <a:pt x="1274445" y="169621"/>
                  </a:lnTo>
                  <a:lnTo>
                    <a:pt x="1274445" y="0"/>
                  </a:lnTo>
                  <a:lnTo>
                    <a:pt x="1311250" y="914"/>
                  </a:lnTo>
                  <a:lnTo>
                    <a:pt x="1311250" y="58978"/>
                  </a:lnTo>
                  <a:lnTo>
                    <a:pt x="1338225" y="58978"/>
                  </a:lnTo>
                  <a:lnTo>
                    <a:pt x="1338225" y="98069"/>
                  </a:lnTo>
                  <a:lnTo>
                    <a:pt x="1311250" y="98069"/>
                  </a:lnTo>
                  <a:lnTo>
                    <a:pt x="1311250" y="169621"/>
                  </a:lnTo>
                  <a:lnTo>
                    <a:pt x="1345311" y="169621"/>
                  </a:lnTo>
                  <a:lnTo>
                    <a:pt x="1345311" y="208940"/>
                  </a:lnTo>
                  <a:lnTo>
                    <a:pt x="1198779" y="208940"/>
                  </a:lnTo>
                  <a:lnTo>
                    <a:pt x="1198779" y="186994"/>
                  </a:lnTo>
                  <a:lnTo>
                    <a:pt x="1183920" y="189738"/>
                  </a:lnTo>
                  <a:cubicBezTo>
                    <a:pt x="1177824" y="190957"/>
                    <a:pt x="1170623" y="192328"/>
                    <a:pt x="1162317" y="193852"/>
                  </a:cubicBezTo>
                  <a:cubicBezTo>
                    <a:pt x="1154011" y="195376"/>
                    <a:pt x="1145667" y="196977"/>
                    <a:pt x="1137285" y="198653"/>
                  </a:cubicBezTo>
                  <a:lnTo>
                    <a:pt x="1133170" y="159105"/>
                  </a:lnTo>
                  <a:lnTo>
                    <a:pt x="1139343" y="158191"/>
                  </a:lnTo>
                  <a:cubicBezTo>
                    <a:pt x="1141629" y="157734"/>
                    <a:pt x="1144410" y="157276"/>
                    <a:pt x="1147687" y="156819"/>
                  </a:cubicBezTo>
                  <a:cubicBezTo>
                    <a:pt x="1150963" y="156362"/>
                    <a:pt x="1154735" y="155752"/>
                    <a:pt x="1159002" y="154990"/>
                  </a:cubicBezTo>
                  <a:lnTo>
                    <a:pt x="1159002" y="91211"/>
                  </a:lnTo>
                  <a:lnTo>
                    <a:pt x="1140714" y="91211"/>
                  </a:lnTo>
                  <a:lnTo>
                    <a:pt x="1140714" y="52120"/>
                  </a:lnTo>
                  <a:lnTo>
                    <a:pt x="1159002" y="52120"/>
                  </a:lnTo>
                  <a:close/>
                  <a:moveTo>
                    <a:pt x="71552" y="0"/>
                  </a:moveTo>
                  <a:lnTo>
                    <a:pt x="119558" y="0"/>
                  </a:lnTo>
                  <a:lnTo>
                    <a:pt x="123444" y="14630"/>
                  </a:lnTo>
                  <a:lnTo>
                    <a:pt x="197511" y="14630"/>
                  </a:lnTo>
                  <a:lnTo>
                    <a:pt x="197511" y="69494"/>
                  </a:lnTo>
                  <a:lnTo>
                    <a:pt x="178080" y="69494"/>
                  </a:lnTo>
                  <a:lnTo>
                    <a:pt x="178080" y="125044"/>
                  </a:lnTo>
                  <a:lnTo>
                    <a:pt x="57836" y="125044"/>
                  </a:lnTo>
                  <a:lnTo>
                    <a:pt x="57836" y="136245"/>
                  </a:lnTo>
                  <a:lnTo>
                    <a:pt x="183109" y="136245"/>
                  </a:lnTo>
                  <a:lnTo>
                    <a:pt x="183109" y="209169"/>
                  </a:lnTo>
                  <a:lnTo>
                    <a:pt x="16002" y="209169"/>
                  </a:lnTo>
                  <a:lnTo>
                    <a:pt x="16002" y="69494"/>
                  </a:lnTo>
                  <a:lnTo>
                    <a:pt x="0" y="69494"/>
                  </a:lnTo>
                  <a:lnTo>
                    <a:pt x="0" y="14630"/>
                  </a:lnTo>
                  <a:lnTo>
                    <a:pt x="75895" y="14630"/>
                  </a:lnTo>
                  <a:close/>
                </a:path>
              </a:pathLst>
            </a:custGeom>
            <a:solidFill>
              <a:schemeClr val="bg1"/>
            </a:solid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grpSp>
    </p:spTree>
    <p:extLst>
      <p:ext uri="{BB962C8B-B14F-4D97-AF65-F5344CB8AC3E}">
        <p14:creationId xmlns:p14="http://schemas.microsoft.com/office/powerpoint/2010/main" val="31940325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2"/>
            </a:gs>
            <a:gs pos="100000">
              <a:schemeClr val="accent3">
                <a:lumMod val="75000"/>
              </a:schemeClr>
            </a:gs>
          </a:gsLst>
          <a:path path="circle">
            <a:fillToRect l="50000" t="50000" r="50000" b="50000"/>
          </a:path>
          <a:tileRect/>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2937711"/>
      </p:ext>
    </p:extLst>
  </p:cSld>
  <p:clrMap bg1="lt1" tx1="dk1" bg2="lt2" tx2="dk2" accent1="accent1" accent2="accent2" accent3="accent3" accent4="accent4" accent5="accent5" accent6="accent6" hlink="hlink" folHlink="folHlink"/>
  <p:sldLayoutIdLst>
    <p:sldLayoutId id="2147483779" r:id="rId1"/>
    <p:sldLayoutId id="2147483784" r:id="rId2"/>
    <p:sldLayoutId id="2147483713" r:id="rId3"/>
    <p:sldLayoutId id="2147483778" r:id="rId4"/>
  </p:sldLayoutIdLst>
  <p:hf hdr="0" ftr="0" dt="0"/>
  <p:txStyles>
    <p:title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userDrawn="1">
          <p15:clr>
            <a:srgbClr val="F26B43"/>
          </p15:clr>
        </p15:guide>
        <p15:guide id="2" orient="horz" pos="2160" userDrawn="1">
          <p15:clr>
            <a:srgbClr val="F26B43"/>
          </p15:clr>
        </p15:guide>
        <p15:guide id="3" pos="415" userDrawn="1">
          <p15:clr>
            <a:srgbClr val="F26B43"/>
          </p15:clr>
        </p15:guide>
        <p15:guide id="4" pos="7265" userDrawn="1">
          <p15:clr>
            <a:srgbClr val="F26B43"/>
          </p15:clr>
        </p15:guide>
        <p15:guide id="5" orient="horz" pos="3929" userDrawn="1">
          <p15:clr>
            <a:srgbClr val="F26B43"/>
          </p15:clr>
        </p15:guide>
        <p15:guide id="6" orient="horz" pos="3861" userDrawn="1">
          <p15:clr>
            <a:srgbClr val="F26B43"/>
          </p15:clr>
        </p15:guide>
        <p15:guide id="7" orient="horz" pos="640" userDrawn="1">
          <p15:clr>
            <a:srgbClr val="F26B43"/>
          </p15:clr>
        </p15:guide>
        <p15:guide id="8" orient="horz" pos="709" userDrawn="1">
          <p15:clr>
            <a:srgbClr val="F26B43"/>
          </p15:clr>
        </p15:guide>
        <p15:guide id="9" pos="1164" userDrawn="1">
          <p15:clr>
            <a:srgbClr val="F26B43"/>
          </p15:clr>
        </p15:guide>
        <p15:guide id="10" pos="656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54E779C-E9BA-4433-B1FC-825D32AF83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8BE9D9F-82C8-4869-8FB2-E8ACB256BF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43255C2-8794-4677-A58E-4381F79494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26809C-3E80-4225-A4C1-1DE2DC9F1A72}" type="datetimeFigureOut">
              <a:rPr lang="zh-CN" altLang="en-US" smtClean="0"/>
              <a:t>2023/3/8</a:t>
            </a:fld>
            <a:endParaRPr lang="zh-CN" altLang="en-US"/>
          </a:p>
        </p:txBody>
      </p:sp>
      <p:sp>
        <p:nvSpPr>
          <p:cNvPr id="5" name="页脚占位符 4">
            <a:extLst>
              <a:ext uri="{FF2B5EF4-FFF2-40B4-BE49-F238E27FC236}">
                <a16:creationId xmlns:a16="http://schemas.microsoft.com/office/drawing/2014/main" id="{1B627E2D-35C5-46D1-85CF-89C69B011F0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72D4ED7-6EAB-4C83-B1CA-4E23EDE081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668298-5B77-4A81-B9FA-BED496B2309C}" type="slidenum">
              <a:rPr lang="zh-CN" altLang="en-US" smtClean="0"/>
              <a:t>‹#›</a:t>
            </a:fld>
            <a:endParaRPr lang="zh-CN" altLang="en-US"/>
          </a:p>
        </p:txBody>
      </p:sp>
    </p:spTree>
    <p:extLst>
      <p:ext uri="{BB962C8B-B14F-4D97-AF65-F5344CB8AC3E}">
        <p14:creationId xmlns:p14="http://schemas.microsoft.com/office/powerpoint/2010/main" val="465030793"/>
      </p:ext>
    </p:extLst>
  </p:cSld>
  <p:clrMap bg1="lt1" tx1="dk1" bg2="lt2" tx2="dk2" accent1="accent1" accent2="accent2" accent3="accent3" accent4="accent4" accent5="accent5" accent6="accent6" hlink="hlink" folHlink="folHlink"/>
  <p:sldLayoutIdLst>
    <p:sldLayoutId id="2147483786" r:id="rId1"/>
    <p:sldLayoutId id="2147483787" r:id="rId2"/>
    <p:sldLayoutId id="2147483788"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7.sv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15.png"/><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2.jp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www.51pptmoban.com/" TargetMode="Externa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tags" Target="../tags/tag14.xml"/><Relationship Id="rId13" Type="http://schemas.openxmlformats.org/officeDocument/2006/relationships/tags" Target="../tags/tag19.xml"/><Relationship Id="rId3" Type="http://schemas.openxmlformats.org/officeDocument/2006/relationships/tags" Target="../tags/tag9.xml"/><Relationship Id="rId7" Type="http://schemas.openxmlformats.org/officeDocument/2006/relationships/tags" Target="../tags/tag13.xml"/><Relationship Id="rId12" Type="http://schemas.openxmlformats.org/officeDocument/2006/relationships/tags" Target="../tags/tag18.xml"/><Relationship Id="rId17" Type="http://schemas.openxmlformats.org/officeDocument/2006/relationships/slideLayout" Target="../slideLayouts/slideLayout4.xml"/><Relationship Id="rId2" Type="http://schemas.openxmlformats.org/officeDocument/2006/relationships/tags" Target="../tags/tag8.xml"/><Relationship Id="rId16" Type="http://schemas.openxmlformats.org/officeDocument/2006/relationships/tags" Target="../tags/tag22.xml"/><Relationship Id="rId1" Type="http://schemas.openxmlformats.org/officeDocument/2006/relationships/tags" Target="../tags/tag7.xml"/><Relationship Id="rId6" Type="http://schemas.openxmlformats.org/officeDocument/2006/relationships/tags" Target="../tags/tag12.xml"/><Relationship Id="rId11" Type="http://schemas.openxmlformats.org/officeDocument/2006/relationships/tags" Target="../tags/tag17.xml"/><Relationship Id="rId5" Type="http://schemas.openxmlformats.org/officeDocument/2006/relationships/tags" Target="../tags/tag11.xml"/><Relationship Id="rId15" Type="http://schemas.openxmlformats.org/officeDocument/2006/relationships/tags" Target="../tags/tag21.xml"/><Relationship Id="rId10" Type="http://schemas.openxmlformats.org/officeDocument/2006/relationships/tags" Target="../tags/tag16.xml"/><Relationship Id="rId4" Type="http://schemas.openxmlformats.org/officeDocument/2006/relationships/tags" Target="../tags/tag10.xml"/><Relationship Id="rId9" Type="http://schemas.openxmlformats.org/officeDocument/2006/relationships/tags" Target="../tags/tag15.xml"/><Relationship Id="rId14" Type="http://schemas.openxmlformats.org/officeDocument/2006/relationships/tags" Target="../tags/tag20.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jpeg"/><Relationship Id="rId1" Type="http://schemas.openxmlformats.org/officeDocument/2006/relationships/slideLayout" Target="../slideLayouts/slideLayout4.xml"/><Relationship Id="rId6" Type="http://schemas.openxmlformats.org/officeDocument/2006/relationships/image" Target="../media/image8.svg"/><Relationship Id="rId5" Type="http://schemas.openxmlformats.org/officeDocument/2006/relationships/image" Target="../media/image7.png"/><Relationship Id="rId10" Type="http://schemas.openxmlformats.org/officeDocument/2006/relationships/image" Target="../media/image12.svg"/><Relationship Id="rId4" Type="http://schemas.openxmlformats.org/officeDocument/2006/relationships/image" Target="../media/image6.svg"/><Relationship Id="rId9" Type="http://schemas.openxmlformats.org/officeDocument/2006/relationships/image" Target="../media/image1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F1F8E6CA-6283-9638-9F53-78789BA6762C}"/>
              </a:ext>
            </a:extLst>
          </p:cNvPr>
          <p:cNvGrpSpPr/>
          <p:nvPr/>
        </p:nvGrpSpPr>
        <p:grpSpPr>
          <a:xfrm>
            <a:off x="3519638" y="1381022"/>
            <a:ext cx="5152724" cy="3249188"/>
            <a:chOff x="2370142" y="1476272"/>
            <a:chExt cx="4453998" cy="3249188"/>
          </a:xfrm>
        </p:grpSpPr>
        <p:sp>
          <p:nvSpPr>
            <p:cNvPr id="23" name="文本框 22">
              <a:extLst>
                <a:ext uri="{FF2B5EF4-FFF2-40B4-BE49-F238E27FC236}">
                  <a16:creationId xmlns:a16="http://schemas.microsoft.com/office/drawing/2014/main" id="{38CD7B33-91BF-091D-AAE9-0FA8FF56D132}"/>
                </a:ext>
              </a:extLst>
            </p:cNvPr>
            <p:cNvSpPr txBox="1"/>
            <p:nvPr/>
          </p:nvSpPr>
          <p:spPr>
            <a:xfrm>
              <a:off x="2370142" y="4340593"/>
              <a:ext cx="3959225" cy="377411"/>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汇报人：总经理</a:t>
              </a:r>
            </a:p>
          </p:txBody>
        </p:sp>
        <p:grpSp>
          <p:nvGrpSpPr>
            <p:cNvPr id="25" name="组合 24">
              <a:extLst>
                <a:ext uri="{FF2B5EF4-FFF2-40B4-BE49-F238E27FC236}">
                  <a16:creationId xmlns:a16="http://schemas.microsoft.com/office/drawing/2014/main" id="{D141E526-A272-E01A-4260-2EDDDE504BA1}"/>
                </a:ext>
              </a:extLst>
            </p:cNvPr>
            <p:cNvGrpSpPr/>
            <p:nvPr/>
          </p:nvGrpSpPr>
          <p:grpSpPr>
            <a:xfrm>
              <a:off x="2370142" y="1476272"/>
              <a:ext cx="4453998" cy="3249188"/>
              <a:chOff x="4326903" y="1193466"/>
              <a:chExt cx="4453998" cy="3249188"/>
            </a:xfrm>
          </p:grpSpPr>
          <p:sp>
            <p:nvSpPr>
              <p:cNvPr id="21" name="文本框 20">
                <a:extLst>
                  <a:ext uri="{FF2B5EF4-FFF2-40B4-BE49-F238E27FC236}">
                    <a16:creationId xmlns:a16="http://schemas.microsoft.com/office/drawing/2014/main" id="{B0D7FCE8-EBFB-E137-1E52-05C6D25F600B}"/>
                  </a:ext>
                </a:extLst>
              </p:cNvPr>
              <p:cNvSpPr txBox="1"/>
              <p:nvPr/>
            </p:nvSpPr>
            <p:spPr>
              <a:xfrm>
                <a:off x="4326903" y="1193466"/>
                <a:ext cx="4453998" cy="1744645"/>
              </a:xfrm>
              <a:prstGeom prst="rect">
                <a:avLst/>
              </a:prstGeom>
              <a:noFill/>
            </p:spPr>
            <p:txBody>
              <a:bodyPr wrap="square">
                <a:spAutoFit/>
              </a:bodyPr>
              <a:lstStyle>
                <a:defPPr>
                  <a:defRPr lang="zh-CN"/>
                </a:defPPr>
                <a:lvl1pPr marR="0" lvl="0" indent="0" algn="dist" fontAlgn="auto">
                  <a:lnSpc>
                    <a:spcPct val="150000"/>
                  </a:lnSpc>
                  <a:spcBef>
                    <a:spcPts val="0"/>
                  </a:spcBef>
                  <a:spcAft>
                    <a:spcPts val="0"/>
                  </a:spcAft>
                  <a:buClrTx/>
                  <a:buSzTx/>
                  <a:buFontTx/>
                  <a:buNone/>
                  <a:tabLst/>
                  <a:defRPr sz="8000" b="1">
                    <a:solidFill>
                      <a:schemeClr val="accent4"/>
                    </a:solidFill>
                    <a:effectLst>
                      <a:glow rad="101600">
                        <a:schemeClr val="accent4">
                          <a:alpha val="20000"/>
                        </a:schemeClr>
                      </a:glow>
                    </a:effectLst>
                    <a:latin typeface="+mj-ea"/>
                    <a:ea typeface="+mj-ea"/>
                    <a:cs typeface="+mn-ea"/>
                  </a:defRPr>
                </a:lvl1pPr>
              </a:lstStyle>
              <a:p>
                <a:r>
                  <a:rPr lang="zh-CN" altLang="en-US" dirty="0">
                    <a:solidFill>
                      <a:schemeClr val="bg1"/>
                    </a:solidFill>
                    <a:effectLst/>
                    <a:sym typeface="+mn-lt"/>
                  </a:rPr>
                  <a:t>项目介绍</a:t>
                </a:r>
                <a:endParaRPr lang="en-US" altLang="zh-CN" dirty="0">
                  <a:solidFill>
                    <a:schemeClr val="bg1"/>
                  </a:solidFill>
                  <a:effectLst/>
                  <a:sym typeface="+mn-lt"/>
                </a:endParaRPr>
              </a:p>
            </p:txBody>
          </p:sp>
          <p:sp>
            <p:nvSpPr>
              <p:cNvPr id="22" name="文本框 21">
                <a:extLst>
                  <a:ext uri="{FF2B5EF4-FFF2-40B4-BE49-F238E27FC236}">
                    <a16:creationId xmlns:a16="http://schemas.microsoft.com/office/drawing/2014/main" id="{D5A137DE-81C0-2930-9902-99864ADAEBAB}"/>
                  </a:ext>
                </a:extLst>
              </p:cNvPr>
              <p:cNvSpPr txBox="1"/>
              <p:nvPr/>
            </p:nvSpPr>
            <p:spPr>
              <a:xfrm>
                <a:off x="4326903" y="2935108"/>
                <a:ext cx="4453997" cy="835357"/>
              </a:xfrm>
              <a:prstGeom prst="rect">
                <a:avLst/>
              </a:prstGeom>
              <a:noFill/>
            </p:spPr>
            <p:txBody>
              <a:bodyPr wrap="square">
                <a:spAutoFit/>
              </a:bodyPr>
              <a:lstStyle/>
              <a:p>
                <a:pPr marL="0" marR="0" lvl="0" indent="0" algn="dist" defTabSz="914400" rtl="0" eaLnBrk="1" fontAlgn="auto" latinLnBrk="0" hangingPunct="1">
                  <a:lnSpc>
                    <a:spcPct val="15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white"/>
                    </a:solidFill>
                    <a:effectLst/>
                    <a:uLnTx/>
                    <a:uFillTx/>
                    <a:latin typeface="+mj-ea"/>
                    <a:ea typeface="+mj-ea"/>
                    <a:cs typeface="+mn-ea"/>
                    <a:sym typeface="+mn-lt"/>
                  </a:rPr>
                  <a:t>远洋招标活动策划方案</a:t>
                </a:r>
              </a:p>
            </p:txBody>
          </p:sp>
          <p:sp>
            <p:nvSpPr>
              <p:cNvPr id="24" name="文本框 23">
                <a:extLst>
                  <a:ext uri="{FF2B5EF4-FFF2-40B4-BE49-F238E27FC236}">
                    <a16:creationId xmlns:a16="http://schemas.microsoft.com/office/drawing/2014/main" id="{AA496427-A753-9E35-9D4F-AB7494E6F226}"/>
                  </a:ext>
                </a:extLst>
              </p:cNvPr>
              <p:cNvSpPr txBox="1"/>
              <p:nvPr/>
            </p:nvSpPr>
            <p:spPr>
              <a:xfrm>
                <a:off x="6553903" y="4062037"/>
                <a:ext cx="2226998" cy="380617"/>
              </a:xfrm>
              <a:prstGeom prst="rect">
                <a:avLst/>
              </a:prstGeom>
              <a:noFill/>
            </p:spPr>
            <p:txBody>
              <a:bodyPr wrap="square">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汇报地点：招商活动中心</a:t>
                </a:r>
              </a:p>
            </p:txBody>
          </p:sp>
        </p:grpSp>
      </p:grpSp>
    </p:spTree>
    <p:extLst>
      <p:ext uri="{BB962C8B-B14F-4D97-AF65-F5344CB8AC3E}">
        <p14:creationId xmlns:p14="http://schemas.microsoft.com/office/powerpoint/2010/main" val="29662748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圆角 28">
            <a:extLst>
              <a:ext uri="{FF2B5EF4-FFF2-40B4-BE49-F238E27FC236}">
                <a16:creationId xmlns:a16="http://schemas.microsoft.com/office/drawing/2014/main" id="{1214CEEB-2CA3-4CD0-8F5B-993ED873625E}"/>
              </a:ext>
            </a:extLst>
          </p:cNvPr>
          <p:cNvSpPr/>
          <p:nvPr/>
        </p:nvSpPr>
        <p:spPr>
          <a:xfrm>
            <a:off x="746025" y="3626457"/>
            <a:ext cx="5193055" cy="2017542"/>
          </a:xfrm>
          <a:prstGeom prst="roundRect">
            <a:avLst>
              <a:gd name="adj" fmla="val 10472"/>
            </a:avLst>
          </a:prstGeom>
          <a:solidFill>
            <a:schemeClr val="bg1"/>
          </a:solidFill>
          <a:ln>
            <a:noFill/>
          </a:ln>
          <a:effectLst>
            <a:outerShdw blurRad="50800" dist="38100" algn="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uLnTx/>
                <a:uFillTx/>
                <a:cs typeface="+mn-ea"/>
                <a:sym typeface="+mn-lt"/>
              </a:rPr>
              <a:t>v</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30" name="矩形: 圆角 29">
            <a:extLst>
              <a:ext uri="{FF2B5EF4-FFF2-40B4-BE49-F238E27FC236}">
                <a16:creationId xmlns:a16="http://schemas.microsoft.com/office/drawing/2014/main" id="{2E2C7D49-F844-485C-98A0-F416000F5547}"/>
              </a:ext>
            </a:extLst>
          </p:cNvPr>
          <p:cNvSpPr/>
          <p:nvPr/>
        </p:nvSpPr>
        <p:spPr>
          <a:xfrm>
            <a:off x="6277825" y="3626457"/>
            <a:ext cx="5193055" cy="2017542"/>
          </a:xfrm>
          <a:prstGeom prst="roundRect">
            <a:avLst>
              <a:gd name="adj" fmla="val 10472"/>
            </a:avLst>
          </a:prstGeom>
          <a:solidFill>
            <a:schemeClr val="bg1"/>
          </a:solidFill>
          <a:ln>
            <a:noFill/>
          </a:ln>
          <a:effectLst>
            <a:outerShdw blurRad="50800" dist="38100" algn="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uLnTx/>
                <a:uFillTx/>
                <a:cs typeface="+mn-ea"/>
                <a:sym typeface="+mn-lt"/>
              </a:rPr>
              <a:t>v</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31" name="矩形: 圆角 30">
            <a:extLst>
              <a:ext uri="{FF2B5EF4-FFF2-40B4-BE49-F238E27FC236}">
                <a16:creationId xmlns:a16="http://schemas.microsoft.com/office/drawing/2014/main" id="{2A1FE5A2-8E06-4718-8F58-A1762CDCF49C}"/>
              </a:ext>
            </a:extLst>
          </p:cNvPr>
          <p:cNvSpPr/>
          <p:nvPr/>
        </p:nvSpPr>
        <p:spPr>
          <a:xfrm>
            <a:off x="6277825" y="1344327"/>
            <a:ext cx="5193055" cy="2017542"/>
          </a:xfrm>
          <a:prstGeom prst="roundRect">
            <a:avLst>
              <a:gd name="adj" fmla="val 10472"/>
            </a:avLst>
          </a:prstGeom>
          <a:solidFill>
            <a:schemeClr val="bg1"/>
          </a:solidFill>
          <a:ln>
            <a:noFill/>
          </a:ln>
          <a:effectLst>
            <a:outerShdw blurRad="50800" dist="38100" algn="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uLnTx/>
                <a:uFillTx/>
                <a:cs typeface="+mn-ea"/>
                <a:sym typeface="+mn-lt"/>
              </a:rPr>
              <a:t>v</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28" name="矩形: 圆角 27">
            <a:extLst>
              <a:ext uri="{FF2B5EF4-FFF2-40B4-BE49-F238E27FC236}">
                <a16:creationId xmlns:a16="http://schemas.microsoft.com/office/drawing/2014/main" id="{A47CBE1C-39AE-4BAB-B526-0EB7CF1F1F09}"/>
              </a:ext>
            </a:extLst>
          </p:cNvPr>
          <p:cNvSpPr/>
          <p:nvPr/>
        </p:nvSpPr>
        <p:spPr>
          <a:xfrm>
            <a:off x="746025" y="1341674"/>
            <a:ext cx="5193055" cy="2017542"/>
          </a:xfrm>
          <a:prstGeom prst="roundRect">
            <a:avLst>
              <a:gd name="adj" fmla="val 10472"/>
            </a:avLst>
          </a:prstGeom>
          <a:solidFill>
            <a:schemeClr val="bg1"/>
          </a:solidFill>
          <a:ln>
            <a:noFill/>
          </a:ln>
          <a:effectLst>
            <a:outerShdw blurRad="50800" dist="38100" algn="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uLnTx/>
                <a:uFillTx/>
                <a:cs typeface="+mn-ea"/>
                <a:sym typeface="+mn-lt"/>
              </a:rPr>
              <a:t>v</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6" name="文本框 5">
            <a:extLst>
              <a:ext uri="{FF2B5EF4-FFF2-40B4-BE49-F238E27FC236}">
                <a16:creationId xmlns:a16="http://schemas.microsoft.com/office/drawing/2014/main" id="{2413A73A-3121-3181-327F-096191B71391}"/>
              </a:ext>
            </a:extLst>
          </p:cNvPr>
          <p:cNvSpPr txBox="1"/>
          <p:nvPr/>
        </p:nvSpPr>
        <p:spPr>
          <a:xfrm>
            <a:off x="9527629" y="1578473"/>
            <a:ext cx="1712147" cy="400110"/>
          </a:xfrm>
          <a:prstGeom prst="rect">
            <a:avLst/>
          </a:prstGeom>
          <a:noFill/>
        </p:spPr>
        <p:txBody>
          <a:bodyPr wrap="square" rtlCol="0">
            <a:spAutoFit/>
          </a:bodyPr>
          <a:lstStyle>
            <a:defPPr>
              <a:defRPr lang="zh-CN"/>
            </a:defPPr>
            <a:lvl1pPr>
              <a:defRPr sz="2000" b="1">
                <a:gradFill>
                  <a:gsLst>
                    <a:gs pos="7000">
                      <a:schemeClr val="accent1"/>
                    </a:gs>
                    <a:gs pos="99000">
                      <a:schemeClr val="accent1">
                        <a:lumMod val="50000"/>
                      </a:schemeClr>
                    </a:gs>
                  </a:gsLst>
                  <a:path path="circle">
                    <a:fillToRect r="100000" b="100000"/>
                  </a:path>
                </a:gradFill>
                <a:latin typeface="+mj-lt"/>
                <a:ea typeface="+mj-ea"/>
              </a:defRPr>
            </a:lvl1pPr>
          </a:lstStyle>
          <a:p>
            <a:r>
              <a:rPr lang="en-US" altLang="zh-CN" sz="1400" b="0" dirty="0"/>
              <a:t>INFERIOR</a:t>
            </a:r>
            <a:r>
              <a:rPr lang="en-US" altLang="zh-CN" dirty="0"/>
              <a:t>/</a:t>
            </a:r>
            <a:r>
              <a:rPr lang="zh-CN" altLang="en-US" dirty="0"/>
              <a:t>劣势</a:t>
            </a:r>
            <a:endParaRPr lang="en-US" altLang="zh-CN" dirty="0"/>
          </a:p>
        </p:txBody>
      </p:sp>
      <p:grpSp>
        <p:nvGrpSpPr>
          <p:cNvPr id="4" name="组合 3">
            <a:extLst>
              <a:ext uri="{FF2B5EF4-FFF2-40B4-BE49-F238E27FC236}">
                <a16:creationId xmlns:a16="http://schemas.microsoft.com/office/drawing/2014/main" id="{A1F2D390-E393-D701-F896-7083B9FF9203}"/>
              </a:ext>
            </a:extLst>
          </p:cNvPr>
          <p:cNvGrpSpPr/>
          <p:nvPr/>
        </p:nvGrpSpPr>
        <p:grpSpPr>
          <a:xfrm>
            <a:off x="6730674" y="3931535"/>
            <a:ext cx="4466110" cy="1862049"/>
            <a:chOff x="6634427" y="3944546"/>
            <a:chExt cx="4667814" cy="1945450"/>
          </a:xfrm>
        </p:grpSpPr>
        <p:sp>
          <p:nvSpPr>
            <p:cNvPr id="71" name="文本框 70">
              <a:extLst>
                <a:ext uri="{FF2B5EF4-FFF2-40B4-BE49-F238E27FC236}">
                  <a16:creationId xmlns:a16="http://schemas.microsoft.com/office/drawing/2014/main" id="{4DD6457E-9073-49B0-8398-950D167EE937}"/>
                </a:ext>
              </a:extLst>
            </p:cNvPr>
            <p:cNvSpPr txBox="1"/>
            <p:nvPr/>
          </p:nvSpPr>
          <p:spPr>
            <a:xfrm>
              <a:off x="6634427" y="3944546"/>
              <a:ext cx="774700" cy="1945450"/>
            </a:xfrm>
            <a:prstGeom prst="rect">
              <a:avLst/>
            </a:prstGeom>
            <a:noFill/>
            <a:ln>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500" b="1" i="0" u="none" strike="noStrike" kern="1200" cap="none" spc="0" normalizeH="0" baseline="0" noProof="0" dirty="0">
                  <a:ln>
                    <a:solidFill>
                      <a:schemeClr val="accent3"/>
                    </a:solidFill>
                    <a:prstDash val="sysDot"/>
                  </a:ln>
                  <a:noFill/>
                  <a:effectLst/>
                  <a:uLnTx/>
                  <a:uFillTx/>
                  <a:latin typeface="Arial"/>
                  <a:ea typeface="微软雅黑"/>
                  <a:cs typeface="+mn-cs"/>
                </a:rPr>
                <a:t>T</a:t>
              </a:r>
              <a:endParaRPr kumimoji="0" lang="zh-CN" altLang="en-US" sz="11500" b="0" i="0" u="none" strike="noStrike" kern="1200" cap="none" spc="0" normalizeH="0" baseline="0" noProof="0" dirty="0">
                <a:ln>
                  <a:solidFill>
                    <a:schemeClr val="accent3"/>
                  </a:solidFill>
                  <a:prstDash val="sysDot"/>
                </a:ln>
                <a:noFill/>
                <a:effectLst/>
                <a:uLnTx/>
                <a:uFillTx/>
                <a:latin typeface="Arial"/>
                <a:ea typeface="微软雅黑"/>
                <a:cs typeface="+mn-cs"/>
              </a:endParaRPr>
            </a:p>
          </p:txBody>
        </p:sp>
        <p:sp>
          <p:nvSpPr>
            <p:cNvPr id="42" name="文本框 41">
              <a:extLst>
                <a:ext uri="{FF2B5EF4-FFF2-40B4-BE49-F238E27FC236}">
                  <a16:creationId xmlns:a16="http://schemas.microsoft.com/office/drawing/2014/main" id="{480FA49A-65BC-4B84-BCF4-D75F539D9DD7}"/>
                </a:ext>
              </a:extLst>
            </p:cNvPr>
            <p:cNvSpPr txBox="1"/>
            <p:nvPr/>
          </p:nvSpPr>
          <p:spPr>
            <a:xfrm>
              <a:off x="8091543" y="4437230"/>
              <a:ext cx="3210698" cy="1073414"/>
            </a:xfrm>
            <a:prstGeom prst="rect">
              <a:avLst/>
            </a:prstGeom>
            <a:noFill/>
          </p:spPr>
          <p:txBody>
            <a:bodyPr wrap="square" rtlCol="0">
              <a:spAutoFit/>
            </a:bodyPr>
            <a:lstStyle>
              <a:defPPr>
                <a:defRPr lang="zh-CN"/>
              </a:defPPr>
              <a:lvl1pPr marR="0" lvl="0" indent="0" fontAlgn="auto">
                <a:lnSpc>
                  <a:spcPct val="150000"/>
                </a:lnSpc>
                <a:spcBef>
                  <a:spcPts val="0"/>
                </a:spcBef>
                <a:spcAft>
                  <a:spcPts val="0"/>
                </a:spcAft>
                <a:buClrTx/>
                <a:buSzTx/>
                <a:buFontTx/>
                <a:buNone/>
                <a:tabLst/>
                <a:defRPr kumimoji="0" sz="1400" b="0" i="0" u="none" strike="noStrike" cap="none" spc="0" normalizeH="0" baseline="0">
                  <a:ln>
                    <a:noFill/>
                  </a:ln>
                  <a:solidFill>
                    <a:schemeClr val="bg2">
                      <a:lumMod val="25000"/>
                    </a:schemeClr>
                  </a:solidFill>
                  <a:effectLst/>
                  <a:uLnTx/>
                  <a:uFillTx/>
                  <a:latin typeface="思源黑体 CN Regular"/>
                </a:defRPr>
              </a:lvl1pPr>
            </a:lstStyle>
            <a:p>
              <a:pPr algn="r"/>
              <a:r>
                <a:rPr lang="zh-CN" altLang="en-US" dirty="0"/>
                <a:t>请在此处输入威胁请在此处输入威胁请在此处输入威胁请在此处输入威胁请在此处输入威胁请在此处输入威胁</a:t>
              </a:r>
              <a:endParaRPr lang="en-US" altLang="zh-CN" dirty="0"/>
            </a:p>
          </p:txBody>
        </p:sp>
      </p:grpSp>
      <p:sp>
        <p:nvSpPr>
          <p:cNvPr id="94" name="文本框 93">
            <a:extLst>
              <a:ext uri="{FF2B5EF4-FFF2-40B4-BE49-F238E27FC236}">
                <a16:creationId xmlns:a16="http://schemas.microsoft.com/office/drawing/2014/main" id="{143DE444-F8AA-4174-9220-F7878AC09C07}"/>
              </a:ext>
            </a:extLst>
          </p:cNvPr>
          <p:cNvSpPr txBox="1"/>
          <p:nvPr/>
        </p:nvSpPr>
        <p:spPr>
          <a:xfrm>
            <a:off x="9700853" y="3895807"/>
            <a:ext cx="1538923" cy="400110"/>
          </a:xfrm>
          <a:prstGeom prst="rect">
            <a:avLst/>
          </a:prstGeom>
          <a:noFill/>
        </p:spPr>
        <p:txBody>
          <a:bodyPr wrap="square" rtlCol="0">
            <a:spAutoFit/>
          </a:bodyPr>
          <a:lstStyle>
            <a:defPPr>
              <a:defRPr lang="zh-CN"/>
            </a:defPPr>
            <a:lvl1pPr>
              <a:defRPr sz="2000" b="1">
                <a:gradFill>
                  <a:gsLst>
                    <a:gs pos="7000">
                      <a:schemeClr val="accent1"/>
                    </a:gs>
                    <a:gs pos="99000">
                      <a:schemeClr val="accent1">
                        <a:lumMod val="50000"/>
                      </a:schemeClr>
                    </a:gs>
                  </a:gsLst>
                  <a:path path="circle">
                    <a:fillToRect r="100000" b="100000"/>
                  </a:path>
                </a:gradFill>
                <a:latin typeface="+mj-lt"/>
                <a:ea typeface="+mj-ea"/>
              </a:defRPr>
            </a:lvl1pPr>
          </a:lstStyle>
          <a:p>
            <a:r>
              <a:rPr lang="en-US" altLang="zh-CN" sz="1400" b="0" dirty="0"/>
              <a:t>THREAT</a:t>
            </a:r>
            <a:r>
              <a:rPr lang="en-US" altLang="zh-CN" dirty="0"/>
              <a:t>/</a:t>
            </a:r>
            <a:r>
              <a:rPr lang="zh-CN" altLang="en-US" dirty="0"/>
              <a:t>威胁</a:t>
            </a:r>
            <a:endParaRPr lang="en-US" altLang="zh-CN" dirty="0"/>
          </a:p>
        </p:txBody>
      </p:sp>
      <p:grpSp>
        <p:nvGrpSpPr>
          <p:cNvPr id="5" name="组合 4">
            <a:extLst>
              <a:ext uri="{FF2B5EF4-FFF2-40B4-BE49-F238E27FC236}">
                <a16:creationId xmlns:a16="http://schemas.microsoft.com/office/drawing/2014/main" id="{8EFD5D3B-428B-89DA-5E9C-CBB544D12831}"/>
              </a:ext>
            </a:extLst>
          </p:cNvPr>
          <p:cNvGrpSpPr/>
          <p:nvPr/>
        </p:nvGrpSpPr>
        <p:grpSpPr>
          <a:xfrm>
            <a:off x="6628481" y="1681923"/>
            <a:ext cx="4568305" cy="1569660"/>
            <a:chOff x="6527618" y="1696565"/>
            <a:chExt cx="4774624" cy="1639965"/>
          </a:xfrm>
        </p:grpSpPr>
        <p:sp>
          <p:nvSpPr>
            <p:cNvPr id="69" name="文本框 68">
              <a:extLst>
                <a:ext uri="{FF2B5EF4-FFF2-40B4-BE49-F238E27FC236}">
                  <a16:creationId xmlns:a16="http://schemas.microsoft.com/office/drawing/2014/main" id="{398854D3-4777-4A87-8B80-AB01F59527F0}"/>
                </a:ext>
              </a:extLst>
            </p:cNvPr>
            <p:cNvSpPr txBox="1"/>
            <p:nvPr/>
          </p:nvSpPr>
          <p:spPr>
            <a:xfrm>
              <a:off x="6527618" y="1696565"/>
              <a:ext cx="774700" cy="1639965"/>
            </a:xfrm>
            <a:prstGeom prst="rect">
              <a:avLst/>
            </a:prstGeom>
            <a:noFill/>
            <a:ln>
              <a:noFill/>
            </a:ln>
          </p:spPr>
          <p:txBody>
            <a:bodyPr wrap="square">
              <a:spAutoFit/>
            </a:bodyPr>
            <a:lstStyle>
              <a:defPPr>
                <a:defRPr lang="zh-CN"/>
              </a:defPPr>
              <a:lvl1pPr>
                <a:defRPr sz="4800" b="1">
                  <a:solidFill>
                    <a:schemeClr val="accent1"/>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9600" b="1" i="0" u="none" strike="noStrike" kern="1200" cap="none" spc="0" normalizeH="0" baseline="0" noProof="0" dirty="0">
                  <a:ln>
                    <a:solidFill>
                      <a:schemeClr val="accent3"/>
                    </a:solidFill>
                    <a:prstDash val="sysDot"/>
                  </a:ln>
                  <a:noFill/>
                  <a:effectLst/>
                  <a:uLnTx/>
                  <a:uFillTx/>
                  <a:latin typeface="Arial"/>
                  <a:ea typeface="微软雅黑"/>
                  <a:cs typeface="+mn-cs"/>
                </a:rPr>
                <a:t>W</a:t>
              </a:r>
              <a:endParaRPr kumimoji="0" lang="zh-CN" altLang="en-US" sz="9600" b="1" i="0" u="none" strike="noStrike" kern="1200" cap="none" spc="0" normalizeH="0" baseline="0" noProof="0" dirty="0">
                <a:ln>
                  <a:solidFill>
                    <a:schemeClr val="accent3"/>
                  </a:solidFill>
                  <a:prstDash val="sysDot"/>
                </a:ln>
                <a:noFill/>
                <a:effectLst/>
                <a:uLnTx/>
                <a:uFillTx/>
                <a:latin typeface="Arial"/>
                <a:ea typeface="微软雅黑"/>
                <a:cs typeface="+mn-cs"/>
              </a:endParaRPr>
            </a:p>
          </p:txBody>
        </p:sp>
        <p:sp>
          <p:nvSpPr>
            <p:cNvPr id="39" name="文本框 38">
              <a:extLst>
                <a:ext uri="{FF2B5EF4-FFF2-40B4-BE49-F238E27FC236}">
                  <a16:creationId xmlns:a16="http://schemas.microsoft.com/office/drawing/2014/main" id="{449FC299-F6C7-4345-A768-A9AA82D90149}"/>
                </a:ext>
              </a:extLst>
            </p:cNvPr>
            <p:cNvSpPr txBox="1"/>
            <p:nvPr/>
          </p:nvSpPr>
          <p:spPr>
            <a:xfrm>
              <a:off x="8091543" y="2053294"/>
              <a:ext cx="3210699" cy="1073414"/>
            </a:xfrm>
            <a:prstGeom prst="rect">
              <a:avLst/>
            </a:prstGeom>
            <a:noFill/>
          </p:spPr>
          <p:txBody>
            <a:bodyPr wrap="square" rtlCol="0">
              <a:spAutoFit/>
            </a:bodyPr>
            <a:lstStyle>
              <a:defPPr>
                <a:defRPr lang="zh-CN"/>
              </a:defPPr>
              <a:lvl1pPr marR="0" lvl="0" indent="0" fontAlgn="auto">
                <a:lnSpc>
                  <a:spcPct val="150000"/>
                </a:lnSpc>
                <a:spcBef>
                  <a:spcPts val="0"/>
                </a:spcBef>
                <a:spcAft>
                  <a:spcPts val="0"/>
                </a:spcAft>
                <a:buClrTx/>
                <a:buSzTx/>
                <a:buFontTx/>
                <a:buNone/>
                <a:tabLst/>
                <a:defRPr kumimoji="0" sz="1400" b="0" i="0" u="none" strike="noStrike" cap="none" spc="0" normalizeH="0" baseline="0">
                  <a:ln>
                    <a:noFill/>
                  </a:ln>
                  <a:solidFill>
                    <a:schemeClr val="bg2">
                      <a:lumMod val="25000"/>
                    </a:schemeClr>
                  </a:solidFill>
                  <a:effectLst/>
                  <a:uLnTx/>
                  <a:uFillTx/>
                  <a:latin typeface="思源黑体 CN Regular"/>
                </a:defRPr>
              </a:lvl1pPr>
            </a:lstStyle>
            <a:p>
              <a:pPr algn="r"/>
              <a:r>
                <a:rPr lang="zh-CN" altLang="en-US" dirty="0"/>
                <a:t>请在此处输入劣势请在此处输入劣势请在此处输入劣势请在此处输入劣势请在此处输入劣势请在此处输入劣势</a:t>
              </a:r>
              <a:endParaRPr lang="en-US" altLang="zh-CN" dirty="0"/>
            </a:p>
          </p:txBody>
        </p:sp>
      </p:grpSp>
      <p:grpSp>
        <p:nvGrpSpPr>
          <p:cNvPr id="3" name="组合 2">
            <a:extLst>
              <a:ext uri="{FF2B5EF4-FFF2-40B4-BE49-F238E27FC236}">
                <a16:creationId xmlns:a16="http://schemas.microsoft.com/office/drawing/2014/main" id="{BBB070AB-A5D3-530C-482A-3F9BC64CF973}"/>
              </a:ext>
            </a:extLst>
          </p:cNvPr>
          <p:cNvGrpSpPr/>
          <p:nvPr/>
        </p:nvGrpSpPr>
        <p:grpSpPr>
          <a:xfrm>
            <a:off x="980424" y="3879009"/>
            <a:ext cx="3991187" cy="1871823"/>
            <a:chOff x="875487" y="3895807"/>
            <a:chExt cx="4171442" cy="1994143"/>
          </a:xfrm>
        </p:grpSpPr>
        <p:sp>
          <p:nvSpPr>
            <p:cNvPr id="70" name="文本框 69">
              <a:extLst>
                <a:ext uri="{FF2B5EF4-FFF2-40B4-BE49-F238E27FC236}">
                  <a16:creationId xmlns:a16="http://schemas.microsoft.com/office/drawing/2014/main" id="{893F2A79-855A-417C-9969-BAEFB0D476C0}"/>
                </a:ext>
              </a:extLst>
            </p:cNvPr>
            <p:cNvSpPr txBox="1"/>
            <p:nvPr/>
          </p:nvSpPr>
          <p:spPr>
            <a:xfrm>
              <a:off x="4272229" y="3906225"/>
              <a:ext cx="774700" cy="1983725"/>
            </a:xfrm>
            <a:prstGeom prst="rect">
              <a:avLst/>
            </a:prstGeom>
            <a:noFill/>
            <a:ln>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500" b="1" i="0" u="none" strike="noStrike" kern="1200" cap="none" spc="0" normalizeH="0" baseline="0" noProof="0" dirty="0">
                  <a:ln>
                    <a:solidFill>
                      <a:schemeClr val="accent3"/>
                    </a:solidFill>
                    <a:prstDash val="sysDot"/>
                  </a:ln>
                  <a:noFill/>
                  <a:effectLst/>
                  <a:uLnTx/>
                  <a:uFillTx/>
                  <a:latin typeface="Arial"/>
                  <a:ea typeface="微软雅黑"/>
                  <a:cs typeface="+mn-cs"/>
                </a:rPr>
                <a:t>O</a:t>
              </a:r>
              <a:endParaRPr kumimoji="0" lang="zh-CN" altLang="en-US" sz="11500" b="0" i="0" u="none" strike="noStrike" kern="1200" cap="none" spc="0" normalizeH="0" baseline="0" noProof="0" dirty="0">
                <a:ln>
                  <a:solidFill>
                    <a:schemeClr val="accent3"/>
                  </a:solidFill>
                  <a:prstDash val="sysDot"/>
                </a:ln>
                <a:noFill/>
                <a:effectLst/>
                <a:uLnTx/>
                <a:uFillTx/>
                <a:latin typeface="Arial"/>
                <a:ea typeface="微软雅黑"/>
                <a:cs typeface="+mn-cs"/>
              </a:endParaRPr>
            </a:p>
          </p:txBody>
        </p:sp>
        <p:sp>
          <p:nvSpPr>
            <p:cNvPr id="73" name="文本框 72">
              <a:extLst>
                <a:ext uri="{FF2B5EF4-FFF2-40B4-BE49-F238E27FC236}">
                  <a16:creationId xmlns:a16="http://schemas.microsoft.com/office/drawing/2014/main" id="{A80B4EFE-36C3-4BD4-97A6-2150A6B6A91C}"/>
                </a:ext>
              </a:extLst>
            </p:cNvPr>
            <p:cNvSpPr txBox="1"/>
            <p:nvPr/>
          </p:nvSpPr>
          <p:spPr>
            <a:xfrm>
              <a:off x="875487" y="3895807"/>
              <a:ext cx="3257160" cy="400110"/>
            </a:xfrm>
            <a:prstGeom prst="rect">
              <a:avLst/>
            </a:prstGeom>
            <a:noFill/>
          </p:spPr>
          <p:txBody>
            <a:bodyPr wrap="square" rtlCol="0">
              <a:spAutoFit/>
            </a:bodyPr>
            <a:lstStyle>
              <a:defPPr>
                <a:defRPr lang="zh-CN"/>
              </a:defPPr>
              <a:lvl1pPr>
                <a:defRPr sz="2000" b="1">
                  <a:gradFill>
                    <a:gsLst>
                      <a:gs pos="7000">
                        <a:schemeClr val="accent1"/>
                      </a:gs>
                      <a:gs pos="99000">
                        <a:schemeClr val="accent1">
                          <a:lumMod val="50000"/>
                        </a:schemeClr>
                      </a:gs>
                    </a:gsLst>
                    <a:path path="circle">
                      <a:fillToRect r="100000" b="100000"/>
                    </a:path>
                  </a:gradFill>
                  <a:latin typeface="+mj-lt"/>
                  <a:ea typeface="+mj-ea"/>
                </a:defRPr>
              </a:lvl1pPr>
            </a:lstStyle>
            <a:p>
              <a:r>
                <a:rPr lang="zh-CN" altLang="en-US" dirty="0"/>
                <a:t>机会 </a:t>
              </a:r>
              <a:r>
                <a:rPr lang="en-US" altLang="zh-CN" dirty="0"/>
                <a:t>/</a:t>
              </a:r>
              <a:r>
                <a:rPr lang="en-US" altLang="zh-CN" sz="1400" b="0" dirty="0"/>
                <a:t>OPPORTUNITY</a:t>
              </a:r>
              <a:endParaRPr lang="en-US" altLang="zh-CN" b="0" dirty="0"/>
            </a:p>
          </p:txBody>
        </p:sp>
        <p:sp>
          <p:nvSpPr>
            <p:cNvPr id="40" name="文本框 39">
              <a:extLst>
                <a:ext uri="{FF2B5EF4-FFF2-40B4-BE49-F238E27FC236}">
                  <a16:creationId xmlns:a16="http://schemas.microsoft.com/office/drawing/2014/main" id="{5F2AA810-E1FE-454D-A314-30DB7A0B88EE}"/>
                </a:ext>
              </a:extLst>
            </p:cNvPr>
            <p:cNvSpPr txBox="1"/>
            <p:nvPr/>
          </p:nvSpPr>
          <p:spPr>
            <a:xfrm>
              <a:off x="890388" y="4437230"/>
              <a:ext cx="3242259" cy="1095492"/>
            </a:xfrm>
            <a:prstGeom prst="rect">
              <a:avLst/>
            </a:prstGeom>
            <a:noFill/>
          </p:spPr>
          <p:txBody>
            <a:bodyPr wrap="square" rtlCol="0">
              <a:spAutoFit/>
            </a:bodyPr>
            <a:lstStyle>
              <a:defPPr>
                <a:defRPr lang="zh-CN"/>
              </a:defPPr>
              <a:lvl1pPr marR="0" lvl="0" indent="0" fontAlgn="auto">
                <a:lnSpc>
                  <a:spcPct val="150000"/>
                </a:lnSpc>
                <a:spcBef>
                  <a:spcPts val="0"/>
                </a:spcBef>
                <a:spcAft>
                  <a:spcPts val="0"/>
                </a:spcAft>
                <a:buClrTx/>
                <a:buSzTx/>
                <a:buFontTx/>
                <a:buNone/>
                <a:tabLst/>
                <a:defRPr kumimoji="0" sz="1400" b="0" i="0" u="none" strike="noStrike" cap="none" spc="0" normalizeH="0" baseline="0">
                  <a:ln>
                    <a:noFill/>
                  </a:ln>
                  <a:solidFill>
                    <a:schemeClr val="bg2">
                      <a:lumMod val="25000"/>
                    </a:schemeClr>
                  </a:solidFill>
                  <a:effectLst/>
                  <a:uLnTx/>
                  <a:uFillTx/>
                  <a:latin typeface="思源黑体 CN Regular"/>
                </a:defRPr>
              </a:lvl1pPr>
            </a:lstStyle>
            <a:p>
              <a:r>
                <a:rPr lang="en-US" altLang="zh-CN" dirty="0"/>
                <a:t>51PPT</a:t>
              </a:r>
              <a:r>
                <a:rPr lang="zh-CN" altLang="en-US" dirty="0"/>
                <a:t>模板网，幻灯片演示模板及素材免费下载！</a:t>
              </a:r>
              <a:r>
                <a:rPr lang="en-US" altLang="zh-CN" dirty="0"/>
                <a:t>51PPT</a:t>
              </a:r>
              <a:r>
                <a:rPr lang="zh-CN" altLang="en-US" dirty="0"/>
                <a:t>模板网 官网唯一网址：</a:t>
              </a:r>
              <a:r>
                <a:rPr lang="en-US" altLang="zh-CN" dirty="0"/>
                <a:t>www.51pptmoban.com</a:t>
              </a:r>
            </a:p>
          </p:txBody>
        </p:sp>
      </p:grpSp>
      <p:sp>
        <p:nvSpPr>
          <p:cNvPr id="8" name="标题 7">
            <a:extLst>
              <a:ext uri="{FF2B5EF4-FFF2-40B4-BE49-F238E27FC236}">
                <a16:creationId xmlns:a16="http://schemas.microsoft.com/office/drawing/2014/main" id="{69497BA7-23C2-50F1-CD26-B24E9692D556}"/>
              </a:ext>
            </a:extLst>
          </p:cNvPr>
          <p:cNvSpPr>
            <a:spLocks noGrp="1"/>
          </p:cNvSpPr>
          <p:nvPr>
            <p:ph type="title"/>
          </p:nvPr>
        </p:nvSpPr>
        <p:spPr/>
        <p:txBody>
          <a:bodyPr/>
          <a:lstStyle/>
          <a:p>
            <a:r>
              <a:rPr lang="en-US" altLang="zh-CN" dirty="0"/>
              <a:t>SWOT</a:t>
            </a:r>
            <a:r>
              <a:rPr lang="zh-CN" altLang="en-US" dirty="0"/>
              <a:t>分析</a:t>
            </a:r>
          </a:p>
        </p:txBody>
      </p:sp>
      <p:grpSp>
        <p:nvGrpSpPr>
          <p:cNvPr id="2" name="组合 1">
            <a:extLst>
              <a:ext uri="{FF2B5EF4-FFF2-40B4-BE49-F238E27FC236}">
                <a16:creationId xmlns:a16="http://schemas.microsoft.com/office/drawing/2014/main" id="{0B034B5A-2489-5D15-A7B1-3B68E72873B4}"/>
              </a:ext>
            </a:extLst>
          </p:cNvPr>
          <p:cNvGrpSpPr/>
          <p:nvPr/>
        </p:nvGrpSpPr>
        <p:grpSpPr>
          <a:xfrm>
            <a:off x="982141" y="1539898"/>
            <a:ext cx="4087107" cy="1862048"/>
            <a:chOff x="875487" y="1550371"/>
            <a:chExt cx="4273164" cy="1946814"/>
          </a:xfrm>
        </p:grpSpPr>
        <p:sp>
          <p:nvSpPr>
            <p:cNvPr id="64" name="文本框 63">
              <a:extLst>
                <a:ext uri="{FF2B5EF4-FFF2-40B4-BE49-F238E27FC236}">
                  <a16:creationId xmlns:a16="http://schemas.microsoft.com/office/drawing/2014/main" id="{FA165D99-0A99-4C27-B11B-9CE3A89E7265}"/>
                </a:ext>
              </a:extLst>
            </p:cNvPr>
            <p:cNvSpPr txBox="1"/>
            <p:nvPr/>
          </p:nvSpPr>
          <p:spPr>
            <a:xfrm>
              <a:off x="875487" y="1578473"/>
              <a:ext cx="3257160" cy="418324"/>
            </a:xfrm>
            <a:prstGeom prst="rect">
              <a:avLst/>
            </a:prstGeom>
            <a:noFill/>
          </p:spPr>
          <p:txBody>
            <a:bodyPr wrap="square" rtlCol="0">
              <a:spAutoFit/>
            </a:bodyPr>
            <a:lstStyle>
              <a:defPPr>
                <a:defRPr lang="zh-CN"/>
              </a:defPPr>
              <a:lvl1pPr>
                <a:defRPr sz="2400">
                  <a:gradFill>
                    <a:gsLst>
                      <a:gs pos="7000">
                        <a:schemeClr val="accent1"/>
                      </a:gs>
                      <a:gs pos="99000">
                        <a:schemeClr val="accent1">
                          <a:lumMod val="50000"/>
                        </a:schemeClr>
                      </a:gs>
                    </a:gsLst>
                    <a:path path="circle">
                      <a:fillToRect r="100000" b="100000"/>
                    </a:path>
                  </a:gradFill>
                  <a:latin typeface="+mj-lt"/>
                  <a:ea typeface="+mj-ea"/>
                </a:defRPr>
              </a:lvl1pPr>
            </a:lstStyle>
            <a:p>
              <a:r>
                <a:rPr lang="zh-CN" altLang="en-US" sz="2000" b="1" dirty="0"/>
                <a:t>优势 </a:t>
              </a:r>
              <a:r>
                <a:rPr lang="en-US" altLang="zh-CN" sz="2000" b="1" dirty="0"/>
                <a:t>/</a:t>
              </a:r>
              <a:r>
                <a:rPr lang="en-US" altLang="zh-CN" sz="1400" dirty="0"/>
                <a:t>STENGTH</a:t>
              </a:r>
              <a:endParaRPr lang="en-US" altLang="zh-CN" sz="2000" dirty="0"/>
            </a:p>
          </p:txBody>
        </p:sp>
        <p:sp>
          <p:nvSpPr>
            <p:cNvPr id="65" name="文本框 64">
              <a:extLst>
                <a:ext uri="{FF2B5EF4-FFF2-40B4-BE49-F238E27FC236}">
                  <a16:creationId xmlns:a16="http://schemas.microsoft.com/office/drawing/2014/main" id="{B232B2A9-6F14-4E44-A83E-1CB1E146425B}"/>
                </a:ext>
              </a:extLst>
            </p:cNvPr>
            <p:cNvSpPr txBox="1"/>
            <p:nvPr/>
          </p:nvSpPr>
          <p:spPr>
            <a:xfrm>
              <a:off x="890388" y="2053294"/>
              <a:ext cx="3167845" cy="1074167"/>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2">
                      <a:lumMod val="25000"/>
                    </a:schemeClr>
                  </a:solidFill>
                  <a:effectLst/>
                  <a:uLnTx/>
                  <a:uFillTx/>
                  <a:latin typeface="思源黑体 CN Regular"/>
                  <a:cs typeface="+mn-cs"/>
                </a:rPr>
                <a:t>请在此处输入优势请在此处输入优势请在此处输入优势请在此处输入优势请在此处输入优势请在此处输入优势</a:t>
              </a:r>
              <a:endParaRPr kumimoji="0" lang="en-US" altLang="zh-CN" sz="1400" b="0" i="0" u="none" strike="noStrike" kern="1200" cap="none" spc="0" normalizeH="0" baseline="0" noProof="0" dirty="0">
                <a:ln>
                  <a:noFill/>
                </a:ln>
                <a:solidFill>
                  <a:schemeClr val="bg2">
                    <a:lumMod val="25000"/>
                  </a:schemeClr>
                </a:solidFill>
                <a:effectLst/>
                <a:uLnTx/>
                <a:uFillTx/>
                <a:latin typeface="思源黑体 CN Regular"/>
                <a:cs typeface="+mn-cs"/>
              </a:endParaRPr>
            </a:p>
          </p:txBody>
        </p:sp>
        <p:sp>
          <p:nvSpPr>
            <p:cNvPr id="68" name="文本框 67">
              <a:extLst>
                <a:ext uri="{FF2B5EF4-FFF2-40B4-BE49-F238E27FC236}">
                  <a16:creationId xmlns:a16="http://schemas.microsoft.com/office/drawing/2014/main" id="{F2A5CF53-C094-43C6-99AE-00466508682F}"/>
                </a:ext>
              </a:extLst>
            </p:cNvPr>
            <p:cNvSpPr txBox="1"/>
            <p:nvPr/>
          </p:nvSpPr>
          <p:spPr>
            <a:xfrm>
              <a:off x="4373951" y="1550371"/>
              <a:ext cx="774700" cy="1946814"/>
            </a:xfrm>
            <a:prstGeom prst="rect">
              <a:avLst/>
            </a:prstGeom>
            <a:noFill/>
            <a:ln>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500" b="1" i="0" u="none" strike="noStrike" kern="1200" cap="none" spc="0" normalizeH="0" baseline="0" noProof="0" dirty="0">
                  <a:ln>
                    <a:solidFill>
                      <a:schemeClr val="accent3"/>
                    </a:solidFill>
                    <a:prstDash val="sysDot"/>
                  </a:ln>
                  <a:noFill/>
                  <a:effectLst/>
                  <a:uLnTx/>
                  <a:uFillTx/>
                  <a:latin typeface="Arial"/>
                  <a:ea typeface="微软雅黑"/>
                  <a:cs typeface="+mn-cs"/>
                </a:rPr>
                <a:t>S</a:t>
              </a:r>
              <a:endParaRPr kumimoji="0" lang="zh-CN" altLang="en-US" sz="11500" b="0" i="0" u="none" strike="noStrike" kern="1200" cap="none" spc="0" normalizeH="0" baseline="0" noProof="0" dirty="0">
                <a:ln>
                  <a:solidFill>
                    <a:schemeClr val="accent3"/>
                  </a:solidFill>
                  <a:prstDash val="sysDot"/>
                </a:ln>
                <a:noFill/>
                <a:effectLst/>
                <a:uLnTx/>
                <a:uFillTx/>
                <a:latin typeface="Arial"/>
                <a:ea typeface="微软雅黑"/>
                <a:cs typeface="+mn-cs"/>
              </a:endParaRPr>
            </a:p>
          </p:txBody>
        </p:sp>
      </p:grpSp>
      <p:sp>
        <p:nvSpPr>
          <p:cNvPr id="26" name="矩形: 圆角 25">
            <a:extLst>
              <a:ext uri="{FF2B5EF4-FFF2-40B4-BE49-F238E27FC236}">
                <a16:creationId xmlns:a16="http://schemas.microsoft.com/office/drawing/2014/main" id="{1A7AA352-309C-4472-B78A-957E5A5B83E0}"/>
              </a:ext>
            </a:extLst>
          </p:cNvPr>
          <p:cNvSpPr/>
          <p:nvPr/>
        </p:nvSpPr>
        <p:spPr>
          <a:xfrm>
            <a:off x="674653" y="1265516"/>
            <a:ext cx="5300696" cy="2159462"/>
          </a:xfrm>
          <a:prstGeom prst="roundRect">
            <a:avLst>
              <a:gd name="adj" fmla="val 10644"/>
            </a:avLst>
          </a:prstGeom>
          <a:noFill/>
          <a:ln w="28575" cap="rnd">
            <a:solidFill>
              <a:schemeClr val="bg1"/>
            </a:solidFill>
            <a:prstDash val="sysDot"/>
          </a:ln>
          <a:effectLst>
            <a:outerShdw blurRad="50800" dist="38100" algn="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35" name="矩形: 圆角 34">
            <a:extLst>
              <a:ext uri="{FF2B5EF4-FFF2-40B4-BE49-F238E27FC236}">
                <a16:creationId xmlns:a16="http://schemas.microsoft.com/office/drawing/2014/main" id="{E38C0BFA-5024-4B50-8D04-52ABD5176A8E}"/>
              </a:ext>
            </a:extLst>
          </p:cNvPr>
          <p:cNvSpPr/>
          <p:nvPr/>
        </p:nvSpPr>
        <p:spPr>
          <a:xfrm>
            <a:off x="674653" y="3561320"/>
            <a:ext cx="5300696" cy="2159462"/>
          </a:xfrm>
          <a:prstGeom prst="roundRect">
            <a:avLst>
              <a:gd name="adj" fmla="val 10644"/>
            </a:avLst>
          </a:prstGeom>
          <a:noFill/>
          <a:ln w="28575" cap="rnd">
            <a:solidFill>
              <a:schemeClr val="bg1"/>
            </a:solidFill>
            <a:prstDash val="sysDot"/>
          </a:ln>
          <a:effectLst>
            <a:outerShdw blurRad="50800" dist="38100" algn="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36" name="矩形: 圆角 35">
            <a:extLst>
              <a:ext uri="{FF2B5EF4-FFF2-40B4-BE49-F238E27FC236}">
                <a16:creationId xmlns:a16="http://schemas.microsoft.com/office/drawing/2014/main" id="{5F1DD3A1-0DB0-467D-8EC5-372726B1574D}"/>
              </a:ext>
            </a:extLst>
          </p:cNvPr>
          <p:cNvSpPr/>
          <p:nvPr/>
        </p:nvSpPr>
        <p:spPr>
          <a:xfrm>
            <a:off x="6224005" y="3561320"/>
            <a:ext cx="5300696" cy="2159462"/>
          </a:xfrm>
          <a:prstGeom prst="roundRect">
            <a:avLst>
              <a:gd name="adj" fmla="val 10644"/>
            </a:avLst>
          </a:prstGeom>
          <a:noFill/>
          <a:ln w="28575" cap="rnd">
            <a:solidFill>
              <a:schemeClr val="bg1"/>
            </a:solidFill>
            <a:prstDash val="sysDot"/>
          </a:ln>
          <a:effectLst>
            <a:outerShdw blurRad="50800" dist="38100" algn="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37" name="矩形: 圆角 36">
            <a:extLst>
              <a:ext uri="{FF2B5EF4-FFF2-40B4-BE49-F238E27FC236}">
                <a16:creationId xmlns:a16="http://schemas.microsoft.com/office/drawing/2014/main" id="{87797774-8A39-4818-9FEC-572F6E7FA205}"/>
              </a:ext>
            </a:extLst>
          </p:cNvPr>
          <p:cNvSpPr/>
          <p:nvPr/>
        </p:nvSpPr>
        <p:spPr>
          <a:xfrm>
            <a:off x="6224005" y="1259888"/>
            <a:ext cx="5300696" cy="2159462"/>
          </a:xfrm>
          <a:prstGeom prst="roundRect">
            <a:avLst>
              <a:gd name="adj" fmla="val 10644"/>
            </a:avLst>
          </a:prstGeom>
          <a:noFill/>
          <a:ln w="28575" cap="rnd">
            <a:solidFill>
              <a:schemeClr val="bg1"/>
            </a:solidFill>
            <a:prstDash val="sysDot"/>
          </a:ln>
          <a:effectLst>
            <a:outerShdw blurRad="50800" dist="38100" algn="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Tree>
    <p:extLst>
      <p:ext uri="{BB962C8B-B14F-4D97-AF65-F5344CB8AC3E}">
        <p14:creationId xmlns:p14="http://schemas.microsoft.com/office/powerpoint/2010/main" val="34411909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 name="矩形: 圆顶角 222">
            <a:extLst>
              <a:ext uri="{FF2B5EF4-FFF2-40B4-BE49-F238E27FC236}">
                <a16:creationId xmlns:a16="http://schemas.microsoft.com/office/drawing/2014/main" id="{9022AE83-AAC6-49EC-ADA1-43B0DFD87179}"/>
              </a:ext>
            </a:extLst>
          </p:cNvPr>
          <p:cNvSpPr/>
          <p:nvPr/>
        </p:nvSpPr>
        <p:spPr>
          <a:xfrm>
            <a:off x="658814" y="1598326"/>
            <a:ext cx="10874374" cy="4032000"/>
          </a:xfrm>
          <a:prstGeom prst="round2SameRect">
            <a:avLst>
              <a:gd name="adj1" fmla="val 12629"/>
              <a:gd name="adj2" fmla="val 0"/>
            </a:avLst>
          </a:prstGeom>
          <a:noFill/>
          <a:ln w="28575" cap="rnd">
            <a:solidFill>
              <a:schemeClr val="bg1"/>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圆顶角 14"/>
          <p:cNvSpPr/>
          <p:nvPr/>
        </p:nvSpPr>
        <p:spPr>
          <a:xfrm>
            <a:off x="733425" y="1681304"/>
            <a:ext cx="10725150" cy="3881296"/>
          </a:xfrm>
          <a:prstGeom prst="round2SameRect">
            <a:avLst>
              <a:gd name="adj1" fmla="val 12629"/>
              <a:gd name="adj2" fmla="val 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文本框 16"/>
          <p:cNvSpPr txBox="1"/>
          <p:nvPr/>
        </p:nvSpPr>
        <p:spPr>
          <a:xfrm>
            <a:off x="1569962" y="2504689"/>
            <a:ext cx="1862934" cy="646331"/>
          </a:xfrm>
          <a:prstGeom prst="rect">
            <a:avLst/>
          </a:prstGeom>
          <a:noFill/>
        </p:spPr>
        <p:txBody>
          <a:bodyPr wrap="square" rtlCol="0">
            <a:spAutoFit/>
          </a:bodyPr>
          <a:lstStyle>
            <a:defPPr>
              <a:defRPr lang="zh-CN"/>
            </a:defPPr>
            <a:lvl1pPr algn="ctr">
              <a:defRPr>
                <a:gradFill>
                  <a:gsLst>
                    <a:gs pos="11000">
                      <a:schemeClr val="accent1"/>
                    </a:gs>
                    <a:gs pos="82000">
                      <a:schemeClr val="accent1">
                        <a:lumMod val="50000"/>
                      </a:schemeClr>
                    </a:gs>
                  </a:gsLst>
                  <a:path path="circle">
                    <a:fillToRect r="100000" b="100000"/>
                  </a:path>
                </a:gradFill>
                <a:latin typeface="+mj-lt"/>
                <a:ea typeface="+mj-ea"/>
              </a:defRPr>
            </a:lvl1pPr>
          </a:lstStyle>
          <a:p>
            <a:r>
              <a:rPr lang="zh-CN" altLang="en-US" dirty="0"/>
              <a:t>重点企业级制造计划项目证书</a:t>
            </a:r>
          </a:p>
        </p:txBody>
      </p:sp>
      <p:grpSp>
        <p:nvGrpSpPr>
          <p:cNvPr id="20" name="组合 19"/>
          <p:cNvGrpSpPr/>
          <p:nvPr/>
        </p:nvGrpSpPr>
        <p:grpSpPr>
          <a:xfrm>
            <a:off x="1343025" y="2475980"/>
            <a:ext cx="2316810" cy="787090"/>
            <a:chOff x="1115042" y="1830820"/>
            <a:chExt cx="2671849" cy="907707"/>
          </a:xfrm>
          <a:solidFill>
            <a:schemeClr val="accent1"/>
          </a:solidFill>
        </p:grpSpPr>
        <p:grpSp>
          <p:nvGrpSpPr>
            <p:cNvPr id="21" name="组合 20"/>
            <p:cNvGrpSpPr/>
            <p:nvPr/>
          </p:nvGrpSpPr>
          <p:grpSpPr>
            <a:xfrm rot="720000" flipH="1">
              <a:off x="3270882" y="1830820"/>
              <a:ext cx="516009" cy="907707"/>
              <a:chOff x="7910081" y="3664585"/>
              <a:chExt cx="1065125" cy="1873650"/>
            </a:xfrm>
            <a:grpFill/>
          </p:grpSpPr>
          <p:sp>
            <p:nvSpPr>
              <p:cNvPr id="44" name="Freeform 26"/>
              <p:cNvSpPr/>
              <p:nvPr/>
            </p:nvSpPr>
            <p:spPr bwMode="auto">
              <a:xfrm>
                <a:off x="8198150" y="5313106"/>
                <a:ext cx="302593" cy="96829"/>
              </a:xfrm>
              <a:custGeom>
                <a:avLst/>
                <a:gdLst>
                  <a:gd name="T0" fmla="*/ 36 w 125"/>
                  <a:gd name="T1" fmla="*/ 40 h 40"/>
                  <a:gd name="T2" fmla="*/ 125 w 125"/>
                  <a:gd name="T3" fmla="*/ 28 h 40"/>
                  <a:gd name="T4" fmla="*/ 89 w 125"/>
                  <a:gd name="T5" fmla="*/ 0 h 40"/>
                  <a:gd name="T6" fmla="*/ 0 w 125"/>
                  <a:gd name="T7" fmla="*/ 9 h 40"/>
                  <a:gd name="T8" fmla="*/ 36 w 125"/>
                  <a:gd name="T9" fmla="*/ 40 h 40"/>
                </a:gdLst>
                <a:ahLst/>
                <a:cxnLst>
                  <a:cxn ang="0">
                    <a:pos x="T0" y="T1"/>
                  </a:cxn>
                  <a:cxn ang="0">
                    <a:pos x="T2" y="T3"/>
                  </a:cxn>
                  <a:cxn ang="0">
                    <a:pos x="T4" y="T5"/>
                  </a:cxn>
                  <a:cxn ang="0">
                    <a:pos x="T6" y="T7"/>
                  </a:cxn>
                  <a:cxn ang="0">
                    <a:pos x="T8" y="T9"/>
                  </a:cxn>
                </a:cxnLst>
                <a:rect l="0" t="0" r="r" b="b"/>
                <a:pathLst>
                  <a:path w="125" h="40">
                    <a:moveTo>
                      <a:pt x="36" y="40"/>
                    </a:moveTo>
                    <a:lnTo>
                      <a:pt x="125" y="28"/>
                    </a:lnTo>
                    <a:lnTo>
                      <a:pt x="89" y="0"/>
                    </a:lnTo>
                    <a:lnTo>
                      <a:pt x="0" y="9"/>
                    </a:lnTo>
                    <a:lnTo>
                      <a:pt x="36"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27"/>
              <p:cNvSpPr/>
              <p:nvPr/>
            </p:nvSpPr>
            <p:spPr bwMode="auto">
              <a:xfrm>
                <a:off x="8423278" y="5068611"/>
                <a:ext cx="99251" cy="283227"/>
              </a:xfrm>
              <a:custGeom>
                <a:avLst/>
                <a:gdLst>
                  <a:gd name="T0" fmla="*/ 36 w 41"/>
                  <a:gd name="T1" fmla="*/ 29 h 117"/>
                  <a:gd name="T2" fmla="*/ 41 w 41"/>
                  <a:gd name="T3" fmla="*/ 117 h 117"/>
                  <a:gd name="T4" fmla="*/ 5 w 41"/>
                  <a:gd name="T5" fmla="*/ 86 h 117"/>
                  <a:gd name="T6" fmla="*/ 0 w 41"/>
                  <a:gd name="T7" fmla="*/ 0 h 117"/>
                  <a:gd name="T8" fmla="*/ 36 w 41"/>
                  <a:gd name="T9" fmla="*/ 29 h 117"/>
                </a:gdLst>
                <a:ahLst/>
                <a:cxnLst>
                  <a:cxn ang="0">
                    <a:pos x="T0" y="T1"/>
                  </a:cxn>
                  <a:cxn ang="0">
                    <a:pos x="T2" y="T3"/>
                  </a:cxn>
                  <a:cxn ang="0">
                    <a:pos x="T4" y="T5"/>
                  </a:cxn>
                  <a:cxn ang="0">
                    <a:pos x="T6" y="T7"/>
                  </a:cxn>
                  <a:cxn ang="0">
                    <a:pos x="T8" y="T9"/>
                  </a:cxn>
                </a:cxnLst>
                <a:rect l="0" t="0" r="r" b="b"/>
                <a:pathLst>
                  <a:path w="41" h="117">
                    <a:moveTo>
                      <a:pt x="36" y="29"/>
                    </a:moveTo>
                    <a:lnTo>
                      <a:pt x="41" y="117"/>
                    </a:lnTo>
                    <a:lnTo>
                      <a:pt x="5" y="86"/>
                    </a:lnTo>
                    <a:lnTo>
                      <a:pt x="0" y="0"/>
                    </a:lnTo>
                    <a:lnTo>
                      <a:pt x="36"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28"/>
              <p:cNvSpPr/>
              <p:nvPr/>
            </p:nvSpPr>
            <p:spPr bwMode="auto">
              <a:xfrm>
                <a:off x="8060167" y="5150916"/>
                <a:ext cx="283227" cy="108934"/>
              </a:xfrm>
              <a:custGeom>
                <a:avLst/>
                <a:gdLst>
                  <a:gd name="T0" fmla="*/ 31 w 117"/>
                  <a:gd name="T1" fmla="*/ 35 h 45"/>
                  <a:gd name="T2" fmla="*/ 117 w 117"/>
                  <a:gd name="T3" fmla="*/ 45 h 45"/>
                  <a:gd name="T4" fmla="*/ 88 w 117"/>
                  <a:gd name="T5" fmla="*/ 9 h 45"/>
                  <a:gd name="T6" fmla="*/ 0 w 117"/>
                  <a:gd name="T7" fmla="*/ 0 h 45"/>
                  <a:gd name="T8" fmla="*/ 31 w 117"/>
                  <a:gd name="T9" fmla="*/ 35 h 45"/>
                </a:gdLst>
                <a:ahLst/>
                <a:cxnLst>
                  <a:cxn ang="0">
                    <a:pos x="T0" y="T1"/>
                  </a:cxn>
                  <a:cxn ang="0">
                    <a:pos x="T2" y="T3"/>
                  </a:cxn>
                  <a:cxn ang="0">
                    <a:pos x="T4" y="T5"/>
                  </a:cxn>
                  <a:cxn ang="0">
                    <a:pos x="T6" y="T7"/>
                  </a:cxn>
                  <a:cxn ang="0">
                    <a:pos x="T8" y="T9"/>
                  </a:cxn>
                </a:cxnLst>
                <a:rect l="0" t="0" r="r" b="b"/>
                <a:pathLst>
                  <a:path w="117" h="45">
                    <a:moveTo>
                      <a:pt x="31" y="35"/>
                    </a:moveTo>
                    <a:lnTo>
                      <a:pt x="117" y="45"/>
                    </a:lnTo>
                    <a:lnTo>
                      <a:pt x="88" y="9"/>
                    </a:lnTo>
                    <a:lnTo>
                      <a:pt x="0" y="0"/>
                    </a:lnTo>
                    <a:lnTo>
                      <a:pt x="31"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29"/>
              <p:cNvSpPr/>
              <p:nvPr/>
            </p:nvSpPr>
            <p:spPr bwMode="auto">
              <a:xfrm>
                <a:off x="8309504" y="4935471"/>
                <a:ext cx="96830" cy="295330"/>
              </a:xfrm>
              <a:custGeom>
                <a:avLst/>
                <a:gdLst>
                  <a:gd name="T0" fmla="*/ 40 w 40"/>
                  <a:gd name="T1" fmla="*/ 36 h 122"/>
                  <a:gd name="T2" fmla="*/ 28 w 40"/>
                  <a:gd name="T3" fmla="*/ 122 h 122"/>
                  <a:gd name="T4" fmla="*/ 0 w 40"/>
                  <a:gd name="T5" fmla="*/ 86 h 122"/>
                  <a:gd name="T6" fmla="*/ 12 w 40"/>
                  <a:gd name="T7" fmla="*/ 0 h 122"/>
                  <a:gd name="T8" fmla="*/ 40 w 40"/>
                  <a:gd name="T9" fmla="*/ 36 h 122"/>
                </a:gdLst>
                <a:ahLst/>
                <a:cxnLst>
                  <a:cxn ang="0">
                    <a:pos x="T0" y="T1"/>
                  </a:cxn>
                  <a:cxn ang="0">
                    <a:pos x="T2" y="T3"/>
                  </a:cxn>
                  <a:cxn ang="0">
                    <a:pos x="T4" y="T5"/>
                  </a:cxn>
                  <a:cxn ang="0">
                    <a:pos x="T6" y="T7"/>
                  </a:cxn>
                  <a:cxn ang="0">
                    <a:pos x="T8" y="T9"/>
                  </a:cxn>
                </a:cxnLst>
                <a:rect l="0" t="0" r="r" b="b"/>
                <a:pathLst>
                  <a:path w="40" h="122">
                    <a:moveTo>
                      <a:pt x="40" y="36"/>
                    </a:moveTo>
                    <a:lnTo>
                      <a:pt x="28" y="122"/>
                    </a:lnTo>
                    <a:lnTo>
                      <a:pt x="0" y="86"/>
                    </a:lnTo>
                    <a:lnTo>
                      <a:pt x="12" y="0"/>
                    </a:lnTo>
                    <a:lnTo>
                      <a:pt x="4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30"/>
              <p:cNvSpPr/>
              <p:nvPr/>
            </p:nvSpPr>
            <p:spPr bwMode="auto">
              <a:xfrm>
                <a:off x="7968179" y="4940313"/>
                <a:ext cx="246915" cy="162190"/>
              </a:xfrm>
              <a:custGeom>
                <a:avLst/>
                <a:gdLst>
                  <a:gd name="T0" fmla="*/ 19 w 102"/>
                  <a:gd name="T1" fmla="*/ 41 h 67"/>
                  <a:gd name="T2" fmla="*/ 102 w 102"/>
                  <a:gd name="T3" fmla="*/ 67 h 67"/>
                  <a:gd name="T4" fmla="*/ 83 w 102"/>
                  <a:gd name="T5" fmla="*/ 27 h 67"/>
                  <a:gd name="T6" fmla="*/ 0 w 102"/>
                  <a:gd name="T7" fmla="*/ 0 h 67"/>
                  <a:gd name="T8" fmla="*/ 19 w 102"/>
                  <a:gd name="T9" fmla="*/ 41 h 67"/>
                </a:gdLst>
                <a:ahLst/>
                <a:cxnLst>
                  <a:cxn ang="0">
                    <a:pos x="T0" y="T1"/>
                  </a:cxn>
                  <a:cxn ang="0">
                    <a:pos x="T2" y="T3"/>
                  </a:cxn>
                  <a:cxn ang="0">
                    <a:pos x="T4" y="T5"/>
                  </a:cxn>
                  <a:cxn ang="0">
                    <a:pos x="T6" y="T7"/>
                  </a:cxn>
                  <a:cxn ang="0">
                    <a:pos x="T8" y="T9"/>
                  </a:cxn>
                </a:cxnLst>
                <a:rect l="0" t="0" r="r" b="b"/>
                <a:pathLst>
                  <a:path w="102" h="67">
                    <a:moveTo>
                      <a:pt x="19" y="41"/>
                    </a:moveTo>
                    <a:lnTo>
                      <a:pt x="102" y="67"/>
                    </a:lnTo>
                    <a:lnTo>
                      <a:pt x="83" y="27"/>
                    </a:lnTo>
                    <a:lnTo>
                      <a:pt x="0" y="0"/>
                    </a:lnTo>
                    <a:lnTo>
                      <a:pt x="19"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31"/>
              <p:cNvSpPr/>
              <p:nvPr/>
            </p:nvSpPr>
            <p:spPr bwMode="auto">
              <a:xfrm>
                <a:off x="8205411" y="4785386"/>
                <a:ext cx="121037" cy="300171"/>
              </a:xfrm>
              <a:custGeom>
                <a:avLst/>
                <a:gdLst>
                  <a:gd name="T0" fmla="*/ 50 w 50"/>
                  <a:gd name="T1" fmla="*/ 43 h 124"/>
                  <a:gd name="T2" fmla="*/ 21 w 50"/>
                  <a:gd name="T3" fmla="*/ 124 h 124"/>
                  <a:gd name="T4" fmla="*/ 0 w 50"/>
                  <a:gd name="T5" fmla="*/ 81 h 124"/>
                  <a:gd name="T6" fmla="*/ 31 w 50"/>
                  <a:gd name="T7" fmla="*/ 0 h 124"/>
                  <a:gd name="T8" fmla="*/ 50 w 50"/>
                  <a:gd name="T9" fmla="*/ 43 h 124"/>
                </a:gdLst>
                <a:ahLst/>
                <a:cxnLst>
                  <a:cxn ang="0">
                    <a:pos x="T0" y="T1"/>
                  </a:cxn>
                  <a:cxn ang="0">
                    <a:pos x="T2" y="T3"/>
                  </a:cxn>
                  <a:cxn ang="0">
                    <a:pos x="T4" y="T5"/>
                  </a:cxn>
                  <a:cxn ang="0">
                    <a:pos x="T6" y="T7"/>
                  </a:cxn>
                  <a:cxn ang="0">
                    <a:pos x="T8" y="T9"/>
                  </a:cxn>
                </a:cxnLst>
                <a:rect l="0" t="0" r="r" b="b"/>
                <a:pathLst>
                  <a:path w="50" h="124">
                    <a:moveTo>
                      <a:pt x="50" y="43"/>
                    </a:moveTo>
                    <a:lnTo>
                      <a:pt x="21" y="124"/>
                    </a:lnTo>
                    <a:lnTo>
                      <a:pt x="0" y="81"/>
                    </a:lnTo>
                    <a:lnTo>
                      <a:pt x="31" y="0"/>
                    </a:lnTo>
                    <a:lnTo>
                      <a:pt x="5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32"/>
              <p:cNvSpPr/>
              <p:nvPr/>
            </p:nvSpPr>
            <p:spPr bwMode="auto">
              <a:xfrm>
                <a:off x="7914922" y="4715184"/>
                <a:ext cx="215446" cy="215446"/>
              </a:xfrm>
              <a:custGeom>
                <a:avLst/>
                <a:gdLst>
                  <a:gd name="T0" fmla="*/ 12 w 89"/>
                  <a:gd name="T1" fmla="*/ 45 h 89"/>
                  <a:gd name="T2" fmla="*/ 89 w 89"/>
                  <a:gd name="T3" fmla="*/ 89 h 89"/>
                  <a:gd name="T4" fmla="*/ 77 w 89"/>
                  <a:gd name="T5" fmla="*/ 43 h 89"/>
                  <a:gd name="T6" fmla="*/ 0 w 89"/>
                  <a:gd name="T7" fmla="*/ 0 h 89"/>
                  <a:gd name="T8" fmla="*/ 12 w 89"/>
                  <a:gd name="T9" fmla="*/ 45 h 89"/>
                </a:gdLst>
                <a:ahLst/>
                <a:cxnLst>
                  <a:cxn ang="0">
                    <a:pos x="T0" y="T1"/>
                  </a:cxn>
                  <a:cxn ang="0">
                    <a:pos x="T2" y="T3"/>
                  </a:cxn>
                  <a:cxn ang="0">
                    <a:pos x="T4" y="T5"/>
                  </a:cxn>
                  <a:cxn ang="0">
                    <a:pos x="T6" y="T7"/>
                  </a:cxn>
                  <a:cxn ang="0">
                    <a:pos x="T8" y="T9"/>
                  </a:cxn>
                </a:cxnLst>
                <a:rect l="0" t="0" r="r" b="b"/>
                <a:pathLst>
                  <a:path w="89" h="89">
                    <a:moveTo>
                      <a:pt x="12" y="45"/>
                    </a:moveTo>
                    <a:lnTo>
                      <a:pt x="89" y="89"/>
                    </a:lnTo>
                    <a:lnTo>
                      <a:pt x="77" y="43"/>
                    </a:lnTo>
                    <a:lnTo>
                      <a:pt x="0" y="0"/>
                    </a:lnTo>
                    <a:lnTo>
                      <a:pt x="12"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33"/>
              <p:cNvSpPr/>
              <p:nvPr/>
            </p:nvSpPr>
            <p:spPr bwMode="auto">
              <a:xfrm>
                <a:off x="8140052" y="4628037"/>
                <a:ext cx="140403" cy="290488"/>
              </a:xfrm>
              <a:custGeom>
                <a:avLst/>
                <a:gdLst>
                  <a:gd name="T0" fmla="*/ 58 w 58"/>
                  <a:gd name="T1" fmla="*/ 45 h 120"/>
                  <a:gd name="T2" fmla="*/ 12 w 58"/>
                  <a:gd name="T3" fmla="*/ 120 h 120"/>
                  <a:gd name="T4" fmla="*/ 0 w 58"/>
                  <a:gd name="T5" fmla="*/ 74 h 120"/>
                  <a:gd name="T6" fmla="*/ 46 w 58"/>
                  <a:gd name="T7" fmla="*/ 0 h 120"/>
                  <a:gd name="T8" fmla="*/ 58 w 58"/>
                  <a:gd name="T9" fmla="*/ 45 h 120"/>
                </a:gdLst>
                <a:ahLst/>
                <a:cxnLst>
                  <a:cxn ang="0">
                    <a:pos x="T0" y="T1"/>
                  </a:cxn>
                  <a:cxn ang="0">
                    <a:pos x="T2" y="T3"/>
                  </a:cxn>
                  <a:cxn ang="0">
                    <a:pos x="T4" y="T5"/>
                  </a:cxn>
                  <a:cxn ang="0">
                    <a:pos x="T6" y="T7"/>
                  </a:cxn>
                  <a:cxn ang="0">
                    <a:pos x="T8" y="T9"/>
                  </a:cxn>
                </a:cxnLst>
                <a:rect l="0" t="0" r="r" b="b"/>
                <a:pathLst>
                  <a:path w="58" h="120">
                    <a:moveTo>
                      <a:pt x="58" y="45"/>
                    </a:moveTo>
                    <a:lnTo>
                      <a:pt x="12" y="120"/>
                    </a:lnTo>
                    <a:lnTo>
                      <a:pt x="0" y="74"/>
                    </a:lnTo>
                    <a:lnTo>
                      <a:pt x="46" y="0"/>
                    </a:lnTo>
                    <a:lnTo>
                      <a:pt x="58"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34"/>
              <p:cNvSpPr/>
              <p:nvPr/>
            </p:nvSpPr>
            <p:spPr bwMode="auto">
              <a:xfrm>
                <a:off x="7910081" y="4482793"/>
                <a:ext cx="167032" cy="254178"/>
              </a:xfrm>
              <a:custGeom>
                <a:avLst/>
                <a:gdLst>
                  <a:gd name="T0" fmla="*/ 2 w 69"/>
                  <a:gd name="T1" fmla="*/ 48 h 105"/>
                  <a:gd name="T2" fmla="*/ 69 w 69"/>
                  <a:gd name="T3" fmla="*/ 105 h 105"/>
                  <a:gd name="T4" fmla="*/ 67 w 69"/>
                  <a:gd name="T5" fmla="*/ 58 h 105"/>
                  <a:gd name="T6" fmla="*/ 0 w 69"/>
                  <a:gd name="T7" fmla="*/ 0 h 105"/>
                  <a:gd name="T8" fmla="*/ 2 w 69"/>
                  <a:gd name="T9" fmla="*/ 48 h 105"/>
                </a:gdLst>
                <a:ahLst/>
                <a:cxnLst>
                  <a:cxn ang="0">
                    <a:pos x="T0" y="T1"/>
                  </a:cxn>
                  <a:cxn ang="0">
                    <a:pos x="T2" y="T3"/>
                  </a:cxn>
                  <a:cxn ang="0">
                    <a:pos x="T4" y="T5"/>
                  </a:cxn>
                  <a:cxn ang="0">
                    <a:pos x="T6" y="T7"/>
                  </a:cxn>
                  <a:cxn ang="0">
                    <a:pos x="T8" y="T9"/>
                  </a:cxn>
                </a:cxnLst>
                <a:rect l="0" t="0" r="r" b="b"/>
                <a:pathLst>
                  <a:path w="69" h="105">
                    <a:moveTo>
                      <a:pt x="2" y="48"/>
                    </a:moveTo>
                    <a:lnTo>
                      <a:pt x="69" y="105"/>
                    </a:lnTo>
                    <a:lnTo>
                      <a:pt x="67" y="58"/>
                    </a:lnTo>
                    <a:lnTo>
                      <a:pt x="0" y="0"/>
                    </a:lnTo>
                    <a:lnTo>
                      <a:pt x="2"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35"/>
              <p:cNvSpPr/>
              <p:nvPr/>
            </p:nvSpPr>
            <p:spPr bwMode="auto">
              <a:xfrm>
                <a:off x="8111003" y="4465849"/>
                <a:ext cx="152507" cy="266281"/>
              </a:xfrm>
              <a:custGeom>
                <a:avLst/>
                <a:gdLst>
                  <a:gd name="T0" fmla="*/ 63 w 63"/>
                  <a:gd name="T1" fmla="*/ 48 h 110"/>
                  <a:gd name="T2" fmla="*/ 3 w 63"/>
                  <a:gd name="T3" fmla="*/ 110 h 110"/>
                  <a:gd name="T4" fmla="*/ 0 w 63"/>
                  <a:gd name="T5" fmla="*/ 65 h 110"/>
                  <a:gd name="T6" fmla="*/ 63 w 63"/>
                  <a:gd name="T7" fmla="*/ 0 h 110"/>
                  <a:gd name="T8" fmla="*/ 63 w 63"/>
                  <a:gd name="T9" fmla="*/ 48 h 110"/>
                </a:gdLst>
                <a:ahLst/>
                <a:cxnLst>
                  <a:cxn ang="0">
                    <a:pos x="T0" y="T1"/>
                  </a:cxn>
                  <a:cxn ang="0">
                    <a:pos x="T2" y="T3"/>
                  </a:cxn>
                  <a:cxn ang="0">
                    <a:pos x="T4" y="T5"/>
                  </a:cxn>
                  <a:cxn ang="0">
                    <a:pos x="T6" y="T7"/>
                  </a:cxn>
                  <a:cxn ang="0">
                    <a:pos x="T8" y="T9"/>
                  </a:cxn>
                </a:cxnLst>
                <a:rect l="0" t="0" r="r" b="b"/>
                <a:pathLst>
                  <a:path w="63" h="110">
                    <a:moveTo>
                      <a:pt x="63" y="48"/>
                    </a:moveTo>
                    <a:lnTo>
                      <a:pt x="3" y="110"/>
                    </a:lnTo>
                    <a:lnTo>
                      <a:pt x="0" y="65"/>
                    </a:lnTo>
                    <a:lnTo>
                      <a:pt x="63" y="0"/>
                    </a:lnTo>
                    <a:lnTo>
                      <a:pt x="63"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36"/>
              <p:cNvSpPr/>
              <p:nvPr/>
            </p:nvSpPr>
            <p:spPr bwMode="auto">
              <a:xfrm>
                <a:off x="7939130" y="4257666"/>
                <a:ext cx="142824" cy="278385"/>
              </a:xfrm>
              <a:custGeom>
                <a:avLst/>
                <a:gdLst>
                  <a:gd name="T0" fmla="*/ 0 w 59"/>
                  <a:gd name="T1" fmla="*/ 45 h 115"/>
                  <a:gd name="T2" fmla="*/ 52 w 59"/>
                  <a:gd name="T3" fmla="*/ 115 h 115"/>
                  <a:gd name="T4" fmla="*/ 59 w 59"/>
                  <a:gd name="T5" fmla="*/ 69 h 115"/>
                  <a:gd name="T6" fmla="*/ 7 w 59"/>
                  <a:gd name="T7" fmla="*/ 0 h 115"/>
                  <a:gd name="T8" fmla="*/ 0 w 59"/>
                  <a:gd name="T9" fmla="*/ 45 h 115"/>
                </a:gdLst>
                <a:ahLst/>
                <a:cxnLst>
                  <a:cxn ang="0">
                    <a:pos x="T0" y="T1"/>
                  </a:cxn>
                  <a:cxn ang="0">
                    <a:pos x="T2" y="T3"/>
                  </a:cxn>
                  <a:cxn ang="0">
                    <a:pos x="T4" y="T5"/>
                  </a:cxn>
                  <a:cxn ang="0">
                    <a:pos x="T6" y="T7"/>
                  </a:cxn>
                  <a:cxn ang="0">
                    <a:pos x="T8" y="T9"/>
                  </a:cxn>
                </a:cxnLst>
                <a:rect l="0" t="0" r="r" b="b"/>
                <a:pathLst>
                  <a:path w="59" h="115">
                    <a:moveTo>
                      <a:pt x="0" y="45"/>
                    </a:moveTo>
                    <a:lnTo>
                      <a:pt x="52" y="115"/>
                    </a:lnTo>
                    <a:lnTo>
                      <a:pt x="59" y="69"/>
                    </a:lnTo>
                    <a:lnTo>
                      <a:pt x="7" y="0"/>
                    </a:lnTo>
                    <a:lnTo>
                      <a:pt x="0"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37"/>
              <p:cNvSpPr/>
              <p:nvPr/>
            </p:nvSpPr>
            <p:spPr bwMode="auto">
              <a:xfrm>
                <a:off x="8106162" y="4315763"/>
                <a:ext cx="196081" cy="229971"/>
              </a:xfrm>
              <a:custGeom>
                <a:avLst/>
                <a:gdLst>
                  <a:gd name="T0" fmla="*/ 72 w 81"/>
                  <a:gd name="T1" fmla="*/ 45 h 95"/>
                  <a:gd name="T2" fmla="*/ 0 w 81"/>
                  <a:gd name="T3" fmla="*/ 95 h 95"/>
                  <a:gd name="T4" fmla="*/ 7 w 81"/>
                  <a:gd name="T5" fmla="*/ 48 h 95"/>
                  <a:gd name="T6" fmla="*/ 81 w 81"/>
                  <a:gd name="T7" fmla="*/ 0 h 95"/>
                  <a:gd name="T8" fmla="*/ 72 w 81"/>
                  <a:gd name="T9" fmla="*/ 45 h 95"/>
                </a:gdLst>
                <a:ahLst/>
                <a:cxnLst>
                  <a:cxn ang="0">
                    <a:pos x="T0" y="T1"/>
                  </a:cxn>
                  <a:cxn ang="0">
                    <a:pos x="T2" y="T3"/>
                  </a:cxn>
                  <a:cxn ang="0">
                    <a:pos x="T4" y="T5"/>
                  </a:cxn>
                  <a:cxn ang="0">
                    <a:pos x="T6" y="T7"/>
                  </a:cxn>
                  <a:cxn ang="0">
                    <a:pos x="T8" y="T9"/>
                  </a:cxn>
                </a:cxnLst>
                <a:rect l="0" t="0" r="r" b="b"/>
                <a:pathLst>
                  <a:path w="81" h="95">
                    <a:moveTo>
                      <a:pt x="72" y="45"/>
                    </a:moveTo>
                    <a:lnTo>
                      <a:pt x="0" y="95"/>
                    </a:lnTo>
                    <a:lnTo>
                      <a:pt x="7" y="48"/>
                    </a:lnTo>
                    <a:lnTo>
                      <a:pt x="81" y="0"/>
                    </a:lnTo>
                    <a:lnTo>
                      <a:pt x="72"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38"/>
              <p:cNvSpPr/>
              <p:nvPr/>
            </p:nvSpPr>
            <p:spPr bwMode="auto">
              <a:xfrm>
                <a:off x="8006911" y="4042220"/>
                <a:ext cx="128300" cy="295330"/>
              </a:xfrm>
              <a:custGeom>
                <a:avLst/>
                <a:gdLst>
                  <a:gd name="T0" fmla="*/ 0 w 53"/>
                  <a:gd name="T1" fmla="*/ 43 h 122"/>
                  <a:gd name="T2" fmla="*/ 36 w 53"/>
                  <a:gd name="T3" fmla="*/ 122 h 122"/>
                  <a:gd name="T4" fmla="*/ 53 w 53"/>
                  <a:gd name="T5" fmla="*/ 79 h 122"/>
                  <a:gd name="T6" fmla="*/ 17 w 53"/>
                  <a:gd name="T7" fmla="*/ 0 h 122"/>
                  <a:gd name="T8" fmla="*/ 0 w 53"/>
                  <a:gd name="T9" fmla="*/ 43 h 122"/>
                </a:gdLst>
                <a:ahLst/>
                <a:cxnLst>
                  <a:cxn ang="0">
                    <a:pos x="T0" y="T1"/>
                  </a:cxn>
                  <a:cxn ang="0">
                    <a:pos x="T2" y="T3"/>
                  </a:cxn>
                  <a:cxn ang="0">
                    <a:pos x="T4" y="T5"/>
                  </a:cxn>
                  <a:cxn ang="0">
                    <a:pos x="T6" y="T7"/>
                  </a:cxn>
                  <a:cxn ang="0">
                    <a:pos x="T8" y="T9"/>
                  </a:cxn>
                </a:cxnLst>
                <a:rect l="0" t="0" r="r" b="b"/>
                <a:pathLst>
                  <a:path w="53" h="122">
                    <a:moveTo>
                      <a:pt x="0" y="43"/>
                    </a:moveTo>
                    <a:lnTo>
                      <a:pt x="36" y="122"/>
                    </a:lnTo>
                    <a:lnTo>
                      <a:pt x="53" y="79"/>
                    </a:lnTo>
                    <a:lnTo>
                      <a:pt x="17" y="0"/>
                    </a:lnTo>
                    <a:lnTo>
                      <a:pt x="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39"/>
              <p:cNvSpPr/>
              <p:nvPr/>
            </p:nvSpPr>
            <p:spPr bwMode="auto">
              <a:xfrm>
                <a:off x="8135210" y="4170519"/>
                <a:ext cx="237232" cy="183976"/>
              </a:xfrm>
              <a:custGeom>
                <a:avLst/>
                <a:gdLst>
                  <a:gd name="T0" fmla="*/ 81 w 98"/>
                  <a:gd name="T1" fmla="*/ 43 h 76"/>
                  <a:gd name="T2" fmla="*/ 0 w 98"/>
                  <a:gd name="T3" fmla="*/ 76 h 76"/>
                  <a:gd name="T4" fmla="*/ 17 w 98"/>
                  <a:gd name="T5" fmla="*/ 33 h 76"/>
                  <a:gd name="T6" fmla="*/ 98 w 98"/>
                  <a:gd name="T7" fmla="*/ 0 h 76"/>
                  <a:gd name="T8" fmla="*/ 81 w 98"/>
                  <a:gd name="T9" fmla="*/ 43 h 76"/>
                </a:gdLst>
                <a:ahLst/>
                <a:cxnLst>
                  <a:cxn ang="0">
                    <a:pos x="T0" y="T1"/>
                  </a:cxn>
                  <a:cxn ang="0">
                    <a:pos x="T2" y="T3"/>
                  </a:cxn>
                  <a:cxn ang="0">
                    <a:pos x="T4" y="T5"/>
                  </a:cxn>
                  <a:cxn ang="0">
                    <a:pos x="T6" y="T7"/>
                  </a:cxn>
                  <a:cxn ang="0">
                    <a:pos x="T8" y="T9"/>
                  </a:cxn>
                </a:cxnLst>
                <a:rect l="0" t="0" r="r" b="b"/>
                <a:pathLst>
                  <a:path w="98" h="76">
                    <a:moveTo>
                      <a:pt x="81" y="43"/>
                    </a:moveTo>
                    <a:lnTo>
                      <a:pt x="0" y="76"/>
                    </a:lnTo>
                    <a:lnTo>
                      <a:pt x="17" y="33"/>
                    </a:lnTo>
                    <a:lnTo>
                      <a:pt x="98" y="0"/>
                    </a:lnTo>
                    <a:lnTo>
                      <a:pt x="81"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40"/>
              <p:cNvSpPr/>
              <p:nvPr/>
            </p:nvSpPr>
            <p:spPr bwMode="auto">
              <a:xfrm>
                <a:off x="8118265" y="3855824"/>
                <a:ext cx="108934" cy="297751"/>
              </a:xfrm>
              <a:custGeom>
                <a:avLst/>
                <a:gdLst>
                  <a:gd name="T0" fmla="*/ 0 w 45"/>
                  <a:gd name="T1" fmla="*/ 39 h 123"/>
                  <a:gd name="T2" fmla="*/ 19 w 45"/>
                  <a:gd name="T3" fmla="*/ 123 h 123"/>
                  <a:gd name="T4" fmla="*/ 45 w 45"/>
                  <a:gd name="T5" fmla="*/ 84 h 123"/>
                  <a:gd name="T6" fmla="*/ 26 w 45"/>
                  <a:gd name="T7" fmla="*/ 0 h 123"/>
                  <a:gd name="T8" fmla="*/ 0 w 45"/>
                  <a:gd name="T9" fmla="*/ 39 h 123"/>
                </a:gdLst>
                <a:ahLst/>
                <a:cxnLst>
                  <a:cxn ang="0">
                    <a:pos x="T0" y="T1"/>
                  </a:cxn>
                  <a:cxn ang="0">
                    <a:pos x="T2" y="T3"/>
                  </a:cxn>
                  <a:cxn ang="0">
                    <a:pos x="T4" y="T5"/>
                  </a:cxn>
                  <a:cxn ang="0">
                    <a:pos x="T6" y="T7"/>
                  </a:cxn>
                  <a:cxn ang="0">
                    <a:pos x="T8" y="T9"/>
                  </a:cxn>
                </a:cxnLst>
                <a:rect l="0" t="0" r="r" b="b"/>
                <a:pathLst>
                  <a:path w="45" h="123">
                    <a:moveTo>
                      <a:pt x="0" y="39"/>
                    </a:moveTo>
                    <a:lnTo>
                      <a:pt x="19" y="123"/>
                    </a:lnTo>
                    <a:lnTo>
                      <a:pt x="45" y="84"/>
                    </a:lnTo>
                    <a:lnTo>
                      <a:pt x="26" y="0"/>
                    </a:lnTo>
                    <a:lnTo>
                      <a:pt x="0"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41"/>
              <p:cNvSpPr/>
              <p:nvPr/>
            </p:nvSpPr>
            <p:spPr bwMode="auto">
              <a:xfrm>
                <a:off x="8205411" y="4047061"/>
                <a:ext cx="266281" cy="135561"/>
              </a:xfrm>
              <a:custGeom>
                <a:avLst/>
                <a:gdLst>
                  <a:gd name="T0" fmla="*/ 86 w 110"/>
                  <a:gd name="T1" fmla="*/ 39 h 56"/>
                  <a:gd name="T2" fmla="*/ 0 w 110"/>
                  <a:gd name="T3" fmla="*/ 56 h 56"/>
                  <a:gd name="T4" fmla="*/ 24 w 110"/>
                  <a:gd name="T5" fmla="*/ 15 h 56"/>
                  <a:gd name="T6" fmla="*/ 110 w 110"/>
                  <a:gd name="T7" fmla="*/ 0 h 56"/>
                  <a:gd name="T8" fmla="*/ 86 w 110"/>
                  <a:gd name="T9" fmla="*/ 39 h 56"/>
                </a:gdLst>
                <a:ahLst/>
                <a:cxnLst>
                  <a:cxn ang="0">
                    <a:pos x="T0" y="T1"/>
                  </a:cxn>
                  <a:cxn ang="0">
                    <a:pos x="T2" y="T3"/>
                  </a:cxn>
                  <a:cxn ang="0">
                    <a:pos x="T4" y="T5"/>
                  </a:cxn>
                  <a:cxn ang="0">
                    <a:pos x="T6" y="T7"/>
                  </a:cxn>
                  <a:cxn ang="0">
                    <a:pos x="T8" y="T9"/>
                  </a:cxn>
                </a:cxnLst>
                <a:rect l="0" t="0" r="r" b="b"/>
                <a:pathLst>
                  <a:path w="110" h="56">
                    <a:moveTo>
                      <a:pt x="86" y="39"/>
                    </a:moveTo>
                    <a:lnTo>
                      <a:pt x="0" y="56"/>
                    </a:lnTo>
                    <a:lnTo>
                      <a:pt x="24" y="15"/>
                    </a:lnTo>
                    <a:lnTo>
                      <a:pt x="110" y="0"/>
                    </a:lnTo>
                    <a:lnTo>
                      <a:pt x="86"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42"/>
              <p:cNvSpPr/>
              <p:nvPr/>
            </p:nvSpPr>
            <p:spPr bwMode="auto">
              <a:xfrm>
                <a:off x="8273192" y="3700897"/>
                <a:ext cx="82305" cy="290488"/>
              </a:xfrm>
              <a:custGeom>
                <a:avLst/>
                <a:gdLst>
                  <a:gd name="T0" fmla="*/ 0 w 34"/>
                  <a:gd name="T1" fmla="*/ 31 h 120"/>
                  <a:gd name="T2" fmla="*/ 0 w 34"/>
                  <a:gd name="T3" fmla="*/ 120 h 120"/>
                  <a:gd name="T4" fmla="*/ 34 w 34"/>
                  <a:gd name="T5" fmla="*/ 86 h 120"/>
                  <a:gd name="T6" fmla="*/ 31 w 34"/>
                  <a:gd name="T7" fmla="*/ 0 h 120"/>
                  <a:gd name="T8" fmla="*/ 0 w 34"/>
                  <a:gd name="T9" fmla="*/ 31 h 120"/>
                </a:gdLst>
                <a:ahLst/>
                <a:cxnLst>
                  <a:cxn ang="0">
                    <a:pos x="T0" y="T1"/>
                  </a:cxn>
                  <a:cxn ang="0">
                    <a:pos x="T2" y="T3"/>
                  </a:cxn>
                  <a:cxn ang="0">
                    <a:pos x="T4" y="T5"/>
                  </a:cxn>
                  <a:cxn ang="0">
                    <a:pos x="T6" y="T7"/>
                  </a:cxn>
                  <a:cxn ang="0">
                    <a:pos x="T8" y="T9"/>
                  </a:cxn>
                </a:cxnLst>
                <a:rect l="0" t="0" r="r" b="b"/>
                <a:pathLst>
                  <a:path w="34" h="120">
                    <a:moveTo>
                      <a:pt x="0" y="31"/>
                    </a:moveTo>
                    <a:lnTo>
                      <a:pt x="0" y="120"/>
                    </a:lnTo>
                    <a:lnTo>
                      <a:pt x="34" y="86"/>
                    </a:lnTo>
                    <a:lnTo>
                      <a:pt x="31" y="0"/>
                    </a:lnTo>
                    <a:lnTo>
                      <a:pt x="0"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43"/>
              <p:cNvSpPr/>
              <p:nvPr/>
            </p:nvSpPr>
            <p:spPr bwMode="auto">
              <a:xfrm>
                <a:off x="8302241" y="3938129"/>
                <a:ext cx="295330" cy="87146"/>
              </a:xfrm>
              <a:custGeom>
                <a:avLst/>
                <a:gdLst>
                  <a:gd name="T0" fmla="*/ 89 w 122"/>
                  <a:gd name="T1" fmla="*/ 36 h 36"/>
                  <a:gd name="T2" fmla="*/ 0 w 122"/>
                  <a:gd name="T3" fmla="*/ 33 h 36"/>
                  <a:gd name="T4" fmla="*/ 34 w 122"/>
                  <a:gd name="T5" fmla="*/ 0 h 36"/>
                  <a:gd name="T6" fmla="*/ 122 w 122"/>
                  <a:gd name="T7" fmla="*/ 2 h 36"/>
                  <a:gd name="T8" fmla="*/ 89 w 122"/>
                  <a:gd name="T9" fmla="*/ 36 h 36"/>
                </a:gdLst>
                <a:ahLst/>
                <a:cxnLst>
                  <a:cxn ang="0">
                    <a:pos x="T0" y="T1"/>
                  </a:cxn>
                  <a:cxn ang="0">
                    <a:pos x="T2" y="T3"/>
                  </a:cxn>
                  <a:cxn ang="0">
                    <a:pos x="T4" y="T5"/>
                  </a:cxn>
                  <a:cxn ang="0">
                    <a:pos x="T6" y="T7"/>
                  </a:cxn>
                  <a:cxn ang="0">
                    <a:pos x="T8" y="T9"/>
                  </a:cxn>
                </a:cxnLst>
                <a:rect l="0" t="0" r="r" b="b"/>
                <a:pathLst>
                  <a:path w="122" h="36">
                    <a:moveTo>
                      <a:pt x="89" y="36"/>
                    </a:moveTo>
                    <a:lnTo>
                      <a:pt x="0" y="33"/>
                    </a:lnTo>
                    <a:lnTo>
                      <a:pt x="34" y="0"/>
                    </a:lnTo>
                    <a:lnTo>
                      <a:pt x="122" y="2"/>
                    </a:lnTo>
                    <a:lnTo>
                      <a:pt x="89"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44"/>
              <p:cNvSpPr/>
              <p:nvPr/>
            </p:nvSpPr>
            <p:spPr bwMode="auto">
              <a:xfrm>
                <a:off x="8539473" y="5380886"/>
                <a:ext cx="435733" cy="157349"/>
              </a:xfrm>
              <a:custGeom>
                <a:avLst/>
                <a:gdLst>
                  <a:gd name="T0" fmla="*/ 1 w 75"/>
                  <a:gd name="T1" fmla="*/ 0 h 27"/>
                  <a:gd name="T2" fmla="*/ 75 w 75"/>
                  <a:gd name="T3" fmla="*/ 19 h 27"/>
                  <a:gd name="T4" fmla="*/ 74 w 75"/>
                  <a:gd name="T5" fmla="*/ 27 h 27"/>
                  <a:gd name="T6" fmla="*/ 0 w 75"/>
                  <a:gd name="T7" fmla="*/ 2 h 27"/>
                  <a:gd name="T8" fmla="*/ 1 w 75"/>
                  <a:gd name="T9" fmla="*/ 0 h 27"/>
                </a:gdLst>
                <a:ahLst/>
                <a:cxnLst>
                  <a:cxn ang="0">
                    <a:pos x="T0" y="T1"/>
                  </a:cxn>
                  <a:cxn ang="0">
                    <a:pos x="T2" y="T3"/>
                  </a:cxn>
                  <a:cxn ang="0">
                    <a:pos x="T4" y="T5"/>
                  </a:cxn>
                  <a:cxn ang="0">
                    <a:pos x="T6" y="T7"/>
                  </a:cxn>
                  <a:cxn ang="0">
                    <a:pos x="T8" y="T9"/>
                  </a:cxn>
                </a:cxnLst>
                <a:rect l="0" t="0" r="r" b="b"/>
                <a:pathLst>
                  <a:path w="75" h="27">
                    <a:moveTo>
                      <a:pt x="1" y="0"/>
                    </a:moveTo>
                    <a:cubicBezTo>
                      <a:pt x="24" y="13"/>
                      <a:pt x="49" y="19"/>
                      <a:pt x="75" y="19"/>
                    </a:cubicBezTo>
                    <a:cubicBezTo>
                      <a:pt x="74" y="27"/>
                      <a:pt x="74" y="27"/>
                      <a:pt x="74" y="27"/>
                    </a:cubicBezTo>
                    <a:cubicBezTo>
                      <a:pt x="48" y="25"/>
                      <a:pt x="22" y="16"/>
                      <a:pt x="0" y="2"/>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45"/>
              <p:cNvSpPr/>
              <p:nvPr/>
            </p:nvSpPr>
            <p:spPr bwMode="auto">
              <a:xfrm>
                <a:off x="8389387" y="3664585"/>
                <a:ext cx="58098" cy="215446"/>
              </a:xfrm>
              <a:custGeom>
                <a:avLst/>
                <a:gdLst>
                  <a:gd name="T0" fmla="*/ 0 w 24"/>
                  <a:gd name="T1" fmla="*/ 24 h 89"/>
                  <a:gd name="T2" fmla="*/ 0 w 24"/>
                  <a:gd name="T3" fmla="*/ 89 h 89"/>
                  <a:gd name="T4" fmla="*/ 24 w 24"/>
                  <a:gd name="T5" fmla="*/ 65 h 89"/>
                  <a:gd name="T6" fmla="*/ 24 w 24"/>
                  <a:gd name="T7" fmla="*/ 0 h 89"/>
                  <a:gd name="T8" fmla="*/ 0 w 24"/>
                  <a:gd name="T9" fmla="*/ 24 h 89"/>
                </a:gdLst>
                <a:ahLst/>
                <a:cxnLst>
                  <a:cxn ang="0">
                    <a:pos x="T0" y="T1"/>
                  </a:cxn>
                  <a:cxn ang="0">
                    <a:pos x="T2" y="T3"/>
                  </a:cxn>
                  <a:cxn ang="0">
                    <a:pos x="T4" y="T5"/>
                  </a:cxn>
                  <a:cxn ang="0">
                    <a:pos x="T6" y="T7"/>
                  </a:cxn>
                  <a:cxn ang="0">
                    <a:pos x="T8" y="T9"/>
                  </a:cxn>
                </a:cxnLst>
                <a:rect l="0" t="0" r="r" b="b"/>
                <a:pathLst>
                  <a:path w="24" h="89">
                    <a:moveTo>
                      <a:pt x="0" y="24"/>
                    </a:moveTo>
                    <a:lnTo>
                      <a:pt x="0" y="89"/>
                    </a:lnTo>
                    <a:lnTo>
                      <a:pt x="24" y="65"/>
                    </a:lnTo>
                    <a:lnTo>
                      <a:pt x="24" y="0"/>
                    </a:lnTo>
                    <a:lnTo>
                      <a:pt x="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46"/>
              <p:cNvSpPr/>
              <p:nvPr/>
            </p:nvSpPr>
            <p:spPr bwMode="auto">
              <a:xfrm>
                <a:off x="8413595" y="3846141"/>
                <a:ext cx="213025" cy="58098"/>
              </a:xfrm>
              <a:custGeom>
                <a:avLst/>
                <a:gdLst>
                  <a:gd name="T0" fmla="*/ 64 w 88"/>
                  <a:gd name="T1" fmla="*/ 24 h 24"/>
                  <a:gd name="T2" fmla="*/ 0 w 88"/>
                  <a:gd name="T3" fmla="*/ 21 h 24"/>
                  <a:gd name="T4" fmla="*/ 24 w 88"/>
                  <a:gd name="T5" fmla="*/ 0 h 24"/>
                  <a:gd name="T6" fmla="*/ 88 w 88"/>
                  <a:gd name="T7" fmla="*/ 0 h 24"/>
                  <a:gd name="T8" fmla="*/ 64 w 88"/>
                  <a:gd name="T9" fmla="*/ 24 h 24"/>
                </a:gdLst>
                <a:ahLst/>
                <a:cxnLst>
                  <a:cxn ang="0">
                    <a:pos x="T0" y="T1"/>
                  </a:cxn>
                  <a:cxn ang="0">
                    <a:pos x="T2" y="T3"/>
                  </a:cxn>
                  <a:cxn ang="0">
                    <a:pos x="T4" y="T5"/>
                  </a:cxn>
                  <a:cxn ang="0">
                    <a:pos x="T6" y="T7"/>
                  </a:cxn>
                  <a:cxn ang="0">
                    <a:pos x="T8" y="T9"/>
                  </a:cxn>
                </a:cxnLst>
                <a:rect l="0" t="0" r="r" b="b"/>
                <a:pathLst>
                  <a:path w="88" h="24">
                    <a:moveTo>
                      <a:pt x="64" y="24"/>
                    </a:moveTo>
                    <a:lnTo>
                      <a:pt x="0" y="21"/>
                    </a:lnTo>
                    <a:lnTo>
                      <a:pt x="24" y="0"/>
                    </a:lnTo>
                    <a:lnTo>
                      <a:pt x="88" y="0"/>
                    </a:lnTo>
                    <a:lnTo>
                      <a:pt x="64"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2" name="组合 21"/>
            <p:cNvGrpSpPr/>
            <p:nvPr/>
          </p:nvGrpSpPr>
          <p:grpSpPr>
            <a:xfrm rot="20880000">
              <a:off x="1115042" y="1830822"/>
              <a:ext cx="516008" cy="907704"/>
              <a:chOff x="7910081" y="3664585"/>
              <a:chExt cx="1065125" cy="1873650"/>
            </a:xfrm>
            <a:grpFill/>
          </p:grpSpPr>
          <p:sp>
            <p:nvSpPr>
              <p:cNvPr id="23" name="Freeform 26"/>
              <p:cNvSpPr/>
              <p:nvPr/>
            </p:nvSpPr>
            <p:spPr bwMode="auto">
              <a:xfrm>
                <a:off x="8198150" y="5313106"/>
                <a:ext cx="302593" cy="96829"/>
              </a:xfrm>
              <a:custGeom>
                <a:avLst/>
                <a:gdLst>
                  <a:gd name="T0" fmla="*/ 36 w 125"/>
                  <a:gd name="T1" fmla="*/ 40 h 40"/>
                  <a:gd name="T2" fmla="*/ 125 w 125"/>
                  <a:gd name="T3" fmla="*/ 28 h 40"/>
                  <a:gd name="T4" fmla="*/ 89 w 125"/>
                  <a:gd name="T5" fmla="*/ 0 h 40"/>
                  <a:gd name="T6" fmla="*/ 0 w 125"/>
                  <a:gd name="T7" fmla="*/ 9 h 40"/>
                  <a:gd name="T8" fmla="*/ 36 w 125"/>
                  <a:gd name="T9" fmla="*/ 40 h 40"/>
                </a:gdLst>
                <a:ahLst/>
                <a:cxnLst>
                  <a:cxn ang="0">
                    <a:pos x="T0" y="T1"/>
                  </a:cxn>
                  <a:cxn ang="0">
                    <a:pos x="T2" y="T3"/>
                  </a:cxn>
                  <a:cxn ang="0">
                    <a:pos x="T4" y="T5"/>
                  </a:cxn>
                  <a:cxn ang="0">
                    <a:pos x="T6" y="T7"/>
                  </a:cxn>
                  <a:cxn ang="0">
                    <a:pos x="T8" y="T9"/>
                  </a:cxn>
                </a:cxnLst>
                <a:rect l="0" t="0" r="r" b="b"/>
                <a:pathLst>
                  <a:path w="125" h="40">
                    <a:moveTo>
                      <a:pt x="36" y="40"/>
                    </a:moveTo>
                    <a:lnTo>
                      <a:pt x="125" y="28"/>
                    </a:lnTo>
                    <a:lnTo>
                      <a:pt x="89" y="0"/>
                    </a:lnTo>
                    <a:lnTo>
                      <a:pt x="0" y="9"/>
                    </a:lnTo>
                    <a:lnTo>
                      <a:pt x="36"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7"/>
              <p:cNvSpPr/>
              <p:nvPr/>
            </p:nvSpPr>
            <p:spPr bwMode="auto">
              <a:xfrm>
                <a:off x="8423278" y="5068611"/>
                <a:ext cx="99251" cy="283227"/>
              </a:xfrm>
              <a:custGeom>
                <a:avLst/>
                <a:gdLst>
                  <a:gd name="T0" fmla="*/ 36 w 41"/>
                  <a:gd name="T1" fmla="*/ 29 h 117"/>
                  <a:gd name="T2" fmla="*/ 41 w 41"/>
                  <a:gd name="T3" fmla="*/ 117 h 117"/>
                  <a:gd name="T4" fmla="*/ 5 w 41"/>
                  <a:gd name="T5" fmla="*/ 86 h 117"/>
                  <a:gd name="T6" fmla="*/ 0 w 41"/>
                  <a:gd name="T7" fmla="*/ 0 h 117"/>
                  <a:gd name="T8" fmla="*/ 36 w 41"/>
                  <a:gd name="T9" fmla="*/ 29 h 117"/>
                </a:gdLst>
                <a:ahLst/>
                <a:cxnLst>
                  <a:cxn ang="0">
                    <a:pos x="T0" y="T1"/>
                  </a:cxn>
                  <a:cxn ang="0">
                    <a:pos x="T2" y="T3"/>
                  </a:cxn>
                  <a:cxn ang="0">
                    <a:pos x="T4" y="T5"/>
                  </a:cxn>
                  <a:cxn ang="0">
                    <a:pos x="T6" y="T7"/>
                  </a:cxn>
                  <a:cxn ang="0">
                    <a:pos x="T8" y="T9"/>
                  </a:cxn>
                </a:cxnLst>
                <a:rect l="0" t="0" r="r" b="b"/>
                <a:pathLst>
                  <a:path w="41" h="117">
                    <a:moveTo>
                      <a:pt x="36" y="29"/>
                    </a:moveTo>
                    <a:lnTo>
                      <a:pt x="41" y="117"/>
                    </a:lnTo>
                    <a:lnTo>
                      <a:pt x="5" y="86"/>
                    </a:lnTo>
                    <a:lnTo>
                      <a:pt x="0" y="0"/>
                    </a:lnTo>
                    <a:lnTo>
                      <a:pt x="36"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8"/>
              <p:cNvSpPr/>
              <p:nvPr/>
            </p:nvSpPr>
            <p:spPr bwMode="auto">
              <a:xfrm>
                <a:off x="8060167" y="5150916"/>
                <a:ext cx="283227" cy="108934"/>
              </a:xfrm>
              <a:custGeom>
                <a:avLst/>
                <a:gdLst>
                  <a:gd name="T0" fmla="*/ 31 w 117"/>
                  <a:gd name="T1" fmla="*/ 35 h 45"/>
                  <a:gd name="T2" fmla="*/ 117 w 117"/>
                  <a:gd name="T3" fmla="*/ 45 h 45"/>
                  <a:gd name="T4" fmla="*/ 88 w 117"/>
                  <a:gd name="T5" fmla="*/ 9 h 45"/>
                  <a:gd name="T6" fmla="*/ 0 w 117"/>
                  <a:gd name="T7" fmla="*/ 0 h 45"/>
                  <a:gd name="T8" fmla="*/ 31 w 117"/>
                  <a:gd name="T9" fmla="*/ 35 h 45"/>
                </a:gdLst>
                <a:ahLst/>
                <a:cxnLst>
                  <a:cxn ang="0">
                    <a:pos x="T0" y="T1"/>
                  </a:cxn>
                  <a:cxn ang="0">
                    <a:pos x="T2" y="T3"/>
                  </a:cxn>
                  <a:cxn ang="0">
                    <a:pos x="T4" y="T5"/>
                  </a:cxn>
                  <a:cxn ang="0">
                    <a:pos x="T6" y="T7"/>
                  </a:cxn>
                  <a:cxn ang="0">
                    <a:pos x="T8" y="T9"/>
                  </a:cxn>
                </a:cxnLst>
                <a:rect l="0" t="0" r="r" b="b"/>
                <a:pathLst>
                  <a:path w="117" h="45">
                    <a:moveTo>
                      <a:pt x="31" y="35"/>
                    </a:moveTo>
                    <a:lnTo>
                      <a:pt x="117" y="45"/>
                    </a:lnTo>
                    <a:lnTo>
                      <a:pt x="88" y="9"/>
                    </a:lnTo>
                    <a:lnTo>
                      <a:pt x="0" y="0"/>
                    </a:lnTo>
                    <a:lnTo>
                      <a:pt x="31"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9"/>
              <p:cNvSpPr/>
              <p:nvPr/>
            </p:nvSpPr>
            <p:spPr bwMode="auto">
              <a:xfrm>
                <a:off x="8309504" y="4935471"/>
                <a:ext cx="96830" cy="295330"/>
              </a:xfrm>
              <a:custGeom>
                <a:avLst/>
                <a:gdLst>
                  <a:gd name="T0" fmla="*/ 40 w 40"/>
                  <a:gd name="T1" fmla="*/ 36 h 122"/>
                  <a:gd name="T2" fmla="*/ 28 w 40"/>
                  <a:gd name="T3" fmla="*/ 122 h 122"/>
                  <a:gd name="T4" fmla="*/ 0 w 40"/>
                  <a:gd name="T5" fmla="*/ 86 h 122"/>
                  <a:gd name="T6" fmla="*/ 12 w 40"/>
                  <a:gd name="T7" fmla="*/ 0 h 122"/>
                  <a:gd name="T8" fmla="*/ 40 w 40"/>
                  <a:gd name="T9" fmla="*/ 36 h 122"/>
                </a:gdLst>
                <a:ahLst/>
                <a:cxnLst>
                  <a:cxn ang="0">
                    <a:pos x="T0" y="T1"/>
                  </a:cxn>
                  <a:cxn ang="0">
                    <a:pos x="T2" y="T3"/>
                  </a:cxn>
                  <a:cxn ang="0">
                    <a:pos x="T4" y="T5"/>
                  </a:cxn>
                  <a:cxn ang="0">
                    <a:pos x="T6" y="T7"/>
                  </a:cxn>
                  <a:cxn ang="0">
                    <a:pos x="T8" y="T9"/>
                  </a:cxn>
                </a:cxnLst>
                <a:rect l="0" t="0" r="r" b="b"/>
                <a:pathLst>
                  <a:path w="40" h="122">
                    <a:moveTo>
                      <a:pt x="40" y="36"/>
                    </a:moveTo>
                    <a:lnTo>
                      <a:pt x="28" y="122"/>
                    </a:lnTo>
                    <a:lnTo>
                      <a:pt x="0" y="86"/>
                    </a:lnTo>
                    <a:lnTo>
                      <a:pt x="12" y="0"/>
                    </a:lnTo>
                    <a:lnTo>
                      <a:pt x="4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30"/>
              <p:cNvSpPr/>
              <p:nvPr/>
            </p:nvSpPr>
            <p:spPr bwMode="auto">
              <a:xfrm>
                <a:off x="7968179" y="4940313"/>
                <a:ext cx="246915" cy="162190"/>
              </a:xfrm>
              <a:custGeom>
                <a:avLst/>
                <a:gdLst>
                  <a:gd name="T0" fmla="*/ 19 w 102"/>
                  <a:gd name="T1" fmla="*/ 41 h 67"/>
                  <a:gd name="T2" fmla="*/ 102 w 102"/>
                  <a:gd name="T3" fmla="*/ 67 h 67"/>
                  <a:gd name="T4" fmla="*/ 83 w 102"/>
                  <a:gd name="T5" fmla="*/ 27 h 67"/>
                  <a:gd name="T6" fmla="*/ 0 w 102"/>
                  <a:gd name="T7" fmla="*/ 0 h 67"/>
                  <a:gd name="T8" fmla="*/ 19 w 102"/>
                  <a:gd name="T9" fmla="*/ 41 h 67"/>
                </a:gdLst>
                <a:ahLst/>
                <a:cxnLst>
                  <a:cxn ang="0">
                    <a:pos x="T0" y="T1"/>
                  </a:cxn>
                  <a:cxn ang="0">
                    <a:pos x="T2" y="T3"/>
                  </a:cxn>
                  <a:cxn ang="0">
                    <a:pos x="T4" y="T5"/>
                  </a:cxn>
                  <a:cxn ang="0">
                    <a:pos x="T6" y="T7"/>
                  </a:cxn>
                  <a:cxn ang="0">
                    <a:pos x="T8" y="T9"/>
                  </a:cxn>
                </a:cxnLst>
                <a:rect l="0" t="0" r="r" b="b"/>
                <a:pathLst>
                  <a:path w="102" h="67">
                    <a:moveTo>
                      <a:pt x="19" y="41"/>
                    </a:moveTo>
                    <a:lnTo>
                      <a:pt x="102" y="67"/>
                    </a:lnTo>
                    <a:lnTo>
                      <a:pt x="83" y="27"/>
                    </a:lnTo>
                    <a:lnTo>
                      <a:pt x="0" y="0"/>
                    </a:lnTo>
                    <a:lnTo>
                      <a:pt x="19"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31"/>
              <p:cNvSpPr/>
              <p:nvPr/>
            </p:nvSpPr>
            <p:spPr bwMode="auto">
              <a:xfrm>
                <a:off x="8205411" y="4785386"/>
                <a:ext cx="121037" cy="300171"/>
              </a:xfrm>
              <a:custGeom>
                <a:avLst/>
                <a:gdLst>
                  <a:gd name="T0" fmla="*/ 50 w 50"/>
                  <a:gd name="T1" fmla="*/ 43 h 124"/>
                  <a:gd name="T2" fmla="*/ 21 w 50"/>
                  <a:gd name="T3" fmla="*/ 124 h 124"/>
                  <a:gd name="T4" fmla="*/ 0 w 50"/>
                  <a:gd name="T5" fmla="*/ 81 h 124"/>
                  <a:gd name="T6" fmla="*/ 31 w 50"/>
                  <a:gd name="T7" fmla="*/ 0 h 124"/>
                  <a:gd name="T8" fmla="*/ 50 w 50"/>
                  <a:gd name="T9" fmla="*/ 43 h 124"/>
                </a:gdLst>
                <a:ahLst/>
                <a:cxnLst>
                  <a:cxn ang="0">
                    <a:pos x="T0" y="T1"/>
                  </a:cxn>
                  <a:cxn ang="0">
                    <a:pos x="T2" y="T3"/>
                  </a:cxn>
                  <a:cxn ang="0">
                    <a:pos x="T4" y="T5"/>
                  </a:cxn>
                  <a:cxn ang="0">
                    <a:pos x="T6" y="T7"/>
                  </a:cxn>
                  <a:cxn ang="0">
                    <a:pos x="T8" y="T9"/>
                  </a:cxn>
                </a:cxnLst>
                <a:rect l="0" t="0" r="r" b="b"/>
                <a:pathLst>
                  <a:path w="50" h="124">
                    <a:moveTo>
                      <a:pt x="50" y="43"/>
                    </a:moveTo>
                    <a:lnTo>
                      <a:pt x="21" y="124"/>
                    </a:lnTo>
                    <a:lnTo>
                      <a:pt x="0" y="81"/>
                    </a:lnTo>
                    <a:lnTo>
                      <a:pt x="31" y="0"/>
                    </a:lnTo>
                    <a:lnTo>
                      <a:pt x="5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32"/>
              <p:cNvSpPr/>
              <p:nvPr/>
            </p:nvSpPr>
            <p:spPr bwMode="auto">
              <a:xfrm>
                <a:off x="7914922" y="4715184"/>
                <a:ext cx="215446" cy="215446"/>
              </a:xfrm>
              <a:custGeom>
                <a:avLst/>
                <a:gdLst>
                  <a:gd name="T0" fmla="*/ 12 w 89"/>
                  <a:gd name="T1" fmla="*/ 45 h 89"/>
                  <a:gd name="T2" fmla="*/ 89 w 89"/>
                  <a:gd name="T3" fmla="*/ 89 h 89"/>
                  <a:gd name="T4" fmla="*/ 77 w 89"/>
                  <a:gd name="T5" fmla="*/ 43 h 89"/>
                  <a:gd name="T6" fmla="*/ 0 w 89"/>
                  <a:gd name="T7" fmla="*/ 0 h 89"/>
                  <a:gd name="T8" fmla="*/ 12 w 89"/>
                  <a:gd name="T9" fmla="*/ 45 h 89"/>
                </a:gdLst>
                <a:ahLst/>
                <a:cxnLst>
                  <a:cxn ang="0">
                    <a:pos x="T0" y="T1"/>
                  </a:cxn>
                  <a:cxn ang="0">
                    <a:pos x="T2" y="T3"/>
                  </a:cxn>
                  <a:cxn ang="0">
                    <a:pos x="T4" y="T5"/>
                  </a:cxn>
                  <a:cxn ang="0">
                    <a:pos x="T6" y="T7"/>
                  </a:cxn>
                  <a:cxn ang="0">
                    <a:pos x="T8" y="T9"/>
                  </a:cxn>
                </a:cxnLst>
                <a:rect l="0" t="0" r="r" b="b"/>
                <a:pathLst>
                  <a:path w="89" h="89">
                    <a:moveTo>
                      <a:pt x="12" y="45"/>
                    </a:moveTo>
                    <a:lnTo>
                      <a:pt x="89" y="89"/>
                    </a:lnTo>
                    <a:lnTo>
                      <a:pt x="77" y="43"/>
                    </a:lnTo>
                    <a:lnTo>
                      <a:pt x="0" y="0"/>
                    </a:lnTo>
                    <a:lnTo>
                      <a:pt x="12"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33"/>
              <p:cNvSpPr/>
              <p:nvPr/>
            </p:nvSpPr>
            <p:spPr bwMode="auto">
              <a:xfrm>
                <a:off x="8140052" y="4628037"/>
                <a:ext cx="140403" cy="290488"/>
              </a:xfrm>
              <a:custGeom>
                <a:avLst/>
                <a:gdLst>
                  <a:gd name="T0" fmla="*/ 58 w 58"/>
                  <a:gd name="T1" fmla="*/ 45 h 120"/>
                  <a:gd name="T2" fmla="*/ 12 w 58"/>
                  <a:gd name="T3" fmla="*/ 120 h 120"/>
                  <a:gd name="T4" fmla="*/ 0 w 58"/>
                  <a:gd name="T5" fmla="*/ 74 h 120"/>
                  <a:gd name="T6" fmla="*/ 46 w 58"/>
                  <a:gd name="T7" fmla="*/ 0 h 120"/>
                  <a:gd name="T8" fmla="*/ 58 w 58"/>
                  <a:gd name="T9" fmla="*/ 45 h 120"/>
                </a:gdLst>
                <a:ahLst/>
                <a:cxnLst>
                  <a:cxn ang="0">
                    <a:pos x="T0" y="T1"/>
                  </a:cxn>
                  <a:cxn ang="0">
                    <a:pos x="T2" y="T3"/>
                  </a:cxn>
                  <a:cxn ang="0">
                    <a:pos x="T4" y="T5"/>
                  </a:cxn>
                  <a:cxn ang="0">
                    <a:pos x="T6" y="T7"/>
                  </a:cxn>
                  <a:cxn ang="0">
                    <a:pos x="T8" y="T9"/>
                  </a:cxn>
                </a:cxnLst>
                <a:rect l="0" t="0" r="r" b="b"/>
                <a:pathLst>
                  <a:path w="58" h="120">
                    <a:moveTo>
                      <a:pt x="58" y="45"/>
                    </a:moveTo>
                    <a:lnTo>
                      <a:pt x="12" y="120"/>
                    </a:lnTo>
                    <a:lnTo>
                      <a:pt x="0" y="74"/>
                    </a:lnTo>
                    <a:lnTo>
                      <a:pt x="46" y="0"/>
                    </a:lnTo>
                    <a:lnTo>
                      <a:pt x="58"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34"/>
              <p:cNvSpPr/>
              <p:nvPr/>
            </p:nvSpPr>
            <p:spPr bwMode="auto">
              <a:xfrm>
                <a:off x="7910081" y="4482793"/>
                <a:ext cx="167032" cy="254178"/>
              </a:xfrm>
              <a:custGeom>
                <a:avLst/>
                <a:gdLst>
                  <a:gd name="T0" fmla="*/ 2 w 69"/>
                  <a:gd name="T1" fmla="*/ 48 h 105"/>
                  <a:gd name="T2" fmla="*/ 69 w 69"/>
                  <a:gd name="T3" fmla="*/ 105 h 105"/>
                  <a:gd name="T4" fmla="*/ 67 w 69"/>
                  <a:gd name="T5" fmla="*/ 58 h 105"/>
                  <a:gd name="T6" fmla="*/ 0 w 69"/>
                  <a:gd name="T7" fmla="*/ 0 h 105"/>
                  <a:gd name="T8" fmla="*/ 2 w 69"/>
                  <a:gd name="T9" fmla="*/ 48 h 105"/>
                </a:gdLst>
                <a:ahLst/>
                <a:cxnLst>
                  <a:cxn ang="0">
                    <a:pos x="T0" y="T1"/>
                  </a:cxn>
                  <a:cxn ang="0">
                    <a:pos x="T2" y="T3"/>
                  </a:cxn>
                  <a:cxn ang="0">
                    <a:pos x="T4" y="T5"/>
                  </a:cxn>
                  <a:cxn ang="0">
                    <a:pos x="T6" y="T7"/>
                  </a:cxn>
                  <a:cxn ang="0">
                    <a:pos x="T8" y="T9"/>
                  </a:cxn>
                </a:cxnLst>
                <a:rect l="0" t="0" r="r" b="b"/>
                <a:pathLst>
                  <a:path w="69" h="105">
                    <a:moveTo>
                      <a:pt x="2" y="48"/>
                    </a:moveTo>
                    <a:lnTo>
                      <a:pt x="69" y="105"/>
                    </a:lnTo>
                    <a:lnTo>
                      <a:pt x="67" y="58"/>
                    </a:lnTo>
                    <a:lnTo>
                      <a:pt x="0" y="0"/>
                    </a:lnTo>
                    <a:lnTo>
                      <a:pt x="2"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35"/>
              <p:cNvSpPr/>
              <p:nvPr/>
            </p:nvSpPr>
            <p:spPr bwMode="auto">
              <a:xfrm>
                <a:off x="8111003" y="4465849"/>
                <a:ext cx="152507" cy="266281"/>
              </a:xfrm>
              <a:custGeom>
                <a:avLst/>
                <a:gdLst>
                  <a:gd name="T0" fmla="*/ 63 w 63"/>
                  <a:gd name="T1" fmla="*/ 48 h 110"/>
                  <a:gd name="T2" fmla="*/ 3 w 63"/>
                  <a:gd name="T3" fmla="*/ 110 h 110"/>
                  <a:gd name="T4" fmla="*/ 0 w 63"/>
                  <a:gd name="T5" fmla="*/ 65 h 110"/>
                  <a:gd name="T6" fmla="*/ 63 w 63"/>
                  <a:gd name="T7" fmla="*/ 0 h 110"/>
                  <a:gd name="T8" fmla="*/ 63 w 63"/>
                  <a:gd name="T9" fmla="*/ 48 h 110"/>
                </a:gdLst>
                <a:ahLst/>
                <a:cxnLst>
                  <a:cxn ang="0">
                    <a:pos x="T0" y="T1"/>
                  </a:cxn>
                  <a:cxn ang="0">
                    <a:pos x="T2" y="T3"/>
                  </a:cxn>
                  <a:cxn ang="0">
                    <a:pos x="T4" y="T5"/>
                  </a:cxn>
                  <a:cxn ang="0">
                    <a:pos x="T6" y="T7"/>
                  </a:cxn>
                  <a:cxn ang="0">
                    <a:pos x="T8" y="T9"/>
                  </a:cxn>
                </a:cxnLst>
                <a:rect l="0" t="0" r="r" b="b"/>
                <a:pathLst>
                  <a:path w="63" h="110">
                    <a:moveTo>
                      <a:pt x="63" y="48"/>
                    </a:moveTo>
                    <a:lnTo>
                      <a:pt x="3" y="110"/>
                    </a:lnTo>
                    <a:lnTo>
                      <a:pt x="0" y="65"/>
                    </a:lnTo>
                    <a:lnTo>
                      <a:pt x="63" y="0"/>
                    </a:lnTo>
                    <a:lnTo>
                      <a:pt x="63"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36"/>
              <p:cNvSpPr/>
              <p:nvPr/>
            </p:nvSpPr>
            <p:spPr bwMode="auto">
              <a:xfrm>
                <a:off x="7939130" y="4257666"/>
                <a:ext cx="142824" cy="278385"/>
              </a:xfrm>
              <a:custGeom>
                <a:avLst/>
                <a:gdLst>
                  <a:gd name="T0" fmla="*/ 0 w 59"/>
                  <a:gd name="T1" fmla="*/ 45 h 115"/>
                  <a:gd name="T2" fmla="*/ 52 w 59"/>
                  <a:gd name="T3" fmla="*/ 115 h 115"/>
                  <a:gd name="T4" fmla="*/ 59 w 59"/>
                  <a:gd name="T5" fmla="*/ 69 h 115"/>
                  <a:gd name="T6" fmla="*/ 7 w 59"/>
                  <a:gd name="T7" fmla="*/ 0 h 115"/>
                  <a:gd name="T8" fmla="*/ 0 w 59"/>
                  <a:gd name="T9" fmla="*/ 45 h 115"/>
                </a:gdLst>
                <a:ahLst/>
                <a:cxnLst>
                  <a:cxn ang="0">
                    <a:pos x="T0" y="T1"/>
                  </a:cxn>
                  <a:cxn ang="0">
                    <a:pos x="T2" y="T3"/>
                  </a:cxn>
                  <a:cxn ang="0">
                    <a:pos x="T4" y="T5"/>
                  </a:cxn>
                  <a:cxn ang="0">
                    <a:pos x="T6" y="T7"/>
                  </a:cxn>
                  <a:cxn ang="0">
                    <a:pos x="T8" y="T9"/>
                  </a:cxn>
                </a:cxnLst>
                <a:rect l="0" t="0" r="r" b="b"/>
                <a:pathLst>
                  <a:path w="59" h="115">
                    <a:moveTo>
                      <a:pt x="0" y="45"/>
                    </a:moveTo>
                    <a:lnTo>
                      <a:pt x="52" y="115"/>
                    </a:lnTo>
                    <a:lnTo>
                      <a:pt x="59" y="69"/>
                    </a:lnTo>
                    <a:lnTo>
                      <a:pt x="7" y="0"/>
                    </a:lnTo>
                    <a:lnTo>
                      <a:pt x="0"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37"/>
              <p:cNvSpPr/>
              <p:nvPr/>
            </p:nvSpPr>
            <p:spPr bwMode="auto">
              <a:xfrm>
                <a:off x="8106162" y="4315763"/>
                <a:ext cx="196081" cy="229971"/>
              </a:xfrm>
              <a:custGeom>
                <a:avLst/>
                <a:gdLst>
                  <a:gd name="T0" fmla="*/ 72 w 81"/>
                  <a:gd name="T1" fmla="*/ 45 h 95"/>
                  <a:gd name="T2" fmla="*/ 0 w 81"/>
                  <a:gd name="T3" fmla="*/ 95 h 95"/>
                  <a:gd name="T4" fmla="*/ 7 w 81"/>
                  <a:gd name="T5" fmla="*/ 48 h 95"/>
                  <a:gd name="T6" fmla="*/ 81 w 81"/>
                  <a:gd name="T7" fmla="*/ 0 h 95"/>
                  <a:gd name="T8" fmla="*/ 72 w 81"/>
                  <a:gd name="T9" fmla="*/ 45 h 95"/>
                </a:gdLst>
                <a:ahLst/>
                <a:cxnLst>
                  <a:cxn ang="0">
                    <a:pos x="T0" y="T1"/>
                  </a:cxn>
                  <a:cxn ang="0">
                    <a:pos x="T2" y="T3"/>
                  </a:cxn>
                  <a:cxn ang="0">
                    <a:pos x="T4" y="T5"/>
                  </a:cxn>
                  <a:cxn ang="0">
                    <a:pos x="T6" y="T7"/>
                  </a:cxn>
                  <a:cxn ang="0">
                    <a:pos x="T8" y="T9"/>
                  </a:cxn>
                </a:cxnLst>
                <a:rect l="0" t="0" r="r" b="b"/>
                <a:pathLst>
                  <a:path w="81" h="95">
                    <a:moveTo>
                      <a:pt x="72" y="45"/>
                    </a:moveTo>
                    <a:lnTo>
                      <a:pt x="0" y="95"/>
                    </a:lnTo>
                    <a:lnTo>
                      <a:pt x="7" y="48"/>
                    </a:lnTo>
                    <a:lnTo>
                      <a:pt x="81" y="0"/>
                    </a:lnTo>
                    <a:lnTo>
                      <a:pt x="72"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38"/>
              <p:cNvSpPr/>
              <p:nvPr/>
            </p:nvSpPr>
            <p:spPr bwMode="auto">
              <a:xfrm>
                <a:off x="8006911" y="4042220"/>
                <a:ext cx="128300" cy="295330"/>
              </a:xfrm>
              <a:custGeom>
                <a:avLst/>
                <a:gdLst>
                  <a:gd name="T0" fmla="*/ 0 w 53"/>
                  <a:gd name="T1" fmla="*/ 43 h 122"/>
                  <a:gd name="T2" fmla="*/ 36 w 53"/>
                  <a:gd name="T3" fmla="*/ 122 h 122"/>
                  <a:gd name="T4" fmla="*/ 53 w 53"/>
                  <a:gd name="T5" fmla="*/ 79 h 122"/>
                  <a:gd name="T6" fmla="*/ 17 w 53"/>
                  <a:gd name="T7" fmla="*/ 0 h 122"/>
                  <a:gd name="T8" fmla="*/ 0 w 53"/>
                  <a:gd name="T9" fmla="*/ 43 h 122"/>
                </a:gdLst>
                <a:ahLst/>
                <a:cxnLst>
                  <a:cxn ang="0">
                    <a:pos x="T0" y="T1"/>
                  </a:cxn>
                  <a:cxn ang="0">
                    <a:pos x="T2" y="T3"/>
                  </a:cxn>
                  <a:cxn ang="0">
                    <a:pos x="T4" y="T5"/>
                  </a:cxn>
                  <a:cxn ang="0">
                    <a:pos x="T6" y="T7"/>
                  </a:cxn>
                  <a:cxn ang="0">
                    <a:pos x="T8" y="T9"/>
                  </a:cxn>
                </a:cxnLst>
                <a:rect l="0" t="0" r="r" b="b"/>
                <a:pathLst>
                  <a:path w="53" h="122">
                    <a:moveTo>
                      <a:pt x="0" y="43"/>
                    </a:moveTo>
                    <a:lnTo>
                      <a:pt x="36" y="122"/>
                    </a:lnTo>
                    <a:lnTo>
                      <a:pt x="53" y="79"/>
                    </a:lnTo>
                    <a:lnTo>
                      <a:pt x="17" y="0"/>
                    </a:lnTo>
                    <a:lnTo>
                      <a:pt x="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39"/>
              <p:cNvSpPr/>
              <p:nvPr/>
            </p:nvSpPr>
            <p:spPr bwMode="auto">
              <a:xfrm>
                <a:off x="8135210" y="4170519"/>
                <a:ext cx="237232" cy="183976"/>
              </a:xfrm>
              <a:custGeom>
                <a:avLst/>
                <a:gdLst>
                  <a:gd name="T0" fmla="*/ 81 w 98"/>
                  <a:gd name="T1" fmla="*/ 43 h 76"/>
                  <a:gd name="T2" fmla="*/ 0 w 98"/>
                  <a:gd name="T3" fmla="*/ 76 h 76"/>
                  <a:gd name="T4" fmla="*/ 17 w 98"/>
                  <a:gd name="T5" fmla="*/ 33 h 76"/>
                  <a:gd name="T6" fmla="*/ 98 w 98"/>
                  <a:gd name="T7" fmla="*/ 0 h 76"/>
                  <a:gd name="T8" fmla="*/ 81 w 98"/>
                  <a:gd name="T9" fmla="*/ 43 h 76"/>
                </a:gdLst>
                <a:ahLst/>
                <a:cxnLst>
                  <a:cxn ang="0">
                    <a:pos x="T0" y="T1"/>
                  </a:cxn>
                  <a:cxn ang="0">
                    <a:pos x="T2" y="T3"/>
                  </a:cxn>
                  <a:cxn ang="0">
                    <a:pos x="T4" y="T5"/>
                  </a:cxn>
                  <a:cxn ang="0">
                    <a:pos x="T6" y="T7"/>
                  </a:cxn>
                  <a:cxn ang="0">
                    <a:pos x="T8" y="T9"/>
                  </a:cxn>
                </a:cxnLst>
                <a:rect l="0" t="0" r="r" b="b"/>
                <a:pathLst>
                  <a:path w="98" h="76">
                    <a:moveTo>
                      <a:pt x="81" y="43"/>
                    </a:moveTo>
                    <a:lnTo>
                      <a:pt x="0" y="76"/>
                    </a:lnTo>
                    <a:lnTo>
                      <a:pt x="17" y="33"/>
                    </a:lnTo>
                    <a:lnTo>
                      <a:pt x="98" y="0"/>
                    </a:lnTo>
                    <a:lnTo>
                      <a:pt x="81"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40"/>
              <p:cNvSpPr/>
              <p:nvPr/>
            </p:nvSpPr>
            <p:spPr bwMode="auto">
              <a:xfrm>
                <a:off x="8118265" y="3855824"/>
                <a:ext cx="108934" cy="297751"/>
              </a:xfrm>
              <a:custGeom>
                <a:avLst/>
                <a:gdLst>
                  <a:gd name="T0" fmla="*/ 0 w 45"/>
                  <a:gd name="T1" fmla="*/ 39 h 123"/>
                  <a:gd name="T2" fmla="*/ 19 w 45"/>
                  <a:gd name="T3" fmla="*/ 123 h 123"/>
                  <a:gd name="T4" fmla="*/ 45 w 45"/>
                  <a:gd name="T5" fmla="*/ 84 h 123"/>
                  <a:gd name="T6" fmla="*/ 26 w 45"/>
                  <a:gd name="T7" fmla="*/ 0 h 123"/>
                  <a:gd name="T8" fmla="*/ 0 w 45"/>
                  <a:gd name="T9" fmla="*/ 39 h 123"/>
                </a:gdLst>
                <a:ahLst/>
                <a:cxnLst>
                  <a:cxn ang="0">
                    <a:pos x="T0" y="T1"/>
                  </a:cxn>
                  <a:cxn ang="0">
                    <a:pos x="T2" y="T3"/>
                  </a:cxn>
                  <a:cxn ang="0">
                    <a:pos x="T4" y="T5"/>
                  </a:cxn>
                  <a:cxn ang="0">
                    <a:pos x="T6" y="T7"/>
                  </a:cxn>
                  <a:cxn ang="0">
                    <a:pos x="T8" y="T9"/>
                  </a:cxn>
                </a:cxnLst>
                <a:rect l="0" t="0" r="r" b="b"/>
                <a:pathLst>
                  <a:path w="45" h="123">
                    <a:moveTo>
                      <a:pt x="0" y="39"/>
                    </a:moveTo>
                    <a:lnTo>
                      <a:pt x="19" y="123"/>
                    </a:lnTo>
                    <a:lnTo>
                      <a:pt x="45" y="84"/>
                    </a:lnTo>
                    <a:lnTo>
                      <a:pt x="26" y="0"/>
                    </a:lnTo>
                    <a:lnTo>
                      <a:pt x="0"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41"/>
              <p:cNvSpPr/>
              <p:nvPr/>
            </p:nvSpPr>
            <p:spPr bwMode="auto">
              <a:xfrm>
                <a:off x="8205411" y="4047061"/>
                <a:ext cx="266281" cy="135561"/>
              </a:xfrm>
              <a:custGeom>
                <a:avLst/>
                <a:gdLst>
                  <a:gd name="T0" fmla="*/ 86 w 110"/>
                  <a:gd name="T1" fmla="*/ 39 h 56"/>
                  <a:gd name="T2" fmla="*/ 0 w 110"/>
                  <a:gd name="T3" fmla="*/ 56 h 56"/>
                  <a:gd name="T4" fmla="*/ 24 w 110"/>
                  <a:gd name="T5" fmla="*/ 15 h 56"/>
                  <a:gd name="T6" fmla="*/ 110 w 110"/>
                  <a:gd name="T7" fmla="*/ 0 h 56"/>
                  <a:gd name="T8" fmla="*/ 86 w 110"/>
                  <a:gd name="T9" fmla="*/ 39 h 56"/>
                </a:gdLst>
                <a:ahLst/>
                <a:cxnLst>
                  <a:cxn ang="0">
                    <a:pos x="T0" y="T1"/>
                  </a:cxn>
                  <a:cxn ang="0">
                    <a:pos x="T2" y="T3"/>
                  </a:cxn>
                  <a:cxn ang="0">
                    <a:pos x="T4" y="T5"/>
                  </a:cxn>
                  <a:cxn ang="0">
                    <a:pos x="T6" y="T7"/>
                  </a:cxn>
                  <a:cxn ang="0">
                    <a:pos x="T8" y="T9"/>
                  </a:cxn>
                </a:cxnLst>
                <a:rect l="0" t="0" r="r" b="b"/>
                <a:pathLst>
                  <a:path w="110" h="56">
                    <a:moveTo>
                      <a:pt x="86" y="39"/>
                    </a:moveTo>
                    <a:lnTo>
                      <a:pt x="0" y="56"/>
                    </a:lnTo>
                    <a:lnTo>
                      <a:pt x="24" y="15"/>
                    </a:lnTo>
                    <a:lnTo>
                      <a:pt x="110" y="0"/>
                    </a:lnTo>
                    <a:lnTo>
                      <a:pt x="86"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42"/>
              <p:cNvSpPr/>
              <p:nvPr/>
            </p:nvSpPr>
            <p:spPr bwMode="auto">
              <a:xfrm>
                <a:off x="8273192" y="3700897"/>
                <a:ext cx="82305" cy="290488"/>
              </a:xfrm>
              <a:custGeom>
                <a:avLst/>
                <a:gdLst>
                  <a:gd name="T0" fmla="*/ 0 w 34"/>
                  <a:gd name="T1" fmla="*/ 31 h 120"/>
                  <a:gd name="T2" fmla="*/ 0 w 34"/>
                  <a:gd name="T3" fmla="*/ 120 h 120"/>
                  <a:gd name="T4" fmla="*/ 34 w 34"/>
                  <a:gd name="T5" fmla="*/ 86 h 120"/>
                  <a:gd name="T6" fmla="*/ 31 w 34"/>
                  <a:gd name="T7" fmla="*/ 0 h 120"/>
                  <a:gd name="T8" fmla="*/ 0 w 34"/>
                  <a:gd name="T9" fmla="*/ 31 h 120"/>
                </a:gdLst>
                <a:ahLst/>
                <a:cxnLst>
                  <a:cxn ang="0">
                    <a:pos x="T0" y="T1"/>
                  </a:cxn>
                  <a:cxn ang="0">
                    <a:pos x="T2" y="T3"/>
                  </a:cxn>
                  <a:cxn ang="0">
                    <a:pos x="T4" y="T5"/>
                  </a:cxn>
                  <a:cxn ang="0">
                    <a:pos x="T6" y="T7"/>
                  </a:cxn>
                  <a:cxn ang="0">
                    <a:pos x="T8" y="T9"/>
                  </a:cxn>
                </a:cxnLst>
                <a:rect l="0" t="0" r="r" b="b"/>
                <a:pathLst>
                  <a:path w="34" h="120">
                    <a:moveTo>
                      <a:pt x="0" y="31"/>
                    </a:moveTo>
                    <a:lnTo>
                      <a:pt x="0" y="120"/>
                    </a:lnTo>
                    <a:lnTo>
                      <a:pt x="34" y="86"/>
                    </a:lnTo>
                    <a:lnTo>
                      <a:pt x="31" y="0"/>
                    </a:lnTo>
                    <a:lnTo>
                      <a:pt x="0"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43"/>
              <p:cNvSpPr/>
              <p:nvPr/>
            </p:nvSpPr>
            <p:spPr bwMode="auto">
              <a:xfrm>
                <a:off x="8302241" y="3938129"/>
                <a:ext cx="295330" cy="87146"/>
              </a:xfrm>
              <a:custGeom>
                <a:avLst/>
                <a:gdLst>
                  <a:gd name="T0" fmla="*/ 89 w 122"/>
                  <a:gd name="T1" fmla="*/ 36 h 36"/>
                  <a:gd name="T2" fmla="*/ 0 w 122"/>
                  <a:gd name="T3" fmla="*/ 33 h 36"/>
                  <a:gd name="T4" fmla="*/ 34 w 122"/>
                  <a:gd name="T5" fmla="*/ 0 h 36"/>
                  <a:gd name="T6" fmla="*/ 122 w 122"/>
                  <a:gd name="T7" fmla="*/ 2 h 36"/>
                  <a:gd name="T8" fmla="*/ 89 w 122"/>
                  <a:gd name="T9" fmla="*/ 36 h 36"/>
                </a:gdLst>
                <a:ahLst/>
                <a:cxnLst>
                  <a:cxn ang="0">
                    <a:pos x="T0" y="T1"/>
                  </a:cxn>
                  <a:cxn ang="0">
                    <a:pos x="T2" y="T3"/>
                  </a:cxn>
                  <a:cxn ang="0">
                    <a:pos x="T4" y="T5"/>
                  </a:cxn>
                  <a:cxn ang="0">
                    <a:pos x="T6" y="T7"/>
                  </a:cxn>
                  <a:cxn ang="0">
                    <a:pos x="T8" y="T9"/>
                  </a:cxn>
                </a:cxnLst>
                <a:rect l="0" t="0" r="r" b="b"/>
                <a:pathLst>
                  <a:path w="122" h="36">
                    <a:moveTo>
                      <a:pt x="89" y="36"/>
                    </a:moveTo>
                    <a:lnTo>
                      <a:pt x="0" y="33"/>
                    </a:lnTo>
                    <a:lnTo>
                      <a:pt x="34" y="0"/>
                    </a:lnTo>
                    <a:lnTo>
                      <a:pt x="122" y="2"/>
                    </a:lnTo>
                    <a:lnTo>
                      <a:pt x="89"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44"/>
              <p:cNvSpPr/>
              <p:nvPr/>
            </p:nvSpPr>
            <p:spPr bwMode="auto">
              <a:xfrm>
                <a:off x="8539473" y="5380886"/>
                <a:ext cx="435733" cy="157349"/>
              </a:xfrm>
              <a:custGeom>
                <a:avLst/>
                <a:gdLst>
                  <a:gd name="T0" fmla="*/ 1 w 75"/>
                  <a:gd name="T1" fmla="*/ 0 h 27"/>
                  <a:gd name="T2" fmla="*/ 75 w 75"/>
                  <a:gd name="T3" fmla="*/ 19 h 27"/>
                  <a:gd name="T4" fmla="*/ 74 w 75"/>
                  <a:gd name="T5" fmla="*/ 27 h 27"/>
                  <a:gd name="T6" fmla="*/ 0 w 75"/>
                  <a:gd name="T7" fmla="*/ 2 h 27"/>
                  <a:gd name="T8" fmla="*/ 1 w 75"/>
                  <a:gd name="T9" fmla="*/ 0 h 27"/>
                </a:gdLst>
                <a:ahLst/>
                <a:cxnLst>
                  <a:cxn ang="0">
                    <a:pos x="T0" y="T1"/>
                  </a:cxn>
                  <a:cxn ang="0">
                    <a:pos x="T2" y="T3"/>
                  </a:cxn>
                  <a:cxn ang="0">
                    <a:pos x="T4" y="T5"/>
                  </a:cxn>
                  <a:cxn ang="0">
                    <a:pos x="T6" y="T7"/>
                  </a:cxn>
                  <a:cxn ang="0">
                    <a:pos x="T8" y="T9"/>
                  </a:cxn>
                </a:cxnLst>
                <a:rect l="0" t="0" r="r" b="b"/>
                <a:pathLst>
                  <a:path w="75" h="27">
                    <a:moveTo>
                      <a:pt x="1" y="0"/>
                    </a:moveTo>
                    <a:cubicBezTo>
                      <a:pt x="24" y="13"/>
                      <a:pt x="49" y="19"/>
                      <a:pt x="75" y="19"/>
                    </a:cubicBezTo>
                    <a:cubicBezTo>
                      <a:pt x="74" y="27"/>
                      <a:pt x="74" y="27"/>
                      <a:pt x="74" y="27"/>
                    </a:cubicBezTo>
                    <a:cubicBezTo>
                      <a:pt x="48" y="25"/>
                      <a:pt x="22" y="16"/>
                      <a:pt x="0" y="2"/>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45"/>
              <p:cNvSpPr/>
              <p:nvPr/>
            </p:nvSpPr>
            <p:spPr bwMode="auto">
              <a:xfrm>
                <a:off x="8389387" y="3664585"/>
                <a:ext cx="58098" cy="215446"/>
              </a:xfrm>
              <a:custGeom>
                <a:avLst/>
                <a:gdLst>
                  <a:gd name="T0" fmla="*/ 0 w 24"/>
                  <a:gd name="T1" fmla="*/ 24 h 89"/>
                  <a:gd name="T2" fmla="*/ 0 w 24"/>
                  <a:gd name="T3" fmla="*/ 89 h 89"/>
                  <a:gd name="T4" fmla="*/ 24 w 24"/>
                  <a:gd name="T5" fmla="*/ 65 h 89"/>
                  <a:gd name="T6" fmla="*/ 24 w 24"/>
                  <a:gd name="T7" fmla="*/ 0 h 89"/>
                  <a:gd name="T8" fmla="*/ 0 w 24"/>
                  <a:gd name="T9" fmla="*/ 24 h 89"/>
                </a:gdLst>
                <a:ahLst/>
                <a:cxnLst>
                  <a:cxn ang="0">
                    <a:pos x="T0" y="T1"/>
                  </a:cxn>
                  <a:cxn ang="0">
                    <a:pos x="T2" y="T3"/>
                  </a:cxn>
                  <a:cxn ang="0">
                    <a:pos x="T4" y="T5"/>
                  </a:cxn>
                  <a:cxn ang="0">
                    <a:pos x="T6" y="T7"/>
                  </a:cxn>
                  <a:cxn ang="0">
                    <a:pos x="T8" y="T9"/>
                  </a:cxn>
                </a:cxnLst>
                <a:rect l="0" t="0" r="r" b="b"/>
                <a:pathLst>
                  <a:path w="24" h="89">
                    <a:moveTo>
                      <a:pt x="0" y="24"/>
                    </a:moveTo>
                    <a:lnTo>
                      <a:pt x="0" y="89"/>
                    </a:lnTo>
                    <a:lnTo>
                      <a:pt x="24" y="65"/>
                    </a:lnTo>
                    <a:lnTo>
                      <a:pt x="24" y="0"/>
                    </a:lnTo>
                    <a:lnTo>
                      <a:pt x="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46"/>
              <p:cNvSpPr/>
              <p:nvPr/>
            </p:nvSpPr>
            <p:spPr bwMode="auto">
              <a:xfrm>
                <a:off x="8413595" y="3846141"/>
                <a:ext cx="213025" cy="58098"/>
              </a:xfrm>
              <a:custGeom>
                <a:avLst/>
                <a:gdLst>
                  <a:gd name="T0" fmla="*/ 64 w 88"/>
                  <a:gd name="T1" fmla="*/ 24 h 24"/>
                  <a:gd name="T2" fmla="*/ 0 w 88"/>
                  <a:gd name="T3" fmla="*/ 21 h 24"/>
                  <a:gd name="T4" fmla="*/ 24 w 88"/>
                  <a:gd name="T5" fmla="*/ 0 h 24"/>
                  <a:gd name="T6" fmla="*/ 88 w 88"/>
                  <a:gd name="T7" fmla="*/ 0 h 24"/>
                  <a:gd name="T8" fmla="*/ 64 w 88"/>
                  <a:gd name="T9" fmla="*/ 24 h 24"/>
                </a:gdLst>
                <a:ahLst/>
                <a:cxnLst>
                  <a:cxn ang="0">
                    <a:pos x="T0" y="T1"/>
                  </a:cxn>
                  <a:cxn ang="0">
                    <a:pos x="T2" y="T3"/>
                  </a:cxn>
                  <a:cxn ang="0">
                    <a:pos x="T4" y="T5"/>
                  </a:cxn>
                  <a:cxn ang="0">
                    <a:pos x="T6" y="T7"/>
                  </a:cxn>
                  <a:cxn ang="0">
                    <a:pos x="T8" y="T9"/>
                  </a:cxn>
                </a:cxnLst>
                <a:rect l="0" t="0" r="r" b="b"/>
                <a:pathLst>
                  <a:path w="88" h="24">
                    <a:moveTo>
                      <a:pt x="64" y="24"/>
                    </a:moveTo>
                    <a:lnTo>
                      <a:pt x="0" y="21"/>
                    </a:lnTo>
                    <a:lnTo>
                      <a:pt x="24" y="0"/>
                    </a:lnTo>
                    <a:lnTo>
                      <a:pt x="88" y="0"/>
                    </a:lnTo>
                    <a:lnTo>
                      <a:pt x="64"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274" name="文本框 273"/>
          <p:cNvSpPr txBox="1"/>
          <p:nvPr/>
        </p:nvSpPr>
        <p:spPr>
          <a:xfrm>
            <a:off x="4443173" y="2504689"/>
            <a:ext cx="1862934" cy="646331"/>
          </a:xfrm>
          <a:prstGeom prst="rect">
            <a:avLst/>
          </a:prstGeom>
          <a:noFill/>
        </p:spPr>
        <p:txBody>
          <a:bodyPr wrap="square" rtlCol="0">
            <a:spAutoFit/>
          </a:bodyPr>
          <a:lstStyle>
            <a:defPPr>
              <a:defRPr lang="zh-CN"/>
            </a:defPPr>
            <a:lvl1pPr algn="ctr">
              <a:defRPr>
                <a:gradFill>
                  <a:gsLst>
                    <a:gs pos="11000">
                      <a:schemeClr val="accent1"/>
                    </a:gs>
                    <a:gs pos="82000">
                      <a:schemeClr val="accent1">
                        <a:lumMod val="50000"/>
                      </a:schemeClr>
                    </a:gs>
                  </a:gsLst>
                  <a:path path="circle">
                    <a:fillToRect r="100000" b="100000"/>
                  </a:path>
                </a:gradFill>
                <a:latin typeface="+mj-lt"/>
                <a:ea typeface="+mj-ea"/>
              </a:defRPr>
            </a:lvl1pPr>
          </a:lstStyle>
          <a:p>
            <a:r>
              <a:rPr lang="zh-CN" altLang="en-US" dirty="0"/>
              <a:t>企业级制造</a:t>
            </a:r>
            <a:endParaRPr lang="en-US" altLang="zh-CN" dirty="0"/>
          </a:p>
          <a:p>
            <a:r>
              <a:rPr lang="zh-CN" altLang="en-US" dirty="0"/>
              <a:t>计划项目证书</a:t>
            </a:r>
          </a:p>
        </p:txBody>
      </p:sp>
      <p:grpSp>
        <p:nvGrpSpPr>
          <p:cNvPr id="283" name="组合 282"/>
          <p:cNvGrpSpPr/>
          <p:nvPr/>
        </p:nvGrpSpPr>
        <p:grpSpPr>
          <a:xfrm rot="720000" flipH="1">
            <a:off x="6085605" y="2475980"/>
            <a:ext cx="447441" cy="787090"/>
            <a:chOff x="7910081" y="3664585"/>
            <a:chExt cx="1065125" cy="1873650"/>
          </a:xfrm>
          <a:solidFill>
            <a:schemeClr val="accent1"/>
          </a:solidFill>
        </p:grpSpPr>
        <p:sp>
          <p:nvSpPr>
            <p:cNvPr id="306" name="Freeform 26"/>
            <p:cNvSpPr/>
            <p:nvPr/>
          </p:nvSpPr>
          <p:spPr bwMode="auto">
            <a:xfrm>
              <a:off x="8198150" y="5313106"/>
              <a:ext cx="302593" cy="96829"/>
            </a:xfrm>
            <a:custGeom>
              <a:avLst/>
              <a:gdLst>
                <a:gd name="T0" fmla="*/ 36 w 125"/>
                <a:gd name="T1" fmla="*/ 40 h 40"/>
                <a:gd name="T2" fmla="*/ 125 w 125"/>
                <a:gd name="T3" fmla="*/ 28 h 40"/>
                <a:gd name="T4" fmla="*/ 89 w 125"/>
                <a:gd name="T5" fmla="*/ 0 h 40"/>
                <a:gd name="T6" fmla="*/ 0 w 125"/>
                <a:gd name="T7" fmla="*/ 9 h 40"/>
                <a:gd name="T8" fmla="*/ 36 w 125"/>
                <a:gd name="T9" fmla="*/ 40 h 40"/>
              </a:gdLst>
              <a:ahLst/>
              <a:cxnLst>
                <a:cxn ang="0">
                  <a:pos x="T0" y="T1"/>
                </a:cxn>
                <a:cxn ang="0">
                  <a:pos x="T2" y="T3"/>
                </a:cxn>
                <a:cxn ang="0">
                  <a:pos x="T4" y="T5"/>
                </a:cxn>
                <a:cxn ang="0">
                  <a:pos x="T6" y="T7"/>
                </a:cxn>
                <a:cxn ang="0">
                  <a:pos x="T8" y="T9"/>
                </a:cxn>
              </a:cxnLst>
              <a:rect l="0" t="0" r="r" b="b"/>
              <a:pathLst>
                <a:path w="125" h="40">
                  <a:moveTo>
                    <a:pt x="36" y="40"/>
                  </a:moveTo>
                  <a:lnTo>
                    <a:pt x="125" y="28"/>
                  </a:lnTo>
                  <a:lnTo>
                    <a:pt x="89" y="0"/>
                  </a:lnTo>
                  <a:lnTo>
                    <a:pt x="0" y="9"/>
                  </a:lnTo>
                  <a:lnTo>
                    <a:pt x="36"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7" name="Freeform 27"/>
            <p:cNvSpPr/>
            <p:nvPr/>
          </p:nvSpPr>
          <p:spPr bwMode="auto">
            <a:xfrm>
              <a:off x="8423278" y="5068611"/>
              <a:ext cx="99251" cy="283227"/>
            </a:xfrm>
            <a:custGeom>
              <a:avLst/>
              <a:gdLst>
                <a:gd name="T0" fmla="*/ 36 w 41"/>
                <a:gd name="T1" fmla="*/ 29 h 117"/>
                <a:gd name="T2" fmla="*/ 41 w 41"/>
                <a:gd name="T3" fmla="*/ 117 h 117"/>
                <a:gd name="T4" fmla="*/ 5 w 41"/>
                <a:gd name="T5" fmla="*/ 86 h 117"/>
                <a:gd name="T6" fmla="*/ 0 w 41"/>
                <a:gd name="T7" fmla="*/ 0 h 117"/>
                <a:gd name="T8" fmla="*/ 36 w 41"/>
                <a:gd name="T9" fmla="*/ 29 h 117"/>
              </a:gdLst>
              <a:ahLst/>
              <a:cxnLst>
                <a:cxn ang="0">
                  <a:pos x="T0" y="T1"/>
                </a:cxn>
                <a:cxn ang="0">
                  <a:pos x="T2" y="T3"/>
                </a:cxn>
                <a:cxn ang="0">
                  <a:pos x="T4" y="T5"/>
                </a:cxn>
                <a:cxn ang="0">
                  <a:pos x="T6" y="T7"/>
                </a:cxn>
                <a:cxn ang="0">
                  <a:pos x="T8" y="T9"/>
                </a:cxn>
              </a:cxnLst>
              <a:rect l="0" t="0" r="r" b="b"/>
              <a:pathLst>
                <a:path w="41" h="117">
                  <a:moveTo>
                    <a:pt x="36" y="29"/>
                  </a:moveTo>
                  <a:lnTo>
                    <a:pt x="41" y="117"/>
                  </a:lnTo>
                  <a:lnTo>
                    <a:pt x="5" y="86"/>
                  </a:lnTo>
                  <a:lnTo>
                    <a:pt x="0" y="0"/>
                  </a:lnTo>
                  <a:lnTo>
                    <a:pt x="36"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8" name="Freeform 28"/>
            <p:cNvSpPr/>
            <p:nvPr/>
          </p:nvSpPr>
          <p:spPr bwMode="auto">
            <a:xfrm>
              <a:off x="8060167" y="5150916"/>
              <a:ext cx="283227" cy="108934"/>
            </a:xfrm>
            <a:custGeom>
              <a:avLst/>
              <a:gdLst>
                <a:gd name="T0" fmla="*/ 31 w 117"/>
                <a:gd name="T1" fmla="*/ 35 h 45"/>
                <a:gd name="T2" fmla="*/ 117 w 117"/>
                <a:gd name="T3" fmla="*/ 45 h 45"/>
                <a:gd name="T4" fmla="*/ 88 w 117"/>
                <a:gd name="T5" fmla="*/ 9 h 45"/>
                <a:gd name="T6" fmla="*/ 0 w 117"/>
                <a:gd name="T7" fmla="*/ 0 h 45"/>
                <a:gd name="T8" fmla="*/ 31 w 117"/>
                <a:gd name="T9" fmla="*/ 35 h 45"/>
              </a:gdLst>
              <a:ahLst/>
              <a:cxnLst>
                <a:cxn ang="0">
                  <a:pos x="T0" y="T1"/>
                </a:cxn>
                <a:cxn ang="0">
                  <a:pos x="T2" y="T3"/>
                </a:cxn>
                <a:cxn ang="0">
                  <a:pos x="T4" y="T5"/>
                </a:cxn>
                <a:cxn ang="0">
                  <a:pos x="T6" y="T7"/>
                </a:cxn>
                <a:cxn ang="0">
                  <a:pos x="T8" y="T9"/>
                </a:cxn>
              </a:cxnLst>
              <a:rect l="0" t="0" r="r" b="b"/>
              <a:pathLst>
                <a:path w="117" h="45">
                  <a:moveTo>
                    <a:pt x="31" y="35"/>
                  </a:moveTo>
                  <a:lnTo>
                    <a:pt x="117" y="45"/>
                  </a:lnTo>
                  <a:lnTo>
                    <a:pt x="88" y="9"/>
                  </a:lnTo>
                  <a:lnTo>
                    <a:pt x="0" y="0"/>
                  </a:lnTo>
                  <a:lnTo>
                    <a:pt x="31"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9" name="Freeform 29"/>
            <p:cNvSpPr/>
            <p:nvPr/>
          </p:nvSpPr>
          <p:spPr bwMode="auto">
            <a:xfrm>
              <a:off x="8309504" y="4935471"/>
              <a:ext cx="96830" cy="295330"/>
            </a:xfrm>
            <a:custGeom>
              <a:avLst/>
              <a:gdLst>
                <a:gd name="T0" fmla="*/ 40 w 40"/>
                <a:gd name="T1" fmla="*/ 36 h 122"/>
                <a:gd name="T2" fmla="*/ 28 w 40"/>
                <a:gd name="T3" fmla="*/ 122 h 122"/>
                <a:gd name="T4" fmla="*/ 0 w 40"/>
                <a:gd name="T5" fmla="*/ 86 h 122"/>
                <a:gd name="T6" fmla="*/ 12 w 40"/>
                <a:gd name="T7" fmla="*/ 0 h 122"/>
                <a:gd name="T8" fmla="*/ 40 w 40"/>
                <a:gd name="T9" fmla="*/ 36 h 122"/>
              </a:gdLst>
              <a:ahLst/>
              <a:cxnLst>
                <a:cxn ang="0">
                  <a:pos x="T0" y="T1"/>
                </a:cxn>
                <a:cxn ang="0">
                  <a:pos x="T2" y="T3"/>
                </a:cxn>
                <a:cxn ang="0">
                  <a:pos x="T4" y="T5"/>
                </a:cxn>
                <a:cxn ang="0">
                  <a:pos x="T6" y="T7"/>
                </a:cxn>
                <a:cxn ang="0">
                  <a:pos x="T8" y="T9"/>
                </a:cxn>
              </a:cxnLst>
              <a:rect l="0" t="0" r="r" b="b"/>
              <a:pathLst>
                <a:path w="40" h="122">
                  <a:moveTo>
                    <a:pt x="40" y="36"/>
                  </a:moveTo>
                  <a:lnTo>
                    <a:pt x="28" y="122"/>
                  </a:lnTo>
                  <a:lnTo>
                    <a:pt x="0" y="86"/>
                  </a:lnTo>
                  <a:lnTo>
                    <a:pt x="12" y="0"/>
                  </a:lnTo>
                  <a:lnTo>
                    <a:pt x="4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0" name="Freeform 30"/>
            <p:cNvSpPr/>
            <p:nvPr/>
          </p:nvSpPr>
          <p:spPr bwMode="auto">
            <a:xfrm>
              <a:off x="7968179" y="4940313"/>
              <a:ext cx="246915" cy="162190"/>
            </a:xfrm>
            <a:custGeom>
              <a:avLst/>
              <a:gdLst>
                <a:gd name="T0" fmla="*/ 19 w 102"/>
                <a:gd name="T1" fmla="*/ 41 h 67"/>
                <a:gd name="T2" fmla="*/ 102 w 102"/>
                <a:gd name="T3" fmla="*/ 67 h 67"/>
                <a:gd name="T4" fmla="*/ 83 w 102"/>
                <a:gd name="T5" fmla="*/ 27 h 67"/>
                <a:gd name="T6" fmla="*/ 0 w 102"/>
                <a:gd name="T7" fmla="*/ 0 h 67"/>
                <a:gd name="T8" fmla="*/ 19 w 102"/>
                <a:gd name="T9" fmla="*/ 41 h 67"/>
              </a:gdLst>
              <a:ahLst/>
              <a:cxnLst>
                <a:cxn ang="0">
                  <a:pos x="T0" y="T1"/>
                </a:cxn>
                <a:cxn ang="0">
                  <a:pos x="T2" y="T3"/>
                </a:cxn>
                <a:cxn ang="0">
                  <a:pos x="T4" y="T5"/>
                </a:cxn>
                <a:cxn ang="0">
                  <a:pos x="T6" y="T7"/>
                </a:cxn>
                <a:cxn ang="0">
                  <a:pos x="T8" y="T9"/>
                </a:cxn>
              </a:cxnLst>
              <a:rect l="0" t="0" r="r" b="b"/>
              <a:pathLst>
                <a:path w="102" h="67">
                  <a:moveTo>
                    <a:pt x="19" y="41"/>
                  </a:moveTo>
                  <a:lnTo>
                    <a:pt x="102" y="67"/>
                  </a:lnTo>
                  <a:lnTo>
                    <a:pt x="83" y="27"/>
                  </a:lnTo>
                  <a:lnTo>
                    <a:pt x="0" y="0"/>
                  </a:lnTo>
                  <a:lnTo>
                    <a:pt x="19"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1" name="Freeform 31"/>
            <p:cNvSpPr/>
            <p:nvPr/>
          </p:nvSpPr>
          <p:spPr bwMode="auto">
            <a:xfrm>
              <a:off x="8205411" y="4785386"/>
              <a:ext cx="121037" cy="300171"/>
            </a:xfrm>
            <a:custGeom>
              <a:avLst/>
              <a:gdLst>
                <a:gd name="T0" fmla="*/ 50 w 50"/>
                <a:gd name="T1" fmla="*/ 43 h 124"/>
                <a:gd name="T2" fmla="*/ 21 w 50"/>
                <a:gd name="T3" fmla="*/ 124 h 124"/>
                <a:gd name="T4" fmla="*/ 0 w 50"/>
                <a:gd name="T5" fmla="*/ 81 h 124"/>
                <a:gd name="T6" fmla="*/ 31 w 50"/>
                <a:gd name="T7" fmla="*/ 0 h 124"/>
                <a:gd name="T8" fmla="*/ 50 w 50"/>
                <a:gd name="T9" fmla="*/ 43 h 124"/>
              </a:gdLst>
              <a:ahLst/>
              <a:cxnLst>
                <a:cxn ang="0">
                  <a:pos x="T0" y="T1"/>
                </a:cxn>
                <a:cxn ang="0">
                  <a:pos x="T2" y="T3"/>
                </a:cxn>
                <a:cxn ang="0">
                  <a:pos x="T4" y="T5"/>
                </a:cxn>
                <a:cxn ang="0">
                  <a:pos x="T6" y="T7"/>
                </a:cxn>
                <a:cxn ang="0">
                  <a:pos x="T8" y="T9"/>
                </a:cxn>
              </a:cxnLst>
              <a:rect l="0" t="0" r="r" b="b"/>
              <a:pathLst>
                <a:path w="50" h="124">
                  <a:moveTo>
                    <a:pt x="50" y="43"/>
                  </a:moveTo>
                  <a:lnTo>
                    <a:pt x="21" y="124"/>
                  </a:lnTo>
                  <a:lnTo>
                    <a:pt x="0" y="81"/>
                  </a:lnTo>
                  <a:lnTo>
                    <a:pt x="31" y="0"/>
                  </a:lnTo>
                  <a:lnTo>
                    <a:pt x="5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2" name="Freeform 32"/>
            <p:cNvSpPr/>
            <p:nvPr/>
          </p:nvSpPr>
          <p:spPr bwMode="auto">
            <a:xfrm>
              <a:off x="7914922" y="4715184"/>
              <a:ext cx="215446" cy="215446"/>
            </a:xfrm>
            <a:custGeom>
              <a:avLst/>
              <a:gdLst>
                <a:gd name="T0" fmla="*/ 12 w 89"/>
                <a:gd name="T1" fmla="*/ 45 h 89"/>
                <a:gd name="T2" fmla="*/ 89 w 89"/>
                <a:gd name="T3" fmla="*/ 89 h 89"/>
                <a:gd name="T4" fmla="*/ 77 w 89"/>
                <a:gd name="T5" fmla="*/ 43 h 89"/>
                <a:gd name="T6" fmla="*/ 0 w 89"/>
                <a:gd name="T7" fmla="*/ 0 h 89"/>
                <a:gd name="T8" fmla="*/ 12 w 89"/>
                <a:gd name="T9" fmla="*/ 45 h 89"/>
              </a:gdLst>
              <a:ahLst/>
              <a:cxnLst>
                <a:cxn ang="0">
                  <a:pos x="T0" y="T1"/>
                </a:cxn>
                <a:cxn ang="0">
                  <a:pos x="T2" y="T3"/>
                </a:cxn>
                <a:cxn ang="0">
                  <a:pos x="T4" y="T5"/>
                </a:cxn>
                <a:cxn ang="0">
                  <a:pos x="T6" y="T7"/>
                </a:cxn>
                <a:cxn ang="0">
                  <a:pos x="T8" y="T9"/>
                </a:cxn>
              </a:cxnLst>
              <a:rect l="0" t="0" r="r" b="b"/>
              <a:pathLst>
                <a:path w="89" h="89">
                  <a:moveTo>
                    <a:pt x="12" y="45"/>
                  </a:moveTo>
                  <a:lnTo>
                    <a:pt x="89" y="89"/>
                  </a:lnTo>
                  <a:lnTo>
                    <a:pt x="77" y="43"/>
                  </a:lnTo>
                  <a:lnTo>
                    <a:pt x="0" y="0"/>
                  </a:lnTo>
                  <a:lnTo>
                    <a:pt x="12"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3" name="Freeform 33"/>
            <p:cNvSpPr/>
            <p:nvPr/>
          </p:nvSpPr>
          <p:spPr bwMode="auto">
            <a:xfrm>
              <a:off x="8140052" y="4628037"/>
              <a:ext cx="140403" cy="290488"/>
            </a:xfrm>
            <a:custGeom>
              <a:avLst/>
              <a:gdLst>
                <a:gd name="T0" fmla="*/ 58 w 58"/>
                <a:gd name="T1" fmla="*/ 45 h 120"/>
                <a:gd name="T2" fmla="*/ 12 w 58"/>
                <a:gd name="T3" fmla="*/ 120 h 120"/>
                <a:gd name="T4" fmla="*/ 0 w 58"/>
                <a:gd name="T5" fmla="*/ 74 h 120"/>
                <a:gd name="T6" fmla="*/ 46 w 58"/>
                <a:gd name="T7" fmla="*/ 0 h 120"/>
                <a:gd name="T8" fmla="*/ 58 w 58"/>
                <a:gd name="T9" fmla="*/ 45 h 120"/>
              </a:gdLst>
              <a:ahLst/>
              <a:cxnLst>
                <a:cxn ang="0">
                  <a:pos x="T0" y="T1"/>
                </a:cxn>
                <a:cxn ang="0">
                  <a:pos x="T2" y="T3"/>
                </a:cxn>
                <a:cxn ang="0">
                  <a:pos x="T4" y="T5"/>
                </a:cxn>
                <a:cxn ang="0">
                  <a:pos x="T6" y="T7"/>
                </a:cxn>
                <a:cxn ang="0">
                  <a:pos x="T8" y="T9"/>
                </a:cxn>
              </a:cxnLst>
              <a:rect l="0" t="0" r="r" b="b"/>
              <a:pathLst>
                <a:path w="58" h="120">
                  <a:moveTo>
                    <a:pt x="58" y="45"/>
                  </a:moveTo>
                  <a:lnTo>
                    <a:pt x="12" y="120"/>
                  </a:lnTo>
                  <a:lnTo>
                    <a:pt x="0" y="74"/>
                  </a:lnTo>
                  <a:lnTo>
                    <a:pt x="46" y="0"/>
                  </a:lnTo>
                  <a:lnTo>
                    <a:pt x="58"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 name="Freeform 34"/>
            <p:cNvSpPr/>
            <p:nvPr/>
          </p:nvSpPr>
          <p:spPr bwMode="auto">
            <a:xfrm>
              <a:off x="7910081" y="4482793"/>
              <a:ext cx="167032" cy="254178"/>
            </a:xfrm>
            <a:custGeom>
              <a:avLst/>
              <a:gdLst>
                <a:gd name="T0" fmla="*/ 2 w 69"/>
                <a:gd name="T1" fmla="*/ 48 h 105"/>
                <a:gd name="T2" fmla="*/ 69 w 69"/>
                <a:gd name="T3" fmla="*/ 105 h 105"/>
                <a:gd name="T4" fmla="*/ 67 w 69"/>
                <a:gd name="T5" fmla="*/ 58 h 105"/>
                <a:gd name="T6" fmla="*/ 0 w 69"/>
                <a:gd name="T7" fmla="*/ 0 h 105"/>
                <a:gd name="T8" fmla="*/ 2 w 69"/>
                <a:gd name="T9" fmla="*/ 48 h 105"/>
              </a:gdLst>
              <a:ahLst/>
              <a:cxnLst>
                <a:cxn ang="0">
                  <a:pos x="T0" y="T1"/>
                </a:cxn>
                <a:cxn ang="0">
                  <a:pos x="T2" y="T3"/>
                </a:cxn>
                <a:cxn ang="0">
                  <a:pos x="T4" y="T5"/>
                </a:cxn>
                <a:cxn ang="0">
                  <a:pos x="T6" y="T7"/>
                </a:cxn>
                <a:cxn ang="0">
                  <a:pos x="T8" y="T9"/>
                </a:cxn>
              </a:cxnLst>
              <a:rect l="0" t="0" r="r" b="b"/>
              <a:pathLst>
                <a:path w="69" h="105">
                  <a:moveTo>
                    <a:pt x="2" y="48"/>
                  </a:moveTo>
                  <a:lnTo>
                    <a:pt x="69" y="105"/>
                  </a:lnTo>
                  <a:lnTo>
                    <a:pt x="67" y="58"/>
                  </a:lnTo>
                  <a:lnTo>
                    <a:pt x="0" y="0"/>
                  </a:lnTo>
                  <a:lnTo>
                    <a:pt x="2"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 name="Freeform 35"/>
            <p:cNvSpPr/>
            <p:nvPr/>
          </p:nvSpPr>
          <p:spPr bwMode="auto">
            <a:xfrm>
              <a:off x="8111003" y="4465849"/>
              <a:ext cx="152507" cy="266281"/>
            </a:xfrm>
            <a:custGeom>
              <a:avLst/>
              <a:gdLst>
                <a:gd name="T0" fmla="*/ 63 w 63"/>
                <a:gd name="T1" fmla="*/ 48 h 110"/>
                <a:gd name="T2" fmla="*/ 3 w 63"/>
                <a:gd name="T3" fmla="*/ 110 h 110"/>
                <a:gd name="T4" fmla="*/ 0 w 63"/>
                <a:gd name="T5" fmla="*/ 65 h 110"/>
                <a:gd name="T6" fmla="*/ 63 w 63"/>
                <a:gd name="T7" fmla="*/ 0 h 110"/>
                <a:gd name="T8" fmla="*/ 63 w 63"/>
                <a:gd name="T9" fmla="*/ 48 h 110"/>
              </a:gdLst>
              <a:ahLst/>
              <a:cxnLst>
                <a:cxn ang="0">
                  <a:pos x="T0" y="T1"/>
                </a:cxn>
                <a:cxn ang="0">
                  <a:pos x="T2" y="T3"/>
                </a:cxn>
                <a:cxn ang="0">
                  <a:pos x="T4" y="T5"/>
                </a:cxn>
                <a:cxn ang="0">
                  <a:pos x="T6" y="T7"/>
                </a:cxn>
                <a:cxn ang="0">
                  <a:pos x="T8" y="T9"/>
                </a:cxn>
              </a:cxnLst>
              <a:rect l="0" t="0" r="r" b="b"/>
              <a:pathLst>
                <a:path w="63" h="110">
                  <a:moveTo>
                    <a:pt x="63" y="48"/>
                  </a:moveTo>
                  <a:lnTo>
                    <a:pt x="3" y="110"/>
                  </a:lnTo>
                  <a:lnTo>
                    <a:pt x="0" y="65"/>
                  </a:lnTo>
                  <a:lnTo>
                    <a:pt x="63" y="0"/>
                  </a:lnTo>
                  <a:lnTo>
                    <a:pt x="63"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6" name="Freeform 36"/>
            <p:cNvSpPr/>
            <p:nvPr/>
          </p:nvSpPr>
          <p:spPr bwMode="auto">
            <a:xfrm>
              <a:off x="7939130" y="4257666"/>
              <a:ext cx="142824" cy="278385"/>
            </a:xfrm>
            <a:custGeom>
              <a:avLst/>
              <a:gdLst>
                <a:gd name="T0" fmla="*/ 0 w 59"/>
                <a:gd name="T1" fmla="*/ 45 h 115"/>
                <a:gd name="T2" fmla="*/ 52 w 59"/>
                <a:gd name="T3" fmla="*/ 115 h 115"/>
                <a:gd name="T4" fmla="*/ 59 w 59"/>
                <a:gd name="T5" fmla="*/ 69 h 115"/>
                <a:gd name="T6" fmla="*/ 7 w 59"/>
                <a:gd name="T7" fmla="*/ 0 h 115"/>
                <a:gd name="T8" fmla="*/ 0 w 59"/>
                <a:gd name="T9" fmla="*/ 45 h 115"/>
              </a:gdLst>
              <a:ahLst/>
              <a:cxnLst>
                <a:cxn ang="0">
                  <a:pos x="T0" y="T1"/>
                </a:cxn>
                <a:cxn ang="0">
                  <a:pos x="T2" y="T3"/>
                </a:cxn>
                <a:cxn ang="0">
                  <a:pos x="T4" y="T5"/>
                </a:cxn>
                <a:cxn ang="0">
                  <a:pos x="T6" y="T7"/>
                </a:cxn>
                <a:cxn ang="0">
                  <a:pos x="T8" y="T9"/>
                </a:cxn>
              </a:cxnLst>
              <a:rect l="0" t="0" r="r" b="b"/>
              <a:pathLst>
                <a:path w="59" h="115">
                  <a:moveTo>
                    <a:pt x="0" y="45"/>
                  </a:moveTo>
                  <a:lnTo>
                    <a:pt x="52" y="115"/>
                  </a:lnTo>
                  <a:lnTo>
                    <a:pt x="59" y="69"/>
                  </a:lnTo>
                  <a:lnTo>
                    <a:pt x="7" y="0"/>
                  </a:lnTo>
                  <a:lnTo>
                    <a:pt x="0"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7" name="Freeform 37"/>
            <p:cNvSpPr/>
            <p:nvPr/>
          </p:nvSpPr>
          <p:spPr bwMode="auto">
            <a:xfrm>
              <a:off x="8106162" y="4315763"/>
              <a:ext cx="196081" cy="229971"/>
            </a:xfrm>
            <a:custGeom>
              <a:avLst/>
              <a:gdLst>
                <a:gd name="T0" fmla="*/ 72 w 81"/>
                <a:gd name="T1" fmla="*/ 45 h 95"/>
                <a:gd name="T2" fmla="*/ 0 w 81"/>
                <a:gd name="T3" fmla="*/ 95 h 95"/>
                <a:gd name="T4" fmla="*/ 7 w 81"/>
                <a:gd name="T5" fmla="*/ 48 h 95"/>
                <a:gd name="T6" fmla="*/ 81 w 81"/>
                <a:gd name="T7" fmla="*/ 0 h 95"/>
                <a:gd name="T8" fmla="*/ 72 w 81"/>
                <a:gd name="T9" fmla="*/ 45 h 95"/>
              </a:gdLst>
              <a:ahLst/>
              <a:cxnLst>
                <a:cxn ang="0">
                  <a:pos x="T0" y="T1"/>
                </a:cxn>
                <a:cxn ang="0">
                  <a:pos x="T2" y="T3"/>
                </a:cxn>
                <a:cxn ang="0">
                  <a:pos x="T4" y="T5"/>
                </a:cxn>
                <a:cxn ang="0">
                  <a:pos x="T6" y="T7"/>
                </a:cxn>
                <a:cxn ang="0">
                  <a:pos x="T8" y="T9"/>
                </a:cxn>
              </a:cxnLst>
              <a:rect l="0" t="0" r="r" b="b"/>
              <a:pathLst>
                <a:path w="81" h="95">
                  <a:moveTo>
                    <a:pt x="72" y="45"/>
                  </a:moveTo>
                  <a:lnTo>
                    <a:pt x="0" y="95"/>
                  </a:lnTo>
                  <a:lnTo>
                    <a:pt x="7" y="48"/>
                  </a:lnTo>
                  <a:lnTo>
                    <a:pt x="81" y="0"/>
                  </a:lnTo>
                  <a:lnTo>
                    <a:pt x="72"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8" name="Freeform 38"/>
            <p:cNvSpPr/>
            <p:nvPr/>
          </p:nvSpPr>
          <p:spPr bwMode="auto">
            <a:xfrm>
              <a:off x="8006911" y="4042220"/>
              <a:ext cx="128300" cy="295330"/>
            </a:xfrm>
            <a:custGeom>
              <a:avLst/>
              <a:gdLst>
                <a:gd name="T0" fmla="*/ 0 w 53"/>
                <a:gd name="T1" fmla="*/ 43 h 122"/>
                <a:gd name="T2" fmla="*/ 36 w 53"/>
                <a:gd name="T3" fmla="*/ 122 h 122"/>
                <a:gd name="T4" fmla="*/ 53 w 53"/>
                <a:gd name="T5" fmla="*/ 79 h 122"/>
                <a:gd name="T6" fmla="*/ 17 w 53"/>
                <a:gd name="T7" fmla="*/ 0 h 122"/>
                <a:gd name="T8" fmla="*/ 0 w 53"/>
                <a:gd name="T9" fmla="*/ 43 h 122"/>
              </a:gdLst>
              <a:ahLst/>
              <a:cxnLst>
                <a:cxn ang="0">
                  <a:pos x="T0" y="T1"/>
                </a:cxn>
                <a:cxn ang="0">
                  <a:pos x="T2" y="T3"/>
                </a:cxn>
                <a:cxn ang="0">
                  <a:pos x="T4" y="T5"/>
                </a:cxn>
                <a:cxn ang="0">
                  <a:pos x="T6" y="T7"/>
                </a:cxn>
                <a:cxn ang="0">
                  <a:pos x="T8" y="T9"/>
                </a:cxn>
              </a:cxnLst>
              <a:rect l="0" t="0" r="r" b="b"/>
              <a:pathLst>
                <a:path w="53" h="122">
                  <a:moveTo>
                    <a:pt x="0" y="43"/>
                  </a:moveTo>
                  <a:lnTo>
                    <a:pt x="36" y="122"/>
                  </a:lnTo>
                  <a:lnTo>
                    <a:pt x="53" y="79"/>
                  </a:lnTo>
                  <a:lnTo>
                    <a:pt x="17" y="0"/>
                  </a:lnTo>
                  <a:lnTo>
                    <a:pt x="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9" name="Freeform 39"/>
            <p:cNvSpPr/>
            <p:nvPr/>
          </p:nvSpPr>
          <p:spPr bwMode="auto">
            <a:xfrm>
              <a:off x="8135210" y="4170519"/>
              <a:ext cx="237232" cy="183976"/>
            </a:xfrm>
            <a:custGeom>
              <a:avLst/>
              <a:gdLst>
                <a:gd name="T0" fmla="*/ 81 w 98"/>
                <a:gd name="T1" fmla="*/ 43 h 76"/>
                <a:gd name="T2" fmla="*/ 0 w 98"/>
                <a:gd name="T3" fmla="*/ 76 h 76"/>
                <a:gd name="T4" fmla="*/ 17 w 98"/>
                <a:gd name="T5" fmla="*/ 33 h 76"/>
                <a:gd name="T6" fmla="*/ 98 w 98"/>
                <a:gd name="T7" fmla="*/ 0 h 76"/>
                <a:gd name="T8" fmla="*/ 81 w 98"/>
                <a:gd name="T9" fmla="*/ 43 h 76"/>
              </a:gdLst>
              <a:ahLst/>
              <a:cxnLst>
                <a:cxn ang="0">
                  <a:pos x="T0" y="T1"/>
                </a:cxn>
                <a:cxn ang="0">
                  <a:pos x="T2" y="T3"/>
                </a:cxn>
                <a:cxn ang="0">
                  <a:pos x="T4" y="T5"/>
                </a:cxn>
                <a:cxn ang="0">
                  <a:pos x="T6" y="T7"/>
                </a:cxn>
                <a:cxn ang="0">
                  <a:pos x="T8" y="T9"/>
                </a:cxn>
              </a:cxnLst>
              <a:rect l="0" t="0" r="r" b="b"/>
              <a:pathLst>
                <a:path w="98" h="76">
                  <a:moveTo>
                    <a:pt x="81" y="43"/>
                  </a:moveTo>
                  <a:lnTo>
                    <a:pt x="0" y="76"/>
                  </a:lnTo>
                  <a:lnTo>
                    <a:pt x="17" y="33"/>
                  </a:lnTo>
                  <a:lnTo>
                    <a:pt x="98" y="0"/>
                  </a:lnTo>
                  <a:lnTo>
                    <a:pt x="81"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0" name="Freeform 40"/>
            <p:cNvSpPr/>
            <p:nvPr/>
          </p:nvSpPr>
          <p:spPr bwMode="auto">
            <a:xfrm>
              <a:off x="8118265" y="3855824"/>
              <a:ext cx="108934" cy="297751"/>
            </a:xfrm>
            <a:custGeom>
              <a:avLst/>
              <a:gdLst>
                <a:gd name="T0" fmla="*/ 0 w 45"/>
                <a:gd name="T1" fmla="*/ 39 h 123"/>
                <a:gd name="T2" fmla="*/ 19 w 45"/>
                <a:gd name="T3" fmla="*/ 123 h 123"/>
                <a:gd name="T4" fmla="*/ 45 w 45"/>
                <a:gd name="T5" fmla="*/ 84 h 123"/>
                <a:gd name="T6" fmla="*/ 26 w 45"/>
                <a:gd name="T7" fmla="*/ 0 h 123"/>
                <a:gd name="T8" fmla="*/ 0 w 45"/>
                <a:gd name="T9" fmla="*/ 39 h 123"/>
              </a:gdLst>
              <a:ahLst/>
              <a:cxnLst>
                <a:cxn ang="0">
                  <a:pos x="T0" y="T1"/>
                </a:cxn>
                <a:cxn ang="0">
                  <a:pos x="T2" y="T3"/>
                </a:cxn>
                <a:cxn ang="0">
                  <a:pos x="T4" y="T5"/>
                </a:cxn>
                <a:cxn ang="0">
                  <a:pos x="T6" y="T7"/>
                </a:cxn>
                <a:cxn ang="0">
                  <a:pos x="T8" y="T9"/>
                </a:cxn>
              </a:cxnLst>
              <a:rect l="0" t="0" r="r" b="b"/>
              <a:pathLst>
                <a:path w="45" h="123">
                  <a:moveTo>
                    <a:pt x="0" y="39"/>
                  </a:moveTo>
                  <a:lnTo>
                    <a:pt x="19" y="123"/>
                  </a:lnTo>
                  <a:lnTo>
                    <a:pt x="45" y="84"/>
                  </a:lnTo>
                  <a:lnTo>
                    <a:pt x="26" y="0"/>
                  </a:lnTo>
                  <a:lnTo>
                    <a:pt x="0"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1" name="Freeform 41"/>
            <p:cNvSpPr/>
            <p:nvPr/>
          </p:nvSpPr>
          <p:spPr bwMode="auto">
            <a:xfrm>
              <a:off x="8205411" y="4047061"/>
              <a:ext cx="266281" cy="135561"/>
            </a:xfrm>
            <a:custGeom>
              <a:avLst/>
              <a:gdLst>
                <a:gd name="T0" fmla="*/ 86 w 110"/>
                <a:gd name="T1" fmla="*/ 39 h 56"/>
                <a:gd name="T2" fmla="*/ 0 w 110"/>
                <a:gd name="T3" fmla="*/ 56 h 56"/>
                <a:gd name="T4" fmla="*/ 24 w 110"/>
                <a:gd name="T5" fmla="*/ 15 h 56"/>
                <a:gd name="T6" fmla="*/ 110 w 110"/>
                <a:gd name="T7" fmla="*/ 0 h 56"/>
                <a:gd name="T8" fmla="*/ 86 w 110"/>
                <a:gd name="T9" fmla="*/ 39 h 56"/>
              </a:gdLst>
              <a:ahLst/>
              <a:cxnLst>
                <a:cxn ang="0">
                  <a:pos x="T0" y="T1"/>
                </a:cxn>
                <a:cxn ang="0">
                  <a:pos x="T2" y="T3"/>
                </a:cxn>
                <a:cxn ang="0">
                  <a:pos x="T4" y="T5"/>
                </a:cxn>
                <a:cxn ang="0">
                  <a:pos x="T6" y="T7"/>
                </a:cxn>
                <a:cxn ang="0">
                  <a:pos x="T8" y="T9"/>
                </a:cxn>
              </a:cxnLst>
              <a:rect l="0" t="0" r="r" b="b"/>
              <a:pathLst>
                <a:path w="110" h="56">
                  <a:moveTo>
                    <a:pt x="86" y="39"/>
                  </a:moveTo>
                  <a:lnTo>
                    <a:pt x="0" y="56"/>
                  </a:lnTo>
                  <a:lnTo>
                    <a:pt x="24" y="15"/>
                  </a:lnTo>
                  <a:lnTo>
                    <a:pt x="110" y="0"/>
                  </a:lnTo>
                  <a:lnTo>
                    <a:pt x="86"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2" name="Freeform 42"/>
            <p:cNvSpPr/>
            <p:nvPr/>
          </p:nvSpPr>
          <p:spPr bwMode="auto">
            <a:xfrm>
              <a:off x="8273192" y="3700897"/>
              <a:ext cx="82305" cy="290488"/>
            </a:xfrm>
            <a:custGeom>
              <a:avLst/>
              <a:gdLst>
                <a:gd name="T0" fmla="*/ 0 w 34"/>
                <a:gd name="T1" fmla="*/ 31 h 120"/>
                <a:gd name="T2" fmla="*/ 0 w 34"/>
                <a:gd name="T3" fmla="*/ 120 h 120"/>
                <a:gd name="T4" fmla="*/ 34 w 34"/>
                <a:gd name="T5" fmla="*/ 86 h 120"/>
                <a:gd name="T6" fmla="*/ 31 w 34"/>
                <a:gd name="T7" fmla="*/ 0 h 120"/>
                <a:gd name="T8" fmla="*/ 0 w 34"/>
                <a:gd name="T9" fmla="*/ 31 h 120"/>
              </a:gdLst>
              <a:ahLst/>
              <a:cxnLst>
                <a:cxn ang="0">
                  <a:pos x="T0" y="T1"/>
                </a:cxn>
                <a:cxn ang="0">
                  <a:pos x="T2" y="T3"/>
                </a:cxn>
                <a:cxn ang="0">
                  <a:pos x="T4" y="T5"/>
                </a:cxn>
                <a:cxn ang="0">
                  <a:pos x="T6" y="T7"/>
                </a:cxn>
                <a:cxn ang="0">
                  <a:pos x="T8" y="T9"/>
                </a:cxn>
              </a:cxnLst>
              <a:rect l="0" t="0" r="r" b="b"/>
              <a:pathLst>
                <a:path w="34" h="120">
                  <a:moveTo>
                    <a:pt x="0" y="31"/>
                  </a:moveTo>
                  <a:lnTo>
                    <a:pt x="0" y="120"/>
                  </a:lnTo>
                  <a:lnTo>
                    <a:pt x="34" y="86"/>
                  </a:lnTo>
                  <a:lnTo>
                    <a:pt x="31" y="0"/>
                  </a:lnTo>
                  <a:lnTo>
                    <a:pt x="0"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3" name="Freeform 43"/>
            <p:cNvSpPr/>
            <p:nvPr/>
          </p:nvSpPr>
          <p:spPr bwMode="auto">
            <a:xfrm>
              <a:off x="8302241" y="3938129"/>
              <a:ext cx="295330" cy="87146"/>
            </a:xfrm>
            <a:custGeom>
              <a:avLst/>
              <a:gdLst>
                <a:gd name="T0" fmla="*/ 89 w 122"/>
                <a:gd name="T1" fmla="*/ 36 h 36"/>
                <a:gd name="T2" fmla="*/ 0 w 122"/>
                <a:gd name="T3" fmla="*/ 33 h 36"/>
                <a:gd name="T4" fmla="*/ 34 w 122"/>
                <a:gd name="T5" fmla="*/ 0 h 36"/>
                <a:gd name="T6" fmla="*/ 122 w 122"/>
                <a:gd name="T7" fmla="*/ 2 h 36"/>
                <a:gd name="T8" fmla="*/ 89 w 122"/>
                <a:gd name="T9" fmla="*/ 36 h 36"/>
              </a:gdLst>
              <a:ahLst/>
              <a:cxnLst>
                <a:cxn ang="0">
                  <a:pos x="T0" y="T1"/>
                </a:cxn>
                <a:cxn ang="0">
                  <a:pos x="T2" y="T3"/>
                </a:cxn>
                <a:cxn ang="0">
                  <a:pos x="T4" y="T5"/>
                </a:cxn>
                <a:cxn ang="0">
                  <a:pos x="T6" y="T7"/>
                </a:cxn>
                <a:cxn ang="0">
                  <a:pos x="T8" y="T9"/>
                </a:cxn>
              </a:cxnLst>
              <a:rect l="0" t="0" r="r" b="b"/>
              <a:pathLst>
                <a:path w="122" h="36">
                  <a:moveTo>
                    <a:pt x="89" y="36"/>
                  </a:moveTo>
                  <a:lnTo>
                    <a:pt x="0" y="33"/>
                  </a:lnTo>
                  <a:lnTo>
                    <a:pt x="34" y="0"/>
                  </a:lnTo>
                  <a:lnTo>
                    <a:pt x="122" y="2"/>
                  </a:lnTo>
                  <a:lnTo>
                    <a:pt x="89"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4" name="Freeform 44"/>
            <p:cNvSpPr/>
            <p:nvPr/>
          </p:nvSpPr>
          <p:spPr bwMode="auto">
            <a:xfrm>
              <a:off x="8539473" y="5380886"/>
              <a:ext cx="435733" cy="157349"/>
            </a:xfrm>
            <a:custGeom>
              <a:avLst/>
              <a:gdLst>
                <a:gd name="T0" fmla="*/ 1 w 75"/>
                <a:gd name="T1" fmla="*/ 0 h 27"/>
                <a:gd name="T2" fmla="*/ 75 w 75"/>
                <a:gd name="T3" fmla="*/ 19 h 27"/>
                <a:gd name="T4" fmla="*/ 74 w 75"/>
                <a:gd name="T5" fmla="*/ 27 h 27"/>
                <a:gd name="T6" fmla="*/ 0 w 75"/>
                <a:gd name="T7" fmla="*/ 2 h 27"/>
                <a:gd name="T8" fmla="*/ 1 w 75"/>
                <a:gd name="T9" fmla="*/ 0 h 27"/>
              </a:gdLst>
              <a:ahLst/>
              <a:cxnLst>
                <a:cxn ang="0">
                  <a:pos x="T0" y="T1"/>
                </a:cxn>
                <a:cxn ang="0">
                  <a:pos x="T2" y="T3"/>
                </a:cxn>
                <a:cxn ang="0">
                  <a:pos x="T4" y="T5"/>
                </a:cxn>
                <a:cxn ang="0">
                  <a:pos x="T6" y="T7"/>
                </a:cxn>
                <a:cxn ang="0">
                  <a:pos x="T8" y="T9"/>
                </a:cxn>
              </a:cxnLst>
              <a:rect l="0" t="0" r="r" b="b"/>
              <a:pathLst>
                <a:path w="75" h="27">
                  <a:moveTo>
                    <a:pt x="1" y="0"/>
                  </a:moveTo>
                  <a:cubicBezTo>
                    <a:pt x="24" y="13"/>
                    <a:pt x="49" y="19"/>
                    <a:pt x="75" y="19"/>
                  </a:cubicBezTo>
                  <a:cubicBezTo>
                    <a:pt x="74" y="27"/>
                    <a:pt x="74" y="27"/>
                    <a:pt x="74" y="27"/>
                  </a:cubicBezTo>
                  <a:cubicBezTo>
                    <a:pt x="48" y="25"/>
                    <a:pt x="22" y="16"/>
                    <a:pt x="0" y="2"/>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5" name="Freeform 45"/>
            <p:cNvSpPr/>
            <p:nvPr/>
          </p:nvSpPr>
          <p:spPr bwMode="auto">
            <a:xfrm>
              <a:off x="8389387" y="3664585"/>
              <a:ext cx="58098" cy="215446"/>
            </a:xfrm>
            <a:custGeom>
              <a:avLst/>
              <a:gdLst>
                <a:gd name="T0" fmla="*/ 0 w 24"/>
                <a:gd name="T1" fmla="*/ 24 h 89"/>
                <a:gd name="T2" fmla="*/ 0 w 24"/>
                <a:gd name="T3" fmla="*/ 89 h 89"/>
                <a:gd name="T4" fmla="*/ 24 w 24"/>
                <a:gd name="T5" fmla="*/ 65 h 89"/>
                <a:gd name="T6" fmla="*/ 24 w 24"/>
                <a:gd name="T7" fmla="*/ 0 h 89"/>
                <a:gd name="T8" fmla="*/ 0 w 24"/>
                <a:gd name="T9" fmla="*/ 24 h 89"/>
              </a:gdLst>
              <a:ahLst/>
              <a:cxnLst>
                <a:cxn ang="0">
                  <a:pos x="T0" y="T1"/>
                </a:cxn>
                <a:cxn ang="0">
                  <a:pos x="T2" y="T3"/>
                </a:cxn>
                <a:cxn ang="0">
                  <a:pos x="T4" y="T5"/>
                </a:cxn>
                <a:cxn ang="0">
                  <a:pos x="T6" y="T7"/>
                </a:cxn>
                <a:cxn ang="0">
                  <a:pos x="T8" y="T9"/>
                </a:cxn>
              </a:cxnLst>
              <a:rect l="0" t="0" r="r" b="b"/>
              <a:pathLst>
                <a:path w="24" h="89">
                  <a:moveTo>
                    <a:pt x="0" y="24"/>
                  </a:moveTo>
                  <a:lnTo>
                    <a:pt x="0" y="89"/>
                  </a:lnTo>
                  <a:lnTo>
                    <a:pt x="24" y="65"/>
                  </a:lnTo>
                  <a:lnTo>
                    <a:pt x="24" y="0"/>
                  </a:lnTo>
                  <a:lnTo>
                    <a:pt x="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6" name="Freeform 46"/>
            <p:cNvSpPr/>
            <p:nvPr/>
          </p:nvSpPr>
          <p:spPr bwMode="auto">
            <a:xfrm>
              <a:off x="8413595" y="3846141"/>
              <a:ext cx="213025" cy="58098"/>
            </a:xfrm>
            <a:custGeom>
              <a:avLst/>
              <a:gdLst>
                <a:gd name="T0" fmla="*/ 64 w 88"/>
                <a:gd name="T1" fmla="*/ 24 h 24"/>
                <a:gd name="T2" fmla="*/ 0 w 88"/>
                <a:gd name="T3" fmla="*/ 21 h 24"/>
                <a:gd name="T4" fmla="*/ 24 w 88"/>
                <a:gd name="T5" fmla="*/ 0 h 24"/>
                <a:gd name="T6" fmla="*/ 88 w 88"/>
                <a:gd name="T7" fmla="*/ 0 h 24"/>
                <a:gd name="T8" fmla="*/ 64 w 88"/>
                <a:gd name="T9" fmla="*/ 24 h 24"/>
              </a:gdLst>
              <a:ahLst/>
              <a:cxnLst>
                <a:cxn ang="0">
                  <a:pos x="T0" y="T1"/>
                </a:cxn>
                <a:cxn ang="0">
                  <a:pos x="T2" y="T3"/>
                </a:cxn>
                <a:cxn ang="0">
                  <a:pos x="T4" y="T5"/>
                </a:cxn>
                <a:cxn ang="0">
                  <a:pos x="T6" y="T7"/>
                </a:cxn>
                <a:cxn ang="0">
                  <a:pos x="T8" y="T9"/>
                </a:cxn>
              </a:cxnLst>
              <a:rect l="0" t="0" r="r" b="b"/>
              <a:pathLst>
                <a:path w="88" h="24">
                  <a:moveTo>
                    <a:pt x="64" y="24"/>
                  </a:moveTo>
                  <a:lnTo>
                    <a:pt x="0" y="21"/>
                  </a:lnTo>
                  <a:lnTo>
                    <a:pt x="24" y="0"/>
                  </a:lnTo>
                  <a:lnTo>
                    <a:pt x="88" y="0"/>
                  </a:lnTo>
                  <a:lnTo>
                    <a:pt x="64"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84" name="组合 283"/>
          <p:cNvGrpSpPr/>
          <p:nvPr/>
        </p:nvGrpSpPr>
        <p:grpSpPr>
          <a:xfrm rot="20880000">
            <a:off x="4216236" y="2475982"/>
            <a:ext cx="447440" cy="787087"/>
            <a:chOff x="7910081" y="3664585"/>
            <a:chExt cx="1065125" cy="1873650"/>
          </a:xfrm>
          <a:solidFill>
            <a:schemeClr val="accent1"/>
          </a:solidFill>
        </p:grpSpPr>
        <p:sp>
          <p:nvSpPr>
            <p:cNvPr id="285" name="Freeform 26"/>
            <p:cNvSpPr/>
            <p:nvPr/>
          </p:nvSpPr>
          <p:spPr bwMode="auto">
            <a:xfrm>
              <a:off x="8198150" y="5313106"/>
              <a:ext cx="302593" cy="96829"/>
            </a:xfrm>
            <a:custGeom>
              <a:avLst/>
              <a:gdLst>
                <a:gd name="T0" fmla="*/ 36 w 125"/>
                <a:gd name="T1" fmla="*/ 40 h 40"/>
                <a:gd name="T2" fmla="*/ 125 w 125"/>
                <a:gd name="T3" fmla="*/ 28 h 40"/>
                <a:gd name="T4" fmla="*/ 89 w 125"/>
                <a:gd name="T5" fmla="*/ 0 h 40"/>
                <a:gd name="T6" fmla="*/ 0 w 125"/>
                <a:gd name="T7" fmla="*/ 9 h 40"/>
                <a:gd name="T8" fmla="*/ 36 w 125"/>
                <a:gd name="T9" fmla="*/ 40 h 40"/>
              </a:gdLst>
              <a:ahLst/>
              <a:cxnLst>
                <a:cxn ang="0">
                  <a:pos x="T0" y="T1"/>
                </a:cxn>
                <a:cxn ang="0">
                  <a:pos x="T2" y="T3"/>
                </a:cxn>
                <a:cxn ang="0">
                  <a:pos x="T4" y="T5"/>
                </a:cxn>
                <a:cxn ang="0">
                  <a:pos x="T6" y="T7"/>
                </a:cxn>
                <a:cxn ang="0">
                  <a:pos x="T8" y="T9"/>
                </a:cxn>
              </a:cxnLst>
              <a:rect l="0" t="0" r="r" b="b"/>
              <a:pathLst>
                <a:path w="125" h="40">
                  <a:moveTo>
                    <a:pt x="36" y="40"/>
                  </a:moveTo>
                  <a:lnTo>
                    <a:pt x="125" y="28"/>
                  </a:lnTo>
                  <a:lnTo>
                    <a:pt x="89" y="0"/>
                  </a:lnTo>
                  <a:lnTo>
                    <a:pt x="0" y="9"/>
                  </a:lnTo>
                  <a:lnTo>
                    <a:pt x="36"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6" name="Freeform 27"/>
            <p:cNvSpPr/>
            <p:nvPr/>
          </p:nvSpPr>
          <p:spPr bwMode="auto">
            <a:xfrm>
              <a:off x="8423278" y="5068611"/>
              <a:ext cx="99251" cy="283227"/>
            </a:xfrm>
            <a:custGeom>
              <a:avLst/>
              <a:gdLst>
                <a:gd name="T0" fmla="*/ 36 w 41"/>
                <a:gd name="T1" fmla="*/ 29 h 117"/>
                <a:gd name="T2" fmla="*/ 41 w 41"/>
                <a:gd name="T3" fmla="*/ 117 h 117"/>
                <a:gd name="T4" fmla="*/ 5 w 41"/>
                <a:gd name="T5" fmla="*/ 86 h 117"/>
                <a:gd name="T6" fmla="*/ 0 w 41"/>
                <a:gd name="T7" fmla="*/ 0 h 117"/>
                <a:gd name="T8" fmla="*/ 36 w 41"/>
                <a:gd name="T9" fmla="*/ 29 h 117"/>
              </a:gdLst>
              <a:ahLst/>
              <a:cxnLst>
                <a:cxn ang="0">
                  <a:pos x="T0" y="T1"/>
                </a:cxn>
                <a:cxn ang="0">
                  <a:pos x="T2" y="T3"/>
                </a:cxn>
                <a:cxn ang="0">
                  <a:pos x="T4" y="T5"/>
                </a:cxn>
                <a:cxn ang="0">
                  <a:pos x="T6" y="T7"/>
                </a:cxn>
                <a:cxn ang="0">
                  <a:pos x="T8" y="T9"/>
                </a:cxn>
              </a:cxnLst>
              <a:rect l="0" t="0" r="r" b="b"/>
              <a:pathLst>
                <a:path w="41" h="117">
                  <a:moveTo>
                    <a:pt x="36" y="29"/>
                  </a:moveTo>
                  <a:lnTo>
                    <a:pt x="41" y="117"/>
                  </a:lnTo>
                  <a:lnTo>
                    <a:pt x="5" y="86"/>
                  </a:lnTo>
                  <a:lnTo>
                    <a:pt x="0" y="0"/>
                  </a:lnTo>
                  <a:lnTo>
                    <a:pt x="36"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7" name="Freeform 28"/>
            <p:cNvSpPr/>
            <p:nvPr/>
          </p:nvSpPr>
          <p:spPr bwMode="auto">
            <a:xfrm>
              <a:off x="8060167" y="5150916"/>
              <a:ext cx="283227" cy="108934"/>
            </a:xfrm>
            <a:custGeom>
              <a:avLst/>
              <a:gdLst>
                <a:gd name="T0" fmla="*/ 31 w 117"/>
                <a:gd name="T1" fmla="*/ 35 h 45"/>
                <a:gd name="T2" fmla="*/ 117 w 117"/>
                <a:gd name="T3" fmla="*/ 45 h 45"/>
                <a:gd name="T4" fmla="*/ 88 w 117"/>
                <a:gd name="T5" fmla="*/ 9 h 45"/>
                <a:gd name="T6" fmla="*/ 0 w 117"/>
                <a:gd name="T7" fmla="*/ 0 h 45"/>
                <a:gd name="T8" fmla="*/ 31 w 117"/>
                <a:gd name="T9" fmla="*/ 35 h 45"/>
              </a:gdLst>
              <a:ahLst/>
              <a:cxnLst>
                <a:cxn ang="0">
                  <a:pos x="T0" y="T1"/>
                </a:cxn>
                <a:cxn ang="0">
                  <a:pos x="T2" y="T3"/>
                </a:cxn>
                <a:cxn ang="0">
                  <a:pos x="T4" y="T5"/>
                </a:cxn>
                <a:cxn ang="0">
                  <a:pos x="T6" y="T7"/>
                </a:cxn>
                <a:cxn ang="0">
                  <a:pos x="T8" y="T9"/>
                </a:cxn>
              </a:cxnLst>
              <a:rect l="0" t="0" r="r" b="b"/>
              <a:pathLst>
                <a:path w="117" h="45">
                  <a:moveTo>
                    <a:pt x="31" y="35"/>
                  </a:moveTo>
                  <a:lnTo>
                    <a:pt x="117" y="45"/>
                  </a:lnTo>
                  <a:lnTo>
                    <a:pt x="88" y="9"/>
                  </a:lnTo>
                  <a:lnTo>
                    <a:pt x="0" y="0"/>
                  </a:lnTo>
                  <a:lnTo>
                    <a:pt x="31"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8" name="Freeform 29"/>
            <p:cNvSpPr/>
            <p:nvPr/>
          </p:nvSpPr>
          <p:spPr bwMode="auto">
            <a:xfrm>
              <a:off x="8309504" y="4935471"/>
              <a:ext cx="96830" cy="295330"/>
            </a:xfrm>
            <a:custGeom>
              <a:avLst/>
              <a:gdLst>
                <a:gd name="T0" fmla="*/ 40 w 40"/>
                <a:gd name="T1" fmla="*/ 36 h 122"/>
                <a:gd name="T2" fmla="*/ 28 w 40"/>
                <a:gd name="T3" fmla="*/ 122 h 122"/>
                <a:gd name="T4" fmla="*/ 0 w 40"/>
                <a:gd name="T5" fmla="*/ 86 h 122"/>
                <a:gd name="T6" fmla="*/ 12 w 40"/>
                <a:gd name="T7" fmla="*/ 0 h 122"/>
                <a:gd name="T8" fmla="*/ 40 w 40"/>
                <a:gd name="T9" fmla="*/ 36 h 122"/>
              </a:gdLst>
              <a:ahLst/>
              <a:cxnLst>
                <a:cxn ang="0">
                  <a:pos x="T0" y="T1"/>
                </a:cxn>
                <a:cxn ang="0">
                  <a:pos x="T2" y="T3"/>
                </a:cxn>
                <a:cxn ang="0">
                  <a:pos x="T4" y="T5"/>
                </a:cxn>
                <a:cxn ang="0">
                  <a:pos x="T6" y="T7"/>
                </a:cxn>
                <a:cxn ang="0">
                  <a:pos x="T8" y="T9"/>
                </a:cxn>
              </a:cxnLst>
              <a:rect l="0" t="0" r="r" b="b"/>
              <a:pathLst>
                <a:path w="40" h="122">
                  <a:moveTo>
                    <a:pt x="40" y="36"/>
                  </a:moveTo>
                  <a:lnTo>
                    <a:pt x="28" y="122"/>
                  </a:lnTo>
                  <a:lnTo>
                    <a:pt x="0" y="86"/>
                  </a:lnTo>
                  <a:lnTo>
                    <a:pt x="12" y="0"/>
                  </a:lnTo>
                  <a:lnTo>
                    <a:pt x="4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9" name="Freeform 30"/>
            <p:cNvSpPr/>
            <p:nvPr/>
          </p:nvSpPr>
          <p:spPr bwMode="auto">
            <a:xfrm>
              <a:off x="7968179" y="4940313"/>
              <a:ext cx="246915" cy="162190"/>
            </a:xfrm>
            <a:custGeom>
              <a:avLst/>
              <a:gdLst>
                <a:gd name="T0" fmla="*/ 19 w 102"/>
                <a:gd name="T1" fmla="*/ 41 h 67"/>
                <a:gd name="T2" fmla="*/ 102 w 102"/>
                <a:gd name="T3" fmla="*/ 67 h 67"/>
                <a:gd name="T4" fmla="*/ 83 w 102"/>
                <a:gd name="T5" fmla="*/ 27 h 67"/>
                <a:gd name="T6" fmla="*/ 0 w 102"/>
                <a:gd name="T7" fmla="*/ 0 h 67"/>
                <a:gd name="T8" fmla="*/ 19 w 102"/>
                <a:gd name="T9" fmla="*/ 41 h 67"/>
              </a:gdLst>
              <a:ahLst/>
              <a:cxnLst>
                <a:cxn ang="0">
                  <a:pos x="T0" y="T1"/>
                </a:cxn>
                <a:cxn ang="0">
                  <a:pos x="T2" y="T3"/>
                </a:cxn>
                <a:cxn ang="0">
                  <a:pos x="T4" y="T5"/>
                </a:cxn>
                <a:cxn ang="0">
                  <a:pos x="T6" y="T7"/>
                </a:cxn>
                <a:cxn ang="0">
                  <a:pos x="T8" y="T9"/>
                </a:cxn>
              </a:cxnLst>
              <a:rect l="0" t="0" r="r" b="b"/>
              <a:pathLst>
                <a:path w="102" h="67">
                  <a:moveTo>
                    <a:pt x="19" y="41"/>
                  </a:moveTo>
                  <a:lnTo>
                    <a:pt x="102" y="67"/>
                  </a:lnTo>
                  <a:lnTo>
                    <a:pt x="83" y="27"/>
                  </a:lnTo>
                  <a:lnTo>
                    <a:pt x="0" y="0"/>
                  </a:lnTo>
                  <a:lnTo>
                    <a:pt x="19"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0" name="Freeform 31"/>
            <p:cNvSpPr/>
            <p:nvPr/>
          </p:nvSpPr>
          <p:spPr bwMode="auto">
            <a:xfrm>
              <a:off x="8205411" y="4785386"/>
              <a:ext cx="121037" cy="300171"/>
            </a:xfrm>
            <a:custGeom>
              <a:avLst/>
              <a:gdLst>
                <a:gd name="T0" fmla="*/ 50 w 50"/>
                <a:gd name="T1" fmla="*/ 43 h 124"/>
                <a:gd name="T2" fmla="*/ 21 w 50"/>
                <a:gd name="T3" fmla="*/ 124 h 124"/>
                <a:gd name="T4" fmla="*/ 0 w 50"/>
                <a:gd name="T5" fmla="*/ 81 h 124"/>
                <a:gd name="T6" fmla="*/ 31 w 50"/>
                <a:gd name="T7" fmla="*/ 0 h 124"/>
                <a:gd name="T8" fmla="*/ 50 w 50"/>
                <a:gd name="T9" fmla="*/ 43 h 124"/>
              </a:gdLst>
              <a:ahLst/>
              <a:cxnLst>
                <a:cxn ang="0">
                  <a:pos x="T0" y="T1"/>
                </a:cxn>
                <a:cxn ang="0">
                  <a:pos x="T2" y="T3"/>
                </a:cxn>
                <a:cxn ang="0">
                  <a:pos x="T4" y="T5"/>
                </a:cxn>
                <a:cxn ang="0">
                  <a:pos x="T6" y="T7"/>
                </a:cxn>
                <a:cxn ang="0">
                  <a:pos x="T8" y="T9"/>
                </a:cxn>
              </a:cxnLst>
              <a:rect l="0" t="0" r="r" b="b"/>
              <a:pathLst>
                <a:path w="50" h="124">
                  <a:moveTo>
                    <a:pt x="50" y="43"/>
                  </a:moveTo>
                  <a:lnTo>
                    <a:pt x="21" y="124"/>
                  </a:lnTo>
                  <a:lnTo>
                    <a:pt x="0" y="81"/>
                  </a:lnTo>
                  <a:lnTo>
                    <a:pt x="31" y="0"/>
                  </a:lnTo>
                  <a:lnTo>
                    <a:pt x="5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1" name="Freeform 32"/>
            <p:cNvSpPr/>
            <p:nvPr/>
          </p:nvSpPr>
          <p:spPr bwMode="auto">
            <a:xfrm>
              <a:off x="7914922" y="4715184"/>
              <a:ext cx="215446" cy="215446"/>
            </a:xfrm>
            <a:custGeom>
              <a:avLst/>
              <a:gdLst>
                <a:gd name="T0" fmla="*/ 12 w 89"/>
                <a:gd name="T1" fmla="*/ 45 h 89"/>
                <a:gd name="T2" fmla="*/ 89 w 89"/>
                <a:gd name="T3" fmla="*/ 89 h 89"/>
                <a:gd name="T4" fmla="*/ 77 w 89"/>
                <a:gd name="T5" fmla="*/ 43 h 89"/>
                <a:gd name="T6" fmla="*/ 0 w 89"/>
                <a:gd name="T7" fmla="*/ 0 h 89"/>
                <a:gd name="T8" fmla="*/ 12 w 89"/>
                <a:gd name="T9" fmla="*/ 45 h 89"/>
              </a:gdLst>
              <a:ahLst/>
              <a:cxnLst>
                <a:cxn ang="0">
                  <a:pos x="T0" y="T1"/>
                </a:cxn>
                <a:cxn ang="0">
                  <a:pos x="T2" y="T3"/>
                </a:cxn>
                <a:cxn ang="0">
                  <a:pos x="T4" y="T5"/>
                </a:cxn>
                <a:cxn ang="0">
                  <a:pos x="T6" y="T7"/>
                </a:cxn>
                <a:cxn ang="0">
                  <a:pos x="T8" y="T9"/>
                </a:cxn>
              </a:cxnLst>
              <a:rect l="0" t="0" r="r" b="b"/>
              <a:pathLst>
                <a:path w="89" h="89">
                  <a:moveTo>
                    <a:pt x="12" y="45"/>
                  </a:moveTo>
                  <a:lnTo>
                    <a:pt x="89" y="89"/>
                  </a:lnTo>
                  <a:lnTo>
                    <a:pt x="77" y="43"/>
                  </a:lnTo>
                  <a:lnTo>
                    <a:pt x="0" y="0"/>
                  </a:lnTo>
                  <a:lnTo>
                    <a:pt x="12"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2" name="Freeform 33"/>
            <p:cNvSpPr/>
            <p:nvPr/>
          </p:nvSpPr>
          <p:spPr bwMode="auto">
            <a:xfrm>
              <a:off x="8140052" y="4628037"/>
              <a:ext cx="140403" cy="290488"/>
            </a:xfrm>
            <a:custGeom>
              <a:avLst/>
              <a:gdLst>
                <a:gd name="T0" fmla="*/ 58 w 58"/>
                <a:gd name="T1" fmla="*/ 45 h 120"/>
                <a:gd name="T2" fmla="*/ 12 w 58"/>
                <a:gd name="T3" fmla="*/ 120 h 120"/>
                <a:gd name="T4" fmla="*/ 0 w 58"/>
                <a:gd name="T5" fmla="*/ 74 h 120"/>
                <a:gd name="T6" fmla="*/ 46 w 58"/>
                <a:gd name="T7" fmla="*/ 0 h 120"/>
                <a:gd name="T8" fmla="*/ 58 w 58"/>
                <a:gd name="T9" fmla="*/ 45 h 120"/>
              </a:gdLst>
              <a:ahLst/>
              <a:cxnLst>
                <a:cxn ang="0">
                  <a:pos x="T0" y="T1"/>
                </a:cxn>
                <a:cxn ang="0">
                  <a:pos x="T2" y="T3"/>
                </a:cxn>
                <a:cxn ang="0">
                  <a:pos x="T4" y="T5"/>
                </a:cxn>
                <a:cxn ang="0">
                  <a:pos x="T6" y="T7"/>
                </a:cxn>
                <a:cxn ang="0">
                  <a:pos x="T8" y="T9"/>
                </a:cxn>
              </a:cxnLst>
              <a:rect l="0" t="0" r="r" b="b"/>
              <a:pathLst>
                <a:path w="58" h="120">
                  <a:moveTo>
                    <a:pt x="58" y="45"/>
                  </a:moveTo>
                  <a:lnTo>
                    <a:pt x="12" y="120"/>
                  </a:lnTo>
                  <a:lnTo>
                    <a:pt x="0" y="74"/>
                  </a:lnTo>
                  <a:lnTo>
                    <a:pt x="46" y="0"/>
                  </a:lnTo>
                  <a:lnTo>
                    <a:pt x="58"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3" name="Freeform 34"/>
            <p:cNvSpPr/>
            <p:nvPr/>
          </p:nvSpPr>
          <p:spPr bwMode="auto">
            <a:xfrm>
              <a:off x="7910081" y="4482793"/>
              <a:ext cx="167032" cy="254178"/>
            </a:xfrm>
            <a:custGeom>
              <a:avLst/>
              <a:gdLst>
                <a:gd name="T0" fmla="*/ 2 w 69"/>
                <a:gd name="T1" fmla="*/ 48 h 105"/>
                <a:gd name="T2" fmla="*/ 69 w 69"/>
                <a:gd name="T3" fmla="*/ 105 h 105"/>
                <a:gd name="T4" fmla="*/ 67 w 69"/>
                <a:gd name="T5" fmla="*/ 58 h 105"/>
                <a:gd name="T6" fmla="*/ 0 w 69"/>
                <a:gd name="T7" fmla="*/ 0 h 105"/>
                <a:gd name="T8" fmla="*/ 2 w 69"/>
                <a:gd name="T9" fmla="*/ 48 h 105"/>
              </a:gdLst>
              <a:ahLst/>
              <a:cxnLst>
                <a:cxn ang="0">
                  <a:pos x="T0" y="T1"/>
                </a:cxn>
                <a:cxn ang="0">
                  <a:pos x="T2" y="T3"/>
                </a:cxn>
                <a:cxn ang="0">
                  <a:pos x="T4" y="T5"/>
                </a:cxn>
                <a:cxn ang="0">
                  <a:pos x="T6" y="T7"/>
                </a:cxn>
                <a:cxn ang="0">
                  <a:pos x="T8" y="T9"/>
                </a:cxn>
              </a:cxnLst>
              <a:rect l="0" t="0" r="r" b="b"/>
              <a:pathLst>
                <a:path w="69" h="105">
                  <a:moveTo>
                    <a:pt x="2" y="48"/>
                  </a:moveTo>
                  <a:lnTo>
                    <a:pt x="69" y="105"/>
                  </a:lnTo>
                  <a:lnTo>
                    <a:pt x="67" y="58"/>
                  </a:lnTo>
                  <a:lnTo>
                    <a:pt x="0" y="0"/>
                  </a:lnTo>
                  <a:lnTo>
                    <a:pt x="2"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4" name="Freeform 35"/>
            <p:cNvSpPr/>
            <p:nvPr/>
          </p:nvSpPr>
          <p:spPr bwMode="auto">
            <a:xfrm>
              <a:off x="8111003" y="4465849"/>
              <a:ext cx="152507" cy="266281"/>
            </a:xfrm>
            <a:custGeom>
              <a:avLst/>
              <a:gdLst>
                <a:gd name="T0" fmla="*/ 63 w 63"/>
                <a:gd name="T1" fmla="*/ 48 h 110"/>
                <a:gd name="T2" fmla="*/ 3 w 63"/>
                <a:gd name="T3" fmla="*/ 110 h 110"/>
                <a:gd name="T4" fmla="*/ 0 w 63"/>
                <a:gd name="T5" fmla="*/ 65 h 110"/>
                <a:gd name="T6" fmla="*/ 63 w 63"/>
                <a:gd name="T7" fmla="*/ 0 h 110"/>
                <a:gd name="T8" fmla="*/ 63 w 63"/>
                <a:gd name="T9" fmla="*/ 48 h 110"/>
              </a:gdLst>
              <a:ahLst/>
              <a:cxnLst>
                <a:cxn ang="0">
                  <a:pos x="T0" y="T1"/>
                </a:cxn>
                <a:cxn ang="0">
                  <a:pos x="T2" y="T3"/>
                </a:cxn>
                <a:cxn ang="0">
                  <a:pos x="T4" y="T5"/>
                </a:cxn>
                <a:cxn ang="0">
                  <a:pos x="T6" y="T7"/>
                </a:cxn>
                <a:cxn ang="0">
                  <a:pos x="T8" y="T9"/>
                </a:cxn>
              </a:cxnLst>
              <a:rect l="0" t="0" r="r" b="b"/>
              <a:pathLst>
                <a:path w="63" h="110">
                  <a:moveTo>
                    <a:pt x="63" y="48"/>
                  </a:moveTo>
                  <a:lnTo>
                    <a:pt x="3" y="110"/>
                  </a:lnTo>
                  <a:lnTo>
                    <a:pt x="0" y="65"/>
                  </a:lnTo>
                  <a:lnTo>
                    <a:pt x="63" y="0"/>
                  </a:lnTo>
                  <a:lnTo>
                    <a:pt x="63"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5" name="Freeform 36"/>
            <p:cNvSpPr/>
            <p:nvPr/>
          </p:nvSpPr>
          <p:spPr bwMode="auto">
            <a:xfrm>
              <a:off x="7939130" y="4257666"/>
              <a:ext cx="142824" cy="278385"/>
            </a:xfrm>
            <a:custGeom>
              <a:avLst/>
              <a:gdLst>
                <a:gd name="T0" fmla="*/ 0 w 59"/>
                <a:gd name="T1" fmla="*/ 45 h 115"/>
                <a:gd name="T2" fmla="*/ 52 w 59"/>
                <a:gd name="T3" fmla="*/ 115 h 115"/>
                <a:gd name="T4" fmla="*/ 59 w 59"/>
                <a:gd name="T5" fmla="*/ 69 h 115"/>
                <a:gd name="T6" fmla="*/ 7 w 59"/>
                <a:gd name="T7" fmla="*/ 0 h 115"/>
                <a:gd name="T8" fmla="*/ 0 w 59"/>
                <a:gd name="T9" fmla="*/ 45 h 115"/>
              </a:gdLst>
              <a:ahLst/>
              <a:cxnLst>
                <a:cxn ang="0">
                  <a:pos x="T0" y="T1"/>
                </a:cxn>
                <a:cxn ang="0">
                  <a:pos x="T2" y="T3"/>
                </a:cxn>
                <a:cxn ang="0">
                  <a:pos x="T4" y="T5"/>
                </a:cxn>
                <a:cxn ang="0">
                  <a:pos x="T6" y="T7"/>
                </a:cxn>
                <a:cxn ang="0">
                  <a:pos x="T8" y="T9"/>
                </a:cxn>
              </a:cxnLst>
              <a:rect l="0" t="0" r="r" b="b"/>
              <a:pathLst>
                <a:path w="59" h="115">
                  <a:moveTo>
                    <a:pt x="0" y="45"/>
                  </a:moveTo>
                  <a:lnTo>
                    <a:pt x="52" y="115"/>
                  </a:lnTo>
                  <a:lnTo>
                    <a:pt x="59" y="69"/>
                  </a:lnTo>
                  <a:lnTo>
                    <a:pt x="7" y="0"/>
                  </a:lnTo>
                  <a:lnTo>
                    <a:pt x="0"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6" name="Freeform 37"/>
            <p:cNvSpPr/>
            <p:nvPr/>
          </p:nvSpPr>
          <p:spPr bwMode="auto">
            <a:xfrm>
              <a:off x="8106162" y="4315763"/>
              <a:ext cx="196081" cy="229971"/>
            </a:xfrm>
            <a:custGeom>
              <a:avLst/>
              <a:gdLst>
                <a:gd name="T0" fmla="*/ 72 w 81"/>
                <a:gd name="T1" fmla="*/ 45 h 95"/>
                <a:gd name="T2" fmla="*/ 0 w 81"/>
                <a:gd name="T3" fmla="*/ 95 h 95"/>
                <a:gd name="T4" fmla="*/ 7 w 81"/>
                <a:gd name="T5" fmla="*/ 48 h 95"/>
                <a:gd name="T6" fmla="*/ 81 w 81"/>
                <a:gd name="T7" fmla="*/ 0 h 95"/>
                <a:gd name="T8" fmla="*/ 72 w 81"/>
                <a:gd name="T9" fmla="*/ 45 h 95"/>
              </a:gdLst>
              <a:ahLst/>
              <a:cxnLst>
                <a:cxn ang="0">
                  <a:pos x="T0" y="T1"/>
                </a:cxn>
                <a:cxn ang="0">
                  <a:pos x="T2" y="T3"/>
                </a:cxn>
                <a:cxn ang="0">
                  <a:pos x="T4" y="T5"/>
                </a:cxn>
                <a:cxn ang="0">
                  <a:pos x="T6" y="T7"/>
                </a:cxn>
                <a:cxn ang="0">
                  <a:pos x="T8" y="T9"/>
                </a:cxn>
              </a:cxnLst>
              <a:rect l="0" t="0" r="r" b="b"/>
              <a:pathLst>
                <a:path w="81" h="95">
                  <a:moveTo>
                    <a:pt x="72" y="45"/>
                  </a:moveTo>
                  <a:lnTo>
                    <a:pt x="0" y="95"/>
                  </a:lnTo>
                  <a:lnTo>
                    <a:pt x="7" y="48"/>
                  </a:lnTo>
                  <a:lnTo>
                    <a:pt x="81" y="0"/>
                  </a:lnTo>
                  <a:lnTo>
                    <a:pt x="72"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7" name="Freeform 38"/>
            <p:cNvSpPr/>
            <p:nvPr/>
          </p:nvSpPr>
          <p:spPr bwMode="auto">
            <a:xfrm>
              <a:off x="8006911" y="4042220"/>
              <a:ext cx="128300" cy="295330"/>
            </a:xfrm>
            <a:custGeom>
              <a:avLst/>
              <a:gdLst>
                <a:gd name="T0" fmla="*/ 0 w 53"/>
                <a:gd name="T1" fmla="*/ 43 h 122"/>
                <a:gd name="T2" fmla="*/ 36 w 53"/>
                <a:gd name="T3" fmla="*/ 122 h 122"/>
                <a:gd name="T4" fmla="*/ 53 w 53"/>
                <a:gd name="T5" fmla="*/ 79 h 122"/>
                <a:gd name="T6" fmla="*/ 17 w 53"/>
                <a:gd name="T7" fmla="*/ 0 h 122"/>
                <a:gd name="T8" fmla="*/ 0 w 53"/>
                <a:gd name="T9" fmla="*/ 43 h 122"/>
              </a:gdLst>
              <a:ahLst/>
              <a:cxnLst>
                <a:cxn ang="0">
                  <a:pos x="T0" y="T1"/>
                </a:cxn>
                <a:cxn ang="0">
                  <a:pos x="T2" y="T3"/>
                </a:cxn>
                <a:cxn ang="0">
                  <a:pos x="T4" y="T5"/>
                </a:cxn>
                <a:cxn ang="0">
                  <a:pos x="T6" y="T7"/>
                </a:cxn>
                <a:cxn ang="0">
                  <a:pos x="T8" y="T9"/>
                </a:cxn>
              </a:cxnLst>
              <a:rect l="0" t="0" r="r" b="b"/>
              <a:pathLst>
                <a:path w="53" h="122">
                  <a:moveTo>
                    <a:pt x="0" y="43"/>
                  </a:moveTo>
                  <a:lnTo>
                    <a:pt x="36" y="122"/>
                  </a:lnTo>
                  <a:lnTo>
                    <a:pt x="53" y="79"/>
                  </a:lnTo>
                  <a:lnTo>
                    <a:pt x="17" y="0"/>
                  </a:lnTo>
                  <a:lnTo>
                    <a:pt x="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8" name="Freeform 39"/>
            <p:cNvSpPr/>
            <p:nvPr/>
          </p:nvSpPr>
          <p:spPr bwMode="auto">
            <a:xfrm>
              <a:off x="8135210" y="4170519"/>
              <a:ext cx="237232" cy="183976"/>
            </a:xfrm>
            <a:custGeom>
              <a:avLst/>
              <a:gdLst>
                <a:gd name="T0" fmla="*/ 81 w 98"/>
                <a:gd name="T1" fmla="*/ 43 h 76"/>
                <a:gd name="T2" fmla="*/ 0 w 98"/>
                <a:gd name="T3" fmla="*/ 76 h 76"/>
                <a:gd name="T4" fmla="*/ 17 w 98"/>
                <a:gd name="T5" fmla="*/ 33 h 76"/>
                <a:gd name="T6" fmla="*/ 98 w 98"/>
                <a:gd name="T7" fmla="*/ 0 h 76"/>
                <a:gd name="T8" fmla="*/ 81 w 98"/>
                <a:gd name="T9" fmla="*/ 43 h 76"/>
              </a:gdLst>
              <a:ahLst/>
              <a:cxnLst>
                <a:cxn ang="0">
                  <a:pos x="T0" y="T1"/>
                </a:cxn>
                <a:cxn ang="0">
                  <a:pos x="T2" y="T3"/>
                </a:cxn>
                <a:cxn ang="0">
                  <a:pos x="T4" y="T5"/>
                </a:cxn>
                <a:cxn ang="0">
                  <a:pos x="T6" y="T7"/>
                </a:cxn>
                <a:cxn ang="0">
                  <a:pos x="T8" y="T9"/>
                </a:cxn>
              </a:cxnLst>
              <a:rect l="0" t="0" r="r" b="b"/>
              <a:pathLst>
                <a:path w="98" h="76">
                  <a:moveTo>
                    <a:pt x="81" y="43"/>
                  </a:moveTo>
                  <a:lnTo>
                    <a:pt x="0" y="76"/>
                  </a:lnTo>
                  <a:lnTo>
                    <a:pt x="17" y="33"/>
                  </a:lnTo>
                  <a:lnTo>
                    <a:pt x="98" y="0"/>
                  </a:lnTo>
                  <a:lnTo>
                    <a:pt x="81"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9" name="Freeform 40"/>
            <p:cNvSpPr/>
            <p:nvPr/>
          </p:nvSpPr>
          <p:spPr bwMode="auto">
            <a:xfrm>
              <a:off x="8118265" y="3855824"/>
              <a:ext cx="108934" cy="297751"/>
            </a:xfrm>
            <a:custGeom>
              <a:avLst/>
              <a:gdLst>
                <a:gd name="T0" fmla="*/ 0 w 45"/>
                <a:gd name="T1" fmla="*/ 39 h 123"/>
                <a:gd name="T2" fmla="*/ 19 w 45"/>
                <a:gd name="T3" fmla="*/ 123 h 123"/>
                <a:gd name="T4" fmla="*/ 45 w 45"/>
                <a:gd name="T5" fmla="*/ 84 h 123"/>
                <a:gd name="T6" fmla="*/ 26 w 45"/>
                <a:gd name="T7" fmla="*/ 0 h 123"/>
                <a:gd name="T8" fmla="*/ 0 w 45"/>
                <a:gd name="T9" fmla="*/ 39 h 123"/>
              </a:gdLst>
              <a:ahLst/>
              <a:cxnLst>
                <a:cxn ang="0">
                  <a:pos x="T0" y="T1"/>
                </a:cxn>
                <a:cxn ang="0">
                  <a:pos x="T2" y="T3"/>
                </a:cxn>
                <a:cxn ang="0">
                  <a:pos x="T4" y="T5"/>
                </a:cxn>
                <a:cxn ang="0">
                  <a:pos x="T6" y="T7"/>
                </a:cxn>
                <a:cxn ang="0">
                  <a:pos x="T8" y="T9"/>
                </a:cxn>
              </a:cxnLst>
              <a:rect l="0" t="0" r="r" b="b"/>
              <a:pathLst>
                <a:path w="45" h="123">
                  <a:moveTo>
                    <a:pt x="0" y="39"/>
                  </a:moveTo>
                  <a:lnTo>
                    <a:pt x="19" y="123"/>
                  </a:lnTo>
                  <a:lnTo>
                    <a:pt x="45" y="84"/>
                  </a:lnTo>
                  <a:lnTo>
                    <a:pt x="26" y="0"/>
                  </a:lnTo>
                  <a:lnTo>
                    <a:pt x="0"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0" name="Freeform 41"/>
            <p:cNvSpPr/>
            <p:nvPr/>
          </p:nvSpPr>
          <p:spPr bwMode="auto">
            <a:xfrm>
              <a:off x="8205411" y="4047061"/>
              <a:ext cx="266281" cy="135561"/>
            </a:xfrm>
            <a:custGeom>
              <a:avLst/>
              <a:gdLst>
                <a:gd name="T0" fmla="*/ 86 w 110"/>
                <a:gd name="T1" fmla="*/ 39 h 56"/>
                <a:gd name="T2" fmla="*/ 0 w 110"/>
                <a:gd name="T3" fmla="*/ 56 h 56"/>
                <a:gd name="T4" fmla="*/ 24 w 110"/>
                <a:gd name="T5" fmla="*/ 15 h 56"/>
                <a:gd name="T6" fmla="*/ 110 w 110"/>
                <a:gd name="T7" fmla="*/ 0 h 56"/>
                <a:gd name="T8" fmla="*/ 86 w 110"/>
                <a:gd name="T9" fmla="*/ 39 h 56"/>
              </a:gdLst>
              <a:ahLst/>
              <a:cxnLst>
                <a:cxn ang="0">
                  <a:pos x="T0" y="T1"/>
                </a:cxn>
                <a:cxn ang="0">
                  <a:pos x="T2" y="T3"/>
                </a:cxn>
                <a:cxn ang="0">
                  <a:pos x="T4" y="T5"/>
                </a:cxn>
                <a:cxn ang="0">
                  <a:pos x="T6" y="T7"/>
                </a:cxn>
                <a:cxn ang="0">
                  <a:pos x="T8" y="T9"/>
                </a:cxn>
              </a:cxnLst>
              <a:rect l="0" t="0" r="r" b="b"/>
              <a:pathLst>
                <a:path w="110" h="56">
                  <a:moveTo>
                    <a:pt x="86" y="39"/>
                  </a:moveTo>
                  <a:lnTo>
                    <a:pt x="0" y="56"/>
                  </a:lnTo>
                  <a:lnTo>
                    <a:pt x="24" y="15"/>
                  </a:lnTo>
                  <a:lnTo>
                    <a:pt x="110" y="0"/>
                  </a:lnTo>
                  <a:lnTo>
                    <a:pt x="86"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1" name="Freeform 42"/>
            <p:cNvSpPr/>
            <p:nvPr/>
          </p:nvSpPr>
          <p:spPr bwMode="auto">
            <a:xfrm>
              <a:off x="8273192" y="3700897"/>
              <a:ext cx="82305" cy="290488"/>
            </a:xfrm>
            <a:custGeom>
              <a:avLst/>
              <a:gdLst>
                <a:gd name="T0" fmla="*/ 0 w 34"/>
                <a:gd name="T1" fmla="*/ 31 h 120"/>
                <a:gd name="T2" fmla="*/ 0 w 34"/>
                <a:gd name="T3" fmla="*/ 120 h 120"/>
                <a:gd name="T4" fmla="*/ 34 w 34"/>
                <a:gd name="T5" fmla="*/ 86 h 120"/>
                <a:gd name="T6" fmla="*/ 31 w 34"/>
                <a:gd name="T7" fmla="*/ 0 h 120"/>
                <a:gd name="T8" fmla="*/ 0 w 34"/>
                <a:gd name="T9" fmla="*/ 31 h 120"/>
              </a:gdLst>
              <a:ahLst/>
              <a:cxnLst>
                <a:cxn ang="0">
                  <a:pos x="T0" y="T1"/>
                </a:cxn>
                <a:cxn ang="0">
                  <a:pos x="T2" y="T3"/>
                </a:cxn>
                <a:cxn ang="0">
                  <a:pos x="T4" y="T5"/>
                </a:cxn>
                <a:cxn ang="0">
                  <a:pos x="T6" y="T7"/>
                </a:cxn>
                <a:cxn ang="0">
                  <a:pos x="T8" y="T9"/>
                </a:cxn>
              </a:cxnLst>
              <a:rect l="0" t="0" r="r" b="b"/>
              <a:pathLst>
                <a:path w="34" h="120">
                  <a:moveTo>
                    <a:pt x="0" y="31"/>
                  </a:moveTo>
                  <a:lnTo>
                    <a:pt x="0" y="120"/>
                  </a:lnTo>
                  <a:lnTo>
                    <a:pt x="34" y="86"/>
                  </a:lnTo>
                  <a:lnTo>
                    <a:pt x="31" y="0"/>
                  </a:lnTo>
                  <a:lnTo>
                    <a:pt x="0"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2" name="Freeform 43"/>
            <p:cNvSpPr/>
            <p:nvPr/>
          </p:nvSpPr>
          <p:spPr bwMode="auto">
            <a:xfrm>
              <a:off x="8302241" y="3938129"/>
              <a:ext cx="295330" cy="87146"/>
            </a:xfrm>
            <a:custGeom>
              <a:avLst/>
              <a:gdLst>
                <a:gd name="T0" fmla="*/ 89 w 122"/>
                <a:gd name="T1" fmla="*/ 36 h 36"/>
                <a:gd name="T2" fmla="*/ 0 w 122"/>
                <a:gd name="T3" fmla="*/ 33 h 36"/>
                <a:gd name="T4" fmla="*/ 34 w 122"/>
                <a:gd name="T5" fmla="*/ 0 h 36"/>
                <a:gd name="T6" fmla="*/ 122 w 122"/>
                <a:gd name="T7" fmla="*/ 2 h 36"/>
                <a:gd name="T8" fmla="*/ 89 w 122"/>
                <a:gd name="T9" fmla="*/ 36 h 36"/>
              </a:gdLst>
              <a:ahLst/>
              <a:cxnLst>
                <a:cxn ang="0">
                  <a:pos x="T0" y="T1"/>
                </a:cxn>
                <a:cxn ang="0">
                  <a:pos x="T2" y="T3"/>
                </a:cxn>
                <a:cxn ang="0">
                  <a:pos x="T4" y="T5"/>
                </a:cxn>
                <a:cxn ang="0">
                  <a:pos x="T6" y="T7"/>
                </a:cxn>
                <a:cxn ang="0">
                  <a:pos x="T8" y="T9"/>
                </a:cxn>
              </a:cxnLst>
              <a:rect l="0" t="0" r="r" b="b"/>
              <a:pathLst>
                <a:path w="122" h="36">
                  <a:moveTo>
                    <a:pt x="89" y="36"/>
                  </a:moveTo>
                  <a:lnTo>
                    <a:pt x="0" y="33"/>
                  </a:lnTo>
                  <a:lnTo>
                    <a:pt x="34" y="0"/>
                  </a:lnTo>
                  <a:lnTo>
                    <a:pt x="122" y="2"/>
                  </a:lnTo>
                  <a:lnTo>
                    <a:pt x="89"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3" name="Freeform 44"/>
            <p:cNvSpPr/>
            <p:nvPr/>
          </p:nvSpPr>
          <p:spPr bwMode="auto">
            <a:xfrm>
              <a:off x="8539473" y="5380886"/>
              <a:ext cx="435733" cy="157349"/>
            </a:xfrm>
            <a:custGeom>
              <a:avLst/>
              <a:gdLst>
                <a:gd name="T0" fmla="*/ 1 w 75"/>
                <a:gd name="T1" fmla="*/ 0 h 27"/>
                <a:gd name="T2" fmla="*/ 75 w 75"/>
                <a:gd name="T3" fmla="*/ 19 h 27"/>
                <a:gd name="T4" fmla="*/ 74 w 75"/>
                <a:gd name="T5" fmla="*/ 27 h 27"/>
                <a:gd name="T6" fmla="*/ 0 w 75"/>
                <a:gd name="T7" fmla="*/ 2 h 27"/>
                <a:gd name="T8" fmla="*/ 1 w 75"/>
                <a:gd name="T9" fmla="*/ 0 h 27"/>
              </a:gdLst>
              <a:ahLst/>
              <a:cxnLst>
                <a:cxn ang="0">
                  <a:pos x="T0" y="T1"/>
                </a:cxn>
                <a:cxn ang="0">
                  <a:pos x="T2" y="T3"/>
                </a:cxn>
                <a:cxn ang="0">
                  <a:pos x="T4" y="T5"/>
                </a:cxn>
                <a:cxn ang="0">
                  <a:pos x="T6" y="T7"/>
                </a:cxn>
                <a:cxn ang="0">
                  <a:pos x="T8" y="T9"/>
                </a:cxn>
              </a:cxnLst>
              <a:rect l="0" t="0" r="r" b="b"/>
              <a:pathLst>
                <a:path w="75" h="27">
                  <a:moveTo>
                    <a:pt x="1" y="0"/>
                  </a:moveTo>
                  <a:cubicBezTo>
                    <a:pt x="24" y="13"/>
                    <a:pt x="49" y="19"/>
                    <a:pt x="75" y="19"/>
                  </a:cubicBezTo>
                  <a:cubicBezTo>
                    <a:pt x="74" y="27"/>
                    <a:pt x="74" y="27"/>
                    <a:pt x="74" y="27"/>
                  </a:cubicBezTo>
                  <a:cubicBezTo>
                    <a:pt x="48" y="25"/>
                    <a:pt x="22" y="16"/>
                    <a:pt x="0" y="2"/>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4" name="Freeform 45"/>
            <p:cNvSpPr/>
            <p:nvPr/>
          </p:nvSpPr>
          <p:spPr bwMode="auto">
            <a:xfrm>
              <a:off x="8389387" y="3664585"/>
              <a:ext cx="58098" cy="215446"/>
            </a:xfrm>
            <a:custGeom>
              <a:avLst/>
              <a:gdLst>
                <a:gd name="T0" fmla="*/ 0 w 24"/>
                <a:gd name="T1" fmla="*/ 24 h 89"/>
                <a:gd name="T2" fmla="*/ 0 w 24"/>
                <a:gd name="T3" fmla="*/ 89 h 89"/>
                <a:gd name="T4" fmla="*/ 24 w 24"/>
                <a:gd name="T5" fmla="*/ 65 h 89"/>
                <a:gd name="T6" fmla="*/ 24 w 24"/>
                <a:gd name="T7" fmla="*/ 0 h 89"/>
                <a:gd name="T8" fmla="*/ 0 w 24"/>
                <a:gd name="T9" fmla="*/ 24 h 89"/>
              </a:gdLst>
              <a:ahLst/>
              <a:cxnLst>
                <a:cxn ang="0">
                  <a:pos x="T0" y="T1"/>
                </a:cxn>
                <a:cxn ang="0">
                  <a:pos x="T2" y="T3"/>
                </a:cxn>
                <a:cxn ang="0">
                  <a:pos x="T4" y="T5"/>
                </a:cxn>
                <a:cxn ang="0">
                  <a:pos x="T6" y="T7"/>
                </a:cxn>
                <a:cxn ang="0">
                  <a:pos x="T8" y="T9"/>
                </a:cxn>
              </a:cxnLst>
              <a:rect l="0" t="0" r="r" b="b"/>
              <a:pathLst>
                <a:path w="24" h="89">
                  <a:moveTo>
                    <a:pt x="0" y="24"/>
                  </a:moveTo>
                  <a:lnTo>
                    <a:pt x="0" y="89"/>
                  </a:lnTo>
                  <a:lnTo>
                    <a:pt x="24" y="65"/>
                  </a:lnTo>
                  <a:lnTo>
                    <a:pt x="24" y="0"/>
                  </a:lnTo>
                  <a:lnTo>
                    <a:pt x="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5" name="Freeform 46"/>
            <p:cNvSpPr/>
            <p:nvPr/>
          </p:nvSpPr>
          <p:spPr bwMode="auto">
            <a:xfrm>
              <a:off x="8413595" y="3846141"/>
              <a:ext cx="213025" cy="58098"/>
            </a:xfrm>
            <a:custGeom>
              <a:avLst/>
              <a:gdLst>
                <a:gd name="T0" fmla="*/ 64 w 88"/>
                <a:gd name="T1" fmla="*/ 24 h 24"/>
                <a:gd name="T2" fmla="*/ 0 w 88"/>
                <a:gd name="T3" fmla="*/ 21 h 24"/>
                <a:gd name="T4" fmla="*/ 24 w 88"/>
                <a:gd name="T5" fmla="*/ 0 h 24"/>
                <a:gd name="T6" fmla="*/ 88 w 88"/>
                <a:gd name="T7" fmla="*/ 0 h 24"/>
                <a:gd name="T8" fmla="*/ 64 w 88"/>
                <a:gd name="T9" fmla="*/ 24 h 24"/>
              </a:gdLst>
              <a:ahLst/>
              <a:cxnLst>
                <a:cxn ang="0">
                  <a:pos x="T0" y="T1"/>
                </a:cxn>
                <a:cxn ang="0">
                  <a:pos x="T2" y="T3"/>
                </a:cxn>
                <a:cxn ang="0">
                  <a:pos x="T4" y="T5"/>
                </a:cxn>
                <a:cxn ang="0">
                  <a:pos x="T6" y="T7"/>
                </a:cxn>
                <a:cxn ang="0">
                  <a:pos x="T8" y="T9"/>
                </a:cxn>
              </a:cxnLst>
              <a:rect l="0" t="0" r="r" b="b"/>
              <a:pathLst>
                <a:path w="88" h="24">
                  <a:moveTo>
                    <a:pt x="64" y="24"/>
                  </a:moveTo>
                  <a:lnTo>
                    <a:pt x="0" y="21"/>
                  </a:lnTo>
                  <a:lnTo>
                    <a:pt x="24" y="0"/>
                  </a:lnTo>
                  <a:lnTo>
                    <a:pt x="88" y="0"/>
                  </a:lnTo>
                  <a:lnTo>
                    <a:pt x="64"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28" name="文本框 327"/>
          <p:cNvSpPr txBox="1"/>
          <p:nvPr/>
        </p:nvSpPr>
        <p:spPr>
          <a:xfrm>
            <a:off x="1569962" y="4191564"/>
            <a:ext cx="1862934" cy="646331"/>
          </a:xfrm>
          <a:prstGeom prst="rect">
            <a:avLst/>
          </a:prstGeom>
          <a:noFill/>
        </p:spPr>
        <p:txBody>
          <a:bodyPr wrap="square" rtlCol="0">
            <a:spAutoFit/>
          </a:bodyPr>
          <a:lstStyle>
            <a:defPPr>
              <a:defRPr lang="zh-CN"/>
            </a:defPPr>
            <a:lvl1pPr algn="ctr">
              <a:defRPr>
                <a:gradFill>
                  <a:gsLst>
                    <a:gs pos="11000">
                      <a:schemeClr val="accent1"/>
                    </a:gs>
                    <a:gs pos="82000">
                      <a:schemeClr val="accent1">
                        <a:lumMod val="50000"/>
                      </a:schemeClr>
                    </a:gs>
                  </a:gsLst>
                  <a:path path="circle">
                    <a:fillToRect r="100000" b="100000"/>
                  </a:path>
                </a:gradFill>
                <a:latin typeface="+mj-lt"/>
                <a:ea typeface="+mj-ea"/>
              </a:defRPr>
            </a:lvl1pPr>
          </a:lstStyle>
          <a:p>
            <a:r>
              <a:rPr lang="zh-CN" altLang="en-US" dirty="0"/>
              <a:t>企业重点</a:t>
            </a:r>
            <a:endParaRPr lang="en-US" altLang="zh-CN" dirty="0"/>
          </a:p>
          <a:p>
            <a:r>
              <a:rPr lang="zh-CN" altLang="en-US" dirty="0"/>
              <a:t>新产品证书</a:t>
            </a:r>
          </a:p>
        </p:txBody>
      </p:sp>
      <p:grpSp>
        <p:nvGrpSpPr>
          <p:cNvPr id="329" name="组合 328"/>
          <p:cNvGrpSpPr/>
          <p:nvPr/>
        </p:nvGrpSpPr>
        <p:grpSpPr>
          <a:xfrm>
            <a:off x="1343025" y="4162855"/>
            <a:ext cx="2316810" cy="787090"/>
            <a:chOff x="1115042" y="1830820"/>
            <a:chExt cx="2671849" cy="907707"/>
          </a:xfrm>
          <a:solidFill>
            <a:schemeClr val="accent1"/>
          </a:solidFill>
        </p:grpSpPr>
        <p:grpSp>
          <p:nvGrpSpPr>
            <p:cNvPr id="337" name="组合 336"/>
            <p:cNvGrpSpPr/>
            <p:nvPr/>
          </p:nvGrpSpPr>
          <p:grpSpPr>
            <a:xfrm rot="720000" flipH="1">
              <a:off x="3270882" y="1830820"/>
              <a:ext cx="516009" cy="907707"/>
              <a:chOff x="7910081" y="3664585"/>
              <a:chExt cx="1065125" cy="1873650"/>
            </a:xfrm>
            <a:grpFill/>
          </p:grpSpPr>
          <p:sp>
            <p:nvSpPr>
              <p:cNvPr id="360" name="Freeform 26"/>
              <p:cNvSpPr/>
              <p:nvPr/>
            </p:nvSpPr>
            <p:spPr bwMode="auto">
              <a:xfrm>
                <a:off x="8198150" y="5313106"/>
                <a:ext cx="302593" cy="96829"/>
              </a:xfrm>
              <a:custGeom>
                <a:avLst/>
                <a:gdLst>
                  <a:gd name="T0" fmla="*/ 36 w 125"/>
                  <a:gd name="T1" fmla="*/ 40 h 40"/>
                  <a:gd name="T2" fmla="*/ 125 w 125"/>
                  <a:gd name="T3" fmla="*/ 28 h 40"/>
                  <a:gd name="T4" fmla="*/ 89 w 125"/>
                  <a:gd name="T5" fmla="*/ 0 h 40"/>
                  <a:gd name="T6" fmla="*/ 0 w 125"/>
                  <a:gd name="T7" fmla="*/ 9 h 40"/>
                  <a:gd name="T8" fmla="*/ 36 w 125"/>
                  <a:gd name="T9" fmla="*/ 40 h 40"/>
                </a:gdLst>
                <a:ahLst/>
                <a:cxnLst>
                  <a:cxn ang="0">
                    <a:pos x="T0" y="T1"/>
                  </a:cxn>
                  <a:cxn ang="0">
                    <a:pos x="T2" y="T3"/>
                  </a:cxn>
                  <a:cxn ang="0">
                    <a:pos x="T4" y="T5"/>
                  </a:cxn>
                  <a:cxn ang="0">
                    <a:pos x="T6" y="T7"/>
                  </a:cxn>
                  <a:cxn ang="0">
                    <a:pos x="T8" y="T9"/>
                  </a:cxn>
                </a:cxnLst>
                <a:rect l="0" t="0" r="r" b="b"/>
                <a:pathLst>
                  <a:path w="125" h="40">
                    <a:moveTo>
                      <a:pt x="36" y="40"/>
                    </a:moveTo>
                    <a:lnTo>
                      <a:pt x="125" y="28"/>
                    </a:lnTo>
                    <a:lnTo>
                      <a:pt x="89" y="0"/>
                    </a:lnTo>
                    <a:lnTo>
                      <a:pt x="0" y="9"/>
                    </a:lnTo>
                    <a:lnTo>
                      <a:pt x="36"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1" name="Freeform 27"/>
              <p:cNvSpPr/>
              <p:nvPr/>
            </p:nvSpPr>
            <p:spPr bwMode="auto">
              <a:xfrm>
                <a:off x="8423278" y="5068611"/>
                <a:ext cx="99251" cy="283227"/>
              </a:xfrm>
              <a:custGeom>
                <a:avLst/>
                <a:gdLst>
                  <a:gd name="T0" fmla="*/ 36 w 41"/>
                  <a:gd name="T1" fmla="*/ 29 h 117"/>
                  <a:gd name="T2" fmla="*/ 41 w 41"/>
                  <a:gd name="T3" fmla="*/ 117 h 117"/>
                  <a:gd name="T4" fmla="*/ 5 w 41"/>
                  <a:gd name="T5" fmla="*/ 86 h 117"/>
                  <a:gd name="T6" fmla="*/ 0 w 41"/>
                  <a:gd name="T7" fmla="*/ 0 h 117"/>
                  <a:gd name="T8" fmla="*/ 36 w 41"/>
                  <a:gd name="T9" fmla="*/ 29 h 117"/>
                </a:gdLst>
                <a:ahLst/>
                <a:cxnLst>
                  <a:cxn ang="0">
                    <a:pos x="T0" y="T1"/>
                  </a:cxn>
                  <a:cxn ang="0">
                    <a:pos x="T2" y="T3"/>
                  </a:cxn>
                  <a:cxn ang="0">
                    <a:pos x="T4" y="T5"/>
                  </a:cxn>
                  <a:cxn ang="0">
                    <a:pos x="T6" y="T7"/>
                  </a:cxn>
                  <a:cxn ang="0">
                    <a:pos x="T8" y="T9"/>
                  </a:cxn>
                </a:cxnLst>
                <a:rect l="0" t="0" r="r" b="b"/>
                <a:pathLst>
                  <a:path w="41" h="117">
                    <a:moveTo>
                      <a:pt x="36" y="29"/>
                    </a:moveTo>
                    <a:lnTo>
                      <a:pt x="41" y="117"/>
                    </a:lnTo>
                    <a:lnTo>
                      <a:pt x="5" y="86"/>
                    </a:lnTo>
                    <a:lnTo>
                      <a:pt x="0" y="0"/>
                    </a:lnTo>
                    <a:lnTo>
                      <a:pt x="36"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2" name="Freeform 28"/>
              <p:cNvSpPr/>
              <p:nvPr/>
            </p:nvSpPr>
            <p:spPr bwMode="auto">
              <a:xfrm>
                <a:off x="8060167" y="5150916"/>
                <a:ext cx="283227" cy="108934"/>
              </a:xfrm>
              <a:custGeom>
                <a:avLst/>
                <a:gdLst>
                  <a:gd name="T0" fmla="*/ 31 w 117"/>
                  <a:gd name="T1" fmla="*/ 35 h 45"/>
                  <a:gd name="T2" fmla="*/ 117 w 117"/>
                  <a:gd name="T3" fmla="*/ 45 h 45"/>
                  <a:gd name="T4" fmla="*/ 88 w 117"/>
                  <a:gd name="T5" fmla="*/ 9 h 45"/>
                  <a:gd name="T6" fmla="*/ 0 w 117"/>
                  <a:gd name="T7" fmla="*/ 0 h 45"/>
                  <a:gd name="T8" fmla="*/ 31 w 117"/>
                  <a:gd name="T9" fmla="*/ 35 h 45"/>
                </a:gdLst>
                <a:ahLst/>
                <a:cxnLst>
                  <a:cxn ang="0">
                    <a:pos x="T0" y="T1"/>
                  </a:cxn>
                  <a:cxn ang="0">
                    <a:pos x="T2" y="T3"/>
                  </a:cxn>
                  <a:cxn ang="0">
                    <a:pos x="T4" y="T5"/>
                  </a:cxn>
                  <a:cxn ang="0">
                    <a:pos x="T6" y="T7"/>
                  </a:cxn>
                  <a:cxn ang="0">
                    <a:pos x="T8" y="T9"/>
                  </a:cxn>
                </a:cxnLst>
                <a:rect l="0" t="0" r="r" b="b"/>
                <a:pathLst>
                  <a:path w="117" h="45">
                    <a:moveTo>
                      <a:pt x="31" y="35"/>
                    </a:moveTo>
                    <a:lnTo>
                      <a:pt x="117" y="45"/>
                    </a:lnTo>
                    <a:lnTo>
                      <a:pt x="88" y="9"/>
                    </a:lnTo>
                    <a:lnTo>
                      <a:pt x="0" y="0"/>
                    </a:lnTo>
                    <a:lnTo>
                      <a:pt x="31"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3" name="Freeform 29"/>
              <p:cNvSpPr/>
              <p:nvPr/>
            </p:nvSpPr>
            <p:spPr bwMode="auto">
              <a:xfrm>
                <a:off x="8309504" y="4935471"/>
                <a:ext cx="96830" cy="295330"/>
              </a:xfrm>
              <a:custGeom>
                <a:avLst/>
                <a:gdLst>
                  <a:gd name="T0" fmla="*/ 40 w 40"/>
                  <a:gd name="T1" fmla="*/ 36 h 122"/>
                  <a:gd name="T2" fmla="*/ 28 w 40"/>
                  <a:gd name="T3" fmla="*/ 122 h 122"/>
                  <a:gd name="T4" fmla="*/ 0 w 40"/>
                  <a:gd name="T5" fmla="*/ 86 h 122"/>
                  <a:gd name="T6" fmla="*/ 12 w 40"/>
                  <a:gd name="T7" fmla="*/ 0 h 122"/>
                  <a:gd name="T8" fmla="*/ 40 w 40"/>
                  <a:gd name="T9" fmla="*/ 36 h 122"/>
                </a:gdLst>
                <a:ahLst/>
                <a:cxnLst>
                  <a:cxn ang="0">
                    <a:pos x="T0" y="T1"/>
                  </a:cxn>
                  <a:cxn ang="0">
                    <a:pos x="T2" y="T3"/>
                  </a:cxn>
                  <a:cxn ang="0">
                    <a:pos x="T4" y="T5"/>
                  </a:cxn>
                  <a:cxn ang="0">
                    <a:pos x="T6" y="T7"/>
                  </a:cxn>
                  <a:cxn ang="0">
                    <a:pos x="T8" y="T9"/>
                  </a:cxn>
                </a:cxnLst>
                <a:rect l="0" t="0" r="r" b="b"/>
                <a:pathLst>
                  <a:path w="40" h="122">
                    <a:moveTo>
                      <a:pt x="40" y="36"/>
                    </a:moveTo>
                    <a:lnTo>
                      <a:pt x="28" y="122"/>
                    </a:lnTo>
                    <a:lnTo>
                      <a:pt x="0" y="86"/>
                    </a:lnTo>
                    <a:lnTo>
                      <a:pt x="12" y="0"/>
                    </a:lnTo>
                    <a:lnTo>
                      <a:pt x="4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4" name="Freeform 30"/>
              <p:cNvSpPr/>
              <p:nvPr/>
            </p:nvSpPr>
            <p:spPr bwMode="auto">
              <a:xfrm>
                <a:off x="7968179" y="4940313"/>
                <a:ext cx="246915" cy="162190"/>
              </a:xfrm>
              <a:custGeom>
                <a:avLst/>
                <a:gdLst>
                  <a:gd name="T0" fmla="*/ 19 w 102"/>
                  <a:gd name="T1" fmla="*/ 41 h 67"/>
                  <a:gd name="T2" fmla="*/ 102 w 102"/>
                  <a:gd name="T3" fmla="*/ 67 h 67"/>
                  <a:gd name="T4" fmla="*/ 83 w 102"/>
                  <a:gd name="T5" fmla="*/ 27 h 67"/>
                  <a:gd name="T6" fmla="*/ 0 w 102"/>
                  <a:gd name="T7" fmla="*/ 0 h 67"/>
                  <a:gd name="T8" fmla="*/ 19 w 102"/>
                  <a:gd name="T9" fmla="*/ 41 h 67"/>
                </a:gdLst>
                <a:ahLst/>
                <a:cxnLst>
                  <a:cxn ang="0">
                    <a:pos x="T0" y="T1"/>
                  </a:cxn>
                  <a:cxn ang="0">
                    <a:pos x="T2" y="T3"/>
                  </a:cxn>
                  <a:cxn ang="0">
                    <a:pos x="T4" y="T5"/>
                  </a:cxn>
                  <a:cxn ang="0">
                    <a:pos x="T6" y="T7"/>
                  </a:cxn>
                  <a:cxn ang="0">
                    <a:pos x="T8" y="T9"/>
                  </a:cxn>
                </a:cxnLst>
                <a:rect l="0" t="0" r="r" b="b"/>
                <a:pathLst>
                  <a:path w="102" h="67">
                    <a:moveTo>
                      <a:pt x="19" y="41"/>
                    </a:moveTo>
                    <a:lnTo>
                      <a:pt x="102" y="67"/>
                    </a:lnTo>
                    <a:lnTo>
                      <a:pt x="83" y="27"/>
                    </a:lnTo>
                    <a:lnTo>
                      <a:pt x="0" y="0"/>
                    </a:lnTo>
                    <a:lnTo>
                      <a:pt x="19"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5" name="Freeform 31"/>
              <p:cNvSpPr/>
              <p:nvPr/>
            </p:nvSpPr>
            <p:spPr bwMode="auto">
              <a:xfrm>
                <a:off x="8205411" y="4785386"/>
                <a:ext cx="121037" cy="300171"/>
              </a:xfrm>
              <a:custGeom>
                <a:avLst/>
                <a:gdLst>
                  <a:gd name="T0" fmla="*/ 50 w 50"/>
                  <a:gd name="T1" fmla="*/ 43 h 124"/>
                  <a:gd name="T2" fmla="*/ 21 w 50"/>
                  <a:gd name="T3" fmla="*/ 124 h 124"/>
                  <a:gd name="T4" fmla="*/ 0 w 50"/>
                  <a:gd name="T5" fmla="*/ 81 h 124"/>
                  <a:gd name="T6" fmla="*/ 31 w 50"/>
                  <a:gd name="T7" fmla="*/ 0 h 124"/>
                  <a:gd name="T8" fmla="*/ 50 w 50"/>
                  <a:gd name="T9" fmla="*/ 43 h 124"/>
                </a:gdLst>
                <a:ahLst/>
                <a:cxnLst>
                  <a:cxn ang="0">
                    <a:pos x="T0" y="T1"/>
                  </a:cxn>
                  <a:cxn ang="0">
                    <a:pos x="T2" y="T3"/>
                  </a:cxn>
                  <a:cxn ang="0">
                    <a:pos x="T4" y="T5"/>
                  </a:cxn>
                  <a:cxn ang="0">
                    <a:pos x="T6" y="T7"/>
                  </a:cxn>
                  <a:cxn ang="0">
                    <a:pos x="T8" y="T9"/>
                  </a:cxn>
                </a:cxnLst>
                <a:rect l="0" t="0" r="r" b="b"/>
                <a:pathLst>
                  <a:path w="50" h="124">
                    <a:moveTo>
                      <a:pt x="50" y="43"/>
                    </a:moveTo>
                    <a:lnTo>
                      <a:pt x="21" y="124"/>
                    </a:lnTo>
                    <a:lnTo>
                      <a:pt x="0" y="81"/>
                    </a:lnTo>
                    <a:lnTo>
                      <a:pt x="31" y="0"/>
                    </a:lnTo>
                    <a:lnTo>
                      <a:pt x="5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6" name="Freeform 32"/>
              <p:cNvSpPr/>
              <p:nvPr/>
            </p:nvSpPr>
            <p:spPr bwMode="auto">
              <a:xfrm>
                <a:off x="7914922" y="4715184"/>
                <a:ext cx="215446" cy="215446"/>
              </a:xfrm>
              <a:custGeom>
                <a:avLst/>
                <a:gdLst>
                  <a:gd name="T0" fmla="*/ 12 w 89"/>
                  <a:gd name="T1" fmla="*/ 45 h 89"/>
                  <a:gd name="T2" fmla="*/ 89 w 89"/>
                  <a:gd name="T3" fmla="*/ 89 h 89"/>
                  <a:gd name="T4" fmla="*/ 77 w 89"/>
                  <a:gd name="T5" fmla="*/ 43 h 89"/>
                  <a:gd name="T6" fmla="*/ 0 w 89"/>
                  <a:gd name="T7" fmla="*/ 0 h 89"/>
                  <a:gd name="T8" fmla="*/ 12 w 89"/>
                  <a:gd name="T9" fmla="*/ 45 h 89"/>
                </a:gdLst>
                <a:ahLst/>
                <a:cxnLst>
                  <a:cxn ang="0">
                    <a:pos x="T0" y="T1"/>
                  </a:cxn>
                  <a:cxn ang="0">
                    <a:pos x="T2" y="T3"/>
                  </a:cxn>
                  <a:cxn ang="0">
                    <a:pos x="T4" y="T5"/>
                  </a:cxn>
                  <a:cxn ang="0">
                    <a:pos x="T6" y="T7"/>
                  </a:cxn>
                  <a:cxn ang="0">
                    <a:pos x="T8" y="T9"/>
                  </a:cxn>
                </a:cxnLst>
                <a:rect l="0" t="0" r="r" b="b"/>
                <a:pathLst>
                  <a:path w="89" h="89">
                    <a:moveTo>
                      <a:pt x="12" y="45"/>
                    </a:moveTo>
                    <a:lnTo>
                      <a:pt x="89" y="89"/>
                    </a:lnTo>
                    <a:lnTo>
                      <a:pt x="77" y="43"/>
                    </a:lnTo>
                    <a:lnTo>
                      <a:pt x="0" y="0"/>
                    </a:lnTo>
                    <a:lnTo>
                      <a:pt x="12"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7" name="Freeform 33"/>
              <p:cNvSpPr/>
              <p:nvPr/>
            </p:nvSpPr>
            <p:spPr bwMode="auto">
              <a:xfrm>
                <a:off x="8140052" y="4628037"/>
                <a:ext cx="140403" cy="290488"/>
              </a:xfrm>
              <a:custGeom>
                <a:avLst/>
                <a:gdLst>
                  <a:gd name="T0" fmla="*/ 58 w 58"/>
                  <a:gd name="T1" fmla="*/ 45 h 120"/>
                  <a:gd name="T2" fmla="*/ 12 w 58"/>
                  <a:gd name="T3" fmla="*/ 120 h 120"/>
                  <a:gd name="T4" fmla="*/ 0 w 58"/>
                  <a:gd name="T5" fmla="*/ 74 h 120"/>
                  <a:gd name="T6" fmla="*/ 46 w 58"/>
                  <a:gd name="T7" fmla="*/ 0 h 120"/>
                  <a:gd name="T8" fmla="*/ 58 w 58"/>
                  <a:gd name="T9" fmla="*/ 45 h 120"/>
                </a:gdLst>
                <a:ahLst/>
                <a:cxnLst>
                  <a:cxn ang="0">
                    <a:pos x="T0" y="T1"/>
                  </a:cxn>
                  <a:cxn ang="0">
                    <a:pos x="T2" y="T3"/>
                  </a:cxn>
                  <a:cxn ang="0">
                    <a:pos x="T4" y="T5"/>
                  </a:cxn>
                  <a:cxn ang="0">
                    <a:pos x="T6" y="T7"/>
                  </a:cxn>
                  <a:cxn ang="0">
                    <a:pos x="T8" y="T9"/>
                  </a:cxn>
                </a:cxnLst>
                <a:rect l="0" t="0" r="r" b="b"/>
                <a:pathLst>
                  <a:path w="58" h="120">
                    <a:moveTo>
                      <a:pt x="58" y="45"/>
                    </a:moveTo>
                    <a:lnTo>
                      <a:pt x="12" y="120"/>
                    </a:lnTo>
                    <a:lnTo>
                      <a:pt x="0" y="74"/>
                    </a:lnTo>
                    <a:lnTo>
                      <a:pt x="46" y="0"/>
                    </a:lnTo>
                    <a:lnTo>
                      <a:pt x="58"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8" name="Freeform 34"/>
              <p:cNvSpPr/>
              <p:nvPr/>
            </p:nvSpPr>
            <p:spPr bwMode="auto">
              <a:xfrm>
                <a:off x="7910081" y="4482793"/>
                <a:ext cx="167032" cy="254178"/>
              </a:xfrm>
              <a:custGeom>
                <a:avLst/>
                <a:gdLst>
                  <a:gd name="T0" fmla="*/ 2 w 69"/>
                  <a:gd name="T1" fmla="*/ 48 h 105"/>
                  <a:gd name="T2" fmla="*/ 69 w 69"/>
                  <a:gd name="T3" fmla="*/ 105 h 105"/>
                  <a:gd name="T4" fmla="*/ 67 w 69"/>
                  <a:gd name="T5" fmla="*/ 58 h 105"/>
                  <a:gd name="T6" fmla="*/ 0 w 69"/>
                  <a:gd name="T7" fmla="*/ 0 h 105"/>
                  <a:gd name="T8" fmla="*/ 2 w 69"/>
                  <a:gd name="T9" fmla="*/ 48 h 105"/>
                </a:gdLst>
                <a:ahLst/>
                <a:cxnLst>
                  <a:cxn ang="0">
                    <a:pos x="T0" y="T1"/>
                  </a:cxn>
                  <a:cxn ang="0">
                    <a:pos x="T2" y="T3"/>
                  </a:cxn>
                  <a:cxn ang="0">
                    <a:pos x="T4" y="T5"/>
                  </a:cxn>
                  <a:cxn ang="0">
                    <a:pos x="T6" y="T7"/>
                  </a:cxn>
                  <a:cxn ang="0">
                    <a:pos x="T8" y="T9"/>
                  </a:cxn>
                </a:cxnLst>
                <a:rect l="0" t="0" r="r" b="b"/>
                <a:pathLst>
                  <a:path w="69" h="105">
                    <a:moveTo>
                      <a:pt x="2" y="48"/>
                    </a:moveTo>
                    <a:lnTo>
                      <a:pt x="69" y="105"/>
                    </a:lnTo>
                    <a:lnTo>
                      <a:pt x="67" y="58"/>
                    </a:lnTo>
                    <a:lnTo>
                      <a:pt x="0" y="0"/>
                    </a:lnTo>
                    <a:lnTo>
                      <a:pt x="2"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9" name="Freeform 35"/>
              <p:cNvSpPr/>
              <p:nvPr/>
            </p:nvSpPr>
            <p:spPr bwMode="auto">
              <a:xfrm>
                <a:off x="8111003" y="4465849"/>
                <a:ext cx="152507" cy="266281"/>
              </a:xfrm>
              <a:custGeom>
                <a:avLst/>
                <a:gdLst>
                  <a:gd name="T0" fmla="*/ 63 w 63"/>
                  <a:gd name="T1" fmla="*/ 48 h 110"/>
                  <a:gd name="T2" fmla="*/ 3 w 63"/>
                  <a:gd name="T3" fmla="*/ 110 h 110"/>
                  <a:gd name="T4" fmla="*/ 0 w 63"/>
                  <a:gd name="T5" fmla="*/ 65 h 110"/>
                  <a:gd name="T6" fmla="*/ 63 w 63"/>
                  <a:gd name="T7" fmla="*/ 0 h 110"/>
                  <a:gd name="T8" fmla="*/ 63 w 63"/>
                  <a:gd name="T9" fmla="*/ 48 h 110"/>
                </a:gdLst>
                <a:ahLst/>
                <a:cxnLst>
                  <a:cxn ang="0">
                    <a:pos x="T0" y="T1"/>
                  </a:cxn>
                  <a:cxn ang="0">
                    <a:pos x="T2" y="T3"/>
                  </a:cxn>
                  <a:cxn ang="0">
                    <a:pos x="T4" y="T5"/>
                  </a:cxn>
                  <a:cxn ang="0">
                    <a:pos x="T6" y="T7"/>
                  </a:cxn>
                  <a:cxn ang="0">
                    <a:pos x="T8" y="T9"/>
                  </a:cxn>
                </a:cxnLst>
                <a:rect l="0" t="0" r="r" b="b"/>
                <a:pathLst>
                  <a:path w="63" h="110">
                    <a:moveTo>
                      <a:pt x="63" y="48"/>
                    </a:moveTo>
                    <a:lnTo>
                      <a:pt x="3" y="110"/>
                    </a:lnTo>
                    <a:lnTo>
                      <a:pt x="0" y="65"/>
                    </a:lnTo>
                    <a:lnTo>
                      <a:pt x="63" y="0"/>
                    </a:lnTo>
                    <a:lnTo>
                      <a:pt x="63"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0" name="Freeform 36"/>
              <p:cNvSpPr/>
              <p:nvPr/>
            </p:nvSpPr>
            <p:spPr bwMode="auto">
              <a:xfrm>
                <a:off x="7939130" y="4257666"/>
                <a:ext cx="142824" cy="278385"/>
              </a:xfrm>
              <a:custGeom>
                <a:avLst/>
                <a:gdLst>
                  <a:gd name="T0" fmla="*/ 0 w 59"/>
                  <a:gd name="T1" fmla="*/ 45 h 115"/>
                  <a:gd name="T2" fmla="*/ 52 w 59"/>
                  <a:gd name="T3" fmla="*/ 115 h 115"/>
                  <a:gd name="T4" fmla="*/ 59 w 59"/>
                  <a:gd name="T5" fmla="*/ 69 h 115"/>
                  <a:gd name="T6" fmla="*/ 7 w 59"/>
                  <a:gd name="T7" fmla="*/ 0 h 115"/>
                  <a:gd name="T8" fmla="*/ 0 w 59"/>
                  <a:gd name="T9" fmla="*/ 45 h 115"/>
                </a:gdLst>
                <a:ahLst/>
                <a:cxnLst>
                  <a:cxn ang="0">
                    <a:pos x="T0" y="T1"/>
                  </a:cxn>
                  <a:cxn ang="0">
                    <a:pos x="T2" y="T3"/>
                  </a:cxn>
                  <a:cxn ang="0">
                    <a:pos x="T4" y="T5"/>
                  </a:cxn>
                  <a:cxn ang="0">
                    <a:pos x="T6" y="T7"/>
                  </a:cxn>
                  <a:cxn ang="0">
                    <a:pos x="T8" y="T9"/>
                  </a:cxn>
                </a:cxnLst>
                <a:rect l="0" t="0" r="r" b="b"/>
                <a:pathLst>
                  <a:path w="59" h="115">
                    <a:moveTo>
                      <a:pt x="0" y="45"/>
                    </a:moveTo>
                    <a:lnTo>
                      <a:pt x="52" y="115"/>
                    </a:lnTo>
                    <a:lnTo>
                      <a:pt x="59" y="69"/>
                    </a:lnTo>
                    <a:lnTo>
                      <a:pt x="7" y="0"/>
                    </a:lnTo>
                    <a:lnTo>
                      <a:pt x="0"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1" name="Freeform 37"/>
              <p:cNvSpPr/>
              <p:nvPr/>
            </p:nvSpPr>
            <p:spPr bwMode="auto">
              <a:xfrm>
                <a:off x="8106162" y="4315763"/>
                <a:ext cx="196081" cy="229971"/>
              </a:xfrm>
              <a:custGeom>
                <a:avLst/>
                <a:gdLst>
                  <a:gd name="T0" fmla="*/ 72 w 81"/>
                  <a:gd name="T1" fmla="*/ 45 h 95"/>
                  <a:gd name="T2" fmla="*/ 0 w 81"/>
                  <a:gd name="T3" fmla="*/ 95 h 95"/>
                  <a:gd name="T4" fmla="*/ 7 w 81"/>
                  <a:gd name="T5" fmla="*/ 48 h 95"/>
                  <a:gd name="T6" fmla="*/ 81 w 81"/>
                  <a:gd name="T7" fmla="*/ 0 h 95"/>
                  <a:gd name="T8" fmla="*/ 72 w 81"/>
                  <a:gd name="T9" fmla="*/ 45 h 95"/>
                </a:gdLst>
                <a:ahLst/>
                <a:cxnLst>
                  <a:cxn ang="0">
                    <a:pos x="T0" y="T1"/>
                  </a:cxn>
                  <a:cxn ang="0">
                    <a:pos x="T2" y="T3"/>
                  </a:cxn>
                  <a:cxn ang="0">
                    <a:pos x="T4" y="T5"/>
                  </a:cxn>
                  <a:cxn ang="0">
                    <a:pos x="T6" y="T7"/>
                  </a:cxn>
                  <a:cxn ang="0">
                    <a:pos x="T8" y="T9"/>
                  </a:cxn>
                </a:cxnLst>
                <a:rect l="0" t="0" r="r" b="b"/>
                <a:pathLst>
                  <a:path w="81" h="95">
                    <a:moveTo>
                      <a:pt x="72" y="45"/>
                    </a:moveTo>
                    <a:lnTo>
                      <a:pt x="0" y="95"/>
                    </a:lnTo>
                    <a:lnTo>
                      <a:pt x="7" y="48"/>
                    </a:lnTo>
                    <a:lnTo>
                      <a:pt x="81" y="0"/>
                    </a:lnTo>
                    <a:lnTo>
                      <a:pt x="72"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2" name="Freeform 38"/>
              <p:cNvSpPr/>
              <p:nvPr/>
            </p:nvSpPr>
            <p:spPr bwMode="auto">
              <a:xfrm>
                <a:off x="8006911" y="4042220"/>
                <a:ext cx="128300" cy="295330"/>
              </a:xfrm>
              <a:custGeom>
                <a:avLst/>
                <a:gdLst>
                  <a:gd name="T0" fmla="*/ 0 w 53"/>
                  <a:gd name="T1" fmla="*/ 43 h 122"/>
                  <a:gd name="T2" fmla="*/ 36 w 53"/>
                  <a:gd name="T3" fmla="*/ 122 h 122"/>
                  <a:gd name="T4" fmla="*/ 53 w 53"/>
                  <a:gd name="T5" fmla="*/ 79 h 122"/>
                  <a:gd name="T6" fmla="*/ 17 w 53"/>
                  <a:gd name="T7" fmla="*/ 0 h 122"/>
                  <a:gd name="T8" fmla="*/ 0 w 53"/>
                  <a:gd name="T9" fmla="*/ 43 h 122"/>
                </a:gdLst>
                <a:ahLst/>
                <a:cxnLst>
                  <a:cxn ang="0">
                    <a:pos x="T0" y="T1"/>
                  </a:cxn>
                  <a:cxn ang="0">
                    <a:pos x="T2" y="T3"/>
                  </a:cxn>
                  <a:cxn ang="0">
                    <a:pos x="T4" y="T5"/>
                  </a:cxn>
                  <a:cxn ang="0">
                    <a:pos x="T6" y="T7"/>
                  </a:cxn>
                  <a:cxn ang="0">
                    <a:pos x="T8" y="T9"/>
                  </a:cxn>
                </a:cxnLst>
                <a:rect l="0" t="0" r="r" b="b"/>
                <a:pathLst>
                  <a:path w="53" h="122">
                    <a:moveTo>
                      <a:pt x="0" y="43"/>
                    </a:moveTo>
                    <a:lnTo>
                      <a:pt x="36" y="122"/>
                    </a:lnTo>
                    <a:lnTo>
                      <a:pt x="53" y="79"/>
                    </a:lnTo>
                    <a:lnTo>
                      <a:pt x="17" y="0"/>
                    </a:lnTo>
                    <a:lnTo>
                      <a:pt x="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3" name="Freeform 39"/>
              <p:cNvSpPr/>
              <p:nvPr/>
            </p:nvSpPr>
            <p:spPr bwMode="auto">
              <a:xfrm>
                <a:off x="8135210" y="4170519"/>
                <a:ext cx="237232" cy="183976"/>
              </a:xfrm>
              <a:custGeom>
                <a:avLst/>
                <a:gdLst>
                  <a:gd name="T0" fmla="*/ 81 w 98"/>
                  <a:gd name="T1" fmla="*/ 43 h 76"/>
                  <a:gd name="T2" fmla="*/ 0 w 98"/>
                  <a:gd name="T3" fmla="*/ 76 h 76"/>
                  <a:gd name="T4" fmla="*/ 17 w 98"/>
                  <a:gd name="T5" fmla="*/ 33 h 76"/>
                  <a:gd name="T6" fmla="*/ 98 w 98"/>
                  <a:gd name="T7" fmla="*/ 0 h 76"/>
                  <a:gd name="T8" fmla="*/ 81 w 98"/>
                  <a:gd name="T9" fmla="*/ 43 h 76"/>
                </a:gdLst>
                <a:ahLst/>
                <a:cxnLst>
                  <a:cxn ang="0">
                    <a:pos x="T0" y="T1"/>
                  </a:cxn>
                  <a:cxn ang="0">
                    <a:pos x="T2" y="T3"/>
                  </a:cxn>
                  <a:cxn ang="0">
                    <a:pos x="T4" y="T5"/>
                  </a:cxn>
                  <a:cxn ang="0">
                    <a:pos x="T6" y="T7"/>
                  </a:cxn>
                  <a:cxn ang="0">
                    <a:pos x="T8" y="T9"/>
                  </a:cxn>
                </a:cxnLst>
                <a:rect l="0" t="0" r="r" b="b"/>
                <a:pathLst>
                  <a:path w="98" h="76">
                    <a:moveTo>
                      <a:pt x="81" y="43"/>
                    </a:moveTo>
                    <a:lnTo>
                      <a:pt x="0" y="76"/>
                    </a:lnTo>
                    <a:lnTo>
                      <a:pt x="17" y="33"/>
                    </a:lnTo>
                    <a:lnTo>
                      <a:pt x="98" y="0"/>
                    </a:lnTo>
                    <a:lnTo>
                      <a:pt x="81"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4" name="Freeform 40"/>
              <p:cNvSpPr/>
              <p:nvPr/>
            </p:nvSpPr>
            <p:spPr bwMode="auto">
              <a:xfrm>
                <a:off x="8118265" y="3855824"/>
                <a:ext cx="108934" cy="297751"/>
              </a:xfrm>
              <a:custGeom>
                <a:avLst/>
                <a:gdLst>
                  <a:gd name="T0" fmla="*/ 0 w 45"/>
                  <a:gd name="T1" fmla="*/ 39 h 123"/>
                  <a:gd name="T2" fmla="*/ 19 w 45"/>
                  <a:gd name="T3" fmla="*/ 123 h 123"/>
                  <a:gd name="T4" fmla="*/ 45 w 45"/>
                  <a:gd name="T5" fmla="*/ 84 h 123"/>
                  <a:gd name="T6" fmla="*/ 26 w 45"/>
                  <a:gd name="T7" fmla="*/ 0 h 123"/>
                  <a:gd name="T8" fmla="*/ 0 w 45"/>
                  <a:gd name="T9" fmla="*/ 39 h 123"/>
                </a:gdLst>
                <a:ahLst/>
                <a:cxnLst>
                  <a:cxn ang="0">
                    <a:pos x="T0" y="T1"/>
                  </a:cxn>
                  <a:cxn ang="0">
                    <a:pos x="T2" y="T3"/>
                  </a:cxn>
                  <a:cxn ang="0">
                    <a:pos x="T4" y="T5"/>
                  </a:cxn>
                  <a:cxn ang="0">
                    <a:pos x="T6" y="T7"/>
                  </a:cxn>
                  <a:cxn ang="0">
                    <a:pos x="T8" y="T9"/>
                  </a:cxn>
                </a:cxnLst>
                <a:rect l="0" t="0" r="r" b="b"/>
                <a:pathLst>
                  <a:path w="45" h="123">
                    <a:moveTo>
                      <a:pt x="0" y="39"/>
                    </a:moveTo>
                    <a:lnTo>
                      <a:pt x="19" y="123"/>
                    </a:lnTo>
                    <a:lnTo>
                      <a:pt x="45" y="84"/>
                    </a:lnTo>
                    <a:lnTo>
                      <a:pt x="26" y="0"/>
                    </a:lnTo>
                    <a:lnTo>
                      <a:pt x="0"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5" name="Freeform 41"/>
              <p:cNvSpPr/>
              <p:nvPr/>
            </p:nvSpPr>
            <p:spPr bwMode="auto">
              <a:xfrm>
                <a:off x="8205411" y="4047061"/>
                <a:ext cx="266281" cy="135561"/>
              </a:xfrm>
              <a:custGeom>
                <a:avLst/>
                <a:gdLst>
                  <a:gd name="T0" fmla="*/ 86 w 110"/>
                  <a:gd name="T1" fmla="*/ 39 h 56"/>
                  <a:gd name="T2" fmla="*/ 0 w 110"/>
                  <a:gd name="T3" fmla="*/ 56 h 56"/>
                  <a:gd name="T4" fmla="*/ 24 w 110"/>
                  <a:gd name="T5" fmla="*/ 15 h 56"/>
                  <a:gd name="T6" fmla="*/ 110 w 110"/>
                  <a:gd name="T7" fmla="*/ 0 h 56"/>
                  <a:gd name="T8" fmla="*/ 86 w 110"/>
                  <a:gd name="T9" fmla="*/ 39 h 56"/>
                </a:gdLst>
                <a:ahLst/>
                <a:cxnLst>
                  <a:cxn ang="0">
                    <a:pos x="T0" y="T1"/>
                  </a:cxn>
                  <a:cxn ang="0">
                    <a:pos x="T2" y="T3"/>
                  </a:cxn>
                  <a:cxn ang="0">
                    <a:pos x="T4" y="T5"/>
                  </a:cxn>
                  <a:cxn ang="0">
                    <a:pos x="T6" y="T7"/>
                  </a:cxn>
                  <a:cxn ang="0">
                    <a:pos x="T8" y="T9"/>
                  </a:cxn>
                </a:cxnLst>
                <a:rect l="0" t="0" r="r" b="b"/>
                <a:pathLst>
                  <a:path w="110" h="56">
                    <a:moveTo>
                      <a:pt x="86" y="39"/>
                    </a:moveTo>
                    <a:lnTo>
                      <a:pt x="0" y="56"/>
                    </a:lnTo>
                    <a:lnTo>
                      <a:pt x="24" y="15"/>
                    </a:lnTo>
                    <a:lnTo>
                      <a:pt x="110" y="0"/>
                    </a:lnTo>
                    <a:lnTo>
                      <a:pt x="86"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6" name="Freeform 42"/>
              <p:cNvSpPr/>
              <p:nvPr/>
            </p:nvSpPr>
            <p:spPr bwMode="auto">
              <a:xfrm>
                <a:off x="8273192" y="3700897"/>
                <a:ext cx="82305" cy="290488"/>
              </a:xfrm>
              <a:custGeom>
                <a:avLst/>
                <a:gdLst>
                  <a:gd name="T0" fmla="*/ 0 w 34"/>
                  <a:gd name="T1" fmla="*/ 31 h 120"/>
                  <a:gd name="T2" fmla="*/ 0 w 34"/>
                  <a:gd name="T3" fmla="*/ 120 h 120"/>
                  <a:gd name="T4" fmla="*/ 34 w 34"/>
                  <a:gd name="T5" fmla="*/ 86 h 120"/>
                  <a:gd name="T6" fmla="*/ 31 w 34"/>
                  <a:gd name="T7" fmla="*/ 0 h 120"/>
                  <a:gd name="T8" fmla="*/ 0 w 34"/>
                  <a:gd name="T9" fmla="*/ 31 h 120"/>
                </a:gdLst>
                <a:ahLst/>
                <a:cxnLst>
                  <a:cxn ang="0">
                    <a:pos x="T0" y="T1"/>
                  </a:cxn>
                  <a:cxn ang="0">
                    <a:pos x="T2" y="T3"/>
                  </a:cxn>
                  <a:cxn ang="0">
                    <a:pos x="T4" y="T5"/>
                  </a:cxn>
                  <a:cxn ang="0">
                    <a:pos x="T6" y="T7"/>
                  </a:cxn>
                  <a:cxn ang="0">
                    <a:pos x="T8" y="T9"/>
                  </a:cxn>
                </a:cxnLst>
                <a:rect l="0" t="0" r="r" b="b"/>
                <a:pathLst>
                  <a:path w="34" h="120">
                    <a:moveTo>
                      <a:pt x="0" y="31"/>
                    </a:moveTo>
                    <a:lnTo>
                      <a:pt x="0" y="120"/>
                    </a:lnTo>
                    <a:lnTo>
                      <a:pt x="34" y="86"/>
                    </a:lnTo>
                    <a:lnTo>
                      <a:pt x="31" y="0"/>
                    </a:lnTo>
                    <a:lnTo>
                      <a:pt x="0"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7" name="Freeform 43"/>
              <p:cNvSpPr/>
              <p:nvPr/>
            </p:nvSpPr>
            <p:spPr bwMode="auto">
              <a:xfrm>
                <a:off x="8302241" y="3938129"/>
                <a:ext cx="295330" cy="87146"/>
              </a:xfrm>
              <a:custGeom>
                <a:avLst/>
                <a:gdLst>
                  <a:gd name="T0" fmla="*/ 89 w 122"/>
                  <a:gd name="T1" fmla="*/ 36 h 36"/>
                  <a:gd name="T2" fmla="*/ 0 w 122"/>
                  <a:gd name="T3" fmla="*/ 33 h 36"/>
                  <a:gd name="T4" fmla="*/ 34 w 122"/>
                  <a:gd name="T5" fmla="*/ 0 h 36"/>
                  <a:gd name="T6" fmla="*/ 122 w 122"/>
                  <a:gd name="T7" fmla="*/ 2 h 36"/>
                  <a:gd name="T8" fmla="*/ 89 w 122"/>
                  <a:gd name="T9" fmla="*/ 36 h 36"/>
                </a:gdLst>
                <a:ahLst/>
                <a:cxnLst>
                  <a:cxn ang="0">
                    <a:pos x="T0" y="T1"/>
                  </a:cxn>
                  <a:cxn ang="0">
                    <a:pos x="T2" y="T3"/>
                  </a:cxn>
                  <a:cxn ang="0">
                    <a:pos x="T4" y="T5"/>
                  </a:cxn>
                  <a:cxn ang="0">
                    <a:pos x="T6" y="T7"/>
                  </a:cxn>
                  <a:cxn ang="0">
                    <a:pos x="T8" y="T9"/>
                  </a:cxn>
                </a:cxnLst>
                <a:rect l="0" t="0" r="r" b="b"/>
                <a:pathLst>
                  <a:path w="122" h="36">
                    <a:moveTo>
                      <a:pt x="89" y="36"/>
                    </a:moveTo>
                    <a:lnTo>
                      <a:pt x="0" y="33"/>
                    </a:lnTo>
                    <a:lnTo>
                      <a:pt x="34" y="0"/>
                    </a:lnTo>
                    <a:lnTo>
                      <a:pt x="122" y="2"/>
                    </a:lnTo>
                    <a:lnTo>
                      <a:pt x="89"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8" name="Freeform 44"/>
              <p:cNvSpPr/>
              <p:nvPr/>
            </p:nvSpPr>
            <p:spPr bwMode="auto">
              <a:xfrm>
                <a:off x="8539473" y="5380886"/>
                <a:ext cx="435733" cy="157349"/>
              </a:xfrm>
              <a:custGeom>
                <a:avLst/>
                <a:gdLst>
                  <a:gd name="T0" fmla="*/ 1 w 75"/>
                  <a:gd name="T1" fmla="*/ 0 h 27"/>
                  <a:gd name="T2" fmla="*/ 75 w 75"/>
                  <a:gd name="T3" fmla="*/ 19 h 27"/>
                  <a:gd name="T4" fmla="*/ 74 w 75"/>
                  <a:gd name="T5" fmla="*/ 27 h 27"/>
                  <a:gd name="T6" fmla="*/ 0 w 75"/>
                  <a:gd name="T7" fmla="*/ 2 h 27"/>
                  <a:gd name="T8" fmla="*/ 1 w 75"/>
                  <a:gd name="T9" fmla="*/ 0 h 27"/>
                </a:gdLst>
                <a:ahLst/>
                <a:cxnLst>
                  <a:cxn ang="0">
                    <a:pos x="T0" y="T1"/>
                  </a:cxn>
                  <a:cxn ang="0">
                    <a:pos x="T2" y="T3"/>
                  </a:cxn>
                  <a:cxn ang="0">
                    <a:pos x="T4" y="T5"/>
                  </a:cxn>
                  <a:cxn ang="0">
                    <a:pos x="T6" y="T7"/>
                  </a:cxn>
                  <a:cxn ang="0">
                    <a:pos x="T8" y="T9"/>
                  </a:cxn>
                </a:cxnLst>
                <a:rect l="0" t="0" r="r" b="b"/>
                <a:pathLst>
                  <a:path w="75" h="27">
                    <a:moveTo>
                      <a:pt x="1" y="0"/>
                    </a:moveTo>
                    <a:cubicBezTo>
                      <a:pt x="24" y="13"/>
                      <a:pt x="49" y="19"/>
                      <a:pt x="75" y="19"/>
                    </a:cubicBezTo>
                    <a:cubicBezTo>
                      <a:pt x="74" y="27"/>
                      <a:pt x="74" y="27"/>
                      <a:pt x="74" y="27"/>
                    </a:cubicBezTo>
                    <a:cubicBezTo>
                      <a:pt x="48" y="25"/>
                      <a:pt x="22" y="16"/>
                      <a:pt x="0" y="2"/>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9" name="Freeform 45"/>
              <p:cNvSpPr/>
              <p:nvPr/>
            </p:nvSpPr>
            <p:spPr bwMode="auto">
              <a:xfrm>
                <a:off x="8389387" y="3664585"/>
                <a:ext cx="58098" cy="215446"/>
              </a:xfrm>
              <a:custGeom>
                <a:avLst/>
                <a:gdLst>
                  <a:gd name="T0" fmla="*/ 0 w 24"/>
                  <a:gd name="T1" fmla="*/ 24 h 89"/>
                  <a:gd name="T2" fmla="*/ 0 w 24"/>
                  <a:gd name="T3" fmla="*/ 89 h 89"/>
                  <a:gd name="T4" fmla="*/ 24 w 24"/>
                  <a:gd name="T5" fmla="*/ 65 h 89"/>
                  <a:gd name="T6" fmla="*/ 24 w 24"/>
                  <a:gd name="T7" fmla="*/ 0 h 89"/>
                  <a:gd name="T8" fmla="*/ 0 w 24"/>
                  <a:gd name="T9" fmla="*/ 24 h 89"/>
                </a:gdLst>
                <a:ahLst/>
                <a:cxnLst>
                  <a:cxn ang="0">
                    <a:pos x="T0" y="T1"/>
                  </a:cxn>
                  <a:cxn ang="0">
                    <a:pos x="T2" y="T3"/>
                  </a:cxn>
                  <a:cxn ang="0">
                    <a:pos x="T4" y="T5"/>
                  </a:cxn>
                  <a:cxn ang="0">
                    <a:pos x="T6" y="T7"/>
                  </a:cxn>
                  <a:cxn ang="0">
                    <a:pos x="T8" y="T9"/>
                  </a:cxn>
                </a:cxnLst>
                <a:rect l="0" t="0" r="r" b="b"/>
                <a:pathLst>
                  <a:path w="24" h="89">
                    <a:moveTo>
                      <a:pt x="0" y="24"/>
                    </a:moveTo>
                    <a:lnTo>
                      <a:pt x="0" y="89"/>
                    </a:lnTo>
                    <a:lnTo>
                      <a:pt x="24" y="65"/>
                    </a:lnTo>
                    <a:lnTo>
                      <a:pt x="24" y="0"/>
                    </a:lnTo>
                    <a:lnTo>
                      <a:pt x="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0" name="Freeform 46"/>
              <p:cNvSpPr/>
              <p:nvPr/>
            </p:nvSpPr>
            <p:spPr bwMode="auto">
              <a:xfrm>
                <a:off x="8413595" y="3846141"/>
                <a:ext cx="213025" cy="58098"/>
              </a:xfrm>
              <a:custGeom>
                <a:avLst/>
                <a:gdLst>
                  <a:gd name="T0" fmla="*/ 64 w 88"/>
                  <a:gd name="T1" fmla="*/ 24 h 24"/>
                  <a:gd name="T2" fmla="*/ 0 w 88"/>
                  <a:gd name="T3" fmla="*/ 21 h 24"/>
                  <a:gd name="T4" fmla="*/ 24 w 88"/>
                  <a:gd name="T5" fmla="*/ 0 h 24"/>
                  <a:gd name="T6" fmla="*/ 88 w 88"/>
                  <a:gd name="T7" fmla="*/ 0 h 24"/>
                  <a:gd name="T8" fmla="*/ 64 w 88"/>
                  <a:gd name="T9" fmla="*/ 24 h 24"/>
                </a:gdLst>
                <a:ahLst/>
                <a:cxnLst>
                  <a:cxn ang="0">
                    <a:pos x="T0" y="T1"/>
                  </a:cxn>
                  <a:cxn ang="0">
                    <a:pos x="T2" y="T3"/>
                  </a:cxn>
                  <a:cxn ang="0">
                    <a:pos x="T4" y="T5"/>
                  </a:cxn>
                  <a:cxn ang="0">
                    <a:pos x="T6" y="T7"/>
                  </a:cxn>
                  <a:cxn ang="0">
                    <a:pos x="T8" y="T9"/>
                  </a:cxn>
                </a:cxnLst>
                <a:rect l="0" t="0" r="r" b="b"/>
                <a:pathLst>
                  <a:path w="88" h="24">
                    <a:moveTo>
                      <a:pt x="64" y="24"/>
                    </a:moveTo>
                    <a:lnTo>
                      <a:pt x="0" y="21"/>
                    </a:lnTo>
                    <a:lnTo>
                      <a:pt x="24" y="0"/>
                    </a:lnTo>
                    <a:lnTo>
                      <a:pt x="88" y="0"/>
                    </a:lnTo>
                    <a:lnTo>
                      <a:pt x="64"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38" name="组合 337"/>
            <p:cNvGrpSpPr/>
            <p:nvPr/>
          </p:nvGrpSpPr>
          <p:grpSpPr>
            <a:xfrm rot="20880000">
              <a:off x="1115042" y="1830822"/>
              <a:ext cx="516008" cy="907704"/>
              <a:chOff x="7910081" y="3664585"/>
              <a:chExt cx="1065125" cy="1873650"/>
            </a:xfrm>
            <a:grpFill/>
          </p:grpSpPr>
          <p:sp>
            <p:nvSpPr>
              <p:cNvPr id="339" name="Freeform 26"/>
              <p:cNvSpPr/>
              <p:nvPr/>
            </p:nvSpPr>
            <p:spPr bwMode="auto">
              <a:xfrm>
                <a:off x="8198150" y="5313106"/>
                <a:ext cx="302593" cy="96829"/>
              </a:xfrm>
              <a:custGeom>
                <a:avLst/>
                <a:gdLst>
                  <a:gd name="T0" fmla="*/ 36 w 125"/>
                  <a:gd name="T1" fmla="*/ 40 h 40"/>
                  <a:gd name="T2" fmla="*/ 125 w 125"/>
                  <a:gd name="T3" fmla="*/ 28 h 40"/>
                  <a:gd name="T4" fmla="*/ 89 w 125"/>
                  <a:gd name="T5" fmla="*/ 0 h 40"/>
                  <a:gd name="T6" fmla="*/ 0 w 125"/>
                  <a:gd name="T7" fmla="*/ 9 h 40"/>
                  <a:gd name="T8" fmla="*/ 36 w 125"/>
                  <a:gd name="T9" fmla="*/ 40 h 40"/>
                </a:gdLst>
                <a:ahLst/>
                <a:cxnLst>
                  <a:cxn ang="0">
                    <a:pos x="T0" y="T1"/>
                  </a:cxn>
                  <a:cxn ang="0">
                    <a:pos x="T2" y="T3"/>
                  </a:cxn>
                  <a:cxn ang="0">
                    <a:pos x="T4" y="T5"/>
                  </a:cxn>
                  <a:cxn ang="0">
                    <a:pos x="T6" y="T7"/>
                  </a:cxn>
                  <a:cxn ang="0">
                    <a:pos x="T8" y="T9"/>
                  </a:cxn>
                </a:cxnLst>
                <a:rect l="0" t="0" r="r" b="b"/>
                <a:pathLst>
                  <a:path w="125" h="40">
                    <a:moveTo>
                      <a:pt x="36" y="40"/>
                    </a:moveTo>
                    <a:lnTo>
                      <a:pt x="125" y="28"/>
                    </a:lnTo>
                    <a:lnTo>
                      <a:pt x="89" y="0"/>
                    </a:lnTo>
                    <a:lnTo>
                      <a:pt x="0" y="9"/>
                    </a:lnTo>
                    <a:lnTo>
                      <a:pt x="36"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0" name="Freeform 27"/>
              <p:cNvSpPr/>
              <p:nvPr/>
            </p:nvSpPr>
            <p:spPr bwMode="auto">
              <a:xfrm>
                <a:off x="8423278" y="5068611"/>
                <a:ext cx="99251" cy="283227"/>
              </a:xfrm>
              <a:custGeom>
                <a:avLst/>
                <a:gdLst>
                  <a:gd name="T0" fmla="*/ 36 w 41"/>
                  <a:gd name="T1" fmla="*/ 29 h 117"/>
                  <a:gd name="T2" fmla="*/ 41 w 41"/>
                  <a:gd name="T3" fmla="*/ 117 h 117"/>
                  <a:gd name="T4" fmla="*/ 5 w 41"/>
                  <a:gd name="T5" fmla="*/ 86 h 117"/>
                  <a:gd name="T6" fmla="*/ 0 w 41"/>
                  <a:gd name="T7" fmla="*/ 0 h 117"/>
                  <a:gd name="T8" fmla="*/ 36 w 41"/>
                  <a:gd name="T9" fmla="*/ 29 h 117"/>
                </a:gdLst>
                <a:ahLst/>
                <a:cxnLst>
                  <a:cxn ang="0">
                    <a:pos x="T0" y="T1"/>
                  </a:cxn>
                  <a:cxn ang="0">
                    <a:pos x="T2" y="T3"/>
                  </a:cxn>
                  <a:cxn ang="0">
                    <a:pos x="T4" y="T5"/>
                  </a:cxn>
                  <a:cxn ang="0">
                    <a:pos x="T6" y="T7"/>
                  </a:cxn>
                  <a:cxn ang="0">
                    <a:pos x="T8" y="T9"/>
                  </a:cxn>
                </a:cxnLst>
                <a:rect l="0" t="0" r="r" b="b"/>
                <a:pathLst>
                  <a:path w="41" h="117">
                    <a:moveTo>
                      <a:pt x="36" y="29"/>
                    </a:moveTo>
                    <a:lnTo>
                      <a:pt x="41" y="117"/>
                    </a:lnTo>
                    <a:lnTo>
                      <a:pt x="5" y="86"/>
                    </a:lnTo>
                    <a:lnTo>
                      <a:pt x="0" y="0"/>
                    </a:lnTo>
                    <a:lnTo>
                      <a:pt x="36"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1" name="Freeform 28"/>
              <p:cNvSpPr/>
              <p:nvPr/>
            </p:nvSpPr>
            <p:spPr bwMode="auto">
              <a:xfrm>
                <a:off x="8060167" y="5150916"/>
                <a:ext cx="283227" cy="108934"/>
              </a:xfrm>
              <a:custGeom>
                <a:avLst/>
                <a:gdLst>
                  <a:gd name="T0" fmla="*/ 31 w 117"/>
                  <a:gd name="T1" fmla="*/ 35 h 45"/>
                  <a:gd name="T2" fmla="*/ 117 w 117"/>
                  <a:gd name="T3" fmla="*/ 45 h 45"/>
                  <a:gd name="T4" fmla="*/ 88 w 117"/>
                  <a:gd name="T5" fmla="*/ 9 h 45"/>
                  <a:gd name="T6" fmla="*/ 0 w 117"/>
                  <a:gd name="T7" fmla="*/ 0 h 45"/>
                  <a:gd name="T8" fmla="*/ 31 w 117"/>
                  <a:gd name="T9" fmla="*/ 35 h 45"/>
                </a:gdLst>
                <a:ahLst/>
                <a:cxnLst>
                  <a:cxn ang="0">
                    <a:pos x="T0" y="T1"/>
                  </a:cxn>
                  <a:cxn ang="0">
                    <a:pos x="T2" y="T3"/>
                  </a:cxn>
                  <a:cxn ang="0">
                    <a:pos x="T4" y="T5"/>
                  </a:cxn>
                  <a:cxn ang="0">
                    <a:pos x="T6" y="T7"/>
                  </a:cxn>
                  <a:cxn ang="0">
                    <a:pos x="T8" y="T9"/>
                  </a:cxn>
                </a:cxnLst>
                <a:rect l="0" t="0" r="r" b="b"/>
                <a:pathLst>
                  <a:path w="117" h="45">
                    <a:moveTo>
                      <a:pt x="31" y="35"/>
                    </a:moveTo>
                    <a:lnTo>
                      <a:pt x="117" y="45"/>
                    </a:lnTo>
                    <a:lnTo>
                      <a:pt x="88" y="9"/>
                    </a:lnTo>
                    <a:lnTo>
                      <a:pt x="0" y="0"/>
                    </a:lnTo>
                    <a:lnTo>
                      <a:pt x="31"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2" name="Freeform 29"/>
              <p:cNvSpPr/>
              <p:nvPr/>
            </p:nvSpPr>
            <p:spPr bwMode="auto">
              <a:xfrm>
                <a:off x="8309504" y="4935471"/>
                <a:ext cx="96830" cy="295330"/>
              </a:xfrm>
              <a:custGeom>
                <a:avLst/>
                <a:gdLst>
                  <a:gd name="T0" fmla="*/ 40 w 40"/>
                  <a:gd name="T1" fmla="*/ 36 h 122"/>
                  <a:gd name="T2" fmla="*/ 28 w 40"/>
                  <a:gd name="T3" fmla="*/ 122 h 122"/>
                  <a:gd name="T4" fmla="*/ 0 w 40"/>
                  <a:gd name="T5" fmla="*/ 86 h 122"/>
                  <a:gd name="T6" fmla="*/ 12 w 40"/>
                  <a:gd name="T7" fmla="*/ 0 h 122"/>
                  <a:gd name="T8" fmla="*/ 40 w 40"/>
                  <a:gd name="T9" fmla="*/ 36 h 122"/>
                </a:gdLst>
                <a:ahLst/>
                <a:cxnLst>
                  <a:cxn ang="0">
                    <a:pos x="T0" y="T1"/>
                  </a:cxn>
                  <a:cxn ang="0">
                    <a:pos x="T2" y="T3"/>
                  </a:cxn>
                  <a:cxn ang="0">
                    <a:pos x="T4" y="T5"/>
                  </a:cxn>
                  <a:cxn ang="0">
                    <a:pos x="T6" y="T7"/>
                  </a:cxn>
                  <a:cxn ang="0">
                    <a:pos x="T8" y="T9"/>
                  </a:cxn>
                </a:cxnLst>
                <a:rect l="0" t="0" r="r" b="b"/>
                <a:pathLst>
                  <a:path w="40" h="122">
                    <a:moveTo>
                      <a:pt x="40" y="36"/>
                    </a:moveTo>
                    <a:lnTo>
                      <a:pt x="28" y="122"/>
                    </a:lnTo>
                    <a:lnTo>
                      <a:pt x="0" y="86"/>
                    </a:lnTo>
                    <a:lnTo>
                      <a:pt x="12" y="0"/>
                    </a:lnTo>
                    <a:lnTo>
                      <a:pt x="4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3" name="Freeform 30"/>
              <p:cNvSpPr/>
              <p:nvPr/>
            </p:nvSpPr>
            <p:spPr bwMode="auto">
              <a:xfrm>
                <a:off x="7968179" y="4940313"/>
                <a:ext cx="246915" cy="162190"/>
              </a:xfrm>
              <a:custGeom>
                <a:avLst/>
                <a:gdLst>
                  <a:gd name="T0" fmla="*/ 19 w 102"/>
                  <a:gd name="T1" fmla="*/ 41 h 67"/>
                  <a:gd name="T2" fmla="*/ 102 w 102"/>
                  <a:gd name="T3" fmla="*/ 67 h 67"/>
                  <a:gd name="T4" fmla="*/ 83 w 102"/>
                  <a:gd name="T5" fmla="*/ 27 h 67"/>
                  <a:gd name="T6" fmla="*/ 0 w 102"/>
                  <a:gd name="T7" fmla="*/ 0 h 67"/>
                  <a:gd name="T8" fmla="*/ 19 w 102"/>
                  <a:gd name="T9" fmla="*/ 41 h 67"/>
                </a:gdLst>
                <a:ahLst/>
                <a:cxnLst>
                  <a:cxn ang="0">
                    <a:pos x="T0" y="T1"/>
                  </a:cxn>
                  <a:cxn ang="0">
                    <a:pos x="T2" y="T3"/>
                  </a:cxn>
                  <a:cxn ang="0">
                    <a:pos x="T4" y="T5"/>
                  </a:cxn>
                  <a:cxn ang="0">
                    <a:pos x="T6" y="T7"/>
                  </a:cxn>
                  <a:cxn ang="0">
                    <a:pos x="T8" y="T9"/>
                  </a:cxn>
                </a:cxnLst>
                <a:rect l="0" t="0" r="r" b="b"/>
                <a:pathLst>
                  <a:path w="102" h="67">
                    <a:moveTo>
                      <a:pt x="19" y="41"/>
                    </a:moveTo>
                    <a:lnTo>
                      <a:pt x="102" y="67"/>
                    </a:lnTo>
                    <a:lnTo>
                      <a:pt x="83" y="27"/>
                    </a:lnTo>
                    <a:lnTo>
                      <a:pt x="0" y="0"/>
                    </a:lnTo>
                    <a:lnTo>
                      <a:pt x="19"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4" name="Freeform 31"/>
              <p:cNvSpPr/>
              <p:nvPr/>
            </p:nvSpPr>
            <p:spPr bwMode="auto">
              <a:xfrm>
                <a:off x="8205411" y="4785386"/>
                <a:ext cx="121037" cy="300171"/>
              </a:xfrm>
              <a:custGeom>
                <a:avLst/>
                <a:gdLst>
                  <a:gd name="T0" fmla="*/ 50 w 50"/>
                  <a:gd name="T1" fmla="*/ 43 h 124"/>
                  <a:gd name="T2" fmla="*/ 21 w 50"/>
                  <a:gd name="T3" fmla="*/ 124 h 124"/>
                  <a:gd name="T4" fmla="*/ 0 w 50"/>
                  <a:gd name="T5" fmla="*/ 81 h 124"/>
                  <a:gd name="T6" fmla="*/ 31 w 50"/>
                  <a:gd name="T7" fmla="*/ 0 h 124"/>
                  <a:gd name="T8" fmla="*/ 50 w 50"/>
                  <a:gd name="T9" fmla="*/ 43 h 124"/>
                </a:gdLst>
                <a:ahLst/>
                <a:cxnLst>
                  <a:cxn ang="0">
                    <a:pos x="T0" y="T1"/>
                  </a:cxn>
                  <a:cxn ang="0">
                    <a:pos x="T2" y="T3"/>
                  </a:cxn>
                  <a:cxn ang="0">
                    <a:pos x="T4" y="T5"/>
                  </a:cxn>
                  <a:cxn ang="0">
                    <a:pos x="T6" y="T7"/>
                  </a:cxn>
                  <a:cxn ang="0">
                    <a:pos x="T8" y="T9"/>
                  </a:cxn>
                </a:cxnLst>
                <a:rect l="0" t="0" r="r" b="b"/>
                <a:pathLst>
                  <a:path w="50" h="124">
                    <a:moveTo>
                      <a:pt x="50" y="43"/>
                    </a:moveTo>
                    <a:lnTo>
                      <a:pt x="21" y="124"/>
                    </a:lnTo>
                    <a:lnTo>
                      <a:pt x="0" y="81"/>
                    </a:lnTo>
                    <a:lnTo>
                      <a:pt x="31" y="0"/>
                    </a:lnTo>
                    <a:lnTo>
                      <a:pt x="5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5" name="Freeform 32"/>
              <p:cNvSpPr/>
              <p:nvPr/>
            </p:nvSpPr>
            <p:spPr bwMode="auto">
              <a:xfrm>
                <a:off x="7914922" y="4715184"/>
                <a:ext cx="215446" cy="215446"/>
              </a:xfrm>
              <a:custGeom>
                <a:avLst/>
                <a:gdLst>
                  <a:gd name="T0" fmla="*/ 12 w 89"/>
                  <a:gd name="T1" fmla="*/ 45 h 89"/>
                  <a:gd name="T2" fmla="*/ 89 w 89"/>
                  <a:gd name="T3" fmla="*/ 89 h 89"/>
                  <a:gd name="T4" fmla="*/ 77 w 89"/>
                  <a:gd name="T5" fmla="*/ 43 h 89"/>
                  <a:gd name="T6" fmla="*/ 0 w 89"/>
                  <a:gd name="T7" fmla="*/ 0 h 89"/>
                  <a:gd name="T8" fmla="*/ 12 w 89"/>
                  <a:gd name="T9" fmla="*/ 45 h 89"/>
                </a:gdLst>
                <a:ahLst/>
                <a:cxnLst>
                  <a:cxn ang="0">
                    <a:pos x="T0" y="T1"/>
                  </a:cxn>
                  <a:cxn ang="0">
                    <a:pos x="T2" y="T3"/>
                  </a:cxn>
                  <a:cxn ang="0">
                    <a:pos x="T4" y="T5"/>
                  </a:cxn>
                  <a:cxn ang="0">
                    <a:pos x="T6" y="T7"/>
                  </a:cxn>
                  <a:cxn ang="0">
                    <a:pos x="T8" y="T9"/>
                  </a:cxn>
                </a:cxnLst>
                <a:rect l="0" t="0" r="r" b="b"/>
                <a:pathLst>
                  <a:path w="89" h="89">
                    <a:moveTo>
                      <a:pt x="12" y="45"/>
                    </a:moveTo>
                    <a:lnTo>
                      <a:pt x="89" y="89"/>
                    </a:lnTo>
                    <a:lnTo>
                      <a:pt x="77" y="43"/>
                    </a:lnTo>
                    <a:lnTo>
                      <a:pt x="0" y="0"/>
                    </a:lnTo>
                    <a:lnTo>
                      <a:pt x="12"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6" name="Freeform 33"/>
              <p:cNvSpPr/>
              <p:nvPr/>
            </p:nvSpPr>
            <p:spPr bwMode="auto">
              <a:xfrm>
                <a:off x="8140052" y="4628037"/>
                <a:ext cx="140403" cy="290488"/>
              </a:xfrm>
              <a:custGeom>
                <a:avLst/>
                <a:gdLst>
                  <a:gd name="T0" fmla="*/ 58 w 58"/>
                  <a:gd name="T1" fmla="*/ 45 h 120"/>
                  <a:gd name="T2" fmla="*/ 12 w 58"/>
                  <a:gd name="T3" fmla="*/ 120 h 120"/>
                  <a:gd name="T4" fmla="*/ 0 w 58"/>
                  <a:gd name="T5" fmla="*/ 74 h 120"/>
                  <a:gd name="T6" fmla="*/ 46 w 58"/>
                  <a:gd name="T7" fmla="*/ 0 h 120"/>
                  <a:gd name="T8" fmla="*/ 58 w 58"/>
                  <a:gd name="T9" fmla="*/ 45 h 120"/>
                </a:gdLst>
                <a:ahLst/>
                <a:cxnLst>
                  <a:cxn ang="0">
                    <a:pos x="T0" y="T1"/>
                  </a:cxn>
                  <a:cxn ang="0">
                    <a:pos x="T2" y="T3"/>
                  </a:cxn>
                  <a:cxn ang="0">
                    <a:pos x="T4" y="T5"/>
                  </a:cxn>
                  <a:cxn ang="0">
                    <a:pos x="T6" y="T7"/>
                  </a:cxn>
                  <a:cxn ang="0">
                    <a:pos x="T8" y="T9"/>
                  </a:cxn>
                </a:cxnLst>
                <a:rect l="0" t="0" r="r" b="b"/>
                <a:pathLst>
                  <a:path w="58" h="120">
                    <a:moveTo>
                      <a:pt x="58" y="45"/>
                    </a:moveTo>
                    <a:lnTo>
                      <a:pt x="12" y="120"/>
                    </a:lnTo>
                    <a:lnTo>
                      <a:pt x="0" y="74"/>
                    </a:lnTo>
                    <a:lnTo>
                      <a:pt x="46" y="0"/>
                    </a:lnTo>
                    <a:lnTo>
                      <a:pt x="58"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7" name="Freeform 34"/>
              <p:cNvSpPr/>
              <p:nvPr/>
            </p:nvSpPr>
            <p:spPr bwMode="auto">
              <a:xfrm>
                <a:off x="7910081" y="4482793"/>
                <a:ext cx="167032" cy="254178"/>
              </a:xfrm>
              <a:custGeom>
                <a:avLst/>
                <a:gdLst>
                  <a:gd name="T0" fmla="*/ 2 w 69"/>
                  <a:gd name="T1" fmla="*/ 48 h 105"/>
                  <a:gd name="T2" fmla="*/ 69 w 69"/>
                  <a:gd name="T3" fmla="*/ 105 h 105"/>
                  <a:gd name="T4" fmla="*/ 67 w 69"/>
                  <a:gd name="T5" fmla="*/ 58 h 105"/>
                  <a:gd name="T6" fmla="*/ 0 w 69"/>
                  <a:gd name="T7" fmla="*/ 0 h 105"/>
                  <a:gd name="T8" fmla="*/ 2 w 69"/>
                  <a:gd name="T9" fmla="*/ 48 h 105"/>
                </a:gdLst>
                <a:ahLst/>
                <a:cxnLst>
                  <a:cxn ang="0">
                    <a:pos x="T0" y="T1"/>
                  </a:cxn>
                  <a:cxn ang="0">
                    <a:pos x="T2" y="T3"/>
                  </a:cxn>
                  <a:cxn ang="0">
                    <a:pos x="T4" y="T5"/>
                  </a:cxn>
                  <a:cxn ang="0">
                    <a:pos x="T6" y="T7"/>
                  </a:cxn>
                  <a:cxn ang="0">
                    <a:pos x="T8" y="T9"/>
                  </a:cxn>
                </a:cxnLst>
                <a:rect l="0" t="0" r="r" b="b"/>
                <a:pathLst>
                  <a:path w="69" h="105">
                    <a:moveTo>
                      <a:pt x="2" y="48"/>
                    </a:moveTo>
                    <a:lnTo>
                      <a:pt x="69" y="105"/>
                    </a:lnTo>
                    <a:lnTo>
                      <a:pt x="67" y="58"/>
                    </a:lnTo>
                    <a:lnTo>
                      <a:pt x="0" y="0"/>
                    </a:lnTo>
                    <a:lnTo>
                      <a:pt x="2"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8" name="Freeform 35"/>
              <p:cNvSpPr/>
              <p:nvPr/>
            </p:nvSpPr>
            <p:spPr bwMode="auto">
              <a:xfrm>
                <a:off x="8111003" y="4465849"/>
                <a:ext cx="152507" cy="266281"/>
              </a:xfrm>
              <a:custGeom>
                <a:avLst/>
                <a:gdLst>
                  <a:gd name="T0" fmla="*/ 63 w 63"/>
                  <a:gd name="T1" fmla="*/ 48 h 110"/>
                  <a:gd name="T2" fmla="*/ 3 w 63"/>
                  <a:gd name="T3" fmla="*/ 110 h 110"/>
                  <a:gd name="T4" fmla="*/ 0 w 63"/>
                  <a:gd name="T5" fmla="*/ 65 h 110"/>
                  <a:gd name="T6" fmla="*/ 63 w 63"/>
                  <a:gd name="T7" fmla="*/ 0 h 110"/>
                  <a:gd name="T8" fmla="*/ 63 w 63"/>
                  <a:gd name="T9" fmla="*/ 48 h 110"/>
                </a:gdLst>
                <a:ahLst/>
                <a:cxnLst>
                  <a:cxn ang="0">
                    <a:pos x="T0" y="T1"/>
                  </a:cxn>
                  <a:cxn ang="0">
                    <a:pos x="T2" y="T3"/>
                  </a:cxn>
                  <a:cxn ang="0">
                    <a:pos x="T4" y="T5"/>
                  </a:cxn>
                  <a:cxn ang="0">
                    <a:pos x="T6" y="T7"/>
                  </a:cxn>
                  <a:cxn ang="0">
                    <a:pos x="T8" y="T9"/>
                  </a:cxn>
                </a:cxnLst>
                <a:rect l="0" t="0" r="r" b="b"/>
                <a:pathLst>
                  <a:path w="63" h="110">
                    <a:moveTo>
                      <a:pt x="63" y="48"/>
                    </a:moveTo>
                    <a:lnTo>
                      <a:pt x="3" y="110"/>
                    </a:lnTo>
                    <a:lnTo>
                      <a:pt x="0" y="65"/>
                    </a:lnTo>
                    <a:lnTo>
                      <a:pt x="63" y="0"/>
                    </a:lnTo>
                    <a:lnTo>
                      <a:pt x="63"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9" name="Freeform 36"/>
              <p:cNvSpPr/>
              <p:nvPr/>
            </p:nvSpPr>
            <p:spPr bwMode="auto">
              <a:xfrm>
                <a:off x="7939130" y="4257666"/>
                <a:ext cx="142824" cy="278385"/>
              </a:xfrm>
              <a:custGeom>
                <a:avLst/>
                <a:gdLst>
                  <a:gd name="T0" fmla="*/ 0 w 59"/>
                  <a:gd name="T1" fmla="*/ 45 h 115"/>
                  <a:gd name="T2" fmla="*/ 52 w 59"/>
                  <a:gd name="T3" fmla="*/ 115 h 115"/>
                  <a:gd name="T4" fmla="*/ 59 w 59"/>
                  <a:gd name="T5" fmla="*/ 69 h 115"/>
                  <a:gd name="T6" fmla="*/ 7 w 59"/>
                  <a:gd name="T7" fmla="*/ 0 h 115"/>
                  <a:gd name="T8" fmla="*/ 0 w 59"/>
                  <a:gd name="T9" fmla="*/ 45 h 115"/>
                </a:gdLst>
                <a:ahLst/>
                <a:cxnLst>
                  <a:cxn ang="0">
                    <a:pos x="T0" y="T1"/>
                  </a:cxn>
                  <a:cxn ang="0">
                    <a:pos x="T2" y="T3"/>
                  </a:cxn>
                  <a:cxn ang="0">
                    <a:pos x="T4" y="T5"/>
                  </a:cxn>
                  <a:cxn ang="0">
                    <a:pos x="T6" y="T7"/>
                  </a:cxn>
                  <a:cxn ang="0">
                    <a:pos x="T8" y="T9"/>
                  </a:cxn>
                </a:cxnLst>
                <a:rect l="0" t="0" r="r" b="b"/>
                <a:pathLst>
                  <a:path w="59" h="115">
                    <a:moveTo>
                      <a:pt x="0" y="45"/>
                    </a:moveTo>
                    <a:lnTo>
                      <a:pt x="52" y="115"/>
                    </a:lnTo>
                    <a:lnTo>
                      <a:pt x="59" y="69"/>
                    </a:lnTo>
                    <a:lnTo>
                      <a:pt x="7" y="0"/>
                    </a:lnTo>
                    <a:lnTo>
                      <a:pt x="0"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0" name="Freeform 37"/>
              <p:cNvSpPr/>
              <p:nvPr/>
            </p:nvSpPr>
            <p:spPr bwMode="auto">
              <a:xfrm>
                <a:off x="8106162" y="4315763"/>
                <a:ext cx="196081" cy="229971"/>
              </a:xfrm>
              <a:custGeom>
                <a:avLst/>
                <a:gdLst>
                  <a:gd name="T0" fmla="*/ 72 w 81"/>
                  <a:gd name="T1" fmla="*/ 45 h 95"/>
                  <a:gd name="T2" fmla="*/ 0 w 81"/>
                  <a:gd name="T3" fmla="*/ 95 h 95"/>
                  <a:gd name="T4" fmla="*/ 7 w 81"/>
                  <a:gd name="T5" fmla="*/ 48 h 95"/>
                  <a:gd name="T6" fmla="*/ 81 w 81"/>
                  <a:gd name="T7" fmla="*/ 0 h 95"/>
                  <a:gd name="T8" fmla="*/ 72 w 81"/>
                  <a:gd name="T9" fmla="*/ 45 h 95"/>
                </a:gdLst>
                <a:ahLst/>
                <a:cxnLst>
                  <a:cxn ang="0">
                    <a:pos x="T0" y="T1"/>
                  </a:cxn>
                  <a:cxn ang="0">
                    <a:pos x="T2" y="T3"/>
                  </a:cxn>
                  <a:cxn ang="0">
                    <a:pos x="T4" y="T5"/>
                  </a:cxn>
                  <a:cxn ang="0">
                    <a:pos x="T6" y="T7"/>
                  </a:cxn>
                  <a:cxn ang="0">
                    <a:pos x="T8" y="T9"/>
                  </a:cxn>
                </a:cxnLst>
                <a:rect l="0" t="0" r="r" b="b"/>
                <a:pathLst>
                  <a:path w="81" h="95">
                    <a:moveTo>
                      <a:pt x="72" y="45"/>
                    </a:moveTo>
                    <a:lnTo>
                      <a:pt x="0" y="95"/>
                    </a:lnTo>
                    <a:lnTo>
                      <a:pt x="7" y="48"/>
                    </a:lnTo>
                    <a:lnTo>
                      <a:pt x="81" y="0"/>
                    </a:lnTo>
                    <a:lnTo>
                      <a:pt x="72"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1" name="Freeform 38"/>
              <p:cNvSpPr/>
              <p:nvPr/>
            </p:nvSpPr>
            <p:spPr bwMode="auto">
              <a:xfrm>
                <a:off x="8006911" y="4042220"/>
                <a:ext cx="128300" cy="295330"/>
              </a:xfrm>
              <a:custGeom>
                <a:avLst/>
                <a:gdLst>
                  <a:gd name="T0" fmla="*/ 0 w 53"/>
                  <a:gd name="T1" fmla="*/ 43 h 122"/>
                  <a:gd name="T2" fmla="*/ 36 w 53"/>
                  <a:gd name="T3" fmla="*/ 122 h 122"/>
                  <a:gd name="T4" fmla="*/ 53 w 53"/>
                  <a:gd name="T5" fmla="*/ 79 h 122"/>
                  <a:gd name="T6" fmla="*/ 17 w 53"/>
                  <a:gd name="T7" fmla="*/ 0 h 122"/>
                  <a:gd name="T8" fmla="*/ 0 w 53"/>
                  <a:gd name="T9" fmla="*/ 43 h 122"/>
                </a:gdLst>
                <a:ahLst/>
                <a:cxnLst>
                  <a:cxn ang="0">
                    <a:pos x="T0" y="T1"/>
                  </a:cxn>
                  <a:cxn ang="0">
                    <a:pos x="T2" y="T3"/>
                  </a:cxn>
                  <a:cxn ang="0">
                    <a:pos x="T4" y="T5"/>
                  </a:cxn>
                  <a:cxn ang="0">
                    <a:pos x="T6" y="T7"/>
                  </a:cxn>
                  <a:cxn ang="0">
                    <a:pos x="T8" y="T9"/>
                  </a:cxn>
                </a:cxnLst>
                <a:rect l="0" t="0" r="r" b="b"/>
                <a:pathLst>
                  <a:path w="53" h="122">
                    <a:moveTo>
                      <a:pt x="0" y="43"/>
                    </a:moveTo>
                    <a:lnTo>
                      <a:pt x="36" y="122"/>
                    </a:lnTo>
                    <a:lnTo>
                      <a:pt x="53" y="79"/>
                    </a:lnTo>
                    <a:lnTo>
                      <a:pt x="17" y="0"/>
                    </a:lnTo>
                    <a:lnTo>
                      <a:pt x="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2" name="Freeform 39"/>
              <p:cNvSpPr/>
              <p:nvPr/>
            </p:nvSpPr>
            <p:spPr bwMode="auto">
              <a:xfrm>
                <a:off x="8135210" y="4170519"/>
                <a:ext cx="237232" cy="183976"/>
              </a:xfrm>
              <a:custGeom>
                <a:avLst/>
                <a:gdLst>
                  <a:gd name="T0" fmla="*/ 81 w 98"/>
                  <a:gd name="T1" fmla="*/ 43 h 76"/>
                  <a:gd name="T2" fmla="*/ 0 w 98"/>
                  <a:gd name="T3" fmla="*/ 76 h 76"/>
                  <a:gd name="T4" fmla="*/ 17 w 98"/>
                  <a:gd name="T5" fmla="*/ 33 h 76"/>
                  <a:gd name="T6" fmla="*/ 98 w 98"/>
                  <a:gd name="T7" fmla="*/ 0 h 76"/>
                  <a:gd name="T8" fmla="*/ 81 w 98"/>
                  <a:gd name="T9" fmla="*/ 43 h 76"/>
                </a:gdLst>
                <a:ahLst/>
                <a:cxnLst>
                  <a:cxn ang="0">
                    <a:pos x="T0" y="T1"/>
                  </a:cxn>
                  <a:cxn ang="0">
                    <a:pos x="T2" y="T3"/>
                  </a:cxn>
                  <a:cxn ang="0">
                    <a:pos x="T4" y="T5"/>
                  </a:cxn>
                  <a:cxn ang="0">
                    <a:pos x="T6" y="T7"/>
                  </a:cxn>
                  <a:cxn ang="0">
                    <a:pos x="T8" y="T9"/>
                  </a:cxn>
                </a:cxnLst>
                <a:rect l="0" t="0" r="r" b="b"/>
                <a:pathLst>
                  <a:path w="98" h="76">
                    <a:moveTo>
                      <a:pt x="81" y="43"/>
                    </a:moveTo>
                    <a:lnTo>
                      <a:pt x="0" y="76"/>
                    </a:lnTo>
                    <a:lnTo>
                      <a:pt x="17" y="33"/>
                    </a:lnTo>
                    <a:lnTo>
                      <a:pt x="98" y="0"/>
                    </a:lnTo>
                    <a:lnTo>
                      <a:pt x="81"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3" name="Freeform 40"/>
              <p:cNvSpPr/>
              <p:nvPr/>
            </p:nvSpPr>
            <p:spPr bwMode="auto">
              <a:xfrm>
                <a:off x="8118265" y="3855824"/>
                <a:ext cx="108934" cy="297751"/>
              </a:xfrm>
              <a:custGeom>
                <a:avLst/>
                <a:gdLst>
                  <a:gd name="T0" fmla="*/ 0 w 45"/>
                  <a:gd name="T1" fmla="*/ 39 h 123"/>
                  <a:gd name="T2" fmla="*/ 19 w 45"/>
                  <a:gd name="T3" fmla="*/ 123 h 123"/>
                  <a:gd name="T4" fmla="*/ 45 w 45"/>
                  <a:gd name="T5" fmla="*/ 84 h 123"/>
                  <a:gd name="T6" fmla="*/ 26 w 45"/>
                  <a:gd name="T7" fmla="*/ 0 h 123"/>
                  <a:gd name="T8" fmla="*/ 0 w 45"/>
                  <a:gd name="T9" fmla="*/ 39 h 123"/>
                </a:gdLst>
                <a:ahLst/>
                <a:cxnLst>
                  <a:cxn ang="0">
                    <a:pos x="T0" y="T1"/>
                  </a:cxn>
                  <a:cxn ang="0">
                    <a:pos x="T2" y="T3"/>
                  </a:cxn>
                  <a:cxn ang="0">
                    <a:pos x="T4" y="T5"/>
                  </a:cxn>
                  <a:cxn ang="0">
                    <a:pos x="T6" y="T7"/>
                  </a:cxn>
                  <a:cxn ang="0">
                    <a:pos x="T8" y="T9"/>
                  </a:cxn>
                </a:cxnLst>
                <a:rect l="0" t="0" r="r" b="b"/>
                <a:pathLst>
                  <a:path w="45" h="123">
                    <a:moveTo>
                      <a:pt x="0" y="39"/>
                    </a:moveTo>
                    <a:lnTo>
                      <a:pt x="19" y="123"/>
                    </a:lnTo>
                    <a:lnTo>
                      <a:pt x="45" y="84"/>
                    </a:lnTo>
                    <a:lnTo>
                      <a:pt x="26" y="0"/>
                    </a:lnTo>
                    <a:lnTo>
                      <a:pt x="0"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4" name="Freeform 41"/>
              <p:cNvSpPr/>
              <p:nvPr/>
            </p:nvSpPr>
            <p:spPr bwMode="auto">
              <a:xfrm>
                <a:off x="8205411" y="4047061"/>
                <a:ext cx="266281" cy="135561"/>
              </a:xfrm>
              <a:custGeom>
                <a:avLst/>
                <a:gdLst>
                  <a:gd name="T0" fmla="*/ 86 w 110"/>
                  <a:gd name="T1" fmla="*/ 39 h 56"/>
                  <a:gd name="T2" fmla="*/ 0 w 110"/>
                  <a:gd name="T3" fmla="*/ 56 h 56"/>
                  <a:gd name="T4" fmla="*/ 24 w 110"/>
                  <a:gd name="T5" fmla="*/ 15 h 56"/>
                  <a:gd name="T6" fmla="*/ 110 w 110"/>
                  <a:gd name="T7" fmla="*/ 0 h 56"/>
                  <a:gd name="T8" fmla="*/ 86 w 110"/>
                  <a:gd name="T9" fmla="*/ 39 h 56"/>
                </a:gdLst>
                <a:ahLst/>
                <a:cxnLst>
                  <a:cxn ang="0">
                    <a:pos x="T0" y="T1"/>
                  </a:cxn>
                  <a:cxn ang="0">
                    <a:pos x="T2" y="T3"/>
                  </a:cxn>
                  <a:cxn ang="0">
                    <a:pos x="T4" y="T5"/>
                  </a:cxn>
                  <a:cxn ang="0">
                    <a:pos x="T6" y="T7"/>
                  </a:cxn>
                  <a:cxn ang="0">
                    <a:pos x="T8" y="T9"/>
                  </a:cxn>
                </a:cxnLst>
                <a:rect l="0" t="0" r="r" b="b"/>
                <a:pathLst>
                  <a:path w="110" h="56">
                    <a:moveTo>
                      <a:pt x="86" y="39"/>
                    </a:moveTo>
                    <a:lnTo>
                      <a:pt x="0" y="56"/>
                    </a:lnTo>
                    <a:lnTo>
                      <a:pt x="24" y="15"/>
                    </a:lnTo>
                    <a:lnTo>
                      <a:pt x="110" y="0"/>
                    </a:lnTo>
                    <a:lnTo>
                      <a:pt x="86"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5" name="Freeform 42"/>
              <p:cNvSpPr/>
              <p:nvPr/>
            </p:nvSpPr>
            <p:spPr bwMode="auto">
              <a:xfrm>
                <a:off x="8273192" y="3700897"/>
                <a:ext cx="82305" cy="290488"/>
              </a:xfrm>
              <a:custGeom>
                <a:avLst/>
                <a:gdLst>
                  <a:gd name="T0" fmla="*/ 0 w 34"/>
                  <a:gd name="T1" fmla="*/ 31 h 120"/>
                  <a:gd name="T2" fmla="*/ 0 w 34"/>
                  <a:gd name="T3" fmla="*/ 120 h 120"/>
                  <a:gd name="T4" fmla="*/ 34 w 34"/>
                  <a:gd name="T5" fmla="*/ 86 h 120"/>
                  <a:gd name="T6" fmla="*/ 31 w 34"/>
                  <a:gd name="T7" fmla="*/ 0 h 120"/>
                  <a:gd name="T8" fmla="*/ 0 w 34"/>
                  <a:gd name="T9" fmla="*/ 31 h 120"/>
                </a:gdLst>
                <a:ahLst/>
                <a:cxnLst>
                  <a:cxn ang="0">
                    <a:pos x="T0" y="T1"/>
                  </a:cxn>
                  <a:cxn ang="0">
                    <a:pos x="T2" y="T3"/>
                  </a:cxn>
                  <a:cxn ang="0">
                    <a:pos x="T4" y="T5"/>
                  </a:cxn>
                  <a:cxn ang="0">
                    <a:pos x="T6" y="T7"/>
                  </a:cxn>
                  <a:cxn ang="0">
                    <a:pos x="T8" y="T9"/>
                  </a:cxn>
                </a:cxnLst>
                <a:rect l="0" t="0" r="r" b="b"/>
                <a:pathLst>
                  <a:path w="34" h="120">
                    <a:moveTo>
                      <a:pt x="0" y="31"/>
                    </a:moveTo>
                    <a:lnTo>
                      <a:pt x="0" y="120"/>
                    </a:lnTo>
                    <a:lnTo>
                      <a:pt x="34" y="86"/>
                    </a:lnTo>
                    <a:lnTo>
                      <a:pt x="31" y="0"/>
                    </a:lnTo>
                    <a:lnTo>
                      <a:pt x="0"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6" name="Freeform 43"/>
              <p:cNvSpPr/>
              <p:nvPr/>
            </p:nvSpPr>
            <p:spPr bwMode="auto">
              <a:xfrm>
                <a:off x="8302241" y="3938129"/>
                <a:ext cx="295330" cy="87146"/>
              </a:xfrm>
              <a:custGeom>
                <a:avLst/>
                <a:gdLst>
                  <a:gd name="T0" fmla="*/ 89 w 122"/>
                  <a:gd name="T1" fmla="*/ 36 h 36"/>
                  <a:gd name="T2" fmla="*/ 0 w 122"/>
                  <a:gd name="T3" fmla="*/ 33 h 36"/>
                  <a:gd name="T4" fmla="*/ 34 w 122"/>
                  <a:gd name="T5" fmla="*/ 0 h 36"/>
                  <a:gd name="T6" fmla="*/ 122 w 122"/>
                  <a:gd name="T7" fmla="*/ 2 h 36"/>
                  <a:gd name="T8" fmla="*/ 89 w 122"/>
                  <a:gd name="T9" fmla="*/ 36 h 36"/>
                </a:gdLst>
                <a:ahLst/>
                <a:cxnLst>
                  <a:cxn ang="0">
                    <a:pos x="T0" y="T1"/>
                  </a:cxn>
                  <a:cxn ang="0">
                    <a:pos x="T2" y="T3"/>
                  </a:cxn>
                  <a:cxn ang="0">
                    <a:pos x="T4" y="T5"/>
                  </a:cxn>
                  <a:cxn ang="0">
                    <a:pos x="T6" y="T7"/>
                  </a:cxn>
                  <a:cxn ang="0">
                    <a:pos x="T8" y="T9"/>
                  </a:cxn>
                </a:cxnLst>
                <a:rect l="0" t="0" r="r" b="b"/>
                <a:pathLst>
                  <a:path w="122" h="36">
                    <a:moveTo>
                      <a:pt x="89" y="36"/>
                    </a:moveTo>
                    <a:lnTo>
                      <a:pt x="0" y="33"/>
                    </a:lnTo>
                    <a:lnTo>
                      <a:pt x="34" y="0"/>
                    </a:lnTo>
                    <a:lnTo>
                      <a:pt x="122" y="2"/>
                    </a:lnTo>
                    <a:lnTo>
                      <a:pt x="89"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7" name="Freeform 44"/>
              <p:cNvSpPr/>
              <p:nvPr/>
            </p:nvSpPr>
            <p:spPr bwMode="auto">
              <a:xfrm>
                <a:off x="8539473" y="5380886"/>
                <a:ext cx="435733" cy="157349"/>
              </a:xfrm>
              <a:custGeom>
                <a:avLst/>
                <a:gdLst>
                  <a:gd name="T0" fmla="*/ 1 w 75"/>
                  <a:gd name="T1" fmla="*/ 0 h 27"/>
                  <a:gd name="T2" fmla="*/ 75 w 75"/>
                  <a:gd name="T3" fmla="*/ 19 h 27"/>
                  <a:gd name="T4" fmla="*/ 74 w 75"/>
                  <a:gd name="T5" fmla="*/ 27 h 27"/>
                  <a:gd name="T6" fmla="*/ 0 w 75"/>
                  <a:gd name="T7" fmla="*/ 2 h 27"/>
                  <a:gd name="T8" fmla="*/ 1 w 75"/>
                  <a:gd name="T9" fmla="*/ 0 h 27"/>
                </a:gdLst>
                <a:ahLst/>
                <a:cxnLst>
                  <a:cxn ang="0">
                    <a:pos x="T0" y="T1"/>
                  </a:cxn>
                  <a:cxn ang="0">
                    <a:pos x="T2" y="T3"/>
                  </a:cxn>
                  <a:cxn ang="0">
                    <a:pos x="T4" y="T5"/>
                  </a:cxn>
                  <a:cxn ang="0">
                    <a:pos x="T6" y="T7"/>
                  </a:cxn>
                  <a:cxn ang="0">
                    <a:pos x="T8" y="T9"/>
                  </a:cxn>
                </a:cxnLst>
                <a:rect l="0" t="0" r="r" b="b"/>
                <a:pathLst>
                  <a:path w="75" h="27">
                    <a:moveTo>
                      <a:pt x="1" y="0"/>
                    </a:moveTo>
                    <a:cubicBezTo>
                      <a:pt x="24" y="13"/>
                      <a:pt x="49" y="19"/>
                      <a:pt x="75" y="19"/>
                    </a:cubicBezTo>
                    <a:cubicBezTo>
                      <a:pt x="74" y="27"/>
                      <a:pt x="74" y="27"/>
                      <a:pt x="74" y="27"/>
                    </a:cubicBezTo>
                    <a:cubicBezTo>
                      <a:pt x="48" y="25"/>
                      <a:pt x="22" y="16"/>
                      <a:pt x="0" y="2"/>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8" name="Freeform 45"/>
              <p:cNvSpPr/>
              <p:nvPr/>
            </p:nvSpPr>
            <p:spPr bwMode="auto">
              <a:xfrm>
                <a:off x="8389387" y="3664585"/>
                <a:ext cx="58098" cy="215446"/>
              </a:xfrm>
              <a:custGeom>
                <a:avLst/>
                <a:gdLst>
                  <a:gd name="T0" fmla="*/ 0 w 24"/>
                  <a:gd name="T1" fmla="*/ 24 h 89"/>
                  <a:gd name="T2" fmla="*/ 0 w 24"/>
                  <a:gd name="T3" fmla="*/ 89 h 89"/>
                  <a:gd name="T4" fmla="*/ 24 w 24"/>
                  <a:gd name="T5" fmla="*/ 65 h 89"/>
                  <a:gd name="T6" fmla="*/ 24 w 24"/>
                  <a:gd name="T7" fmla="*/ 0 h 89"/>
                  <a:gd name="T8" fmla="*/ 0 w 24"/>
                  <a:gd name="T9" fmla="*/ 24 h 89"/>
                </a:gdLst>
                <a:ahLst/>
                <a:cxnLst>
                  <a:cxn ang="0">
                    <a:pos x="T0" y="T1"/>
                  </a:cxn>
                  <a:cxn ang="0">
                    <a:pos x="T2" y="T3"/>
                  </a:cxn>
                  <a:cxn ang="0">
                    <a:pos x="T4" y="T5"/>
                  </a:cxn>
                  <a:cxn ang="0">
                    <a:pos x="T6" y="T7"/>
                  </a:cxn>
                  <a:cxn ang="0">
                    <a:pos x="T8" y="T9"/>
                  </a:cxn>
                </a:cxnLst>
                <a:rect l="0" t="0" r="r" b="b"/>
                <a:pathLst>
                  <a:path w="24" h="89">
                    <a:moveTo>
                      <a:pt x="0" y="24"/>
                    </a:moveTo>
                    <a:lnTo>
                      <a:pt x="0" y="89"/>
                    </a:lnTo>
                    <a:lnTo>
                      <a:pt x="24" y="65"/>
                    </a:lnTo>
                    <a:lnTo>
                      <a:pt x="24" y="0"/>
                    </a:lnTo>
                    <a:lnTo>
                      <a:pt x="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9" name="Freeform 46"/>
              <p:cNvSpPr/>
              <p:nvPr/>
            </p:nvSpPr>
            <p:spPr bwMode="auto">
              <a:xfrm>
                <a:off x="8413595" y="3846141"/>
                <a:ext cx="213025" cy="58098"/>
              </a:xfrm>
              <a:custGeom>
                <a:avLst/>
                <a:gdLst>
                  <a:gd name="T0" fmla="*/ 64 w 88"/>
                  <a:gd name="T1" fmla="*/ 24 h 24"/>
                  <a:gd name="T2" fmla="*/ 0 w 88"/>
                  <a:gd name="T3" fmla="*/ 21 h 24"/>
                  <a:gd name="T4" fmla="*/ 24 w 88"/>
                  <a:gd name="T5" fmla="*/ 0 h 24"/>
                  <a:gd name="T6" fmla="*/ 88 w 88"/>
                  <a:gd name="T7" fmla="*/ 0 h 24"/>
                  <a:gd name="T8" fmla="*/ 64 w 88"/>
                  <a:gd name="T9" fmla="*/ 24 h 24"/>
                </a:gdLst>
                <a:ahLst/>
                <a:cxnLst>
                  <a:cxn ang="0">
                    <a:pos x="T0" y="T1"/>
                  </a:cxn>
                  <a:cxn ang="0">
                    <a:pos x="T2" y="T3"/>
                  </a:cxn>
                  <a:cxn ang="0">
                    <a:pos x="T4" y="T5"/>
                  </a:cxn>
                  <a:cxn ang="0">
                    <a:pos x="T6" y="T7"/>
                  </a:cxn>
                  <a:cxn ang="0">
                    <a:pos x="T8" y="T9"/>
                  </a:cxn>
                </a:cxnLst>
                <a:rect l="0" t="0" r="r" b="b"/>
                <a:pathLst>
                  <a:path w="88" h="24">
                    <a:moveTo>
                      <a:pt x="64" y="24"/>
                    </a:moveTo>
                    <a:lnTo>
                      <a:pt x="0" y="21"/>
                    </a:lnTo>
                    <a:lnTo>
                      <a:pt x="24" y="0"/>
                    </a:lnTo>
                    <a:lnTo>
                      <a:pt x="88" y="0"/>
                    </a:lnTo>
                    <a:lnTo>
                      <a:pt x="64"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382" name="文本框 381"/>
          <p:cNvSpPr txBox="1"/>
          <p:nvPr/>
        </p:nvSpPr>
        <p:spPr>
          <a:xfrm>
            <a:off x="4443173" y="4191564"/>
            <a:ext cx="1862934" cy="646331"/>
          </a:xfrm>
          <a:prstGeom prst="rect">
            <a:avLst/>
          </a:prstGeom>
          <a:noFill/>
        </p:spPr>
        <p:txBody>
          <a:bodyPr wrap="square" rtlCol="0">
            <a:spAutoFit/>
          </a:bodyPr>
          <a:lstStyle>
            <a:defPPr>
              <a:defRPr lang="zh-CN"/>
            </a:defPPr>
            <a:lvl1pPr algn="ctr">
              <a:defRPr>
                <a:gradFill>
                  <a:gsLst>
                    <a:gs pos="11000">
                      <a:schemeClr val="accent1"/>
                    </a:gs>
                    <a:gs pos="82000">
                      <a:schemeClr val="accent1">
                        <a:lumMod val="50000"/>
                      </a:schemeClr>
                    </a:gs>
                  </a:gsLst>
                  <a:path path="circle">
                    <a:fillToRect r="100000" b="100000"/>
                  </a:path>
                </a:gradFill>
                <a:latin typeface="+mj-lt"/>
                <a:ea typeface="+mj-ea"/>
              </a:defRPr>
            </a:lvl1pPr>
          </a:lstStyle>
          <a:p>
            <a:r>
              <a:rPr lang="zh-CN" altLang="en-US" dirty="0"/>
              <a:t>优秀制造</a:t>
            </a:r>
            <a:endParaRPr lang="en-US" altLang="zh-CN" dirty="0"/>
          </a:p>
          <a:p>
            <a:r>
              <a:rPr lang="zh-CN" altLang="en-US" dirty="0"/>
              <a:t>计划项目</a:t>
            </a:r>
          </a:p>
        </p:txBody>
      </p:sp>
      <p:grpSp>
        <p:nvGrpSpPr>
          <p:cNvPr id="383" name="组合 382"/>
          <p:cNvGrpSpPr/>
          <p:nvPr/>
        </p:nvGrpSpPr>
        <p:grpSpPr>
          <a:xfrm>
            <a:off x="4216236" y="4162855"/>
            <a:ext cx="2316810" cy="787090"/>
            <a:chOff x="1115042" y="1830820"/>
            <a:chExt cx="2671849" cy="907707"/>
          </a:xfrm>
          <a:solidFill>
            <a:schemeClr val="accent1"/>
          </a:solidFill>
        </p:grpSpPr>
        <p:grpSp>
          <p:nvGrpSpPr>
            <p:cNvPr id="391" name="组合 390"/>
            <p:cNvGrpSpPr/>
            <p:nvPr/>
          </p:nvGrpSpPr>
          <p:grpSpPr>
            <a:xfrm rot="720000" flipH="1">
              <a:off x="3270882" y="1830820"/>
              <a:ext cx="516009" cy="907707"/>
              <a:chOff x="7910081" y="3664585"/>
              <a:chExt cx="1065125" cy="1873650"/>
            </a:xfrm>
            <a:grpFill/>
          </p:grpSpPr>
          <p:sp>
            <p:nvSpPr>
              <p:cNvPr id="414" name="Freeform 26"/>
              <p:cNvSpPr/>
              <p:nvPr/>
            </p:nvSpPr>
            <p:spPr bwMode="auto">
              <a:xfrm>
                <a:off x="8198150" y="5313106"/>
                <a:ext cx="302593" cy="96829"/>
              </a:xfrm>
              <a:custGeom>
                <a:avLst/>
                <a:gdLst>
                  <a:gd name="T0" fmla="*/ 36 w 125"/>
                  <a:gd name="T1" fmla="*/ 40 h 40"/>
                  <a:gd name="T2" fmla="*/ 125 w 125"/>
                  <a:gd name="T3" fmla="*/ 28 h 40"/>
                  <a:gd name="T4" fmla="*/ 89 w 125"/>
                  <a:gd name="T5" fmla="*/ 0 h 40"/>
                  <a:gd name="T6" fmla="*/ 0 w 125"/>
                  <a:gd name="T7" fmla="*/ 9 h 40"/>
                  <a:gd name="T8" fmla="*/ 36 w 125"/>
                  <a:gd name="T9" fmla="*/ 40 h 40"/>
                </a:gdLst>
                <a:ahLst/>
                <a:cxnLst>
                  <a:cxn ang="0">
                    <a:pos x="T0" y="T1"/>
                  </a:cxn>
                  <a:cxn ang="0">
                    <a:pos x="T2" y="T3"/>
                  </a:cxn>
                  <a:cxn ang="0">
                    <a:pos x="T4" y="T5"/>
                  </a:cxn>
                  <a:cxn ang="0">
                    <a:pos x="T6" y="T7"/>
                  </a:cxn>
                  <a:cxn ang="0">
                    <a:pos x="T8" y="T9"/>
                  </a:cxn>
                </a:cxnLst>
                <a:rect l="0" t="0" r="r" b="b"/>
                <a:pathLst>
                  <a:path w="125" h="40">
                    <a:moveTo>
                      <a:pt x="36" y="40"/>
                    </a:moveTo>
                    <a:lnTo>
                      <a:pt x="125" y="28"/>
                    </a:lnTo>
                    <a:lnTo>
                      <a:pt x="89" y="0"/>
                    </a:lnTo>
                    <a:lnTo>
                      <a:pt x="0" y="9"/>
                    </a:lnTo>
                    <a:lnTo>
                      <a:pt x="36"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5" name="Freeform 27"/>
              <p:cNvSpPr/>
              <p:nvPr/>
            </p:nvSpPr>
            <p:spPr bwMode="auto">
              <a:xfrm>
                <a:off x="8423278" y="5068611"/>
                <a:ext cx="99251" cy="283227"/>
              </a:xfrm>
              <a:custGeom>
                <a:avLst/>
                <a:gdLst>
                  <a:gd name="T0" fmla="*/ 36 w 41"/>
                  <a:gd name="T1" fmla="*/ 29 h 117"/>
                  <a:gd name="T2" fmla="*/ 41 w 41"/>
                  <a:gd name="T3" fmla="*/ 117 h 117"/>
                  <a:gd name="T4" fmla="*/ 5 w 41"/>
                  <a:gd name="T5" fmla="*/ 86 h 117"/>
                  <a:gd name="T6" fmla="*/ 0 w 41"/>
                  <a:gd name="T7" fmla="*/ 0 h 117"/>
                  <a:gd name="T8" fmla="*/ 36 w 41"/>
                  <a:gd name="T9" fmla="*/ 29 h 117"/>
                </a:gdLst>
                <a:ahLst/>
                <a:cxnLst>
                  <a:cxn ang="0">
                    <a:pos x="T0" y="T1"/>
                  </a:cxn>
                  <a:cxn ang="0">
                    <a:pos x="T2" y="T3"/>
                  </a:cxn>
                  <a:cxn ang="0">
                    <a:pos x="T4" y="T5"/>
                  </a:cxn>
                  <a:cxn ang="0">
                    <a:pos x="T6" y="T7"/>
                  </a:cxn>
                  <a:cxn ang="0">
                    <a:pos x="T8" y="T9"/>
                  </a:cxn>
                </a:cxnLst>
                <a:rect l="0" t="0" r="r" b="b"/>
                <a:pathLst>
                  <a:path w="41" h="117">
                    <a:moveTo>
                      <a:pt x="36" y="29"/>
                    </a:moveTo>
                    <a:lnTo>
                      <a:pt x="41" y="117"/>
                    </a:lnTo>
                    <a:lnTo>
                      <a:pt x="5" y="86"/>
                    </a:lnTo>
                    <a:lnTo>
                      <a:pt x="0" y="0"/>
                    </a:lnTo>
                    <a:lnTo>
                      <a:pt x="36"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6" name="Freeform 28"/>
              <p:cNvSpPr/>
              <p:nvPr/>
            </p:nvSpPr>
            <p:spPr bwMode="auto">
              <a:xfrm>
                <a:off x="8060167" y="5150916"/>
                <a:ext cx="283227" cy="108934"/>
              </a:xfrm>
              <a:custGeom>
                <a:avLst/>
                <a:gdLst>
                  <a:gd name="T0" fmla="*/ 31 w 117"/>
                  <a:gd name="T1" fmla="*/ 35 h 45"/>
                  <a:gd name="T2" fmla="*/ 117 w 117"/>
                  <a:gd name="T3" fmla="*/ 45 h 45"/>
                  <a:gd name="T4" fmla="*/ 88 w 117"/>
                  <a:gd name="T5" fmla="*/ 9 h 45"/>
                  <a:gd name="T6" fmla="*/ 0 w 117"/>
                  <a:gd name="T7" fmla="*/ 0 h 45"/>
                  <a:gd name="T8" fmla="*/ 31 w 117"/>
                  <a:gd name="T9" fmla="*/ 35 h 45"/>
                </a:gdLst>
                <a:ahLst/>
                <a:cxnLst>
                  <a:cxn ang="0">
                    <a:pos x="T0" y="T1"/>
                  </a:cxn>
                  <a:cxn ang="0">
                    <a:pos x="T2" y="T3"/>
                  </a:cxn>
                  <a:cxn ang="0">
                    <a:pos x="T4" y="T5"/>
                  </a:cxn>
                  <a:cxn ang="0">
                    <a:pos x="T6" y="T7"/>
                  </a:cxn>
                  <a:cxn ang="0">
                    <a:pos x="T8" y="T9"/>
                  </a:cxn>
                </a:cxnLst>
                <a:rect l="0" t="0" r="r" b="b"/>
                <a:pathLst>
                  <a:path w="117" h="45">
                    <a:moveTo>
                      <a:pt x="31" y="35"/>
                    </a:moveTo>
                    <a:lnTo>
                      <a:pt x="117" y="45"/>
                    </a:lnTo>
                    <a:lnTo>
                      <a:pt x="88" y="9"/>
                    </a:lnTo>
                    <a:lnTo>
                      <a:pt x="0" y="0"/>
                    </a:lnTo>
                    <a:lnTo>
                      <a:pt x="31"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7" name="Freeform 29"/>
              <p:cNvSpPr/>
              <p:nvPr/>
            </p:nvSpPr>
            <p:spPr bwMode="auto">
              <a:xfrm>
                <a:off x="8309504" y="4935471"/>
                <a:ext cx="96830" cy="295330"/>
              </a:xfrm>
              <a:custGeom>
                <a:avLst/>
                <a:gdLst>
                  <a:gd name="T0" fmla="*/ 40 w 40"/>
                  <a:gd name="T1" fmla="*/ 36 h 122"/>
                  <a:gd name="T2" fmla="*/ 28 w 40"/>
                  <a:gd name="T3" fmla="*/ 122 h 122"/>
                  <a:gd name="T4" fmla="*/ 0 w 40"/>
                  <a:gd name="T5" fmla="*/ 86 h 122"/>
                  <a:gd name="T6" fmla="*/ 12 w 40"/>
                  <a:gd name="T7" fmla="*/ 0 h 122"/>
                  <a:gd name="T8" fmla="*/ 40 w 40"/>
                  <a:gd name="T9" fmla="*/ 36 h 122"/>
                </a:gdLst>
                <a:ahLst/>
                <a:cxnLst>
                  <a:cxn ang="0">
                    <a:pos x="T0" y="T1"/>
                  </a:cxn>
                  <a:cxn ang="0">
                    <a:pos x="T2" y="T3"/>
                  </a:cxn>
                  <a:cxn ang="0">
                    <a:pos x="T4" y="T5"/>
                  </a:cxn>
                  <a:cxn ang="0">
                    <a:pos x="T6" y="T7"/>
                  </a:cxn>
                  <a:cxn ang="0">
                    <a:pos x="T8" y="T9"/>
                  </a:cxn>
                </a:cxnLst>
                <a:rect l="0" t="0" r="r" b="b"/>
                <a:pathLst>
                  <a:path w="40" h="122">
                    <a:moveTo>
                      <a:pt x="40" y="36"/>
                    </a:moveTo>
                    <a:lnTo>
                      <a:pt x="28" y="122"/>
                    </a:lnTo>
                    <a:lnTo>
                      <a:pt x="0" y="86"/>
                    </a:lnTo>
                    <a:lnTo>
                      <a:pt x="12" y="0"/>
                    </a:lnTo>
                    <a:lnTo>
                      <a:pt x="4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8" name="Freeform 30"/>
              <p:cNvSpPr/>
              <p:nvPr/>
            </p:nvSpPr>
            <p:spPr bwMode="auto">
              <a:xfrm>
                <a:off x="7968179" y="4940313"/>
                <a:ext cx="246915" cy="162190"/>
              </a:xfrm>
              <a:custGeom>
                <a:avLst/>
                <a:gdLst>
                  <a:gd name="T0" fmla="*/ 19 w 102"/>
                  <a:gd name="T1" fmla="*/ 41 h 67"/>
                  <a:gd name="T2" fmla="*/ 102 w 102"/>
                  <a:gd name="T3" fmla="*/ 67 h 67"/>
                  <a:gd name="T4" fmla="*/ 83 w 102"/>
                  <a:gd name="T5" fmla="*/ 27 h 67"/>
                  <a:gd name="T6" fmla="*/ 0 w 102"/>
                  <a:gd name="T7" fmla="*/ 0 h 67"/>
                  <a:gd name="T8" fmla="*/ 19 w 102"/>
                  <a:gd name="T9" fmla="*/ 41 h 67"/>
                </a:gdLst>
                <a:ahLst/>
                <a:cxnLst>
                  <a:cxn ang="0">
                    <a:pos x="T0" y="T1"/>
                  </a:cxn>
                  <a:cxn ang="0">
                    <a:pos x="T2" y="T3"/>
                  </a:cxn>
                  <a:cxn ang="0">
                    <a:pos x="T4" y="T5"/>
                  </a:cxn>
                  <a:cxn ang="0">
                    <a:pos x="T6" y="T7"/>
                  </a:cxn>
                  <a:cxn ang="0">
                    <a:pos x="T8" y="T9"/>
                  </a:cxn>
                </a:cxnLst>
                <a:rect l="0" t="0" r="r" b="b"/>
                <a:pathLst>
                  <a:path w="102" h="67">
                    <a:moveTo>
                      <a:pt x="19" y="41"/>
                    </a:moveTo>
                    <a:lnTo>
                      <a:pt x="102" y="67"/>
                    </a:lnTo>
                    <a:lnTo>
                      <a:pt x="83" y="27"/>
                    </a:lnTo>
                    <a:lnTo>
                      <a:pt x="0" y="0"/>
                    </a:lnTo>
                    <a:lnTo>
                      <a:pt x="19"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9" name="Freeform 31"/>
              <p:cNvSpPr/>
              <p:nvPr/>
            </p:nvSpPr>
            <p:spPr bwMode="auto">
              <a:xfrm>
                <a:off x="8205411" y="4785386"/>
                <a:ext cx="121037" cy="300171"/>
              </a:xfrm>
              <a:custGeom>
                <a:avLst/>
                <a:gdLst>
                  <a:gd name="T0" fmla="*/ 50 w 50"/>
                  <a:gd name="T1" fmla="*/ 43 h 124"/>
                  <a:gd name="T2" fmla="*/ 21 w 50"/>
                  <a:gd name="T3" fmla="*/ 124 h 124"/>
                  <a:gd name="T4" fmla="*/ 0 w 50"/>
                  <a:gd name="T5" fmla="*/ 81 h 124"/>
                  <a:gd name="T6" fmla="*/ 31 w 50"/>
                  <a:gd name="T7" fmla="*/ 0 h 124"/>
                  <a:gd name="T8" fmla="*/ 50 w 50"/>
                  <a:gd name="T9" fmla="*/ 43 h 124"/>
                </a:gdLst>
                <a:ahLst/>
                <a:cxnLst>
                  <a:cxn ang="0">
                    <a:pos x="T0" y="T1"/>
                  </a:cxn>
                  <a:cxn ang="0">
                    <a:pos x="T2" y="T3"/>
                  </a:cxn>
                  <a:cxn ang="0">
                    <a:pos x="T4" y="T5"/>
                  </a:cxn>
                  <a:cxn ang="0">
                    <a:pos x="T6" y="T7"/>
                  </a:cxn>
                  <a:cxn ang="0">
                    <a:pos x="T8" y="T9"/>
                  </a:cxn>
                </a:cxnLst>
                <a:rect l="0" t="0" r="r" b="b"/>
                <a:pathLst>
                  <a:path w="50" h="124">
                    <a:moveTo>
                      <a:pt x="50" y="43"/>
                    </a:moveTo>
                    <a:lnTo>
                      <a:pt x="21" y="124"/>
                    </a:lnTo>
                    <a:lnTo>
                      <a:pt x="0" y="81"/>
                    </a:lnTo>
                    <a:lnTo>
                      <a:pt x="31" y="0"/>
                    </a:lnTo>
                    <a:lnTo>
                      <a:pt x="5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0" name="Freeform 32"/>
              <p:cNvSpPr/>
              <p:nvPr/>
            </p:nvSpPr>
            <p:spPr bwMode="auto">
              <a:xfrm>
                <a:off x="7914922" y="4715184"/>
                <a:ext cx="215446" cy="215446"/>
              </a:xfrm>
              <a:custGeom>
                <a:avLst/>
                <a:gdLst>
                  <a:gd name="T0" fmla="*/ 12 w 89"/>
                  <a:gd name="T1" fmla="*/ 45 h 89"/>
                  <a:gd name="T2" fmla="*/ 89 w 89"/>
                  <a:gd name="T3" fmla="*/ 89 h 89"/>
                  <a:gd name="T4" fmla="*/ 77 w 89"/>
                  <a:gd name="T5" fmla="*/ 43 h 89"/>
                  <a:gd name="T6" fmla="*/ 0 w 89"/>
                  <a:gd name="T7" fmla="*/ 0 h 89"/>
                  <a:gd name="T8" fmla="*/ 12 w 89"/>
                  <a:gd name="T9" fmla="*/ 45 h 89"/>
                </a:gdLst>
                <a:ahLst/>
                <a:cxnLst>
                  <a:cxn ang="0">
                    <a:pos x="T0" y="T1"/>
                  </a:cxn>
                  <a:cxn ang="0">
                    <a:pos x="T2" y="T3"/>
                  </a:cxn>
                  <a:cxn ang="0">
                    <a:pos x="T4" y="T5"/>
                  </a:cxn>
                  <a:cxn ang="0">
                    <a:pos x="T6" y="T7"/>
                  </a:cxn>
                  <a:cxn ang="0">
                    <a:pos x="T8" y="T9"/>
                  </a:cxn>
                </a:cxnLst>
                <a:rect l="0" t="0" r="r" b="b"/>
                <a:pathLst>
                  <a:path w="89" h="89">
                    <a:moveTo>
                      <a:pt x="12" y="45"/>
                    </a:moveTo>
                    <a:lnTo>
                      <a:pt x="89" y="89"/>
                    </a:lnTo>
                    <a:lnTo>
                      <a:pt x="77" y="43"/>
                    </a:lnTo>
                    <a:lnTo>
                      <a:pt x="0" y="0"/>
                    </a:lnTo>
                    <a:lnTo>
                      <a:pt x="12"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1" name="Freeform 33"/>
              <p:cNvSpPr/>
              <p:nvPr/>
            </p:nvSpPr>
            <p:spPr bwMode="auto">
              <a:xfrm>
                <a:off x="8140052" y="4628037"/>
                <a:ext cx="140403" cy="290488"/>
              </a:xfrm>
              <a:custGeom>
                <a:avLst/>
                <a:gdLst>
                  <a:gd name="T0" fmla="*/ 58 w 58"/>
                  <a:gd name="T1" fmla="*/ 45 h 120"/>
                  <a:gd name="T2" fmla="*/ 12 w 58"/>
                  <a:gd name="T3" fmla="*/ 120 h 120"/>
                  <a:gd name="T4" fmla="*/ 0 w 58"/>
                  <a:gd name="T5" fmla="*/ 74 h 120"/>
                  <a:gd name="T6" fmla="*/ 46 w 58"/>
                  <a:gd name="T7" fmla="*/ 0 h 120"/>
                  <a:gd name="T8" fmla="*/ 58 w 58"/>
                  <a:gd name="T9" fmla="*/ 45 h 120"/>
                </a:gdLst>
                <a:ahLst/>
                <a:cxnLst>
                  <a:cxn ang="0">
                    <a:pos x="T0" y="T1"/>
                  </a:cxn>
                  <a:cxn ang="0">
                    <a:pos x="T2" y="T3"/>
                  </a:cxn>
                  <a:cxn ang="0">
                    <a:pos x="T4" y="T5"/>
                  </a:cxn>
                  <a:cxn ang="0">
                    <a:pos x="T6" y="T7"/>
                  </a:cxn>
                  <a:cxn ang="0">
                    <a:pos x="T8" y="T9"/>
                  </a:cxn>
                </a:cxnLst>
                <a:rect l="0" t="0" r="r" b="b"/>
                <a:pathLst>
                  <a:path w="58" h="120">
                    <a:moveTo>
                      <a:pt x="58" y="45"/>
                    </a:moveTo>
                    <a:lnTo>
                      <a:pt x="12" y="120"/>
                    </a:lnTo>
                    <a:lnTo>
                      <a:pt x="0" y="74"/>
                    </a:lnTo>
                    <a:lnTo>
                      <a:pt x="46" y="0"/>
                    </a:lnTo>
                    <a:lnTo>
                      <a:pt x="58"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2" name="Freeform 34"/>
              <p:cNvSpPr/>
              <p:nvPr/>
            </p:nvSpPr>
            <p:spPr bwMode="auto">
              <a:xfrm>
                <a:off x="7910081" y="4482793"/>
                <a:ext cx="167032" cy="254178"/>
              </a:xfrm>
              <a:custGeom>
                <a:avLst/>
                <a:gdLst>
                  <a:gd name="T0" fmla="*/ 2 w 69"/>
                  <a:gd name="T1" fmla="*/ 48 h 105"/>
                  <a:gd name="T2" fmla="*/ 69 w 69"/>
                  <a:gd name="T3" fmla="*/ 105 h 105"/>
                  <a:gd name="T4" fmla="*/ 67 w 69"/>
                  <a:gd name="T5" fmla="*/ 58 h 105"/>
                  <a:gd name="T6" fmla="*/ 0 w 69"/>
                  <a:gd name="T7" fmla="*/ 0 h 105"/>
                  <a:gd name="T8" fmla="*/ 2 w 69"/>
                  <a:gd name="T9" fmla="*/ 48 h 105"/>
                </a:gdLst>
                <a:ahLst/>
                <a:cxnLst>
                  <a:cxn ang="0">
                    <a:pos x="T0" y="T1"/>
                  </a:cxn>
                  <a:cxn ang="0">
                    <a:pos x="T2" y="T3"/>
                  </a:cxn>
                  <a:cxn ang="0">
                    <a:pos x="T4" y="T5"/>
                  </a:cxn>
                  <a:cxn ang="0">
                    <a:pos x="T6" y="T7"/>
                  </a:cxn>
                  <a:cxn ang="0">
                    <a:pos x="T8" y="T9"/>
                  </a:cxn>
                </a:cxnLst>
                <a:rect l="0" t="0" r="r" b="b"/>
                <a:pathLst>
                  <a:path w="69" h="105">
                    <a:moveTo>
                      <a:pt x="2" y="48"/>
                    </a:moveTo>
                    <a:lnTo>
                      <a:pt x="69" y="105"/>
                    </a:lnTo>
                    <a:lnTo>
                      <a:pt x="67" y="58"/>
                    </a:lnTo>
                    <a:lnTo>
                      <a:pt x="0" y="0"/>
                    </a:lnTo>
                    <a:lnTo>
                      <a:pt x="2"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3" name="Freeform 35"/>
              <p:cNvSpPr/>
              <p:nvPr/>
            </p:nvSpPr>
            <p:spPr bwMode="auto">
              <a:xfrm>
                <a:off x="8111003" y="4465849"/>
                <a:ext cx="152507" cy="266281"/>
              </a:xfrm>
              <a:custGeom>
                <a:avLst/>
                <a:gdLst>
                  <a:gd name="T0" fmla="*/ 63 w 63"/>
                  <a:gd name="T1" fmla="*/ 48 h 110"/>
                  <a:gd name="T2" fmla="*/ 3 w 63"/>
                  <a:gd name="T3" fmla="*/ 110 h 110"/>
                  <a:gd name="T4" fmla="*/ 0 w 63"/>
                  <a:gd name="T5" fmla="*/ 65 h 110"/>
                  <a:gd name="T6" fmla="*/ 63 w 63"/>
                  <a:gd name="T7" fmla="*/ 0 h 110"/>
                  <a:gd name="T8" fmla="*/ 63 w 63"/>
                  <a:gd name="T9" fmla="*/ 48 h 110"/>
                </a:gdLst>
                <a:ahLst/>
                <a:cxnLst>
                  <a:cxn ang="0">
                    <a:pos x="T0" y="T1"/>
                  </a:cxn>
                  <a:cxn ang="0">
                    <a:pos x="T2" y="T3"/>
                  </a:cxn>
                  <a:cxn ang="0">
                    <a:pos x="T4" y="T5"/>
                  </a:cxn>
                  <a:cxn ang="0">
                    <a:pos x="T6" y="T7"/>
                  </a:cxn>
                  <a:cxn ang="0">
                    <a:pos x="T8" y="T9"/>
                  </a:cxn>
                </a:cxnLst>
                <a:rect l="0" t="0" r="r" b="b"/>
                <a:pathLst>
                  <a:path w="63" h="110">
                    <a:moveTo>
                      <a:pt x="63" y="48"/>
                    </a:moveTo>
                    <a:lnTo>
                      <a:pt x="3" y="110"/>
                    </a:lnTo>
                    <a:lnTo>
                      <a:pt x="0" y="65"/>
                    </a:lnTo>
                    <a:lnTo>
                      <a:pt x="63" y="0"/>
                    </a:lnTo>
                    <a:lnTo>
                      <a:pt x="63"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4" name="Freeform 36"/>
              <p:cNvSpPr/>
              <p:nvPr/>
            </p:nvSpPr>
            <p:spPr bwMode="auto">
              <a:xfrm>
                <a:off x="7939130" y="4257666"/>
                <a:ext cx="142824" cy="278385"/>
              </a:xfrm>
              <a:custGeom>
                <a:avLst/>
                <a:gdLst>
                  <a:gd name="T0" fmla="*/ 0 w 59"/>
                  <a:gd name="T1" fmla="*/ 45 h 115"/>
                  <a:gd name="T2" fmla="*/ 52 w 59"/>
                  <a:gd name="T3" fmla="*/ 115 h 115"/>
                  <a:gd name="T4" fmla="*/ 59 w 59"/>
                  <a:gd name="T5" fmla="*/ 69 h 115"/>
                  <a:gd name="T6" fmla="*/ 7 w 59"/>
                  <a:gd name="T7" fmla="*/ 0 h 115"/>
                  <a:gd name="T8" fmla="*/ 0 w 59"/>
                  <a:gd name="T9" fmla="*/ 45 h 115"/>
                </a:gdLst>
                <a:ahLst/>
                <a:cxnLst>
                  <a:cxn ang="0">
                    <a:pos x="T0" y="T1"/>
                  </a:cxn>
                  <a:cxn ang="0">
                    <a:pos x="T2" y="T3"/>
                  </a:cxn>
                  <a:cxn ang="0">
                    <a:pos x="T4" y="T5"/>
                  </a:cxn>
                  <a:cxn ang="0">
                    <a:pos x="T6" y="T7"/>
                  </a:cxn>
                  <a:cxn ang="0">
                    <a:pos x="T8" y="T9"/>
                  </a:cxn>
                </a:cxnLst>
                <a:rect l="0" t="0" r="r" b="b"/>
                <a:pathLst>
                  <a:path w="59" h="115">
                    <a:moveTo>
                      <a:pt x="0" y="45"/>
                    </a:moveTo>
                    <a:lnTo>
                      <a:pt x="52" y="115"/>
                    </a:lnTo>
                    <a:lnTo>
                      <a:pt x="59" y="69"/>
                    </a:lnTo>
                    <a:lnTo>
                      <a:pt x="7" y="0"/>
                    </a:lnTo>
                    <a:lnTo>
                      <a:pt x="0"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5" name="Freeform 37"/>
              <p:cNvSpPr/>
              <p:nvPr/>
            </p:nvSpPr>
            <p:spPr bwMode="auto">
              <a:xfrm>
                <a:off x="8106162" y="4315763"/>
                <a:ext cx="196081" cy="229971"/>
              </a:xfrm>
              <a:custGeom>
                <a:avLst/>
                <a:gdLst>
                  <a:gd name="T0" fmla="*/ 72 w 81"/>
                  <a:gd name="T1" fmla="*/ 45 h 95"/>
                  <a:gd name="T2" fmla="*/ 0 w 81"/>
                  <a:gd name="T3" fmla="*/ 95 h 95"/>
                  <a:gd name="T4" fmla="*/ 7 w 81"/>
                  <a:gd name="T5" fmla="*/ 48 h 95"/>
                  <a:gd name="T6" fmla="*/ 81 w 81"/>
                  <a:gd name="T7" fmla="*/ 0 h 95"/>
                  <a:gd name="T8" fmla="*/ 72 w 81"/>
                  <a:gd name="T9" fmla="*/ 45 h 95"/>
                </a:gdLst>
                <a:ahLst/>
                <a:cxnLst>
                  <a:cxn ang="0">
                    <a:pos x="T0" y="T1"/>
                  </a:cxn>
                  <a:cxn ang="0">
                    <a:pos x="T2" y="T3"/>
                  </a:cxn>
                  <a:cxn ang="0">
                    <a:pos x="T4" y="T5"/>
                  </a:cxn>
                  <a:cxn ang="0">
                    <a:pos x="T6" y="T7"/>
                  </a:cxn>
                  <a:cxn ang="0">
                    <a:pos x="T8" y="T9"/>
                  </a:cxn>
                </a:cxnLst>
                <a:rect l="0" t="0" r="r" b="b"/>
                <a:pathLst>
                  <a:path w="81" h="95">
                    <a:moveTo>
                      <a:pt x="72" y="45"/>
                    </a:moveTo>
                    <a:lnTo>
                      <a:pt x="0" y="95"/>
                    </a:lnTo>
                    <a:lnTo>
                      <a:pt x="7" y="48"/>
                    </a:lnTo>
                    <a:lnTo>
                      <a:pt x="81" y="0"/>
                    </a:lnTo>
                    <a:lnTo>
                      <a:pt x="72"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6" name="Freeform 38"/>
              <p:cNvSpPr/>
              <p:nvPr/>
            </p:nvSpPr>
            <p:spPr bwMode="auto">
              <a:xfrm>
                <a:off x="8006911" y="4042220"/>
                <a:ext cx="128300" cy="295330"/>
              </a:xfrm>
              <a:custGeom>
                <a:avLst/>
                <a:gdLst>
                  <a:gd name="T0" fmla="*/ 0 w 53"/>
                  <a:gd name="T1" fmla="*/ 43 h 122"/>
                  <a:gd name="T2" fmla="*/ 36 w 53"/>
                  <a:gd name="T3" fmla="*/ 122 h 122"/>
                  <a:gd name="T4" fmla="*/ 53 w 53"/>
                  <a:gd name="T5" fmla="*/ 79 h 122"/>
                  <a:gd name="T6" fmla="*/ 17 w 53"/>
                  <a:gd name="T7" fmla="*/ 0 h 122"/>
                  <a:gd name="T8" fmla="*/ 0 w 53"/>
                  <a:gd name="T9" fmla="*/ 43 h 122"/>
                </a:gdLst>
                <a:ahLst/>
                <a:cxnLst>
                  <a:cxn ang="0">
                    <a:pos x="T0" y="T1"/>
                  </a:cxn>
                  <a:cxn ang="0">
                    <a:pos x="T2" y="T3"/>
                  </a:cxn>
                  <a:cxn ang="0">
                    <a:pos x="T4" y="T5"/>
                  </a:cxn>
                  <a:cxn ang="0">
                    <a:pos x="T6" y="T7"/>
                  </a:cxn>
                  <a:cxn ang="0">
                    <a:pos x="T8" y="T9"/>
                  </a:cxn>
                </a:cxnLst>
                <a:rect l="0" t="0" r="r" b="b"/>
                <a:pathLst>
                  <a:path w="53" h="122">
                    <a:moveTo>
                      <a:pt x="0" y="43"/>
                    </a:moveTo>
                    <a:lnTo>
                      <a:pt x="36" y="122"/>
                    </a:lnTo>
                    <a:lnTo>
                      <a:pt x="53" y="79"/>
                    </a:lnTo>
                    <a:lnTo>
                      <a:pt x="17" y="0"/>
                    </a:lnTo>
                    <a:lnTo>
                      <a:pt x="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7" name="Freeform 39"/>
              <p:cNvSpPr/>
              <p:nvPr/>
            </p:nvSpPr>
            <p:spPr bwMode="auto">
              <a:xfrm>
                <a:off x="8135210" y="4170519"/>
                <a:ext cx="237232" cy="183976"/>
              </a:xfrm>
              <a:custGeom>
                <a:avLst/>
                <a:gdLst>
                  <a:gd name="T0" fmla="*/ 81 w 98"/>
                  <a:gd name="T1" fmla="*/ 43 h 76"/>
                  <a:gd name="T2" fmla="*/ 0 w 98"/>
                  <a:gd name="T3" fmla="*/ 76 h 76"/>
                  <a:gd name="T4" fmla="*/ 17 w 98"/>
                  <a:gd name="T5" fmla="*/ 33 h 76"/>
                  <a:gd name="T6" fmla="*/ 98 w 98"/>
                  <a:gd name="T7" fmla="*/ 0 h 76"/>
                  <a:gd name="T8" fmla="*/ 81 w 98"/>
                  <a:gd name="T9" fmla="*/ 43 h 76"/>
                </a:gdLst>
                <a:ahLst/>
                <a:cxnLst>
                  <a:cxn ang="0">
                    <a:pos x="T0" y="T1"/>
                  </a:cxn>
                  <a:cxn ang="0">
                    <a:pos x="T2" y="T3"/>
                  </a:cxn>
                  <a:cxn ang="0">
                    <a:pos x="T4" y="T5"/>
                  </a:cxn>
                  <a:cxn ang="0">
                    <a:pos x="T6" y="T7"/>
                  </a:cxn>
                  <a:cxn ang="0">
                    <a:pos x="T8" y="T9"/>
                  </a:cxn>
                </a:cxnLst>
                <a:rect l="0" t="0" r="r" b="b"/>
                <a:pathLst>
                  <a:path w="98" h="76">
                    <a:moveTo>
                      <a:pt x="81" y="43"/>
                    </a:moveTo>
                    <a:lnTo>
                      <a:pt x="0" y="76"/>
                    </a:lnTo>
                    <a:lnTo>
                      <a:pt x="17" y="33"/>
                    </a:lnTo>
                    <a:lnTo>
                      <a:pt x="98" y="0"/>
                    </a:lnTo>
                    <a:lnTo>
                      <a:pt x="81"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8" name="Freeform 40"/>
              <p:cNvSpPr/>
              <p:nvPr/>
            </p:nvSpPr>
            <p:spPr bwMode="auto">
              <a:xfrm>
                <a:off x="8118265" y="3855824"/>
                <a:ext cx="108934" cy="297751"/>
              </a:xfrm>
              <a:custGeom>
                <a:avLst/>
                <a:gdLst>
                  <a:gd name="T0" fmla="*/ 0 w 45"/>
                  <a:gd name="T1" fmla="*/ 39 h 123"/>
                  <a:gd name="T2" fmla="*/ 19 w 45"/>
                  <a:gd name="T3" fmla="*/ 123 h 123"/>
                  <a:gd name="T4" fmla="*/ 45 w 45"/>
                  <a:gd name="T5" fmla="*/ 84 h 123"/>
                  <a:gd name="T6" fmla="*/ 26 w 45"/>
                  <a:gd name="T7" fmla="*/ 0 h 123"/>
                  <a:gd name="T8" fmla="*/ 0 w 45"/>
                  <a:gd name="T9" fmla="*/ 39 h 123"/>
                </a:gdLst>
                <a:ahLst/>
                <a:cxnLst>
                  <a:cxn ang="0">
                    <a:pos x="T0" y="T1"/>
                  </a:cxn>
                  <a:cxn ang="0">
                    <a:pos x="T2" y="T3"/>
                  </a:cxn>
                  <a:cxn ang="0">
                    <a:pos x="T4" y="T5"/>
                  </a:cxn>
                  <a:cxn ang="0">
                    <a:pos x="T6" y="T7"/>
                  </a:cxn>
                  <a:cxn ang="0">
                    <a:pos x="T8" y="T9"/>
                  </a:cxn>
                </a:cxnLst>
                <a:rect l="0" t="0" r="r" b="b"/>
                <a:pathLst>
                  <a:path w="45" h="123">
                    <a:moveTo>
                      <a:pt x="0" y="39"/>
                    </a:moveTo>
                    <a:lnTo>
                      <a:pt x="19" y="123"/>
                    </a:lnTo>
                    <a:lnTo>
                      <a:pt x="45" y="84"/>
                    </a:lnTo>
                    <a:lnTo>
                      <a:pt x="26" y="0"/>
                    </a:lnTo>
                    <a:lnTo>
                      <a:pt x="0"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9" name="Freeform 41"/>
              <p:cNvSpPr/>
              <p:nvPr/>
            </p:nvSpPr>
            <p:spPr bwMode="auto">
              <a:xfrm>
                <a:off x="8205411" y="4047061"/>
                <a:ext cx="266281" cy="135561"/>
              </a:xfrm>
              <a:custGeom>
                <a:avLst/>
                <a:gdLst>
                  <a:gd name="T0" fmla="*/ 86 w 110"/>
                  <a:gd name="T1" fmla="*/ 39 h 56"/>
                  <a:gd name="T2" fmla="*/ 0 w 110"/>
                  <a:gd name="T3" fmla="*/ 56 h 56"/>
                  <a:gd name="T4" fmla="*/ 24 w 110"/>
                  <a:gd name="T5" fmla="*/ 15 h 56"/>
                  <a:gd name="T6" fmla="*/ 110 w 110"/>
                  <a:gd name="T7" fmla="*/ 0 h 56"/>
                  <a:gd name="T8" fmla="*/ 86 w 110"/>
                  <a:gd name="T9" fmla="*/ 39 h 56"/>
                </a:gdLst>
                <a:ahLst/>
                <a:cxnLst>
                  <a:cxn ang="0">
                    <a:pos x="T0" y="T1"/>
                  </a:cxn>
                  <a:cxn ang="0">
                    <a:pos x="T2" y="T3"/>
                  </a:cxn>
                  <a:cxn ang="0">
                    <a:pos x="T4" y="T5"/>
                  </a:cxn>
                  <a:cxn ang="0">
                    <a:pos x="T6" y="T7"/>
                  </a:cxn>
                  <a:cxn ang="0">
                    <a:pos x="T8" y="T9"/>
                  </a:cxn>
                </a:cxnLst>
                <a:rect l="0" t="0" r="r" b="b"/>
                <a:pathLst>
                  <a:path w="110" h="56">
                    <a:moveTo>
                      <a:pt x="86" y="39"/>
                    </a:moveTo>
                    <a:lnTo>
                      <a:pt x="0" y="56"/>
                    </a:lnTo>
                    <a:lnTo>
                      <a:pt x="24" y="15"/>
                    </a:lnTo>
                    <a:lnTo>
                      <a:pt x="110" y="0"/>
                    </a:lnTo>
                    <a:lnTo>
                      <a:pt x="86"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0" name="Freeform 42"/>
              <p:cNvSpPr/>
              <p:nvPr/>
            </p:nvSpPr>
            <p:spPr bwMode="auto">
              <a:xfrm>
                <a:off x="8273192" y="3700897"/>
                <a:ext cx="82305" cy="290488"/>
              </a:xfrm>
              <a:custGeom>
                <a:avLst/>
                <a:gdLst>
                  <a:gd name="T0" fmla="*/ 0 w 34"/>
                  <a:gd name="T1" fmla="*/ 31 h 120"/>
                  <a:gd name="T2" fmla="*/ 0 w 34"/>
                  <a:gd name="T3" fmla="*/ 120 h 120"/>
                  <a:gd name="T4" fmla="*/ 34 w 34"/>
                  <a:gd name="T5" fmla="*/ 86 h 120"/>
                  <a:gd name="T6" fmla="*/ 31 w 34"/>
                  <a:gd name="T7" fmla="*/ 0 h 120"/>
                  <a:gd name="T8" fmla="*/ 0 w 34"/>
                  <a:gd name="T9" fmla="*/ 31 h 120"/>
                </a:gdLst>
                <a:ahLst/>
                <a:cxnLst>
                  <a:cxn ang="0">
                    <a:pos x="T0" y="T1"/>
                  </a:cxn>
                  <a:cxn ang="0">
                    <a:pos x="T2" y="T3"/>
                  </a:cxn>
                  <a:cxn ang="0">
                    <a:pos x="T4" y="T5"/>
                  </a:cxn>
                  <a:cxn ang="0">
                    <a:pos x="T6" y="T7"/>
                  </a:cxn>
                  <a:cxn ang="0">
                    <a:pos x="T8" y="T9"/>
                  </a:cxn>
                </a:cxnLst>
                <a:rect l="0" t="0" r="r" b="b"/>
                <a:pathLst>
                  <a:path w="34" h="120">
                    <a:moveTo>
                      <a:pt x="0" y="31"/>
                    </a:moveTo>
                    <a:lnTo>
                      <a:pt x="0" y="120"/>
                    </a:lnTo>
                    <a:lnTo>
                      <a:pt x="34" y="86"/>
                    </a:lnTo>
                    <a:lnTo>
                      <a:pt x="31" y="0"/>
                    </a:lnTo>
                    <a:lnTo>
                      <a:pt x="0"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1" name="Freeform 43"/>
              <p:cNvSpPr/>
              <p:nvPr/>
            </p:nvSpPr>
            <p:spPr bwMode="auto">
              <a:xfrm>
                <a:off x="8302241" y="3938129"/>
                <a:ext cx="295330" cy="87146"/>
              </a:xfrm>
              <a:custGeom>
                <a:avLst/>
                <a:gdLst>
                  <a:gd name="T0" fmla="*/ 89 w 122"/>
                  <a:gd name="T1" fmla="*/ 36 h 36"/>
                  <a:gd name="T2" fmla="*/ 0 w 122"/>
                  <a:gd name="T3" fmla="*/ 33 h 36"/>
                  <a:gd name="T4" fmla="*/ 34 w 122"/>
                  <a:gd name="T5" fmla="*/ 0 h 36"/>
                  <a:gd name="T6" fmla="*/ 122 w 122"/>
                  <a:gd name="T7" fmla="*/ 2 h 36"/>
                  <a:gd name="T8" fmla="*/ 89 w 122"/>
                  <a:gd name="T9" fmla="*/ 36 h 36"/>
                </a:gdLst>
                <a:ahLst/>
                <a:cxnLst>
                  <a:cxn ang="0">
                    <a:pos x="T0" y="T1"/>
                  </a:cxn>
                  <a:cxn ang="0">
                    <a:pos x="T2" y="T3"/>
                  </a:cxn>
                  <a:cxn ang="0">
                    <a:pos x="T4" y="T5"/>
                  </a:cxn>
                  <a:cxn ang="0">
                    <a:pos x="T6" y="T7"/>
                  </a:cxn>
                  <a:cxn ang="0">
                    <a:pos x="T8" y="T9"/>
                  </a:cxn>
                </a:cxnLst>
                <a:rect l="0" t="0" r="r" b="b"/>
                <a:pathLst>
                  <a:path w="122" h="36">
                    <a:moveTo>
                      <a:pt x="89" y="36"/>
                    </a:moveTo>
                    <a:lnTo>
                      <a:pt x="0" y="33"/>
                    </a:lnTo>
                    <a:lnTo>
                      <a:pt x="34" y="0"/>
                    </a:lnTo>
                    <a:lnTo>
                      <a:pt x="122" y="2"/>
                    </a:lnTo>
                    <a:lnTo>
                      <a:pt x="89"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2" name="Freeform 44"/>
              <p:cNvSpPr/>
              <p:nvPr/>
            </p:nvSpPr>
            <p:spPr bwMode="auto">
              <a:xfrm>
                <a:off x="8539473" y="5380886"/>
                <a:ext cx="435733" cy="157349"/>
              </a:xfrm>
              <a:custGeom>
                <a:avLst/>
                <a:gdLst>
                  <a:gd name="T0" fmla="*/ 1 w 75"/>
                  <a:gd name="T1" fmla="*/ 0 h 27"/>
                  <a:gd name="T2" fmla="*/ 75 w 75"/>
                  <a:gd name="T3" fmla="*/ 19 h 27"/>
                  <a:gd name="T4" fmla="*/ 74 w 75"/>
                  <a:gd name="T5" fmla="*/ 27 h 27"/>
                  <a:gd name="T6" fmla="*/ 0 w 75"/>
                  <a:gd name="T7" fmla="*/ 2 h 27"/>
                  <a:gd name="T8" fmla="*/ 1 w 75"/>
                  <a:gd name="T9" fmla="*/ 0 h 27"/>
                </a:gdLst>
                <a:ahLst/>
                <a:cxnLst>
                  <a:cxn ang="0">
                    <a:pos x="T0" y="T1"/>
                  </a:cxn>
                  <a:cxn ang="0">
                    <a:pos x="T2" y="T3"/>
                  </a:cxn>
                  <a:cxn ang="0">
                    <a:pos x="T4" y="T5"/>
                  </a:cxn>
                  <a:cxn ang="0">
                    <a:pos x="T6" y="T7"/>
                  </a:cxn>
                  <a:cxn ang="0">
                    <a:pos x="T8" y="T9"/>
                  </a:cxn>
                </a:cxnLst>
                <a:rect l="0" t="0" r="r" b="b"/>
                <a:pathLst>
                  <a:path w="75" h="27">
                    <a:moveTo>
                      <a:pt x="1" y="0"/>
                    </a:moveTo>
                    <a:cubicBezTo>
                      <a:pt x="24" y="13"/>
                      <a:pt x="49" y="19"/>
                      <a:pt x="75" y="19"/>
                    </a:cubicBezTo>
                    <a:cubicBezTo>
                      <a:pt x="74" y="27"/>
                      <a:pt x="74" y="27"/>
                      <a:pt x="74" y="27"/>
                    </a:cubicBezTo>
                    <a:cubicBezTo>
                      <a:pt x="48" y="25"/>
                      <a:pt x="22" y="16"/>
                      <a:pt x="0" y="2"/>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3" name="Freeform 45"/>
              <p:cNvSpPr/>
              <p:nvPr/>
            </p:nvSpPr>
            <p:spPr bwMode="auto">
              <a:xfrm>
                <a:off x="8389387" y="3664585"/>
                <a:ext cx="58098" cy="215446"/>
              </a:xfrm>
              <a:custGeom>
                <a:avLst/>
                <a:gdLst>
                  <a:gd name="T0" fmla="*/ 0 w 24"/>
                  <a:gd name="T1" fmla="*/ 24 h 89"/>
                  <a:gd name="T2" fmla="*/ 0 w 24"/>
                  <a:gd name="T3" fmla="*/ 89 h 89"/>
                  <a:gd name="T4" fmla="*/ 24 w 24"/>
                  <a:gd name="T5" fmla="*/ 65 h 89"/>
                  <a:gd name="T6" fmla="*/ 24 w 24"/>
                  <a:gd name="T7" fmla="*/ 0 h 89"/>
                  <a:gd name="T8" fmla="*/ 0 w 24"/>
                  <a:gd name="T9" fmla="*/ 24 h 89"/>
                </a:gdLst>
                <a:ahLst/>
                <a:cxnLst>
                  <a:cxn ang="0">
                    <a:pos x="T0" y="T1"/>
                  </a:cxn>
                  <a:cxn ang="0">
                    <a:pos x="T2" y="T3"/>
                  </a:cxn>
                  <a:cxn ang="0">
                    <a:pos x="T4" y="T5"/>
                  </a:cxn>
                  <a:cxn ang="0">
                    <a:pos x="T6" y="T7"/>
                  </a:cxn>
                  <a:cxn ang="0">
                    <a:pos x="T8" y="T9"/>
                  </a:cxn>
                </a:cxnLst>
                <a:rect l="0" t="0" r="r" b="b"/>
                <a:pathLst>
                  <a:path w="24" h="89">
                    <a:moveTo>
                      <a:pt x="0" y="24"/>
                    </a:moveTo>
                    <a:lnTo>
                      <a:pt x="0" y="89"/>
                    </a:lnTo>
                    <a:lnTo>
                      <a:pt x="24" y="65"/>
                    </a:lnTo>
                    <a:lnTo>
                      <a:pt x="24" y="0"/>
                    </a:lnTo>
                    <a:lnTo>
                      <a:pt x="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4" name="Freeform 46"/>
              <p:cNvSpPr/>
              <p:nvPr/>
            </p:nvSpPr>
            <p:spPr bwMode="auto">
              <a:xfrm>
                <a:off x="8413595" y="3846141"/>
                <a:ext cx="213025" cy="58098"/>
              </a:xfrm>
              <a:custGeom>
                <a:avLst/>
                <a:gdLst>
                  <a:gd name="T0" fmla="*/ 64 w 88"/>
                  <a:gd name="T1" fmla="*/ 24 h 24"/>
                  <a:gd name="T2" fmla="*/ 0 w 88"/>
                  <a:gd name="T3" fmla="*/ 21 h 24"/>
                  <a:gd name="T4" fmla="*/ 24 w 88"/>
                  <a:gd name="T5" fmla="*/ 0 h 24"/>
                  <a:gd name="T6" fmla="*/ 88 w 88"/>
                  <a:gd name="T7" fmla="*/ 0 h 24"/>
                  <a:gd name="T8" fmla="*/ 64 w 88"/>
                  <a:gd name="T9" fmla="*/ 24 h 24"/>
                </a:gdLst>
                <a:ahLst/>
                <a:cxnLst>
                  <a:cxn ang="0">
                    <a:pos x="T0" y="T1"/>
                  </a:cxn>
                  <a:cxn ang="0">
                    <a:pos x="T2" y="T3"/>
                  </a:cxn>
                  <a:cxn ang="0">
                    <a:pos x="T4" y="T5"/>
                  </a:cxn>
                  <a:cxn ang="0">
                    <a:pos x="T6" y="T7"/>
                  </a:cxn>
                  <a:cxn ang="0">
                    <a:pos x="T8" y="T9"/>
                  </a:cxn>
                </a:cxnLst>
                <a:rect l="0" t="0" r="r" b="b"/>
                <a:pathLst>
                  <a:path w="88" h="24">
                    <a:moveTo>
                      <a:pt x="64" y="24"/>
                    </a:moveTo>
                    <a:lnTo>
                      <a:pt x="0" y="21"/>
                    </a:lnTo>
                    <a:lnTo>
                      <a:pt x="24" y="0"/>
                    </a:lnTo>
                    <a:lnTo>
                      <a:pt x="88" y="0"/>
                    </a:lnTo>
                    <a:lnTo>
                      <a:pt x="64"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92" name="组合 391"/>
            <p:cNvGrpSpPr/>
            <p:nvPr/>
          </p:nvGrpSpPr>
          <p:grpSpPr>
            <a:xfrm rot="20880000">
              <a:off x="1115042" y="1830822"/>
              <a:ext cx="516008" cy="907704"/>
              <a:chOff x="7910081" y="3664585"/>
              <a:chExt cx="1065125" cy="1873650"/>
            </a:xfrm>
            <a:grpFill/>
          </p:grpSpPr>
          <p:sp>
            <p:nvSpPr>
              <p:cNvPr id="393" name="Freeform 26"/>
              <p:cNvSpPr/>
              <p:nvPr/>
            </p:nvSpPr>
            <p:spPr bwMode="auto">
              <a:xfrm>
                <a:off x="8198150" y="5313106"/>
                <a:ext cx="302593" cy="96829"/>
              </a:xfrm>
              <a:custGeom>
                <a:avLst/>
                <a:gdLst>
                  <a:gd name="T0" fmla="*/ 36 w 125"/>
                  <a:gd name="T1" fmla="*/ 40 h 40"/>
                  <a:gd name="T2" fmla="*/ 125 w 125"/>
                  <a:gd name="T3" fmla="*/ 28 h 40"/>
                  <a:gd name="T4" fmla="*/ 89 w 125"/>
                  <a:gd name="T5" fmla="*/ 0 h 40"/>
                  <a:gd name="T6" fmla="*/ 0 w 125"/>
                  <a:gd name="T7" fmla="*/ 9 h 40"/>
                  <a:gd name="T8" fmla="*/ 36 w 125"/>
                  <a:gd name="T9" fmla="*/ 40 h 40"/>
                </a:gdLst>
                <a:ahLst/>
                <a:cxnLst>
                  <a:cxn ang="0">
                    <a:pos x="T0" y="T1"/>
                  </a:cxn>
                  <a:cxn ang="0">
                    <a:pos x="T2" y="T3"/>
                  </a:cxn>
                  <a:cxn ang="0">
                    <a:pos x="T4" y="T5"/>
                  </a:cxn>
                  <a:cxn ang="0">
                    <a:pos x="T6" y="T7"/>
                  </a:cxn>
                  <a:cxn ang="0">
                    <a:pos x="T8" y="T9"/>
                  </a:cxn>
                </a:cxnLst>
                <a:rect l="0" t="0" r="r" b="b"/>
                <a:pathLst>
                  <a:path w="125" h="40">
                    <a:moveTo>
                      <a:pt x="36" y="40"/>
                    </a:moveTo>
                    <a:lnTo>
                      <a:pt x="125" y="28"/>
                    </a:lnTo>
                    <a:lnTo>
                      <a:pt x="89" y="0"/>
                    </a:lnTo>
                    <a:lnTo>
                      <a:pt x="0" y="9"/>
                    </a:lnTo>
                    <a:lnTo>
                      <a:pt x="36"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4" name="Freeform 27"/>
              <p:cNvSpPr/>
              <p:nvPr/>
            </p:nvSpPr>
            <p:spPr bwMode="auto">
              <a:xfrm>
                <a:off x="8423278" y="5068611"/>
                <a:ext cx="99251" cy="283227"/>
              </a:xfrm>
              <a:custGeom>
                <a:avLst/>
                <a:gdLst>
                  <a:gd name="T0" fmla="*/ 36 w 41"/>
                  <a:gd name="T1" fmla="*/ 29 h 117"/>
                  <a:gd name="T2" fmla="*/ 41 w 41"/>
                  <a:gd name="T3" fmla="*/ 117 h 117"/>
                  <a:gd name="T4" fmla="*/ 5 w 41"/>
                  <a:gd name="T5" fmla="*/ 86 h 117"/>
                  <a:gd name="T6" fmla="*/ 0 w 41"/>
                  <a:gd name="T7" fmla="*/ 0 h 117"/>
                  <a:gd name="T8" fmla="*/ 36 w 41"/>
                  <a:gd name="T9" fmla="*/ 29 h 117"/>
                </a:gdLst>
                <a:ahLst/>
                <a:cxnLst>
                  <a:cxn ang="0">
                    <a:pos x="T0" y="T1"/>
                  </a:cxn>
                  <a:cxn ang="0">
                    <a:pos x="T2" y="T3"/>
                  </a:cxn>
                  <a:cxn ang="0">
                    <a:pos x="T4" y="T5"/>
                  </a:cxn>
                  <a:cxn ang="0">
                    <a:pos x="T6" y="T7"/>
                  </a:cxn>
                  <a:cxn ang="0">
                    <a:pos x="T8" y="T9"/>
                  </a:cxn>
                </a:cxnLst>
                <a:rect l="0" t="0" r="r" b="b"/>
                <a:pathLst>
                  <a:path w="41" h="117">
                    <a:moveTo>
                      <a:pt x="36" y="29"/>
                    </a:moveTo>
                    <a:lnTo>
                      <a:pt x="41" y="117"/>
                    </a:lnTo>
                    <a:lnTo>
                      <a:pt x="5" y="86"/>
                    </a:lnTo>
                    <a:lnTo>
                      <a:pt x="0" y="0"/>
                    </a:lnTo>
                    <a:lnTo>
                      <a:pt x="36"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5" name="Freeform 28"/>
              <p:cNvSpPr/>
              <p:nvPr/>
            </p:nvSpPr>
            <p:spPr bwMode="auto">
              <a:xfrm>
                <a:off x="8060167" y="5150916"/>
                <a:ext cx="283227" cy="108934"/>
              </a:xfrm>
              <a:custGeom>
                <a:avLst/>
                <a:gdLst>
                  <a:gd name="T0" fmla="*/ 31 w 117"/>
                  <a:gd name="T1" fmla="*/ 35 h 45"/>
                  <a:gd name="T2" fmla="*/ 117 w 117"/>
                  <a:gd name="T3" fmla="*/ 45 h 45"/>
                  <a:gd name="T4" fmla="*/ 88 w 117"/>
                  <a:gd name="T5" fmla="*/ 9 h 45"/>
                  <a:gd name="T6" fmla="*/ 0 w 117"/>
                  <a:gd name="T7" fmla="*/ 0 h 45"/>
                  <a:gd name="T8" fmla="*/ 31 w 117"/>
                  <a:gd name="T9" fmla="*/ 35 h 45"/>
                </a:gdLst>
                <a:ahLst/>
                <a:cxnLst>
                  <a:cxn ang="0">
                    <a:pos x="T0" y="T1"/>
                  </a:cxn>
                  <a:cxn ang="0">
                    <a:pos x="T2" y="T3"/>
                  </a:cxn>
                  <a:cxn ang="0">
                    <a:pos x="T4" y="T5"/>
                  </a:cxn>
                  <a:cxn ang="0">
                    <a:pos x="T6" y="T7"/>
                  </a:cxn>
                  <a:cxn ang="0">
                    <a:pos x="T8" y="T9"/>
                  </a:cxn>
                </a:cxnLst>
                <a:rect l="0" t="0" r="r" b="b"/>
                <a:pathLst>
                  <a:path w="117" h="45">
                    <a:moveTo>
                      <a:pt x="31" y="35"/>
                    </a:moveTo>
                    <a:lnTo>
                      <a:pt x="117" y="45"/>
                    </a:lnTo>
                    <a:lnTo>
                      <a:pt x="88" y="9"/>
                    </a:lnTo>
                    <a:lnTo>
                      <a:pt x="0" y="0"/>
                    </a:lnTo>
                    <a:lnTo>
                      <a:pt x="31"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6" name="Freeform 29"/>
              <p:cNvSpPr/>
              <p:nvPr/>
            </p:nvSpPr>
            <p:spPr bwMode="auto">
              <a:xfrm>
                <a:off x="8309504" y="4935471"/>
                <a:ext cx="96830" cy="295330"/>
              </a:xfrm>
              <a:custGeom>
                <a:avLst/>
                <a:gdLst>
                  <a:gd name="T0" fmla="*/ 40 w 40"/>
                  <a:gd name="T1" fmla="*/ 36 h 122"/>
                  <a:gd name="T2" fmla="*/ 28 w 40"/>
                  <a:gd name="T3" fmla="*/ 122 h 122"/>
                  <a:gd name="T4" fmla="*/ 0 w 40"/>
                  <a:gd name="T5" fmla="*/ 86 h 122"/>
                  <a:gd name="T6" fmla="*/ 12 w 40"/>
                  <a:gd name="T7" fmla="*/ 0 h 122"/>
                  <a:gd name="T8" fmla="*/ 40 w 40"/>
                  <a:gd name="T9" fmla="*/ 36 h 122"/>
                </a:gdLst>
                <a:ahLst/>
                <a:cxnLst>
                  <a:cxn ang="0">
                    <a:pos x="T0" y="T1"/>
                  </a:cxn>
                  <a:cxn ang="0">
                    <a:pos x="T2" y="T3"/>
                  </a:cxn>
                  <a:cxn ang="0">
                    <a:pos x="T4" y="T5"/>
                  </a:cxn>
                  <a:cxn ang="0">
                    <a:pos x="T6" y="T7"/>
                  </a:cxn>
                  <a:cxn ang="0">
                    <a:pos x="T8" y="T9"/>
                  </a:cxn>
                </a:cxnLst>
                <a:rect l="0" t="0" r="r" b="b"/>
                <a:pathLst>
                  <a:path w="40" h="122">
                    <a:moveTo>
                      <a:pt x="40" y="36"/>
                    </a:moveTo>
                    <a:lnTo>
                      <a:pt x="28" y="122"/>
                    </a:lnTo>
                    <a:lnTo>
                      <a:pt x="0" y="86"/>
                    </a:lnTo>
                    <a:lnTo>
                      <a:pt x="12" y="0"/>
                    </a:lnTo>
                    <a:lnTo>
                      <a:pt x="4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7" name="Freeform 30"/>
              <p:cNvSpPr/>
              <p:nvPr/>
            </p:nvSpPr>
            <p:spPr bwMode="auto">
              <a:xfrm>
                <a:off x="7968179" y="4940313"/>
                <a:ext cx="246915" cy="162190"/>
              </a:xfrm>
              <a:custGeom>
                <a:avLst/>
                <a:gdLst>
                  <a:gd name="T0" fmla="*/ 19 w 102"/>
                  <a:gd name="T1" fmla="*/ 41 h 67"/>
                  <a:gd name="T2" fmla="*/ 102 w 102"/>
                  <a:gd name="T3" fmla="*/ 67 h 67"/>
                  <a:gd name="T4" fmla="*/ 83 w 102"/>
                  <a:gd name="T5" fmla="*/ 27 h 67"/>
                  <a:gd name="T6" fmla="*/ 0 w 102"/>
                  <a:gd name="T7" fmla="*/ 0 h 67"/>
                  <a:gd name="T8" fmla="*/ 19 w 102"/>
                  <a:gd name="T9" fmla="*/ 41 h 67"/>
                </a:gdLst>
                <a:ahLst/>
                <a:cxnLst>
                  <a:cxn ang="0">
                    <a:pos x="T0" y="T1"/>
                  </a:cxn>
                  <a:cxn ang="0">
                    <a:pos x="T2" y="T3"/>
                  </a:cxn>
                  <a:cxn ang="0">
                    <a:pos x="T4" y="T5"/>
                  </a:cxn>
                  <a:cxn ang="0">
                    <a:pos x="T6" y="T7"/>
                  </a:cxn>
                  <a:cxn ang="0">
                    <a:pos x="T8" y="T9"/>
                  </a:cxn>
                </a:cxnLst>
                <a:rect l="0" t="0" r="r" b="b"/>
                <a:pathLst>
                  <a:path w="102" h="67">
                    <a:moveTo>
                      <a:pt x="19" y="41"/>
                    </a:moveTo>
                    <a:lnTo>
                      <a:pt x="102" y="67"/>
                    </a:lnTo>
                    <a:lnTo>
                      <a:pt x="83" y="27"/>
                    </a:lnTo>
                    <a:lnTo>
                      <a:pt x="0" y="0"/>
                    </a:lnTo>
                    <a:lnTo>
                      <a:pt x="19"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8" name="Freeform 31"/>
              <p:cNvSpPr/>
              <p:nvPr/>
            </p:nvSpPr>
            <p:spPr bwMode="auto">
              <a:xfrm>
                <a:off x="8205411" y="4785386"/>
                <a:ext cx="121037" cy="300171"/>
              </a:xfrm>
              <a:custGeom>
                <a:avLst/>
                <a:gdLst>
                  <a:gd name="T0" fmla="*/ 50 w 50"/>
                  <a:gd name="T1" fmla="*/ 43 h 124"/>
                  <a:gd name="T2" fmla="*/ 21 w 50"/>
                  <a:gd name="T3" fmla="*/ 124 h 124"/>
                  <a:gd name="T4" fmla="*/ 0 w 50"/>
                  <a:gd name="T5" fmla="*/ 81 h 124"/>
                  <a:gd name="T6" fmla="*/ 31 w 50"/>
                  <a:gd name="T7" fmla="*/ 0 h 124"/>
                  <a:gd name="T8" fmla="*/ 50 w 50"/>
                  <a:gd name="T9" fmla="*/ 43 h 124"/>
                </a:gdLst>
                <a:ahLst/>
                <a:cxnLst>
                  <a:cxn ang="0">
                    <a:pos x="T0" y="T1"/>
                  </a:cxn>
                  <a:cxn ang="0">
                    <a:pos x="T2" y="T3"/>
                  </a:cxn>
                  <a:cxn ang="0">
                    <a:pos x="T4" y="T5"/>
                  </a:cxn>
                  <a:cxn ang="0">
                    <a:pos x="T6" y="T7"/>
                  </a:cxn>
                  <a:cxn ang="0">
                    <a:pos x="T8" y="T9"/>
                  </a:cxn>
                </a:cxnLst>
                <a:rect l="0" t="0" r="r" b="b"/>
                <a:pathLst>
                  <a:path w="50" h="124">
                    <a:moveTo>
                      <a:pt x="50" y="43"/>
                    </a:moveTo>
                    <a:lnTo>
                      <a:pt x="21" y="124"/>
                    </a:lnTo>
                    <a:lnTo>
                      <a:pt x="0" y="81"/>
                    </a:lnTo>
                    <a:lnTo>
                      <a:pt x="31" y="0"/>
                    </a:lnTo>
                    <a:lnTo>
                      <a:pt x="5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9" name="Freeform 32"/>
              <p:cNvSpPr/>
              <p:nvPr/>
            </p:nvSpPr>
            <p:spPr bwMode="auto">
              <a:xfrm>
                <a:off x="7914922" y="4715184"/>
                <a:ext cx="215446" cy="215446"/>
              </a:xfrm>
              <a:custGeom>
                <a:avLst/>
                <a:gdLst>
                  <a:gd name="T0" fmla="*/ 12 w 89"/>
                  <a:gd name="T1" fmla="*/ 45 h 89"/>
                  <a:gd name="T2" fmla="*/ 89 w 89"/>
                  <a:gd name="T3" fmla="*/ 89 h 89"/>
                  <a:gd name="T4" fmla="*/ 77 w 89"/>
                  <a:gd name="T5" fmla="*/ 43 h 89"/>
                  <a:gd name="T6" fmla="*/ 0 w 89"/>
                  <a:gd name="T7" fmla="*/ 0 h 89"/>
                  <a:gd name="T8" fmla="*/ 12 w 89"/>
                  <a:gd name="T9" fmla="*/ 45 h 89"/>
                </a:gdLst>
                <a:ahLst/>
                <a:cxnLst>
                  <a:cxn ang="0">
                    <a:pos x="T0" y="T1"/>
                  </a:cxn>
                  <a:cxn ang="0">
                    <a:pos x="T2" y="T3"/>
                  </a:cxn>
                  <a:cxn ang="0">
                    <a:pos x="T4" y="T5"/>
                  </a:cxn>
                  <a:cxn ang="0">
                    <a:pos x="T6" y="T7"/>
                  </a:cxn>
                  <a:cxn ang="0">
                    <a:pos x="T8" y="T9"/>
                  </a:cxn>
                </a:cxnLst>
                <a:rect l="0" t="0" r="r" b="b"/>
                <a:pathLst>
                  <a:path w="89" h="89">
                    <a:moveTo>
                      <a:pt x="12" y="45"/>
                    </a:moveTo>
                    <a:lnTo>
                      <a:pt x="89" y="89"/>
                    </a:lnTo>
                    <a:lnTo>
                      <a:pt x="77" y="43"/>
                    </a:lnTo>
                    <a:lnTo>
                      <a:pt x="0" y="0"/>
                    </a:lnTo>
                    <a:lnTo>
                      <a:pt x="12"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0" name="Freeform 33"/>
              <p:cNvSpPr/>
              <p:nvPr/>
            </p:nvSpPr>
            <p:spPr bwMode="auto">
              <a:xfrm>
                <a:off x="8140052" y="4628037"/>
                <a:ext cx="140403" cy="290488"/>
              </a:xfrm>
              <a:custGeom>
                <a:avLst/>
                <a:gdLst>
                  <a:gd name="T0" fmla="*/ 58 w 58"/>
                  <a:gd name="T1" fmla="*/ 45 h 120"/>
                  <a:gd name="T2" fmla="*/ 12 w 58"/>
                  <a:gd name="T3" fmla="*/ 120 h 120"/>
                  <a:gd name="T4" fmla="*/ 0 w 58"/>
                  <a:gd name="T5" fmla="*/ 74 h 120"/>
                  <a:gd name="T6" fmla="*/ 46 w 58"/>
                  <a:gd name="T7" fmla="*/ 0 h 120"/>
                  <a:gd name="T8" fmla="*/ 58 w 58"/>
                  <a:gd name="T9" fmla="*/ 45 h 120"/>
                </a:gdLst>
                <a:ahLst/>
                <a:cxnLst>
                  <a:cxn ang="0">
                    <a:pos x="T0" y="T1"/>
                  </a:cxn>
                  <a:cxn ang="0">
                    <a:pos x="T2" y="T3"/>
                  </a:cxn>
                  <a:cxn ang="0">
                    <a:pos x="T4" y="T5"/>
                  </a:cxn>
                  <a:cxn ang="0">
                    <a:pos x="T6" y="T7"/>
                  </a:cxn>
                  <a:cxn ang="0">
                    <a:pos x="T8" y="T9"/>
                  </a:cxn>
                </a:cxnLst>
                <a:rect l="0" t="0" r="r" b="b"/>
                <a:pathLst>
                  <a:path w="58" h="120">
                    <a:moveTo>
                      <a:pt x="58" y="45"/>
                    </a:moveTo>
                    <a:lnTo>
                      <a:pt x="12" y="120"/>
                    </a:lnTo>
                    <a:lnTo>
                      <a:pt x="0" y="74"/>
                    </a:lnTo>
                    <a:lnTo>
                      <a:pt x="46" y="0"/>
                    </a:lnTo>
                    <a:lnTo>
                      <a:pt x="58"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1" name="Freeform 34"/>
              <p:cNvSpPr/>
              <p:nvPr/>
            </p:nvSpPr>
            <p:spPr bwMode="auto">
              <a:xfrm>
                <a:off x="7910081" y="4482793"/>
                <a:ext cx="167032" cy="254178"/>
              </a:xfrm>
              <a:custGeom>
                <a:avLst/>
                <a:gdLst>
                  <a:gd name="T0" fmla="*/ 2 w 69"/>
                  <a:gd name="T1" fmla="*/ 48 h 105"/>
                  <a:gd name="T2" fmla="*/ 69 w 69"/>
                  <a:gd name="T3" fmla="*/ 105 h 105"/>
                  <a:gd name="T4" fmla="*/ 67 w 69"/>
                  <a:gd name="T5" fmla="*/ 58 h 105"/>
                  <a:gd name="T6" fmla="*/ 0 w 69"/>
                  <a:gd name="T7" fmla="*/ 0 h 105"/>
                  <a:gd name="T8" fmla="*/ 2 w 69"/>
                  <a:gd name="T9" fmla="*/ 48 h 105"/>
                </a:gdLst>
                <a:ahLst/>
                <a:cxnLst>
                  <a:cxn ang="0">
                    <a:pos x="T0" y="T1"/>
                  </a:cxn>
                  <a:cxn ang="0">
                    <a:pos x="T2" y="T3"/>
                  </a:cxn>
                  <a:cxn ang="0">
                    <a:pos x="T4" y="T5"/>
                  </a:cxn>
                  <a:cxn ang="0">
                    <a:pos x="T6" y="T7"/>
                  </a:cxn>
                  <a:cxn ang="0">
                    <a:pos x="T8" y="T9"/>
                  </a:cxn>
                </a:cxnLst>
                <a:rect l="0" t="0" r="r" b="b"/>
                <a:pathLst>
                  <a:path w="69" h="105">
                    <a:moveTo>
                      <a:pt x="2" y="48"/>
                    </a:moveTo>
                    <a:lnTo>
                      <a:pt x="69" y="105"/>
                    </a:lnTo>
                    <a:lnTo>
                      <a:pt x="67" y="58"/>
                    </a:lnTo>
                    <a:lnTo>
                      <a:pt x="0" y="0"/>
                    </a:lnTo>
                    <a:lnTo>
                      <a:pt x="2"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2" name="Freeform 35"/>
              <p:cNvSpPr/>
              <p:nvPr/>
            </p:nvSpPr>
            <p:spPr bwMode="auto">
              <a:xfrm>
                <a:off x="8111003" y="4465849"/>
                <a:ext cx="152507" cy="266281"/>
              </a:xfrm>
              <a:custGeom>
                <a:avLst/>
                <a:gdLst>
                  <a:gd name="T0" fmla="*/ 63 w 63"/>
                  <a:gd name="T1" fmla="*/ 48 h 110"/>
                  <a:gd name="T2" fmla="*/ 3 w 63"/>
                  <a:gd name="T3" fmla="*/ 110 h 110"/>
                  <a:gd name="T4" fmla="*/ 0 w 63"/>
                  <a:gd name="T5" fmla="*/ 65 h 110"/>
                  <a:gd name="T6" fmla="*/ 63 w 63"/>
                  <a:gd name="T7" fmla="*/ 0 h 110"/>
                  <a:gd name="T8" fmla="*/ 63 w 63"/>
                  <a:gd name="T9" fmla="*/ 48 h 110"/>
                </a:gdLst>
                <a:ahLst/>
                <a:cxnLst>
                  <a:cxn ang="0">
                    <a:pos x="T0" y="T1"/>
                  </a:cxn>
                  <a:cxn ang="0">
                    <a:pos x="T2" y="T3"/>
                  </a:cxn>
                  <a:cxn ang="0">
                    <a:pos x="T4" y="T5"/>
                  </a:cxn>
                  <a:cxn ang="0">
                    <a:pos x="T6" y="T7"/>
                  </a:cxn>
                  <a:cxn ang="0">
                    <a:pos x="T8" y="T9"/>
                  </a:cxn>
                </a:cxnLst>
                <a:rect l="0" t="0" r="r" b="b"/>
                <a:pathLst>
                  <a:path w="63" h="110">
                    <a:moveTo>
                      <a:pt x="63" y="48"/>
                    </a:moveTo>
                    <a:lnTo>
                      <a:pt x="3" y="110"/>
                    </a:lnTo>
                    <a:lnTo>
                      <a:pt x="0" y="65"/>
                    </a:lnTo>
                    <a:lnTo>
                      <a:pt x="63" y="0"/>
                    </a:lnTo>
                    <a:lnTo>
                      <a:pt x="63"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3" name="Freeform 36"/>
              <p:cNvSpPr/>
              <p:nvPr/>
            </p:nvSpPr>
            <p:spPr bwMode="auto">
              <a:xfrm>
                <a:off x="7939130" y="4257666"/>
                <a:ext cx="142824" cy="278385"/>
              </a:xfrm>
              <a:custGeom>
                <a:avLst/>
                <a:gdLst>
                  <a:gd name="T0" fmla="*/ 0 w 59"/>
                  <a:gd name="T1" fmla="*/ 45 h 115"/>
                  <a:gd name="T2" fmla="*/ 52 w 59"/>
                  <a:gd name="T3" fmla="*/ 115 h 115"/>
                  <a:gd name="T4" fmla="*/ 59 w 59"/>
                  <a:gd name="T5" fmla="*/ 69 h 115"/>
                  <a:gd name="T6" fmla="*/ 7 w 59"/>
                  <a:gd name="T7" fmla="*/ 0 h 115"/>
                  <a:gd name="T8" fmla="*/ 0 w 59"/>
                  <a:gd name="T9" fmla="*/ 45 h 115"/>
                </a:gdLst>
                <a:ahLst/>
                <a:cxnLst>
                  <a:cxn ang="0">
                    <a:pos x="T0" y="T1"/>
                  </a:cxn>
                  <a:cxn ang="0">
                    <a:pos x="T2" y="T3"/>
                  </a:cxn>
                  <a:cxn ang="0">
                    <a:pos x="T4" y="T5"/>
                  </a:cxn>
                  <a:cxn ang="0">
                    <a:pos x="T6" y="T7"/>
                  </a:cxn>
                  <a:cxn ang="0">
                    <a:pos x="T8" y="T9"/>
                  </a:cxn>
                </a:cxnLst>
                <a:rect l="0" t="0" r="r" b="b"/>
                <a:pathLst>
                  <a:path w="59" h="115">
                    <a:moveTo>
                      <a:pt x="0" y="45"/>
                    </a:moveTo>
                    <a:lnTo>
                      <a:pt x="52" y="115"/>
                    </a:lnTo>
                    <a:lnTo>
                      <a:pt x="59" y="69"/>
                    </a:lnTo>
                    <a:lnTo>
                      <a:pt x="7" y="0"/>
                    </a:lnTo>
                    <a:lnTo>
                      <a:pt x="0"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4" name="Freeform 37"/>
              <p:cNvSpPr/>
              <p:nvPr/>
            </p:nvSpPr>
            <p:spPr bwMode="auto">
              <a:xfrm>
                <a:off x="8106162" y="4315763"/>
                <a:ext cx="196081" cy="229971"/>
              </a:xfrm>
              <a:custGeom>
                <a:avLst/>
                <a:gdLst>
                  <a:gd name="T0" fmla="*/ 72 w 81"/>
                  <a:gd name="T1" fmla="*/ 45 h 95"/>
                  <a:gd name="T2" fmla="*/ 0 w 81"/>
                  <a:gd name="T3" fmla="*/ 95 h 95"/>
                  <a:gd name="T4" fmla="*/ 7 w 81"/>
                  <a:gd name="T5" fmla="*/ 48 h 95"/>
                  <a:gd name="T6" fmla="*/ 81 w 81"/>
                  <a:gd name="T7" fmla="*/ 0 h 95"/>
                  <a:gd name="T8" fmla="*/ 72 w 81"/>
                  <a:gd name="T9" fmla="*/ 45 h 95"/>
                </a:gdLst>
                <a:ahLst/>
                <a:cxnLst>
                  <a:cxn ang="0">
                    <a:pos x="T0" y="T1"/>
                  </a:cxn>
                  <a:cxn ang="0">
                    <a:pos x="T2" y="T3"/>
                  </a:cxn>
                  <a:cxn ang="0">
                    <a:pos x="T4" y="T5"/>
                  </a:cxn>
                  <a:cxn ang="0">
                    <a:pos x="T6" y="T7"/>
                  </a:cxn>
                  <a:cxn ang="0">
                    <a:pos x="T8" y="T9"/>
                  </a:cxn>
                </a:cxnLst>
                <a:rect l="0" t="0" r="r" b="b"/>
                <a:pathLst>
                  <a:path w="81" h="95">
                    <a:moveTo>
                      <a:pt x="72" y="45"/>
                    </a:moveTo>
                    <a:lnTo>
                      <a:pt x="0" y="95"/>
                    </a:lnTo>
                    <a:lnTo>
                      <a:pt x="7" y="48"/>
                    </a:lnTo>
                    <a:lnTo>
                      <a:pt x="81" y="0"/>
                    </a:lnTo>
                    <a:lnTo>
                      <a:pt x="72"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5" name="Freeform 38"/>
              <p:cNvSpPr/>
              <p:nvPr/>
            </p:nvSpPr>
            <p:spPr bwMode="auto">
              <a:xfrm>
                <a:off x="8006911" y="4042220"/>
                <a:ext cx="128300" cy="295330"/>
              </a:xfrm>
              <a:custGeom>
                <a:avLst/>
                <a:gdLst>
                  <a:gd name="T0" fmla="*/ 0 w 53"/>
                  <a:gd name="T1" fmla="*/ 43 h 122"/>
                  <a:gd name="T2" fmla="*/ 36 w 53"/>
                  <a:gd name="T3" fmla="*/ 122 h 122"/>
                  <a:gd name="T4" fmla="*/ 53 w 53"/>
                  <a:gd name="T5" fmla="*/ 79 h 122"/>
                  <a:gd name="T6" fmla="*/ 17 w 53"/>
                  <a:gd name="T7" fmla="*/ 0 h 122"/>
                  <a:gd name="T8" fmla="*/ 0 w 53"/>
                  <a:gd name="T9" fmla="*/ 43 h 122"/>
                </a:gdLst>
                <a:ahLst/>
                <a:cxnLst>
                  <a:cxn ang="0">
                    <a:pos x="T0" y="T1"/>
                  </a:cxn>
                  <a:cxn ang="0">
                    <a:pos x="T2" y="T3"/>
                  </a:cxn>
                  <a:cxn ang="0">
                    <a:pos x="T4" y="T5"/>
                  </a:cxn>
                  <a:cxn ang="0">
                    <a:pos x="T6" y="T7"/>
                  </a:cxn>
                  <a:cxn ang="0">
                    <a:pos x="T8" y="T9"/>
                  </a:cxn>
                </a:cxnLst>
                <a:rect l="0" t="0" r="r" b="b"/>
                <a:pathLst>
                  <a:path w="53" h="122">
                    <a:moveTo>
                      <a:pt x="0" y="43"/>
                    </a:moveTo>
                    <a:lnTo>
                      <a:pt x="36" y="122"/>
                    </a:lnTo>
                    <a:lnTo>
                      <a:pt x="53" y="79"/>
                    </a:lnTo>
                    <a:lnTo>
                      <a:pt x="17" y="0"/>
                    </a:lnTo>
                    <a:lnTo>
                      <a:pt x="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6" name="Freeform 39"/>
              <p:cNvSpPr/>
              <p:nvPr/>
            </p:nvSpPr>
            <p:spPr bwMode="auto">
              <a:xfrm>
                <a:off x="8135210" y="4170519"/>
                <a:ext cx="237232" cy="183976"/>
              </a:xfrm>
              <a:custGeom>
                <a:avLst/>
                <a:gdLst>
                  <a:gd name="T0" fmla="*/ 81 w 98"/>
                  <a:gd name="T1" fmla="*/ 43 h 76"/>
                  <a:gd name="T2" fmla="*/ 0 w 98"/>
                  <a:gd name="T3" fmla="*/ 76 h 76"/>
                  <a:gd name="T4" fmla="*/ 17 w 98"/>
                  <a:gd name="T5" fmla="*/ 33 h 76"/>
                  <a:gd name="T6" fmla="*/ 98 w 98"/>
                  <a:gd name="T7" fmla="*/ 0 h 76"/>
                  <a:gd name="T8" fmla="*/ 81 w 98"/>
                  <a:gd name="T9" fmla="*/ 43 h 76"/>
                </a:gdLst>
                <a:ahLst/>
                <a:cxnLst>
                  <a:cxn ang="0">
                    <a:pos x="T0" y="T1"/>
                  </a:cxn>
                  <a:cxn ang="0">
                    <a:pos x="T2" y="T3"/>
                  </a:cxn>
                  <a:cxn ang="0">
                    <a:pos x="T4" y="T5"/>
                  </a:cxn>
                  <a:cxn ang="0">
                    <a:pos x="T6" y="T7"/>
                  </a:cxn>
                  <a:cxn ang="0">
                    <a:pos x="T8" y="T9"/>
                  </a:cxn>
                </a:cxnLst>
                <a:rect l="0" t="0" r="r" b="b"/>
                <a:pathLst>
                  <a:path w="98" h="76">
                    <a:moveTo>
                      <a:pt x="81" y="43"/>
                    </a:moveTo>
                    <a:lnTo>
                      <a:pt x="0" y="76"/>
                    </a:lnTo>
                    <a:lnTo>
                      <a:pt x="17" y="33"/>
                    </a:lnTo>
                    <a:lnTo>
                      <a:pt x="98" y="0"/>
                    </a:lnTo>
                    <a:lnTo>
                      <a:pt x="81"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7" name="Freeform 40"/>
              <p:cNvSpPr/>
              <p:nvPr/>
            </p:nvSpPr>
            <p:spPr bwMode="auto">
              <a:xfrm>
                <a:off x="8118265" y="3855824"/>
                <a:ext cx="108934" cy="297751"/>
              </a:xfrm>
              <a:custGeom>
                <a:avLst/>
                <a:gdLst>
                  <a:gd name="T0" fmla="*/ 0 w 45"/>
                  <a:gd name="T1" fmla="*/ 39 h 123"/>
                  <a:gd name="T2" fmla="*/ 19 w 45"/>
                  <a:gd name="T3" fmla="*/ 123 h 123"/>
                  <a:gd name="T4" fmla="*/ 45 w 45"/>
                  <a:gd name="T5" fmla="*/ 84 h 123"/>
                  <a:gd name="T6" fmla="*/ 26 w 45"/>
                  <a:gd name="T7" fmla="*/ 0 h 123"/>
                  <a:gd name="T8" fmla="*/ 0 w 45"/>
                  <a:gd name="T9" fmla="*/ 39 h 123"/>
                </a:gdLst>
                <a:ahLst/>
                <a:cxnLst>
                  <a:cxn ang="0">
                    <a:pos x="T0" y="T1"/>
                  </a:cxn>
                  <a:cxn ang="0">
                    <a:pos x="T2" y="T3"/>
                  </a:cxn>
                  <a:cxn ang="0">
                    <a:pos x="T4" y="T5"/>
                  </a:cxn>
                  <a:cxn ang="0">
                    <a:pos x="T6" y="T7"/>
                  </a:cxn>
                  <a:cxn ang="0">
                    <a:pos x="T8" y="T9"/>
                  </a:cxn>
                </a:cxnLst>
                <a:rect l="0" t="0" r="r" b="b"/>
                <a:pathLst>
                  <a:path w="45" h="123">
                    <a:moveTo>
                      <a:pt x="0" y="39"/>
                    </a:moveTo>
                    <a:lnTo>
                      <a:pt x="19" y="123"/>
                    </a:lnTo>
                    <a:lnTo>
                      <a:pt x="45" y="84"/>
                    </a:lnTo>
                    <a:lnTo>
                      <a:pt x="26" y="0"/>
                    </a:lnTo>
                    <a:lnTo>
                      <a:pt x="0"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8" name="Freeform 41"/>
              <p:cNvSpPr/>
              <p:nvPr/>
            </p:nvSpPr>
            <p:spPr bwMode="auto">
              <a:xfrm>
                <a:off x="8205411" y="4047061"/>
                <a:ext cx="266281" cy="135561"/>
              </a:xfrm>
              <a:custGeom>
                <a:avLst/>
                <a:gdLst>
                  <a:gd name="T0" fmla="*/ 86 w 110"/>
                  <a:gd name="T1" fmla="*/ 39 h 56"/>
                  <a:gd name="T2" fmla="*/ 0 w 110"/>
                  <a:gd name="T3" fmla="*/ 56 h 56"/>
                  <a:gd name="T4" fmla="*/ 24 w 110"/>
                  <a:gd name="T5" fmla="*/ 15 h 56"/>
                  <a:gd name="T6" fmla="*/ 110 w 110"/>
                  <a:gd name="T7" fmla="*/ 0 h 56"/>
                  <a:gd name="T8" fmla="*/ 86 w 110"/>
                  <a:gd name="T9" fmla="*/ 39 h 56"/>
                </a:gdLst>
                <a:ahLst/>
                <a:cxnLst>
                  <a:cxn ang="0">
                    <a:pos x="T0" y="T1"/>
                  </a:cxn>
                  <a:cxn ang="0">
                    <a:pos x="T2" y="T3"/>
                  </a:cxn>
                  <a:cxn ang="0">
                    <a:pos x="T4" y="T5"/>
                  </a:cxn>
                  <a:cxn ang="0">
                    <a:pos x="T6" y="T7"/>
                  </a:cxn>
                  <a:cxn ang="0">
                    <a:pos x="T8" y="T9"/>
                  </a:cxn>
                </a:cxnLst>
                <a:rect l="0" t="0" r="r" b="b"/>
                <a:pathLst>
                  <a:path w="110" h="56">
                    <a:moveTo>
                      <a:pt x="86" y="39"/>
                    </a:moveTo>
                    <a:lnTo>
                      <a:pt x="0" y="56"/>
                    </a:lnTo>
                    <a:lnTo>
                      <a:pt x="24" y="15"/>
                    </a:lnTo>
                    <a:lnTo>
                      <a:pt x="110" y="0"/>
                    </a:lnTo>
                    <a:lnTo>
                      <a:pt x="86"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9" name="Freeform 42"/>
              <p:cNvSpPr/>
              <p:nvPr/>
            </p:nvSpPr>
            <p:spPr bwMode="auto">
              <a:xfrm>
                <a:off x="8273192" y="3700897"/>
                <a:ext cx="82305" cy="290488"/>
              </a:xfrm>
              <a:custGeom>
                <a:avLst/>
                <a:gdLst>
                  <a:gd name="T0" fmla="*/ 0 w 34"/>
                  <a:gd name="T1" fmla="*/ 31 h 120"/>
                  <a:gd name="T2" fmla="*/ 0 w 34"/>
                  <a:gd name="T3" fmla="*/ 120 h 120"/>
                  <a:gd name="T4" fmla="*/ 34 w 34"/>
                  <a:gd name="T5" fmla="*/ 86 h 120"/>
                  <a:gd name="T6" fmla="*/ 31 w 34"/>
                  <a:gd name="T7" fmla="*/ 0 h 120"/>
                  <a:gd name="T8" fmla="*/ 0 w 34"/>
                  <a:gd name="T9" fmla="*/ 31 h 120"/>
                </a:gdLst>
                <a:ahLst/>
                <a:cxnLst>
                  <a:cxn ang="0">
                    <a:pos x="T0" y="T1"/>
                  </a:cxn>
                  <a:cxn ang="0">
                    <a:pos x="T2" y="T3"/>
                  </a:cxn>
                  <a:cxn ang="0">
                    <a:pos x="T4" y="T5"/>
                  </a:cxn>
                  <a:cxn ang="0">
                    <a:pos x="T6" y="T7"/>
                  </a:cxn>
                  <a:cxn ang="0">
                    <a:pos x="T8" y="T9"/>
                  </a:cxn>
                </a:cxnLst>
                <a:rect l="0" t="0" r="r" b="b"/>
                <a:pathLst>
                  <a:path w="34" h="120">
                    <a:moveTo>
                      <a:pt x="0" y="31"/>
                    </a:moveTo>
                    <a:lnTo>
                      <a:pt x="0" y="120"/>
                    </a:lnTo>
                    <a:lnTo>
                      <a:pt x="34" y="86"/>
                    </a:lnTo>
                    <a:lnTo>
                      <a:pt x="31" y="0"/>
                    </a:lnTo>
                    <a:lnTo>
                      <a:pt x="0"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0" name="Freeform 43"/>
              <p:cNvSpPr/>
              <p:nvPr/>
            </p:nvSpPr>
            <p:spPr bwMode="auto">
              <a:xfrm>
                <a:off x="8302241" y="3938129"/>
                <a:ext cx="295330" cy="87146"/>
              </a:xfrm>
              <a:custGeom>
                <a:avLst/>
                <a:gdLst>
                  <a:gd name="T0" fmla="*/ 89 w 122"/>
                  <a:gd name="T1" fmla="*/ 36 h 36"/>
                  <a:gd name="T2" fmla="*/ 0 w 122"/>
                  <a:gd name="T3" fmla="*/ 33 h 36"/>
                  <a:gd name="T4" fmla="*/ 34 w 122"/>
                  <a:gd name="T5" fmla="*/ 0 h 36"/>
                  <a:gd name="T6" fmla="*/ 122 w 122"/>
                  <a:gd name="T7" fmla="*/ 2 h 36"/>
                  <a:gd name="T8" fmla="*/ 89 w 122"/>
                  <a:gd name="T9" fmla="*/ 36 h 36"/>
                </a:gdLst>
                <a:ahLst/>
                <a:cxnLst>
                  <a:cxn ang="0">
                    <a:pos x="T0" y="T1"/>
                  </a:cxn>
                  <a:cxn ang="0">
                    <a:pos x="T2" y="T3"/>
                  </a:cxn>
                  <a:cxn ang="0">
                    <a:pos x="T4" y="T5"/>
                  </a:cxn>
                  <a:cxn ang="0">
                    <a:pos x="T6" y="T7"/>
                  </a:cxn>
                  <a:cxn ang="0">
                    <a:pos x="T8" y="T9"/>
                  </a:cxn>
                </a:cxnLst>
                <a:rect l="0" t="0" r="r" b="b"/>
                <a:pathLst>
                  <a:path w="122" h="36">
                    <a:moveTo>
                      <a:pt x="89" y="36"/>
                    </a:moveTo>
                    <a:lnTo>
                      <a:pt x="0" y="33"/>
                    </a:lnTo>
                    <a:lnTo>
                      <a:pt x="34" y="0"/>
                    </a:lnTo>
                    <a:lnTo>
                      <a:pt x="122" y="2"/>
                    </a:lnTo>
                    <a:lnTo>
                      <a:pt x="89"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1" name="Freeform 44"/>
              <p:cNvSpPr/>
              <p:nvPr/>
            </p:nvSpPr>
            <p:spPr bwMode="auto">
              <a:xfrm>
                <a:off x="8539473" y="5380886"/>
                <a:ext cx="435733" cy="157349"/>
              </a:xfrm>
              <a:custGeom>
                <a:avLst/>
                <a:gdLst>
                  <a:gd name="T0" fmla="*/ 1 w 75"/>
                  <a:gd name="T1" fmla="*/ 0 h 27"/>
                  <a:gd name="T2" fmla="*/ 75 w 75"/>
                  <a:gd name="T3" fmla="*/ 19 h 27"/>
                  <a:gd name="T4" fmla="*/ 74 w 75"/>
                  <a:gd name="T5" fmla="*/ 27 h 27"/>
                  <a:gd name="T6" fmla="*/ 0 w 75"/>
                  <a:gd name="T7" fmla="*/ 2 h 27"/>
                  <a:gd name="T8" fmla="*/ 1 w 75"/>
                  <a:gd name="T9" fmla="*/ 0 h 27"/>
                </a:gdLst>
                <a:ahLst/>
                <a:cxnLst>
                  <a:cxn ang="0">
                    <a:pos x="T0" y="T1"/>
                  </a:cxn>
                  <a:cxn ang="0">
                    <a:pos x="T2" y="T3"/>
                  </a:cxn>
                  <a:cxn ang="0">
                    <a:pos x="T4" y="T5"/>
                  </a:cxn>
                  <a:cxn ang="0">
                    <a:pos x="T6" y="T7"/>
                  </a:cxn>
                  <a:cxn ang="0">
                    <a:pos x="T8" y="T9"/>
                  </a:cxn>
                </a:cxnLst>
                <a:rect l="0" t="0" r="r" b="b"/>
                <a:pathLst>
                  <a:path w="75" h="27">
                    <a:moveTo>
                      <a:pt x="1" y="0"/>
                    </a:moveTo>
                    <a:cubicBezTo>
                      <a:pt x="24" y="13"/>
                      <a:pt x="49" y="19"/>
                      <a:pt x="75" y="19"/>
                    </a:cubicBezTo>
                    <a:cubicBezTo>
                      <a:pt x="74" y="27"/>
                      <a:pt x="74" y="27"/>
                      <a:pt x="74" y="27"/>
                    </a:cubicBezTo>
                    <a:cubicBezTo>
                      <a:pt x="48" y="25"/>
                      <a:pt x="22" y="16"/>
                      <a:pt x="0" y="2"/>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2" name="Freeform 45"/>
              <p:cNvSpPr/>
              <p:nvPr/>
            </p:nvSpPr>
            <p:spPr bwMode="auto">
              <a:xfrm>
                <a:off x="8389387" y="3664585"/>
                <a:ext cx="58098" cy="215446"/>
              </a:xfrm>
              <a:custGeom>
                <a:avLst/>
                <a:gdLst>
                  <a:gd name="T0" fmla="*/ 0 w 24"/>
                  <a:gd name="T1" fmla="*/ 24 h 89"/>
                  <a:gd name="T2" fmla="*/ 0 w 24"/>
                  <a:gd name="T3" fmla="*/ 89 h 89"/>
                  <a:gd name="T4" fmla="*/ 24 w 24"/>
                  <a:gd name="T5" fmla="*/ 65 h 89"/>
                  <a:gd name="T6" fmla="*/ 24 w 24"/>
                  <a:gd name="T7" fmla="*/ 0 h 89"/>
                  <a:gd name="T8" fmla="*/ 0 w 24"/>
                  <a:gd name="T9" fmla="*/ 24 h 89"/>
                </a:gdLst>
                <a:ahLst/>
                <a:cxnLst>
                  <a:cxn ang="0">
                    <a:pos x="T0" y="T1"/>
                  </a:cxn>
                  <a:cxn ang="0">
                    <a:pos x="T2" y="T3"/>
                  </a:cxn>
                  <a:cxn ang="0">
                    <a:pos x="T4" y="T5"/>
                  </a:cxn>
                  <a:cxn ang="0">
                    <a:pos x="T6" y="T7"/>
                  </a:cxn>
                  <a:cxn ang="0">
                    <a:pos x="T8" y="T9"/>
                  </a:cxn>
                </a:cxnLst>
                <a:rect l="0" t="0" r="r" b="b"/>
                <a:pathLst>
                  <a:path w="24" h="89">
                    <a:moveTo>
                      <a:pt x="0" y="24"/>
                    </a:moveTo>
                    <a:lnTo>
                      <a:pt x="0" y="89"/>
                    </a:lnTo>
                    <a:lnTo>
                      <a:pt x="24" y="65"/>
                    </a:lnTo>
                    <a:lnTo>
                      <a:pt x="24" y="0"/>
                    </a:lnTo>
                    <a:lnTo>
                      <a:pt x="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3" name="Freeform 46"/>
              <p:cNvSpPr/>
              <p:nvPr/>
            </p:nvSpPr>
            <p:spPr bwMode="auto">
              <a:xfrm>
                <a:off x="8413595" y="3846141"/>
                <a:ext cx="213025" cy="58098"/>
              </a:xfrm>
              <a:custGeom>
                <a:avLst/>
                <a:gdLst>
                  <a:gd name="T0" fmla="*/ 64 w 88"/>
                  <a:gd name="T1" fmla="*/ 24 h 24"/>
                  <a:gd name="T2" fmla="*/ 0 w 88"/>
                  <a:gd name="T3" fmla="*/ 21 h 24"/>
                  <a:gd name="T4" fmla="*/ 24 w 88"/>
                  <a:gd name="T5" fmla="*/ 0 h 24"/>
                  <a:gd name="T6" fmla="*/ 88 w 88"/>
                  <a:gd name="T7" fmla="*/ 0 h 24"/>
                  <a:gd name="T8" fmla="*/ 64 w 88"/>
                  <a:gd name="T9" fmla="*/ 24 h 24"/>
                </a:gdLst>
                <a:ahLst/>
                <a:cxnLst>
                  <a:cxn ang="0">
                    <a:pos x="T0" y="T1"/>
                  </a:cxn>
                  <a:cxn ang="0">
                    <a:pos x="T2" y="T3"/>
                  </a:cxn>
                  <a:cxn ang="0">
                    <a:pos x="T4" y="T5"/>
                  </a:cxn>
                  <a:cxn ang="0">
                    <a:pos x="T6" y="T7"/>
                  </a:cxn>
                  <a:cxn ang="0">
                    <a:pos x="T8" y="T9"/>
                  </a:cxn>
                </a:cxnLst>
                <a:rect l="0" t="0" r="r" b="b"/>
                <a:pathLst>
                  <a:path w="88" h="24">
                    <a:moveTo>
                      <a:pt x="64" y="24"/>
                    </a:moveTo>
                    <a:lnTo>
                      <a:pt x="0" y="21"/>
                    </a:lnTo>
                    <a:lnTo>
                      <a:pt x="24" y="0"/>
                    </a:lnTo>
                    <a:lnTo>
                      <a:pt x="88" y="0"/>
                    </a:lnTo>
                    <a:lnTo>
                      <a:pt x="64"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2" name="标题 1">
            <a:extLst>
              <a:ext uri="{FF2B5EF4-FFF2-40B4-BE49-F238E27FC236}">
                <a16:creationId xmlns:a16="http://schemas.microsoft.com/office/drawing/2014/main" id="{35FF4B62-60FE-26F3-5408-49B6BB5788F3}"/>
              </a:ext>
            </a:extLst>
          </p:cNvPr>
          <p:cNvSpPr>
            <a:spLocks noGrp="1"/>
          </p:cNvSpPr>
          <p:nvPr>
            <p:ph type="title"/>
          </p:nvPr>
        </p:nvSpPr>
        <p:spPr/>
        <p:txBody>
          <a:bodyPr/>
          <a:lstStyle/>
          <a:p>
            <a:r>
              <a:rPr lang="zh-CN" altLang="en-US" dirty="0"/>
              <a:t>荣誉证书</a:t>
            </a:r>
          </a:p>
        </p:txBody>
      </p:sp>
      <p:pic>
        <p:nvPicPr>
          <p:cNvPr id="229" name="Picture 4">
            <a:extLst>
              <a:ext uri="{FF2B5EF4-FFF2-40B4-BE49-F238E27FC236}">
                <a16:creationId xmlns:a16="http://schemas.microsoft.com/office/drawing/2014/main" id="{48233C48-3451-44DD-920E-F36874B95838}"/>
              </a:ext>
            </a:extLst>
          </p:cNvPr>
          <p:cNvPicPr>
            <a:picLocks noChangeAspect="1" noChangeArrowheads="1"/>
          </p:cNvPicPr>
          <p:nvPr/>
        </p:nvPicPr>
        <p:blipFill rotWithShape="1">
          <a:blip r:embed="rId3">
            <a:grayscl/>
            <a:extLst>
              <a:ext uri="{BEBA8EAE-BF5A-486C-A8C5-ECC9F3942E4B}">
                <a14:imgProps xmlns:a14="http://schemas.microsoft.com/office/drawing/2010/main">
                  <a14:imgLayer r:embed="rId4">
                    <a14:imgEffect>
                      <a14:brightnessContrast bright="48000" contrast="12000"/>
                    </a14:imgEffect>
                  </a14:imgLayer>
                </a14:imgProps>
              </a:ext>
              <a:ext uri="{28A0092B-C50C-407E-A947-70E740481C1C}">
                <a14:useLocalDpi xmlns:a14="http://schemas.microsoft.com/office/drawing/2010/main" val="0"/>
              </a:ext>
            </a:extLst>
          </a:blip>
          <a:srcRect l="19298" t="10341" r="19610" b="13109"/>
          <a:stretch>
            <a:fillRect/>
          </a:stretch>
        </p:blipFill>
        <p:spPr bwMode="auto">
          <a:xfrm>
            <a:off x="7160431" y="1052530"/>
            <a:ext cx="3793126" cy="475294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证书的自由矢量图形">
            <a:extLst>
              <a:ext uri="{FF2B5EF4-FFF2-40B4-BE49-F238E27FC236}">
                <a16:creationId xmlns:a16="http://schemas.microsoft.com/office/drawing/2014/main" id="{127F84EA-F4C5-497A-8F43-17821BBE5BD5}"/>
              </a:ext>
            </a:extLst>
          </p:cNvPr>
          <p:cNvPicPr>
            <a:picLocks noChangeAspect="1" noChangeArrowheads="1"/>
          </p:cNvPicPr>
          <p:nvPr/>
        </p:nvPicPr>
        <p:blipFill>
          <a:blip r:embed="rId5">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473320" y="1349330"/>
            <a:ext cx="3119087" cy="4213269"/>
          </a:xfrm>
          <a:prstGeom prst="rect">
            <a:avLst/>
          </a:prstGeom>
          <a:noFill/>
          <a:extLst>
            <a:ext uri="{909E8E84-426E-40DD-AFC4-6F175D3DCCD1}">
              <a14:hiddenFill xmlns:a14="http://schemas.microsoft.com/office/drawing/2010/main">
                <a:solidFill>
                  <a:srgbClr val="FFFFFF"/>
                </a:solidFill>
              </a14:hiddenFill>
            </a:ext>
          </a:extLst>
        </p:spPr>
      </p:pic>
      <p:grpSp>
        <p:nvGrpSpPr>
          <p:cNvPr id="19" name="组合 18">
            <a:extLst>
              <a:ext uri="{FF2B5EF4-FFF2-40B4-BE49-F238E27FC236}">
                <a16:creationId xmlns:a16="http://schemas.microsoft.com/office/drawing/2014/main" id="{FFC54921-62E8-4A67-B638-350C697886D1}"/>
              </a:ext>
            </a:extLst>
          </p:cNvPr>
          <p:cNvGrpSpPr/>
          <p:nvPr/>
        </p:nvGrpSpPr>
        <p:grpSpPr>
          <a:xfrm rot="206666">
            <a:off x="8818682" y="4271331"/>
            <a:ext cx="1106775" cy="1106775"/>
            <a:chOff x="8817475" y="4272468"/>
            <a:chExt cx="1145788" cy="1145788"/>
          </a:xfrm>
        </p:grpSpPr>
        <p:pic>
          <p:nvPicPr>
            <p:cNvPr id="254" name="图形 253">
              <a:extLst>
                <a:ext uri="{FF2B5EF4-FFF2-40B4-BE49-F238E27FC236}">
                  <a16:creationId xmlns:a16="http://schemas.microsoft.com/office/drawing/2014/main" id="{6FE672A0-6C85-481C-96F0-DC2C1C5BFF1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1338879">
              <a:off x="9098856" y="4654743"/>
              <a:ext cx="619856" cy="554342"/>
            </a:xfrm>
            <a:prstGeom prst="rect">
              <a:avLst/>
            </a:prstGeom>
          </p:spPr>
        </p:pic>
        <p:sp>
          <p:nvSpPr>
            <p:cNvPr id="4" name="椭圆 3">
              <a:extLst>
                <a:ext uri="{FF2B5EF4-FFF2-40B4-BE49-F238E27FC236}">
                  <a16:creationId xmlns:a16="http://schemas.microsoft.com/office/drawing/2014/main" id="{E3608761-65C7-4E68-8A32-A9C3254DACE1}"/>
                </a:ext>
              </a:extLst>
            </p:cNvPr>
            <p:cNvSpPr/>
            <p:nvPr/>
          </p:nvSpPr>
          <p:spPr>
            <a:xfrm>
              <a:off x="8817475" y="4272468"/>
              <a:ext cx="1145788" cy="1145788"/>
            </a:xfrm>
            <a:prstGeom prst="ellipse">
              <a:avLst/>
            </a:prstGeom>
            <a:noFill/>
            <a:ln w="50800">
              <a:solidFill>
                <a:srgbClr val="FF0000">
                  <a:alpha val="8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0F3710F1-5CCC-4DF1-83DC-41DD2205E2CC}"/>
                </a:ext>
              </a:extLst>
            </p:cNvPr>
            <p:cNvSpPr txBox="1"/>
            <p:nvPr/>
          </p:nvSpPr>
          <p:spPr>
            <a:xfrm>
              <a:off x="9127759" y="4625335"/>
              <a:ext cx="536305" cy="485166"/>
            </a:xfrm>
            <a:prstGeom prst="rect">
              <a:avLst/>
            </a:prstGeom>
            <a:noFill/>
          </p:spPr>
          <p:txBody>
            <a:bodyPr wrap="none" rtlCol="0">
              <a:prstTxWarp prst="textCircle">
                <a:avLst>
                  <a:gd name="adj" fmla="val 12168383"/>
                </a:avLst>
              </a:prstTxWarp>
              <a:spAutoFit/>
            </a:bodyPr>
            <a:lstStyle/>
            <a:p>
              <a:r>
                <a:rPr lang="zh-CN" altLang="en-US" sz="8000" b="1" dirty="0">
                  <a:solidFill>
                    <a:srgbClr val="FF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企业制造计划发展中心</a:t>
              </a:r>
              <a:endParaRPr lang="en-US" altLang="zh-CN" sz="8000" b="1" dirty="0">
                <a:solidFill>
                  <a:srgbClr val="FF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a:p>
              <a:endParaRPr lang="zh-CN" altLang="en-US" sz="8000" dirty="0">
                <a:solidFill>
                  <a:srgbClr val="FF0000"/>
                </a:solidFill>
              </a:endParaRPr>
            </a:p>
          </p:txBody>
        </p:sp>
      </p:grpSp>
      <p:sp>
        <p:nvSpPr>
          <p:cNvPr id="240" name="文本框 239">
            <a:extLst>
              <a:ext uri="{FF2B5EF4-FFF2-40B4-BE49-F238E27FC236}">
                <a16:creationId xmlns:a16="http://schemas.microsoft.com/office/drawing/2014/main" id="{8E2123EE-835E-4BB7-A958-BE65D348EFAA}"/>
              </a:ext>
            </a:extLst>
          </p:cNvPr>
          <p:cNvSpPr txBox="1"/>
          <p:nvPr/>
        </p:nvSpPr>
        <p:spPr>
          <a:xfrm>
            <a:off x="7956287" y="4514729"/>
            <a:ext cx="2172002" cy="646331"/>
          </a:xfrm>
          <a:prstGeom prst="rect">
            <a:avLst/>
          </a:prstGeom>
          <a:noFill/>
        </p:spPr>
        <p:txBody>
          <a:bodyPr wrap="square" rtlCol="0">
            <a:spAutoFit/>
          </a:bodyPr>
          <a:lstStyle>
            <a:defPPr>
              <a:defRPr lang="zh-CN"/>
            </a:defPPr>
            <a:lvl1pPr algn="ctr">
              <a:defRPr>
                <a:gradFill>
                  <a:gsLst>
                    <a:gs pos="11000">
                      <a:schemeClr val="accent1"/>
                    </a:gs>
                    <a:gs pos="82000">
                      <a:schemeClr val="accent1">
                        <a:lumMod val="50000"/>
                      </a:schemeClr>
                    </a:gs>
                  </a:gsLst>
                  <a:path path="circle">
                    <a:fillToRect r="100000" b="100000"/>
                  </a:path>
                </a:gradFill>
                <a:latin typeface="+mj-lt"/>
                <a:ea typeface="+mj-ea"/>
              </a:defRPr>
            </a:lvl1pPr>
          </a:lstStyle>
          <a:p>
            <a:r>
              <a:rPr lang="zh-CN" altLang="en-US" sz="1200" b="1" dirty="0">
                <a:solidFill>
                  <a:schemeClr val="tx1"/>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企业制造计划发展中心</a:t>
            </a:r>
            <a:endParaRPr lang="en-US" altLang="zh-CN" sz="1200" b="1" dirty="0">
              <a:solidFill>
                <a:schemeClr val="tx1"/>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a:p>
            <a:endParaRPr lang="en-US" altLang="zh-CN" sz="1200" b="1" dirty="0">
              <a:solidFill>
                <a:schemeClr val="tx1"/>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a:p>
            <a:r>
              <a:rPr lang="zh-CN" altLang="en-US" sz="1200" b="1" dirty="0">
                <a:solidFill>
                  <a:schemeClr val="tx1"/>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二〇二二年三月一日</a:t>
            </a:r>
          </a:p>
        </p:txBody>
      </p:sp>
      <p:sp>
        <p:nvSpPr>
          <p:cNvPr id="238" name="文本框 237">
            <a:extLst>
              <a:ext uri="{FF2B5EF4-FFF2-40B4-BE49-F238E27FC236}">
                <a16:creationId xmlns:a16="http://schemas.microsoft.com/office/drawing/2014/main" id="{F8CE35EA-70B9-47F6-B7F6-C805E53750CF}"/>
              </a:ext>
            </a:extLst>
          </p:cNvPr>
          <p:cNvSpPr txBox="1"/>
          <p:nvPr/>
        </p:nvSpPr>
        <p:spPr>
          <a:xfrm>
            <a:off x="7966288" y="1915838"/>
            <a:ext cx="2172002" cy="646331"/>
          </a:xfrm>
          <a:prstGeom prst="rect">
            <a:avLst/>
          </a:prstGeom>
          <a:noFill/>
        </p:spPr>
        <p:txBody>
          <a:bodyPr wrap="square" rtlCol="0">
            <a:spAutoFit/>
          </a:bodyPr>
          <a:lstStyle>
            <a:defPPr>
              <a:defRPr lang="zh-CN"/>
            </a:defPPr>
            <a:lvl1pPr algn="ctr">
              <a:defRPr>
                <a:gradFill>
                  <a:gsLst>
                    <a:gs pos="11000">
                      <a:schemeClr val="accent1"/>
                    </a:gs>
                    <a:gs pos="82000">
                      <a:schemeClr val="accent1">
                        <a:lumMod val="50000"/>
                      </a:schemeClr>
                    </a:gs>
                  </a:gsLst>
                  <a:path path="circle">
                    <a:fillToRect r="100000" b="100000"/>
                  </a:path>
                </a:gradFill>
                <a:latin typeface="+mj-lt"/>
                <a:ea typeface="+mj-ea"/>
              </a:defRPr>
            </a:lvl1pPr>
          </a:lstStyle>
          <a:p>
            <a:r>
              <a:rPr lang="zh-CN" altLang="en-US" b="1" dirty="0">
                <a:solidFill>
                  <a:schemeClr val="tx1"/>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重点企业级</a:t>
            </a:r>
            <a:endParaRPr lang="en-US" altLang="zh-CN" b="1" dirty="0">
              <a:solidFill>
                <a:schemeClr val="tx1"/>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a:p>
            <a:r>
              <a:rPr lang="zh-CN" altLang="en-US" b="1" dirty="0">
                <a:solidFill>
                  <a:schemeClr val="tx1"/>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制造计划项目证书</a:t>
            </a:r>
          </a:p>
        </p:txBody>
      </p:sp>
      <p:sp>
        <p:nvSpPr>
          <p:cNvPr id="242" name="文本框 241">
            <a:extLst>
              <a:ext uri="{FF2B5EF4-FFF2-40B4-BE49-F238E27FC236}">
                <a16:creationId xmlns:a16="http://schemas.microsoft.com/office/drawing/2014/main" id="{B5E2052E-360D-4EE3-94DF-7FABB5AAD8A4}"/>
              </a:ext>
            </a:extLst>
          </p:cNvPr>
          <p:cNvSpPr txBox="1"/>
          <p:nvPr/>
        </p:nvSpPr>
        <p:spPr>
          <a:xfrm>
            <a:off x="7998768" y="2892172"/>
            <a:ext cx="2031325" cy="1427314"/>
          </a:xfrm>
          <a:prstGeom prst="rect">
            <a:avLst/>
          </a:prstGeom>
          <a:noFill/>
        </p:spPr>
        <p:txBody>
          <a:bodyPr wrap="square">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dirty="0">
                <a:ln>
                  <a:noFill/>
                </a:ln>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rPr>
              <a:t>兹证明：</a:t>
            </a:r>
            <a:endParaRPr kumimoji="0" lang="en-US" altLang="zh-CN" sz="1100" b="0" i="0" u="none" strike="noStrike" kern="1200" cap="none" spc="0" normalizeH="0" baseline="0" noProof="0" dirty="0">
              <a:ln>
                <a:noFill/>
              </a:ln>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rPr>
              <a:t>某某有限责任公司</a:t>
            </a:r>
            <a:endParaRPr kumimoji="0" lang="en-US" altLang="zh-CN" sz="1400" b="0" i="0" u="none" strike="noStrike" kern="1200" cap="none" spc="0" normalizeH="0" baseline="0" noProof="0" dirty="0">
              <a:ln>
                <a:noFill/>
              </a:ln>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400" b="0" i="0" u="none" strike="noStrike" kern="1200" cap="none" spc="0" normalizeH="0" baseline="0" noProof="0" dirty="0">
                <a:ln>
                  <a:noFill/>
                </a:ln>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rPr>
              <a:t>2147-92F</a:t>
            </a:r>
            <a:r>
              <a:rPr kumimoji="0" lang="zh-CN" altLang="en-US" sz="1400" b="0" i="0" u="none" strike="noStrike" kern="1200" cap="none" spc="0" normalizeH="0" baseline="0" noProof="0" dirty="0">
                <a:ln>
                  <a:noFill/>
                </a:ln>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rPr>
              <a:t>制造工艺</a:t>
            </a:r>
            <a:endParaRPr kumimoji="0" lang="en-US" altLang="zh-CN" sz="1400" b="0" i="0" u="none" strike="noStrike" kern="1200" cap="none" spc="0" normalizeH="0" baseline="0" noProof="0" dirty="0">
              <a:ln>
                <a:noFill/>
              </a:ln>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rPr>
              <a:t>为重点企业级项目</a:t>
            </a:r>
            <a:endParaRPr kumimoji="0" lang="en-US" altLang="zh-CN" sz="1400" b="0" i="0" u="none" strike="noStrike" kern="1200" cap="none" spc="0" normalizeH="0" baseline="0" noProof="0" dirty="0">
              <a:ln>
                <a:noFill/>
              </a:ln>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en-US" altLang="zh-CN" sz="1600" b="0" i="0" u="none" strike="noStrike" kern="1200" cap="none" spc="0" normalizeH="0" baseline="0" noProof="0" dirty="0">
              <a:ln>
                <a:noFill/>
              </a:ln>
              <a:effectLst/>
              <a:uLnTx/>
              <a:uFillTx/>
              <a:latin typeface="仿宋" panose="02010609060101010101" pitchFamily="49" charset="-122"/>
              <a:ea typeface="仿宋" panose="02010609060101010101" pitchFamily="49"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F1F8E6CA-6283-9638-9F53-78789BA6762C}"/>
              </a:ext>
            </a:extLst>
          </p:cNvPr>
          <p:cNvGrpSpPr/>
          <p:nvPr/>
        </p:nvGrpSpPr>
        <p:grpSpPr>
          <a:xfrm>
            <a:off x="3869001" y="1381022"/>
            <a:ext cx="4453998" cy="3249188"/>
            <a:chOff x="2370142" y="1476272"/>
            <a:chExt cx="4453998" cy="3249188"/>
          </a:xfrm>
        </p:grpSpPr>
        <p:sp>
          <p:nvSpPr>
            <p:cNvPr id="23" name="文本框 22">
              <a:extLst>
                <a:ext uri="{FF2B5EF4-FFF2-40B4-BE49-F238E27FC236}">
                  <a16:creationId xmlns:a16="http://schemas.microsoft.com/office/drawing/2014/main" id="{38CD7B33-91BF-091D-AAE9-0FA8FF56D132}"/>
                </a:ext>
              </a:extLst>
            </p:cNvPr>
            <p:cNvSpPr txBox="1"/>
            <p:nvPr/>
          </p:nvSpPr>
          <p:spPr>
            <a:xfrm>
              <a:off x="2370142" y="4340593"/>
              <a:ext cx="3959225" cy="377411"/>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汇报人：总经理</a:t>
              </a:r>
            </a:p>
          </p:txBody>
        </p:sp>
        <p:grpSp>
          <p:nvGrpSpPr>
            <p:cNvPr id="25" name="组合 24">
              <a:extLst>
                <a:ext uri="{FF2B5EF4-FFF2-40B4-BE49-F238E27FC236}">
                  <a16:creationId xmlns:a16="http://schemas.microsoft.com/office/drawing/2014/main" id="{D141E526-A272-E01A-4260-2EDDDE504BA1}"/>
                </a:ext>
              </a:extLst>
            </p:cNvPr>
            <p:cNvGrpSpPr/>
            <p:nvPr/>
          </p:nvGrpSpPr>
          <p:grpSpPr>
            <a:xfrm>
              <a:off x="2370142" y="1476272"/>
              <a:ext cx="4453998" cy="3249188"/>
              <a:chOff x="4326903" y="1193466"/>
              <a:chExt cx="4453998" cy="3249188"/>
            </a:xfrm>
          </p:grpSpPr>
          <p:sp>
            <p:nvSpPr>
              <p:cNvPr id="21" name="文本框 20">
                <a:extLst>
                  <a:ext uri="{FF2B5EF4-FFF2-40B4-BE49-F238E27FC236}">
                    <a16:creationId xmlns:a16="http://schemas.microsoft.com/office/drawing/2014/main" id="{B0D7FCE8-EBFB-E137-1E52-05C6D25F600B}"/>
                  </a:ext>
                </a:extLst>
              </p:cNvPr>
              <p:cNvSpPr txBox="1"/>
              <p:nvPr/>
            </p:nvSpPr>
            <p:spPr>
              <a:xfrm>
                <a:off x="4326903" y="1193466"/>
                <a:ext cx="4453998" cy="1744645"/>
              </a:xfrm>
              <a:prstGeom prst="rect">
                <a:avLst/>
              </a:prstGeom>
              <a:noFill/>
            </p:spPr>
            <p:txBody>
              <a:bodyPr wrap="square">
                <a:spAutoFit/>
              </a:bodyPr>
              <a:lstStyle>
                <a:defPPr>
                  <a:defRPr lang="zh-CN"/>
                </a:defPPr>
                <a:lvl1pPr marR="0" lvl="0" indent="0" algn="dist" fontAlgn="auto">
                  <a:lnSpc>
                    <a:spcPct val="150000"/>
                  </a:lnSpc>
                  <a:spcBef>
                    <a:spcPts val="0"/>
                  </a:spcBef>
                  <a:spcAft>
                    <a:spcPts val="0"/>
                  </a:spcAft>
                  <a:buClrTx/>
                  <a:buSzTx/>
                  <a:buFontTx/>
                  <a:buNone/>
                  <a:tabLst/>
                  <a:defRPr sz="8000" b="1">
                    <a:solidFill>
                      <a:schemeClr val="accent4"/>
                    </a:solidFill>
                    <a:effectLst>
                      <a:glow rad="101600">
                        <a:schemeClr val="accent4">
                          <a:alpha val="20000"/>
                        </a:schemeClr>
                      </a:glow>
                    </a:effectLst>
                    <a:latin typeface="+mj-ea"/>
                    <a:ea typeface="+mj-ea"/>
                    <a:cs typeface="+mn-ea"/>
                  </a:defRPr>
                </a:lvl1pPr>
              </a:lstStyle>
              <a:p>
                <a:r>
                  <a:rPr lang="zh-CN" altLang="en-US" dirty="0">
                    <a:solidFill>
                      <a:schemeClr val="bg1"/>
                    </a:solidFill>
                    <a:effectLst/>
                    <a:sym typeface="+mn-lt"/>
                  </a:rPr>
                  <a:t>谢谢观看</a:t>
                </a:r>
                <a:endParaRPr lang="en-US" altLang="zh-CN" dirty="0">
                  <a:solidFill>
                    <a:schemeClr val="bg1"/>
                  </a:solidFill>
                  <a:effectLst/>
                  <a:sym typeface="+mn-lt"/>
                </a:endParaRPr>
              </a:p>
            </p:txBody>
          </p:sp>
          <p:sp>
            <p:nvSpPr>
              <p:cNvPr id="22" name="文本框 21">
                <a:extLst>
                  <a:ext uri="{FF2B5EF4-FFF2-40B4-BE49-F238E27FC236}">
                    <a16:creationId xmlns:a16="http://schemas.microsoft.com/office/drawing/2014/main" id="{D5A137DE-81C0-2930-9902-99864ADAEBAB}"/>
                  </a:ext>
                </a:extLst>
              </p:cNvPr>
              <p:cNvSpPr txBox="1"/>
              <p:nvPr/>
            </p:nvSpPr>
            <p:spPr>
              <a:xfrm>
                <a:off x="4326903" y="2935108"/>
                <a:ext cx="4453997" cy="825419"/>
              </a:xfrm>
              <a:prstGeom prst="rect">
                <a:avLst/>
              </a:prstGeom>
              <a:noFill/>
            </p:spPr>
            <p:txBody>
              <a:bodyPr wrap="square">
                <a:spAutoFit/>
              </a:bodyPr>
              <a:lstStyle/>
              <a:p>
                <a:pPr marL="0" marR="0" lvl="0" indent="0" algn="dist" defTabSz="914400" rtl="0" eaLnBrk="1" fontAlgn="auto" latinLnBrk="0" hangingPunct="1">
                  <a:lnSpc>
                    <a:spcPct val="15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white"/>
                    </a:solidFill>
                    <a:effectLst/>
                    <a:uLnTx/>
                    <a:uFillTx/>
                    <a:latin typeface="+mj-ea"/>
                    <a:ea typeface="+mj-ea"/>
                    <a:cs typeface="+mn-ea"/>
                    <a:sym typeface="+mn-lt"/>
                  </a:rPr>
                  <a:t>商业活动策划方案</a:t>
                </a:r>
              </a:p>
            </p:txBody>
          </p:sp>
          <p:sp>
            <p:nvSpPr>
              <p:cNvPr id="24" name="文本框 23">
                <a:extLst>
                  <a:ext uri="{FF2B5EF4-FFF2-40B4-BE49-F238E27FC236}">
                    <a16:creationId xmlns:a16="http://schemas.microsoft.com/office/drawing/2014/main" id="{AA496427-A753-9E35-9D4F-AB7494E6F226}"/>
                  </a:ext>
                </a:extLst>
              </p:cNvPr>
              <p:cNvSpPr txBox="1"/>
              <p:nvPr/>
            </p:nvSpPr>
            <p:spPr>
              <a:xfrm>
                <a:off x="6553903" y="4062037"/>
                <a:ext cx="2226998" cy="380617"/>
              </a:xfrm>
              <a:prstGeom prst="rect">
                <a:avLst/>
              </a:prstGeom>
              <a:noFill/>
            </p:spPr>
            <p:txBody>
              <a:bodyPr wrap="square">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汇报地点：招商活动中心</a:t>
                </a:r>
              </a:p>
            </p:txBody>
          </p:sp>
        </p:grpSp>
      </p:grpSp>
    </p:spTree>
    <p:extLst>
      <p:ext uri="{BB962C8B-B14F-4D97-AF65-F5344CB8AC3E}">
        <p14:creationId xmlns:p14="http://schemas.microsoft.com/office/powerpoint/2010/main" val="7235735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185" name="组合 184">
            <a:extLst>
              <a:ext uri="{FF2B5EF4-FFF2-40B4-BE49-F238E27FC236}">
                <a16:creationId xmlns:a16="http://schemas.microsoft.com/office/drawing/2014/main" id="{63F4AB1D-2DF0-5AB4-07B0-1251BE423975}"/>
              </a:ext>
            </a:extLst>
          </p:cNvPr>
          <p:cNvGrpSpPr/>
          <p:nvPr/>
        </p:nvGrpSpPr>
        <p:grpSpPr>
          <a:xfrm>
            <a:off x="5695413" y="2123191"/>
            <a:ext cx="138195" cy="138195"/>
            <a:chOff x="5695413" y="2081916"/>
            <a:chExt cx="138195" cy="138195"/>
          </a:xfrm>
        </p:grpSpPr>
        <p:sp>
          <p:nvSpPr>
            <p:cNvPr id="14" name="Teardrop 15">
              <a:extLst>
                <a:ext uri="{FF2B5EF4-FFF2-40B4-BE49-F238E27FC236}">
                  <a16:creationId xmlns:a16="http://schemas.microsoft.com/office/drawing/2014/main" id="{C5F84052-9B62-78EF-37D4-04613D6ABDD3}"/>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5" name="Oval 16">
              <a:extLst>
                <a:ext uri="{FF2B5EF4-FFF2-40B4-BE49-F238E27FC236}">
                  <a16:creationId xmlns:a16="http://schemas.microsoft.com/office/drawing/2014/main" id="{552022D5-0C6C-2F1C-FC04-2D23CCE39BFB}"/>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186" name="组合 185">
            <a:extLst>
              <a:ext uri="{FF2B5EF4-FFF2-40B4-BE49-F238E27FC236}">
                <a16:creationId xmlns:a16="http://schemas.microsoft.com/office/drawing/2014/main" id="{38381E9E-6095-3315-6ECE-4E8254A0B24F}"/>
              </a:ext>
            </a:extLst>
          </p:cNvPr>
          <p:cNvGrpSpPr/>
          <p:nvPr/>
        </p:nvGrpSpPr>
        <p:grpSpPr>
          <a:xfrm>
            <a:off x="5695413" y="2510285"/>
            <a:ext cx="138195" cy="138195"/>
            <a:chOff x="5695413" y="2462660"/>
            <a:chExt cx="138195" cy="138195"/>
          </a:xfrm>
        </p:grpSpPr>
        <p:sp>
          <p:nvSpPr>
            <p:cNvPr id="17" name="Teardrop 15">
              <a:extLst>
                <a:ext uri="{FF2B5EF4-FFF2-40B4-BE49-F238E27FC236}">
                  <a16:creationId xmlns:a16="http://schemas.microsoft.com/office/drawing/2014/main" id="{7F788256-0B4E-CAD5-ED3A-4BE74440A218}"/>
                </a:ext>
              </a:extLst>
            </p:cNvPr>
            <p:cNvSpPr/>
            <p:nvPr/>
          </p:nvSpPr>
          <p:spPr>
            <a:xfrm rot="8100000" flipH="1">
              <a:off x="5695413" y="2462660"/>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8" name="Oval 16">
              <a:extLst>
                <a:ext uri="{FF2B5EF4-FFF2-40B4-BE49-F238E27FC236}">
                  <a16:creationId xmlns:a16="http://schemas.microsoft.com/office/drawing/2014/main" id="{59B91561-BA96-1716-5768-A31A9D163E7D}"/>
                </a:ext>
              </a:extLst>
            </p:cNvPr>
            <p:cNvSpPr/>
            <p:nvPr/>
          </p:nvSpPr>
          <p:spPr>
            <a:xfrm rot="8100000" flipH="1">
              <a:off x="5735284" y="2502531"/>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FFFF"/>
                </a:solidFill>
                <a:effectLst/>
                <a:uLnTx/>
                <a:uFillTx/>
                <a:latin typeface="思源黑体 CN Regular" panose="020B0500000000000000" pitchFamily="34" charset="-122"/>
                <a:ea typeface="思源黑体 CN Regular" panose="020B0500000000000000" pitchFamily="34" charset="-122"/>
                <a:cs typeface="Arial" panose="020B0604020202020204" pitchFamily="34" charset="0"/>
                <a:sym typeface="思源黑体 CN Regular" panose="020B0500000000000000" pitchFamily="34" charset="-122"/>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40000"/>
                </a:lnSpc>
                <a:spcBef>
                  <a:spcPts val="0"/>
                </a:spcBef>
                <a:spcAft>
                  <a:spcPts val="0"/>
                </a:spcAft>
                <a:buClrTx/>
                <a:buSzTx/>
                <a:buFontTx/>
                <a:buNone/>
                <a:tabLst/>
                <a:defRPr/>
              </a:pPr>
              <a:endParaRPr kumimoji="0" lang="zh-CN" altLang="en-US" sz="1400" b="0" i="0" u="none" strike="noStrike" kern="1200" cap="none" spc="300" normalizeH="0" baseline="0" noProof="0" dirty="0">
                <a:ln>
                  <a:noFill/>
                </a:ln>
                <a:solidFill>
                  <a:srgbClr val="ECBD81"/>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gradFill>
                <a:gsLst>
                  <a:gs pos="100000">
                    <a:srgbClr val="EFB282"/>
                  </a:gs>
                  <a:gs pos="0">
                    <a:srgbClr val="FFFED8"/>
                  </a:gs>
                  <a:gs pos="49000">
                    <a:srgbClr val="FDD093"/>
                  </a:gs>
                </a:gsLst>
                <a:lin ang="5400000" scaled="1"/>
              </a:gradFill>
              <a:effectLst/>
              <a:uLnTx/>
              <a:uFillTx/>
              <a:latin typeface="思源黑体 CN Regular" panose="020B0500000000000000" pitchFamily="34" charset="-122"/>
              <a:ea typeface="思源黑体 CN Regular" panose="020B0500000000000000" pitchFamily="34" charset="-122"/>
              <a:cs typeface="阿里巴巴普惠体 B" panose="00020600040101010101" pitchFamily="18" charset="-122"/>
              <a:sym typeface="思源黑体 CN Regular" panose="020B0500000000000000" pitchFamily="34"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506584"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gradFill>
                  <a:gsLst>
                    <a:gs pos="0">
                      <a:prstClr val="white"/>
                    </a:gs>
                    <a:gs pos="100000">
                      <a:srgbClr val="00FFFF"/>
                    </a:gs>
                  </a:gsLst>
                  <a:lin ang="2700000" scaled="1"/>
                </a:gradFill>
                <a:effectLst/>
                <a:uLnTx/>
                <a:uFillTx/>
                <a:latin typeface="思源黑体 CN Bold" panose="020B0800000000000000" pitchFamily="34" charset="-122"/>
                <a:ea typeface="思源黑体 CN Bold" panose="020B0800000000000000" pitchFamily="34" charset="-122"/>
              </a:rPr>
              <a:t>鹿羊羊</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600" normalizeH="0" baseline="0" noProof="0" dirty="0">
                <a:ln>
                  <a:noFill/>
                </a:ln>
                <a:solidFill>
                  <a:srgbClr val="FFFED8">
                    <a:alpha val="22000"/>
                  </a:srgbClr>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rPr>
              <a:t>Lu </a:t>
            </a:r>
            <a:r>
              <a:rPr kumimoji="0" lang="en-US" altLang="zh-CN" sz="1100" b="0" i="0" u="none" strike="noStrike" kern="1200" cap="none" spc="600" normalizeH="0" baseline="0" noProof="0" dirty="0" err="1">
                <a:ln>
                  <a:noFill/>
                </a:ln>
                <a:solidFill>
                  <a:srgbClr val="FFFED8">
                    <a:alpha val="22000"/>
                  </a:srgbClr>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rPr>
              <a:t>yangyang</a:t>
            </a:r>
            <a:endParaRPr kumimoji="0" lang="zh-CN" altLang="en-US" sz="1100" b="0" i="0" u="none" strike="noStrike" kern="1200" cap="none" spc="600" normalizeH="0" baseline="0" noProof="0" dirty="0">
              <a:ln>
                <a:noFill/>
              </a:ln>
              <a:solidFill>
                <a:srgbClr val="FFFED8">
                  <a:alpha val="22000"/>
                </a:srgbClr>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227011"/>
            <a:ext cx="260072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rPr>
              <a:t>艾迪鹅实战班毕业学员</a:t>
            </a: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4" y="1611031"/>
            <a:ext cx="287057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rPr>
              <a:t>艾迪鹅实战班甲方也爱队</a:t>
            </a:r>
          </a:p>
        </p:txBody>
      </p:sp>
      <p:sp>
        <p:nvSpPr>
          <p:cNvPr id="137" name="文本框 136">
            <a:extLst>
              <a:ext uri="{FF2B5EF4-FFF2-40B4-BE49-F238E27FC236}">
                <a16:creationId xmlns:a16="http://schemas.microsoft.com/office/drawing/2014/main" id="{6E473CF8-E2D8-F376-51CD-8AB3807668E7}"/>
              </a:ext>
            </a:extLst>
          </p:cNvPr>
          <p:cNvSpPr txBox="1"/>
          <p:nvPr/>
        </p:nvSpPr>
        <p:spPr>
          <a:xfrm>
            <a:off x="5918615" y="1995051"/>
            <a:ext cx="273596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rPr>
              <a:t>PPT</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rPr>
              <a:t>定制设计师</a:t>
            </a:r>
          </a:p>
        </p:txBody>
      </p:sp>
      <p:sp>
        <p:nvSpPr>
          <p:cNvPr id="138" name="文本框 137">
            <a:extLst>
              <a:ext uri="{FF2B5EF4-FFF2-40B4-BE49-F238E27FC236}">
                <a16:creationId xmlns:a16="http://schemas.microsoft.com/office/drawing/2014/main" id="{DF45E014-75D1-AEF9-6125-F8A3752F427A}"/>
              </a:ext>
            </a:extLst>
          </p:cNvPr>
          <p:cNvSpPr txBox="1"/>
          <p:nvPr/>
        </p:nvSpPr>
        <p:spPr>
          <a:xfrm>
            <a:off x="5918615" y="2379071"/>
            <a:ext cx="287057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rPr>
              <a:t>PPT</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rPr>
              <a:t>分享爱好者</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00FFFF"/>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rPr>
              <a:t>微信：</a:t>
            </a:r>
            <a:r>
              <a:rPr kumimoji="0" lang="en-US" altLang="zh-CN" sz="1400" b="0" i="0" u="none" strike="noStrike" kern="1200" cap="none" spc="100" normalizeH="0" baseline="0" noProof="0" dirty="0">
                <a:ln>
                  <a:noFill/>
                </a:ln>
                <a:solidFill>
                  <a:srgbClr val="00FFFF"/>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rPr>
              <a:t>h1131342696</a:t>
            </a:r>
            <a:endParaRPr kumimoji="0" lang="zh-CN" altLang="en-US" sz="1400" b="0" i="0" u="none" strike="noStrike" kern="1200" cap="none" spc="100" normalizeH="0" baseline="0" noProof="0" dirty="0">
              <a:ln>
                <a:noFill/>
              </a:ln>
              <a:solidFill>
                <a:srgbClr val="00FFFF"/>
              </a:solid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solidFill>
                  <a:prstClr val="white">
                    <a:alpha val="26000"/>
                  </a:prstClr>
                </a:solidFill>
              </a:ln>
              <a:noFill/>
              <a:effectLst/>
              <a:uLnTx/>
              <a:uFillTx/>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pic>
        <p:nvPicPr>
          <p:cNvPr id="3" name="图片 2" descr="图片包含 图示&#10;&#10;描述已自动生成">
            <a:extLst>
              <a:ext uri="{FF2B5EF4-FFF2-40B4-BE49-F238E27FC236}">
                <a16:creationId xmlns:a16="http://schemas.microsoft.com/office/drawing/2014/main" id="{7CB74295-ED20-4BF6-AE69-4780DDC80E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98610" y="703211"/>
            <a:ext cx="1821600" cy="1821600"/>
          </a:xfrm>
          <a:prstGeom prst="rect">
            <a:avLst/>
          </a:prstGeom>
          <a:ln w="38100">
            <a:solidFill>
              <a:srgbClr val="0DFEFB"/>
            </a:solidFill>
          </a:ln>
        </p:spPr>
      </p:pic>
    </p:spTree>
    <p:extLst>
      <p:ext uri="{BB962C8B-B14F-4D97-AF65-F5344CB8AC3E}">
        <p14:creationId xmlns:p14="http://schemas.microsoft.com/office/powerpoint/2010/main" val="40759322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12C12BC0-D8B0-C6BF-DF4B-6F828628B576}"/>
              </a:ext>
            </a:extLst>
          </p:cNvPr>
          <p:cNvSpPr/>
          <p:nvPr/>
        </p:nvSpPr>
        <p:spPr>
          <a:xfrm>
            <a:off x="658813" y="3568382"/>
            <a:ext cx="3900620"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鹿羊羊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5" name="图片 4">
            <a:extLst>
              <a:ext uri="{FF2B5EF4-FFF2-40B4-BE49-F238E27FC236}">
                <a16:creationId xmlns:a16="http://schemas.microsoft.com/office/drawing/2014/main" id="{727398B4-7BAC-130A-6D9B-1613C73DBFC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2995" y="3068880"/>
            <a:ext cx="1572527" cy="360120"/>
          </a:xfrm>
          <a:prstGeom prst="rect">
            <a:avLst/>
          </a:prstGeom>
        </p:spPr>
      </p:pic>
    </p:spTree>
    <p:extLst>
      <p:ext uri="{BB962C8B-B14F-4D97-AF65-F5344CB8AC3E}">
        <p14:creationId xmlns:p14="http://schemas.microsoft.com/office/powerpoint/2010/main" val="6015107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占位符 14">
            <a:extLst>
              <a:ext uri="{FF2B5EF4-FFF2-40B4-BE49-F238E27FC236}">
                <a16:creationId xmlns:a16="http://schemas.microsoft.com/office/drawing/2014/main" id="{A3B46BE7-87A3-BC1F-AEFD-B8CE63234A39}"/>
              </a:ext>
            </a:extLst>
          </p:cNvPr>
          <p:cNvSpPr>
            <a:spLocks noGrp="1"/>
          </p:cNvSpPr>
          <p:nvPr>
            <p:ph type="body" sz="quarter" idx="14"/>
          </p:nvPr>
        </p:nvSpPr>
        <p:spPr>
          <a:xfrm>
            <a:off x="5421428" y="1262752"/>
            <a:ext cx="2836562" cy="830997"/>
          </a:xfrm>
          <a:prstGeom prst="rect">
            <a:avLst/>
          </a:prstGeom>
        </p:spPr>
        <p:txBody>
          <a:bodyPr/>
          <a:lstStyle/>
          <a:p>
            <a:r>
              <a:rPr lang="zh-CN" altLang="en-US" dirty="0"/>
              <a:t>目  录</a:t>
            </a:r>
          </a:p>
        </p:txBody>
      </p:sp>
      <p:grpSp>
        <p:nvGrpSpPr>
          <p:cNvPr id="24" name="组合 23">
            <a:extLst>
              <a:ext uri="{FF2B5EF4-FFF2-40B4-BE49-F238E27FC236}">
                <a16:creationId xmlns:a16="http://schemas.microsoft.com/office/drawing/2014/main" id="{C4A0533E-F8FC-D7EA-79C4-296BED1DD4F7}"/>
              </a:ext>
            </a:extLst>
          </p:cNvPr>
          <p:cNvGrpSpPr/>
          <p:nvPr/>
        </p:nvGrpSpPr>
        <p:grpSpPr>
          <a:xfrm>
            <a:off x="4699943" y="3166201"/>
            <a:ext cx="2173577" cy="738378"/>
            <a:chOff x="3094216" y="1594735"/>
            <a:chExt cx="2173577" cy="738378"/>
          </a:xfrm>
        </p:grpSpPr>
        <p:sp>
          <p:nvSpPr>
            <p:cNvPr id="25" name="文本框 24">
              <a:extLst>
                <a:ext uri="{FF2B5EF4-FFF2-40B4-BE49-F238E27FC236}">
                  <a16:creationId xmlns:a16="http://schemas.microsoft.com/office/drawing/2014/main" id="{EADFB3F9-B988-90D4-2CE0-1ABC79368B82}"/>
                </a:ext>
              </a:extLst>
            </p:cNvPr>
            <p:cNvSpPr txBox="1"/>
            <p:nvPr/>
          </p:nvSpPr>
          <p:spPr>
            <a:xfrm>
              <a:off x="3094216" y="1594735"/>
              <a:ext cx="1442970" cy="461665"/>
            </a:xfrm>
            <a:prstGeom prst="rect">
              <a:avLst/>
            </a:prstGeom>
            <a:noFill/>
          </p:spPr>
          <p:txBody>
            <a:bodyPr wrap="square" rtlCol="0">
              <a:spAutoFit/>
            </a:bodyPr>
            <a:lstStyle/>
            <a:p>
              <a:r>
                <a:rPr lang="zh-CN" altLang="en-US" sz="2400" dirty="0">
                  <a:solidFill>
                    <a:schemeClr val="bg1"/>
                  </a:solidFill>
                  <a:latin typeface="+mj-ea"/>
                  <a:ea typeface="+mj-ea"/>
                </a:rPr>
                <a:t>公司介绍</a:t>
              </a:r>
            </a:p>
          </p:txBody>
        </p:sp>
        <p:sp>
          <p:nvSpPr>
            <p:cNvPr id="26" name="文本框 25">
              <a:extLst>
                <a:ext uri="{FF2B5EF4-FFF2-40B4-BE49-F238E27FC236}">
                  <a16:creationId xmlns:a16="http://schemas.microsoft.com/office/drawing/2014/main" id="{35DF3D11-95F7-B656-27FA-BEAB707D329E}"/>
                </a:ext>
              </a:extLst>
            </p:cNvPr>
            <p:cNvSpPr txBox="1"/>
            <p:nvPr/>
          </p:nvSpPr>
          <p:spPr>
            <a:xfrm>
              <a:off x="3094216" y="2025336"/>
              <a:ext cx="2173577" cy="307777"/>
            </a:xfrm>
            <a:prstGeom prst="rect">
              <a:avLst/>
            </a:prstGeom>
            <a:noFill/>
          </p:spPr>
          <p:txBody>
            <a:bodyPr wrap="square" rtlCol="0">
              <a:spAutoFit/>
            </a:bodyPr>
            <a:lstStyle/>
            <a:p>
              <a:r>
                <a:rPr lang="en-US" altLang="zh-CN" sz="1400" dirty="0">
                  <a:solidFill>
                    <a:schemeClr val="bg1"/>
                  </a:solidFill>
                </a:rPr>
                <a:t>COMPANY PROFILE</a:t>
              </a:r>
              <a:endParaRPr lang="zh-CN" altLang="en-US" sz="1400" dirty="0">
                <a:solidFill>
                  <a:schemeClr val="bg1"/>
                </a:solidFill>
              </a:endParaRPr>
            </a:p>
          </p:txBody>
        </p:sp>
      </p:grpSp>
      <p:grpSp>
        <p:nvGrpSpPr>
          <p:cNvPr id="27" name="组合 26">
            <a:extLst>
              <a:ext uri="{FF2B5EF4-FFF2-40B4-BE49-F238E27FC236}">
                <a16:creationId xmlns:a16="http://schemas.microsoft.com/office/drawing/2014/main" id="{FC262939-ABBD-6989-3A9F-CD29695A7CE2}"/>
              </a:ext>
            </a:extLst>
          </p:cNvPr>
          <p:cNvGrpSpPr/>
          <p:nvPr/>
        </p:nvGrpSpPr>
        <p:grpSpPr>
          <a:xfrm>
            <a:off x="9066244" y="3166201"/>
            <a:ext cx="2799530" cy="738378"/>
            <a:chOff x="8017351" y="1594735"/>
            <a:chExt cx="2799530" cy="738378"/>
          </a:xfrm>
        </p:grpSpPr>
        <p:sp>
          <p:nvSpPr>
            <p:cNvPr id="28" name="文本框 27">
              <a:extLst>
                <a:ext uri="{FF2B5EF4-FFF2-40B4-BE49-F238E27FC236}">
                  <a16:creationId xmlns:a16="http://schemas.microsoft.com/office/drawing/2014/main" id="{1BABED1D-3B90-57B1-222A-6D86ABC0254D}"/>
                </a:ext>
              </a:extLst>
            </p:cNvPr>
            <p:cNvSpPr txBox="1"/>
            <p:nvPr/>
          </p:nvSpPr>
          <p:spPr>
            <a:xfrm>
              <a:off x="8017351" y="1594735"/>
              <a:ext cx="1442970" cy="461665"/>
            </a:xfrm>
            <a:prstGeom prst="rect">
              <a:avLst/>
            </a:prstGeom>
            <a:noFill/>
          </p:spPr>
          <p:txBody>
            <a:bodyPr wrap="square" rtlCol="0">
              <a:spAutoFit/>
            </a:bodyPr>
            <a:lstStyle/>
            <a:p>
              <a:r>
                <a:rPr lang="zh-CN" altLang="en-US" sz="2400" dirty="0">
                  <a:solidFill>
                    <a:schemeClr val="bg1"/>
                  </a:solidFill>
                  <a:latin typeface="+mj-ea"/>
                  <a:ea typeface="+mj-ea"/>
                </a:rPr>
                <a:t>产品介绍</a:t>
              </a:r>
            </a:p>
          </p:txBody>
        </p:sp>
        <p:sp>
          <p:nvSpPr>
            <p:cNvPr id="29" name="文本框 28">
              <a:extLst>
                <a:ext uri="{FF2B5EF4-FFF2-40B4-BE49-F238E27FC236}">
                  <a16:creationId xmlns:a16="http://schemas.microsoft.com/office/drawing/2014/main" id="{D556BB22-A8A0-7C5E-BBA2-B4B2970BC733}"/>
                </a:ext>
              </a:extLst>
            </p:cNvPr>
            <p:cNvSpPr txBox="1"/>
            <p:nvPr/>
          </p:nvSpPr>
          <p:spPr>
            <a:xfrm>
              <a:off x="8017351" y="2025336"/>
              <a:ext cx="2799530" cy="307777"/>
            </a:xfrm>
            <a:prstGeom prst="rect">
              <a:avLst/>
            </a:prstGeom>
            <a:noFill/>
          </p:spPr>
          <p:txBody>
            <a:bodyPr wrap="square" rtlCol="0">
              <a:spAutoFit/>
            </a:bodyPr>
            <a:lstStyle/>
            <a:p>
              <a:r>
                <a:rPr lang="en-US" altLang="zh-CN" sz="1400" dirty="0">
                  <a:solidFill>
                    <a:schemeClr val="bg1"/>
                  </a:solidFill>
                </a:rPr>
                <a:t>PRODUCT DESCRIPTION</a:t>
              </a:r>
              <a:endParaRPr lang="zh-CN" altLang="en-US" sz="1400" dirty="0">
                <a:solidFill>
                  <a:schemeClr val="bg1"/>
                </a:solidFill>
              </a:endParaRPr>
            </a:p>
          </p:txBody>
        </p:sp>
      </p:grpSp>
      <p:grpSp>
        <p:nvGrpSpPr>
          <p:cNvPr id="30" name="组合 29">
            <a:extLst>
              <a:ext uri="{FF2B5EF4-FFF2-40B4-BE49-F238E27FC236}">
                <a16:creationId xmlns:a16="http://schemas.microsoft.com/office/drawing/2014/main" id="{8B05ECD0-9AC7-D0FB-6B7E-6B989D07DAFE}"/>
              </a:ext>
            </a:extLst>
          </p:cNvPr>
          <p:cNvGrpSpPr/>
          <p:nvPr/>
        </p:nvGrpSpPr>
        <p:grpSpPr>
          <a:xfrm>
            <a:off x="4699943" y="4943226"/>
            <a:ext cx="2498018" cy="737072"/>
            <a:chOff x="3094216" y="3552675"/>
            <a:chExt cx="2498018" cy="737072"/>
          </a:xfrm>
        </p:grpSpPr>
        <p:sp>
          <p:nvSpPr>
            <p:cNvPr id="31" name="文本框 30">
              <a:extLst>
                <a:ext uri="{FF2B5EF4-FFF2-40B4-BE49-F238E27FC236}">
                  <a16:creationId xmlns:a16="http://schemas.microsoft.com/office/drawing/2014/main" id="{25E2D62E-10E2-648F-4048-8E9E04417824}"/>
                </a:ext>
              </a:extLst>
            </p:cNvPr>
            <p:cNvSpPr txBox="1"/>
            <p:nvPr/>
          </p:nvSpPr>
          <p:spPr>
            <a:xfrm>
              <a:off x="3094216" y="3552675"/>
              <a:ext cx="1442970" cy="461665"/>
            </a:xfrm>
            <a:prstGeom prst="rect">
              <a:avLst/>
            </a:prstGeom>
            <a:noFill/>
          </p:spPr>
          <p:txBody>
            <a:bodyPr wrap="square" rtlCol="0">
              <a:spAutoFit/>
            </a:bodyPr>
            <a:lstStyle/>
            <a:p>
              <a:r>
                <a:rPr lang="zh-CN" altLang="en-US" sz="2400" dirty="0">
                  <a:solidFill>
                    <a:schemeClr val="bg1"/>
                  </a:solidFill>
                  <a:latin typeface="+mj-ea"/>
                  <a:ea typeface="+mj-ea"/>
                </a:rPr>
                <a:t>企业能力</a:t>
              </a:r>
            </a:p>
          </p:txBody>
        </p:sp>
        <p:sp>
          <p:nvSpPr>
            <p:cNvPr id="32" name="文本框 31">
              <a:extLst>
                <a:ext uri="{FF2B5EF4-FFF2-40B4-BE49-F238E27FC236}">
                  <a16:creationId xmlns:a16="http://schemas.microsoft.com/office/drawing/2014/main" id="{192070BB-5591-6500-AEC1-F1386C6AF937}"/>
                </a:ext>
              </a:extLst>
            </p:cNvPr>
            <p:cNvSpPr txBox="1"/>
            <p:nvPr/>
          </p:nvSpPr>
          <p:spPr>
            <a:xfrm>
              <a:off x="3094216" y="3981970"/>
              <a:ext cx="2498018" cy="307777"/>
            </a:xfrm>
            <a:prstGeom prst="rect">
              <a:avLst/>
            </a:prstGeom>
            <a:noFill/>
          </p:spPr>
          <p:txBody>
            <a:bodyPr wrap="square" rtlCol="0">
              <a:spAutoFit/>
            </a:bodyPr>
            <a:lstStyle/>
            <a:p>
              <a:r>
                <a:rPr lang="en-US" altLang="zh-CN" sz="1400" dirty="0">
                  <a:solidFill>
                    <a:schemeClr val="bg1"/>
                  </a:solidFill>
                </a:rPr>
                <a:t>CORPORATE CAPABILITY</a:t>
              </a:r>
              <a:endParaRPr lang="zh-CN" altLang="en-US" sz="1400" dirty="0">
                <a:solidFill>
                  <a:schemeClr val="bg1"/>
                </a:solidFill>
              </a:endParaRPr>
            </a:p>
          </p:txBody>
        </p:sp>
      </p:grpSp>
      <p:grpSp>
        <p:nvGrpSpPr>
          <p:cNvPr id="33" name="组合 32">
            <a:extLst>
              <a:ext uri="{FF2B5EF4-FFF2-40B4-BE49-F238E27FC236}">
                <a16:creationId xmlns:a16="http://schemas.microsoft.com/office/drawing/2014/main" id="{95FF4CC2-60CF-E94C-5B96-7A03603C6E48}"/>
              </a:ext>
            </a:extLst>
          </p:cNvPr>
          <p:cNvGrpSpPr/>
          <p:nvPr/>
        </p:nvGrpSpPr>
        <p:grpSpPr>
          <a:xfrm>
            <a:off x="9066244" y="4943226"/>
            <a:ext cx="2799530" cy="737072"/>
            <a:chOff x="8017351" y="3552675"/>
            <a:chExt cx="2799530" cy="737072"/>
          </a:xfrm>
        </p:grpSpPr>
        <p:sp>
          <p:nvSpPr>
            <p:cNvPr id="34" name="文本框 33">
              <a:extLst>
                <a:ext uri="{FF2B5EF4-FFF2-40B4-BE49-F238E27FC236}">
                  <a16:creationId xmlns:a16="http://schemas.microsoft.com/office/drawing/2014/main" id="{588BD979-68F6-0685-57B6-A6B84B314B69}"/>
                </a:ext>
              </a:extLst>
            </p:cNvPr>
            <p:cNvSpPr txBox="1"/>
            <p:nvPr/>
          </p:nvSpPr>
          <p:spPr>
            <a:xfrm>
              <a:off x="8017351" y="3552675"/>
              <a:ext cx="1442970" cy="461665"/>
            </a:xfrm>
            <a:prstGeom prst="rect">
              <a:avLst/>
            </a:prstGeom>
            <a:noFill/>
          </p:spPr>
          <p:txBody>
            <a:bodyPr wrap="square" rtlCol="0">
              <a:spAutoFit/>
            </a:bodyPr>
            <a:lstStyle/>
            <a:p>
              <a:r>
                <a:rPr lang="zh-CN" altLang="en-US" sz="2400" dirty="0">
                  <a:solidFill>
                    <a:schemeClr val="bg1"/>
                  </a:solidFill>
                  <a:latin typeface="+mj-ea"/>
                  <a:ea typeface="+mj-ea"/>
                </a:rPr>
                <a:t>企业业绩</a:t>
              </a:r>
            </a:p>
          </p:txBody>
        </p:sp>
        <p:sp>
          <p:nvSpPr>
            <p:cNvPr id="35" name="文本框 34">
              <a:extLst>
                <a:ext uri="{FF2B5EF4-FFF2-40B4-BE49-F238E27FC236}">
                  <a16:creationId xmlns:a16="http://schemas.microsoft.com/office/drawing/2014/main" id="{3D5ED129-350B-018C-F343-4514E267CC1B}"/>
                </a:ext>
              </a:extLst>
            </p:cNvPr>
            <p:cNvSpPr txBox="1"/>
            <p:nvPr/>
          </p:nvSpPr>
          <p:spPr>
            <a:xfrm>
              <a:off x="8017351" y="3981970"/>
              <a:ext cx="2799530" cy="307777"/>
            </a:xfrm>
            <a:prstGeom prst="rect">
              <a:avLst/>
            </a:prstGeom>
            <a:noFill/>
          </p:spPr>
          <p:txBody>
            <a:bodyPr wrap="square" rtlCol="0">
              <a:spAutoFit/>
            </a:bodyPr>
            <a:lstStyle/>
            <a:p>
              <a:r>
                <a:rPr lang="en-US" altLang="zh-CN" sz="1400" dirty="0">
                  <a:solidFill>
                    <a:schemeClr val="bg1"/>
                  </a:solidFill>
                </a:rPr>
                <a:t>BUSINESS PERFORMANCE</a:t>
              </a:r>
              <a:endParaRPr lang="zh-CN" altLang="en-US" sz="1400" dirty="0">
                <a:solidFill>
                  <a:schemeClr val="bg1"/>
                </a:solidFill>
              </a:endParaRPr>
            </a:p>
          </p:txBody>
        </p:sp>
      </p:grpSp>
      <p:grpSp>
        <p:nvGrpSpPr>
          <p:cNvPr id="36" name="组合 35">
            <a:extLst>
              <a:ext uri="{FF2B5EF4-FFF2-40B4-BE49-F238E27FC236}">
                <a16:creationId xmlns:a16="http://schemas.microsoft.com/office/drawing/2014/main" id="{074AF111-2412-45EB-C868-55FBC592326B}"/>
              </a:ext>
            </a:extLst>
          </p:cNvPr>
          <p:cNvGrpSpPr/>
          <p:nvPr/>
        </p:nvGrpSpPr>
        <p:grpSpPr>
          <a:xfrm>
            <a:off x="3372694" y="3031568"/>
            <a:ext cx="1007644" cy="1007644"/>
            <a:chOff x="1799926" y="1315544"/>
            <a:chExt cx="1007644" cy="1007644"/>
          </a:xfrm>
        </p:grpSpPr>
        <p:sp>
          <p:nvSpPr>
            <p:cNvPr id="37" name="椭圆 36">
              <a:extLst>
                <a:ext uri="{FF2B5EF4-FFF2-40B4-BE49-F238E27FC236}">
                  <a16:creationId xmlns:a16="http://schemas.microsoft.com/office/drawing/2014/main" id="{9394A60D-FBA0-AEDF-9AFD-7D624798E70D}"/>
                </a:ext>
              </a:extLst>
            </p:cNvPr>
            <p:cNvSpPr/>
            <p:nvPr/>
          </p:nvSpPr>
          <p:spPr>
            <a:xfrm>
              <a:off x="1845571" y="1361189"/>
              <a:ext cx="916356" cy="916356"/>
            </a:xfrm>
            <a:prstGeom prst="ellipse">
              <a:avLst/>
            </a:prstGeom>
            <a:solidFill>
              <a:schemeClr val="bg1"/>
            </a:solidFill>
            <a:ln w="6350">
              <a:noFill/>
            </a:ln>
            <a:effectLst>
              <a:outerShdw blurRad="215900" dist="177800" dir="5400000" sx="108000" sy="108000" algn="t" rotWithShape="0">
                <a:schemeClr val="accent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8" name="椭圆 37">
              <a:extLst>
                <a:ext uri="{FF2B5EF4-FFF2-40B4-BE49-F238E27FC236}">
                  <a16:creationId xmlns:a16="http://schemas.microsoft.com/office/drawing/2014/main" id="{1D9B7453-C85F-A441-E9EF-1A228BA79559}"/>
                </a:ext>
              </a:extLst>
            </p:cNvPr>
            <p:cNvSpPr/>
            <p:nvPr/>
          </p:nvSpPr>
          <p:spPr>
            <a:xfrm>
              <a:off x="1799926" y="1315544"/>
              <a:ext cx="1007644" cy="1007644"/>
            </a:xfrm>
            <a:prstGeom prst="ellipse">
              <a:avLst/>
            </a:prstGeom>
            <a:gradFill flip="none" rotWithShape="1">
              <a:gsLst>
                <a:gs pos="100000">
                  <a:schemeClr val="accent1"/>
                </a:gs>
                <a:gs pos="0">
                  <a:schemeClr val="accent1">
                    <a:alpha val="70000"/>
                    <a:lumMod val="30000"/>
                    <a:lumOff val="70000"/>
                  </a:schemeClr>
                </a:gs>
              </a:gsLst>
              <a:lin ang="5400000" scaled="1"/>
              <a:tileRect/>
            </a:gradFill>
            <a:ln w="6350">
              <a:gradFill>
                <a:gsLst>
                  <a:gs pos="0">
                    <a:schemeClr val="bg1">
                      <a:alpha val="53000"/>
                    </a:schemeClr>
                  </a:gs>
                  <a:gs pos="100000">
                    <a:schemeClr val="accent1"/>
                  </a:gs>
                </a:gsLst>
                <a:lin ang="5400000" scaled="1"/>
              </a:gradFill>
            </a:ln>
            <a:effectLst>
              <a:outerShdw blurRad="139700" dist="76200" dir="5400000" sx="108000" sy="108000" algn="t" rotWithShape="0">
                <a:schemeClr val="bg1">
                  <a:alpha val="7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39" name="椭圆 38">
              <a:extLst>
                <a:ext uri="{FF2B5EF4-FFF2-40B4-BE49-F238E27FC236}">
                  <a16:creationId xmlns:a16="http://schemas.microsoft.com/office/drawing/2014/main" id="{CA98EFAF-8D03-BC3C-8129-5EBC8951624E}"/>
                </a:ext>
              </a:extLst>
            </p:cNvPr>
            <p:cNvSpPr/>
            <p:nvPr/>
          </p:nvSpPr>
          <p:spPr>
            <a:xfrm>
              <a:off x="1941917" y="1457535"/>
              <a:ext cx="723663" cy="723663"/>
            </a:xfrm>
            <a:prstGeom prst="ellipse">
              <a:avLst/>
            </a:prstGeom>
            <a:gradFill flip="none" rotWithShape="1">
              <a:gsLst>
                <a:gs pos="95000">
                  <a:schemeClr val="accent1"/>
                </a:gs>
                <a:gs pos="19000">
                  <a:schemeClr val="accent1">
                    <a:alpha val="50000"/>
                    <a:lumMod val="50000"/>
                    <a:lumOff val="50000"/>
                  </a:schemeClr>
                </a:gs>
              </a:gsLst>
              <a:lin ang="2700000" scaled="1"/>
              <a:tileRect/>
            </a:gradFill>
            <a:ln w="6350">
              <a:gradFill>
                <a:gsLst>
                  <a:gs pos="0">
                    <a:schemeClr val="bg1">
                      <a:alpha val="0"/>
                    </a:schemeClr>
                  </a:gs>
                  <a:gs pos="100000">
                    <a:schemeClr val="accent1"/>
                  </a:gs>
                </a:gsLst>
                <a:lin ang="5400000" scaled="1"/>
              </a:gradFill>
            </a:ln>
            <a:effectLst>
              <a:outerShdw blurRad="139700" dist="38100" dir="5400000" algn="t" rotWithShape="0">
                <a:schemeClr val="bg1">
                  <a:alpha val="7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2400" dirty="0">
                <a:solidFill>
                  <a:schemeClr val="bg1"/>
                </a:solidFill>
                <a:latin typeface="+mj-lt"/>
              </a:endParaRPr>
            </a:p>
          </p:txBody>
        </p:sp>
        <p:sp>
          <p:nvSpPr>
            <p:cNvPr id="40" name="文本框 39">
              <a:extLst>
                <a:ext uri="{FF2B5EF4-FFF2-40B4-BE49-F238E27FC236}">
                  <a16:creationId xmlns:a16="http://schemas.microsoft.com/office/drawing/2014/main" id="{21814879-8031-019B-E726-ED0DCF66D6FD}"/>
                </a:ext>
              </a:extLst>
            </p:cNvPr>
            <p:cNvSpPr txBox="1"/>
            <p:nvPr/>
          </p:nvSpPr>
          <p:spPr>
            <a:xfrm>
              <a:off x="1993546" y="1613925"/>
              <a:ext cx="620404" cy="461665"/>
            </a:xfrm>
            <a:prstGeom prst="rect">
              <a:avLst/>
            </a:prstGeom>
            <a:noFill/>
          </p:spPr>
          <p:txBody>
            <a:bodyPr wrap="square" rtlCol="0">
              <a:spAutoFit/>
            </a:bodyPr>
            <a:lstStyle/>
            <a:p>
              <a:pPr algn="ctr"/>
              <a:r>
                <a:rPr lang="en-US" altLang="zh-CN" sz="2400" dirty="0">
                  <a:solidFill>
                    <a:schemeClr val="bg1"/>
                  </a:solidFill>
                  <a:latin typeface="+mj-lt"/>
                </a:rPr>
                <a:t>01</a:t>
              </a:r>
              <a:endParaRPr lang="zh-CN" altLang="en-US" sz="2400" dirty="0">
                <a:solidFill>
                  <a:schemeClr val="bg1"/>
                </a:solidFill>
                <a:latin typeface="+mj-lt"/>
              </a:endParaRPr>
            </a:p>
          </p:txBody>
        </p:sp>
      </p:grpSp>
      <p:grpSp>
        <p:nvGrpSpPr>
          <p:cNvPr id="41" name="组合 40">
            <a:extLst>
              <a:ext uri="{FF2B5EF4-FFF2-40B4-BE49-F238E27FC236}">
                <a16:creationId xmlns:a16="http://schemas.microsoft.com/office/drawing/2014/main" id="{7CE77716-0152-1B21-C99A-CE60AC2A2999}"/>
              </a:ext>
            </a:extLst>
          </p:cNvPr>
          <p:cNvGrpSpPr/>
          <p:nvPr/>
        </p:nvGrpSpPr>
        <p:grpSpPr>
          <a:xfrm>
            <a:off x="7687710" y="3031568"/>
            <a:ext cx="1007644" cy="1007644"/>
            <a:chOff x="1799926" y="1315544"/>
            <a:chExt cx="1007644" cy="1007644"/>
          </a:xfrm>
        </p:grpSpPr>
        <p:sp>
          <p:nvSpPr>
            <p:cNvPr id="42" name="椭圆 41">
              <a:extLst>
                <a:ext uri="{FF2B5EF4-FFF2-40B4-BE49-F238E27FC236}">
                  <a16:creationId xmlns:a16="http://schemas.microsoft.com/office/drawing/2014/main" id="{967A10BD-FC51-643E-EABE-8BE71A1F33F2}"/>
                </a:ext>
              </a:extLst>
            </p:cNvPr>
            <p:cNvSpPr/>
            <p:nvPr/>
          </p:nvSpPr>
          <p:spPr>
            <a:xfrm>
              <a:off x="1845571" y="1361189"/>
              <a:ext cx="916356" cy="916356"/>
            </a:xfrm>
            <a:prstGeom prst="ellipse">
              <a:avLst/>
            </a:prstGeom>
            <a:solidFill>
              <a:schemeClr val="bg1"/>
            </a:solidFill>
            <a:ln w="6350">
              <a:noFill/>
            </a:ln>
            <a:effectLst>
              <a:outerShdw blurRad="215900" dist="177800" dir="5400000" sx="108000" sy="108000" algn="t" rotWithShape="0">
                <a:schemeClr val="accent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3" name="椭圆 42">
              <a:extLst>
                <a:ext uri="{FF2B5EF4-FFF2-40B4-BE49-F238E27FC236}">
                  <a16:creationId xmlns:a16="http://schemas.microsoft.com/office/drawing/2014/main" id="{E229D16E-413D-6DFC-AB1E-CA18ECC4A309}"/>
                </a:ext>
              </a:extLst>
            </p:cNvPr>
            <p:cNvSpPr/>
            <p:nvPr/>
          </p:nvSpPr>
          <p:spPr>
            <a:xfrm>
              <a:off x="1799926" y="1315544"/>
              <a:ext cx="1007644" cy="1007644"/>
            </a:xfrm>
            <a:prstGeom prst="ellipse">
              <a:avLst/>
            </a:prstGeom>
            <a:gradFill flip="none" rotWithShape="1">
              <a:gsLst>
                <a:gs pos="100000">
                  <a:schemeClr val="accent1"/>
                </a:gs>
                <a:gs pos="0">
                  <a:schemeClr val="accent1">
                    <a:alpha val="70000"/>
                    <a:lumMod val="30000"/>
                    <a:lumOff val="70000"/>
                  </a:schemeClr>
                </a:gs>
              </a:gsLst>
              <a:lin ang="5400000" scaled="1"/>
              <a:tileRect/>
            </a:gradFill>
            <a:ln w="6350">
              <a:gradFill>
                <a:gsLst>
                  <a:gs pos="0">
                    <a:schemeClr val="bg1">
                      <a:alpha val="53000"/>
                    </a:schemeClr>
                  </a:gs>
                  <a:gs pos="100000">
                    <a:schemeClr val="accent1"/>
                  </a:gs>
                </a:gsLst>
                <a:lin ang="5400000" scaled="1"/>
              </a:gradFill>
            </a:ln>
            <a:effectLst>
              <a:outerShdw blurRad="139700" dist="76200" dir="5400000" sx="108000" sy="108000" algn="t" rotWithShape="0">
                <a:schemeClr val="bg1">
                  <a:alpha val="7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44" name="椭圆 43">
              <a:extLst>
                <a:ext uri="{FF2B5EF4-FFF2-40B4-BE49-F238E27FC236}">
                  <a16:creationId xmlns:a16="http://schemas.microsoft.com/office/drawing/2014/main" id="{7BDA7FFA-C03B-920D-966D-7E90C59C9AF5}"/>
                </a:ext>
              </a:extLst>
            </p:cNvPr>
            <p:cNvSpPr/>
            <p:nvPr/>
          </p:nvSpPr>
          <p:spPr>
            <a:xfrm>
              <a:off x="1941917" y="1457535"/>
              <a:ext cx="723663" cy="723663"/>
            </a:xfrm>
            <a:prstGeom prst="ellipse">
              <a:avLst/>
            </a:prstGeom>
            <a:gradFill flip="none" rotWithShape="1">
              <a:gsLst>
                <a:gs pos="95000">
                  <a:schemeClr val="accent1"/>
                </a:gs>
                <a:gs pos="19000">
                  <a:schemeClr val="accent1">
                    <a:alpha val="50000"/>
                    <a:lumMod val="50000"/>
                    <a:lumOff val="50000"/>
                  </a:schemeClr>
                </a:gs>
              </a:gsLst>
              <a:lin ang="2700000" scaled="1"/>
              <a:tileRect/>
            </a:gradFill>
            <a:ln w="6350">
              <a:gradFill>
                <a:gsLst>
                  <a:gs pos="0">
                    <a:schemeClr val="bg1">
                      <a:alpha val="0"/>
                    </a:schemeClr>
                  </a:gs>
                  <a:gs pos="100000">
                    <a:schemeClr val="accent1"/>
                  </a:gs>
                </a:gsLst>
                <a:lin ang="5400000" scaled="1"/>
              </a:gradFill>
            </a:ln>
            <a:effectLst>
              <a:outerShdw blurRad="139700" dist="38100" dir="5400000" algn="t" rotWithShape="0">
                <a:schemeClr val="bg1">
                  <a:alpha val="7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2400" dirty="0">
                <a:solidFill>
                  <a:schemeClr val="bg1"/>
                </a:solidFill>
                <a:latin typeface="+mj-lt"/>
              </a:endParaRPr>
            </a:p>
          </p:txBody>
        </p:sp>
        <p:sp>
          <p:nvSpPr>
            <p:cNvPr id="45" name="文本框 44">
              <a:extLst>
                <a:ext uri="{FF2B5EF4-FFF2-40B4-BE49-F238E27FC236}">
                  <a16:creationId xmlns:a16="http://schemas.microsoft.com/office/drawing/2014/main" id="{7892336A-3D04-FC6C-5763-33CA2E5CBBDF}"/>
                </a:ext>
              </a:extLst>
            </p:cNvPr>
            <p:cNvSpPr txBox="1"/>
            <p:nvPr/>
          </p:nvSpPr>
          <p:spPr>
            <a:xfrm>
              <a:off x="1993546" y="1613925"/>
              <a:ext cx="620404" cy="461665"/>
            </a:xfrm>
            <a:prstGeom prst="rect">
              <a:avLst/>
            </a:prstGeom>
            <a:noFill/>
          </p:spPr>
          <p:txBody>
            <a:bodyPr wrap="square" rtlCol="0">
              <a:spAutoFit/>
            </a:bodyPr>
            <a:lstStyle/>
            <a:p>
              <a:pPr algn="ctr"/>
              <a:r>
                <a:rPr lang="en-US" altLang="zh-CN" sz="2400" dirty="0">
                  <a:solidFill>
                    <a:schemeClr val="bg1"/>
                  </a:solidFill>
                  <a:latin typeface="+mj-lt"/>
                </a:rPr>
                <a:t>02</a:t>
              </a:r>
              <a:endParaRPr lang="zh-CN" altLang="en-US" sz="2400" dirty="0">
                <a:solidFill>
                  <a:schemeClr val="bg1"/>
                </a:solidFill>
                <a:latin typeface="+mj-lt"/>
              </a:endParaRPr>
            </a:p>
          </p:txBody>
        </p:sp>
      </p:grpSp>
      <p:grpSp>
        <p:nvGrpSpPr>
          <p:cNvPr id="46" name="组合 45">
            <a:extLst>
              <a:ext uri="{FF2B5EF4-FFF2-40B4-BE49-F238E27FC236}">
                <a16:creationId xmlns:a16="http://schemas.microsoft.com/office/drawing/2014/main" id="{84AF2E1D-9B93-6480-830D-DE0678DEA597}"/>
              </a:ext>
            </a:extLst>
          </p:cNvPr>
          <p:cNvGrpSpPr/>
          <p:nvPr/>
        </p:nvGrpSpPr>
        <p:grpSpPr>
          <a:xfrm>
            <a:off x="7687710" y="4807940"/>
            <a:ext cx="1007644" cy="1007644"/>
            <a:chOff x="1799926" y="1315544"/>
            <a:chExt cx="1007644" cy="1007644"/>
          </a:xfrm>
        </p:grpSpPr>
        <p:sp>
          <p:nvSpPr>
            <p:cNvPr id="47" name="椭圆 46">
              <a:extLst>
                <a:ext uri="{FF2B5EF4-FFF2-40B4-BE49-F238E27FC236}">
                  <a16:creationId xmlns:a16="http://schemas.microsoft.com/office/drawing/2014/main" id="{C906FE3A-7BF1-BDAC-C433-163E6A6FB31F}"/>
                </a:ext>
              </a:extLst>
            </p:cNvPr>
            <p:cNvSpPr/>
            <p:nvPr/>
          </p:nvSpPr>
          <p:spPr>
            <a:xfrm>
              <a:off x="1845571" y="1361189"/>
              <a:ext cx="916356" cy="916356"/>
            </a:xfrm>
            <a:prstGeom prst="ellipse">
              <a:avLst/>
            </a:prstGeom>
            <a:solidFill>
              <a:schemeClr val="bg1"/>
            </a:solidFill>
            <a:ln w="6350">
              <a:noFill/>
            </a:ln>
            <a:effectLst>
              <a:outerShdw blurRad="215900" dist="177800" dir="5400000" sx="108000" sy="108000" algn="t" rotWithShape="0">
                <a:schemeClr val="accent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8" name="椭圆 47">
              <a:extLst>
                <a:ext uri="{FF2B5EF4-FFF2-40B4-BE49-F238E27FC236}">
                  <a16:creationId xmlns:a16="http://schemas.microsoft.com/office/drawing/2014/main" id="{7B2E607B-00F8-F4FC-FA0D-F85981049A73}"/>
                </a:ext>
              </a:extLst>
            </p:cNvPr>
            <p:cNvSpPr/>
            <p:nvPr/>
          </p:nvSpPr>
          <p:spPr>
            <a:xfrm>
              <a:off x="1799926" y="1315544"/>
              <a:ext cx="1007644" cy="1007644"/>
            </a:xfrm>
            <a:prstGeom prst="ellipse">
              <a:avLst/>
            </a:prstGeom>
            <a:gradFill flip="none" rotWithShape="1">
              <a:gsLst>
                <a:gs pos="100000">
                  <a:schemeClr val="accent1"/>
                </a:gs>
                <a:gs pos="0">
                  <a:schemeClr val="accent1">
                    <a:alpha val="70000"/>
                    <a:lumMod val="30000"/>
                    <a:lumOff val="70000"/>
                  </a:schemeClr>
                </a:gs>
              </a:gsLst>
              <a:lin ang="5400000" scaled="1"/>
              <a:tileRect/>
            </a:gradFill>
            <a:ln w="6350">
              <a:gradFill>
                <a:gsLst>
                  <a:gs pos="0">
                    <a:schemeClr val="bg1">
                      <a:alpha val="53000"/>
                    </a:schemeClr>
                  </a:gs>
                  <a:gs pos="100000">
                    <a:schemeClr val="accent1"/>
                  </a:gs>
                </a:gsLst>
                <a:lin ang="5400000" scaled="1"/>
              </a:gradFill>
            </a:ln>
            <a:effectLst>
              <a:outerShdw blurRad="139700" dist="76200" dir="5400000" sx="108000" sy="108000" algn="t" rotWithShape="0">
                <a:schemeClr val="bg1">
                  <a:alpha val="7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49" name="椭圆 48">
              <a:extLst>
                <a:ext uri="{FF2B5EF4-FFF2-40B4-BE49-F238E27FC236}">
                  <a16:creationId xmlns:a16="http://schemas.microsoft.com/office/drawing/2014/main" id="{4C351025-D272-2EC7-9D20-C96194A23370}"/>
                </a:ext>
              </a:extLst>
            </p:cNvPr>
            <p:cNvSpPr/>
            <p:nvPr/>
          </p:nvSpPr>
          <p:spPr>
            <a:xfrm>
              <a:off x="1941917" y="1457535"/>
              <a:ext cx="723663" cy="723663"/>
            </a:xfrm>
            <a:prstGeom prst="ellipse">
              <a:avLst/>
            </a:prstGeom>
            <a:gradFill flip="none" rotWithShape="1">
              <a:gsLst>
                <a:gs pos="95000">
                  <a:schemeClr val="accent1"/>
                </a:gs>
                <a:gs pos="19000">
                  <a:schemeClr val="accent1">
                    <a:alpha val="50000"/>
                    <a:lumMod val="50000"/>
                    <a:lumOff val="50000"/>
                  </a:schemeClr>
                </a:gs>
              </a:gsLst>
              <a:lin ang="2700000" scaled="1"/>
              <a:tileRect/>
            </a:gradFill>
            <a:ln w="6350">
              <a:gradFill>
                <a:gsLst>
                  <a:gs pos="0">
                    <a:schemeClr val="bg1">
                      <a:alpha val="0"/>
                    </a:schemeClr>
                  </a:gs>
                  <a:gs pos="100000">
                    <a:schemeClr val="accent1"/>
                  </a:gs>
                </a:gsLst>
                <a:lin ang="5400000" scaled="1"/>
              </a:gradFill>
            </a:ln>
            <a:effectLst>
              <a:outerShdw blurRad="139700" dist="38100" dir="5400000" algn="t" rotWithShape="0">
                <a:schemeClr val="bg1">
                  <a:alpha val="7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2400" dirty="0">
                <a:solidFill>
                  <a:schemeClr val="bg1"/>
                </a:solidFill>
                <a:latin typeface="+mj-lt"/>
              </a:endParaRPr>
            </a:p>
          </p:txBody>
        </p:sp>
        <p:sp>
          <p:nvSpPr>
            <p:cNvPr id="50" name="文本框 49">
              <a:extLst>
                <a:ext uri="{FF2B5EF4-FFF2-40B4-BE49-F238E27FC236}">
                  <a16:creationId xmlns:a16="http://schemas.microsoft.com/office/drawing/2014/main" id="{5A6BD6B6-9164-175D-D2B9-C16E95A39274}"/>
                </a:ext>
              </a:extLst>
            </p:cNvPr>
            <p:cNvSpPr txBox="1"/>
            <p:nvPr/>
          </p:nvSpPr>
          <p:spPr>
            <a:xfrm>
              <a:off x="1993546" y="1613925"/>
              <a:ext cx="620404" cy="461665"/>
            </a:xfrm>
            <a:prstGeom prst="rect">
              <a:avLst/>
            </a:prstGeom>
            <a:noFill/>
          </p:spPr>
          <p:txBody>
            <a:bodyPr wrap="square" rtlCol="0">
              <a:spAutoFit/>
            </a:bodyPr>
            <a:lstStyle/>
            <a:p>
              <a:pPr algn="ctr"/>
              <a:r>
                <a:rPr lang="en-US" altLang="zh-CN" sz="2400" dirty="0">
                  <a:solidFill>
                    <a:schemeClr val="bg1"/>
                  </a:solidFill>
                  <a:latin typeface="+mj-lt"/>
                </a:rPr>
                <a:t>04</a:t>
              </a:r>
              <a:endParaRPr lang="zh-CN" altLang="en-US" sz="2400" dirty="0">
                <a:solidFill>
                  <a:schemeClr val="bg1"/>
                </a:solidFill>
                <a:latin typeface="+mj-lt"/>
              </a:endParaRPr>
            </a:p>
          </p:txBody>
        </p:sp>
      </p:grpSp>
      <p:grpSp>
        <p:nvGrpSpPr>
          <p:cNvPr id="51" name="组合 50">
            <a:extLst>
              <a:ext uri="{FF2B5EF4-FFF2-40B4-BE49-F238E27FC236}">
                <a16:creationId xmlns:a16="http://schemas.microsoft.com/office/drawing/2014/main" id="{6EC406F0-8614-707B-0E01-062CC05134B2}"/>
              </a:ext>
            </a:extLst>
          </p:cNvPr>
          <p:cNvGrpSpPr/>
          <p:nvPr/>
        </p:nvGrpSpPr>
        <p:grpSpPr>
          <a:xfrm>
            <a:off x="3372694" y="4807940"/>
            <a:ext cx="1007644" cy="1007644"/>
            <a:chOff x="1799926" y="1315544"/>
            <a:chExt cx="1007644" cy="1007644"/>
          </a:xfrm>
        </p:grpSpPr>
        <p:sp>
          <p:nvSpPr>
            <p:cNvPr id="52" name="椭圆 51">
              <a:extLst>
                <a:ext uri="{FF2B5EF4-FFF2-40B4-BE49-F238E27FC236}">
                  <a16:creationId xmlns:a16="http://schemas.microsoft.com/office/drawing/2014/main" id="{F5E95E65-D347-8ED9-B688-F19E81369E16}"/>
                </a:ext>
              </a:extLst>
            </p:cNvPr>
            <p:cNvSpPr/>
            <p:nvPr/>
          </p:nvSpPr>
          <p:spPr>
            <a:xfrm>
              <a:off x="1845571" y="1361189"/>
              <a:ext cx="916356" cy="916356"/>
            </a:xfrm>
            <a:prstGeom prst="ellipse">
              <a:avLst/>
            </a:prstGeom>
            <a:solidFill>
              <a:schemeClr val="bg1"/>
            </a:solidFill>
            <a:ln w="6350">
              <a:noFill/>
            </a:ln>
            <a:effectLst>
              <a:outerShdw blurRad="215900" dist="177800" dir="5400000" sx="108000" sy="108000" algn="t" rotWithShape="0">
                <a:schemeClr val="accent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3" name="椭圆 52">
              <a:extLst>
                <a:ext uri="{FF2B5EF4-FFF2-40B4-BE49-F238E27FC236}">
                  <a16:creationId xmlns:a16="http://schemas.microsoft.com/office/drawing/2014/main" id="{CF147112-E048-4F73-E72A-F0F1A2211598}"/>
                </a:ext>
              </a:extLst>
            </p:cNvPr>
            <p:cNvSpPr/>
            <p:nvPr/>
          </p:nvSpPr>
          <p:spPr>
            <a:xfrm>
              <a:off x="1799926" y="1315544"/>
              <a:ext cx="1007644" cy="1007644"/>
            </a:xfrm>
            <a:prstGeom prst="ellipse">
              <a:avLst/>
            </a:prstGeom>
            <a:gradFill flip="none" rotWithShape="1">
              <a:gsLst>
                <a:gs pos="100000">
                  <a:schemeClr val="accent1"/>
                </a:gs>
                <a:gs pos="0">
                  <a:schemeClr val="accent1">
                    <a:alpha val="70000"/>
                    <a:lumMod val="30000"/>
                    <a:lumOff val="70000"/>
                  </a:schemeClr>
                </a:gs>
              </a:gsLst>
              <a:lin ang="5400000" scaled="1"/>
              <a:tileRect/>
            </a:gradFill>
            <a:ln w="6350">
              <a:gradFill>
                <a:gsLst>
                  <a:gs pos="0">
                    <a:schemeClr val="bg1">
                      <a:alpha val="53000"/>
                    </a:schemeClr>
                  </a:gs>
                  <a:gs pos="100000">
                    <a:schemeClr val="accent1"/>
                  </a:gs>
                </a:gsLst>
                <a:lin ang="5400000" scaled="1"/>
              </a:gradFill>
            </a:ln>
            <a:effectLst>
              <a:outerShdw blurRad="139700" dist="76200" dir="5400000" sx="108000" sy="108000" algn="t" rotWithShape="0">
                <a:schemeClr val="bg1">
                  <a:alpha val="7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54" name="椭圆 53">
              <a:extLst>
                <a:ext uri="{FF2B5EF4-FFF2-40B4-BE49-F238E27FC236}">
                  <a16:creationId xmlns:a16="http://schemas.microsoft.com/office/drawing/2014/main" id="{8B148C8F-DB79-B1B7-0299-B52E09950861}"/>
                </a:ext>
              </a:extLst>
            </p:cNvPr>
            <p:cNvSpPr/>
            <p:nvPr/>
          </p:nvSpPr>
          <p:spPr>
            <a:xfrm>
              <a:off x="1941917" y="1457535"/>
              <a:ext cx="723663" cy="723663"/>
            </a:xfrm>
            <a:prstGeom prst="ellipse">
              <a:avLst/>
            </a:prstGeom>
            <a:gradFill flip="none" rotWithShape="1">
              <a:gsLst>
                <a:gs pos="95000">
                  <a:schemeClr val="accent1"/>
                </a:gs>
                <a:gs pos="19000">
                  <a:schemeClr val="accent1">
                    <a:alpha val="50000"/>
                    <a:lumMod val="50000"/>
                    <a:lumOff val="50000"/>
                  </a:schemeClr>
                </a:gs>
              </a:gsLst>
              <a:lin ang="2700000" scaled="1"/>
              <a:tileRect/>
            </a:gradFill>
            <a:ln w="6350">
              <a:gradFill>
                <a:gsLst>
                  <a:gs pos="0">
                    <a:schemeClr val="bg1">
                      <a:alpha val="0"/>
                    </a:schemeClr>
                  </a:gs>
                  <a:gs pos="100000">
                    <a:schemeClr val="accent1"/>
                  </a:gs>
                </a:gsLst>
                <a:lin ang="5400000" scaled="1"/>
              </a:gradFill>
            </a:ln>
            <a:effectLst>
              <a:outerShdw blurRad="139700" dist="38100" dir="5400000" algn="t" rotWithShape="0">
                <a:schemeClr val="bg1">
                  <a:alpha val="7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2400" dirty="0">
                <a:solidFill>
                  <a:schemeClr val="bg1"/>
                </a:solidFill>
                <a:latin typeface="+mj-lt"/>
              </a:endParaRPr>
            </a:p>
          </p:txBody>
        </p:sp>
        <p:sp>
          <p:nvSpPr>
            <p:cNvPr id="55" name="文本框 54">
              <a:extLst>
                <a:ext uri="{FF2B5EF4-FFF2-40B4-BE49-F238E27FC236}">
                  <a16:creationId xmlns:a16="http://schemas.microsoft.com/office/drawing/2014/main" id="{1D886F14-3E41-784E-03AB-68FC14D2D6C0}"/>
                </a:ext>
              </a:extLst>
            </p:cNvPr>
            <p:cNvSpPr txBox="1"/>
            <p:nvPr/>
          </p:nvSpPr>
          <p:spPr>
            <a:xfrm>
              <a:off x="1993546" y="1613925"/>
              <a:ext cx="620404" cy="461665"/>
            </a:xfrm>
            <a:prstGeom prst="rect">
              <a:avLst/>
            </a:prstGeom>
            <a:noFill/>
          </p:spPr>
          <p:txBody>
            <a:bodyPr wrap="square" rtlCol="0">
              <a:spAutoFit/>
            </a:bodyPr>
            <a:lstStyle/>
            <a:p>
              <a:pPr algn="ctr"/>
              <a:r>
                <a:rPr lang="en-US" altLang="zh-CN" sz="2400" dirty="0">
                  <a:solidFill>
                    <a:schemeClr val="bg1"/>
                  </a:solidFill>
                  <a:latin typeface="+mj-lt"/>
                </a:rPr>
                <a:t>03</a:t>
              </a:r>
              <a:endParaRPr lang="zh-CN" altLang="en-US" sz="2400" dirty="0">
                <a:solidFill>
                  <a:schemeClr val="bg1"/>
                </a:solidFill>
                <a:latin typeface="+mj-lt"/>
              </a:endParaRPr>
            </a:p>
          </p:txBody>
        </p:sp>
      </p:grpSp>
    </p:spTree>
    <p:extLst>
      <p:ext uri="{BB962C8B-B14F-4D97-AF65-F5344CB8AC3E}">
        <p14:creationId xmlns:p14="http://schemas.microsoft.com/office/powerpoint/2010/main" val="30545487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内容占位符 14">
            <a:extLst>
              <a:ext uri="{FF2B5EF4-FFF2-40B4-BE49-F238E27FC236}">
                <a16:creationId xmlns:a16="http://schemas.microsoft.com/office/drawing/2014/main" id="{374DEACE-2EF0-6853-AA6D-7B4E309E02AD}"/>
              </a:ext>
            </a:extLst>
          </p:cNvPr>
          <p:cNvSpPr>
            <a:spLocks noGrp="1"/>
          </p:cNvSpPr>
          <p:nvPr>
            <p:ph type="subTitle" idx="1"/>
          </p:nvPr>
        </p:nvSpPr>
        <p:spPr>
          <a:prstGeom prst="rect">
            <a:avLst/>
          </a:prstGeom>
        </p:spPr>
        <p:txBody>
          <a:bodyPr/>
          <a:lstStyle/>
          <a:p>
            <a:r>
              <a:rPr lang="zh-CN" altLang="en-US" b="1" dirty="0">
                <a:cs typeface="+mn-ea"/>
                <a:sym typeface="+mn-lt"/>
              </a:rPr>
              <a:t>公司介绍</a:t>
            </a:r>
          </a:p>
        </p:txBody>
      </p:sp>
      <p:sp>
        <p:nvSpPr>
          <p:cNvPr id="14" name="标题 13">
            <a:extLst>
              <a:ext uri="{FF2B5EF4-FFF2-40B4-BE49-F238E27FC236}">
                <a16:creationId xmlns:a16="http://schemas.microsoft.com/office/drawing/2014/main" id="{AE11B7BA-8EA9-36F0-A99D-5BA223878D3B}"/>
              </a:ext>
            </a:extLst>
          </p:cNvPr>
          <p:cNvSpPr>
            <a:spLocks noGrp="1"/>
          </p:cNvSpPr>
          <p:nvPr>
            <p:ph type="ctrTitle"/>
          </p:nvPr>
        </p:nvSpPr>
        <p:spPr>
          <a:xfrm>
            <a:off x="5136073" y="735955"/>
            <a:ext cx="1603324" cy="5386090"/>
          </a:xfrm>
        </p:spPr>
        <p:txBody>
          <a:bodyPr/>
          <a:lstStyle/>
          <a:p>
            <a:r>
              <a:rPr lang="en-US" altLang="zh-CN" dirty="0">
                <a:latin typeface="+mn-lt"/>
                <a:ea typeface="+mn-ea"/>
                <a:cs typeface="+mn-ea"/>
                <a:sym typeface="+mn-lt"/>
              </a:rPr>
              <a:t>1</a:t>
            </a:r>
            <a:endParaRPr lang="zh-CN" altLang="en-US" dirty="0">
              <a:latin typeface="+mn-lt"/>
              <a:ea typeface="+mn-ea"/>
              <a:cs typeface="+mn-ea"/>
              <a:sym typeface="+mn-lt"/>
            </a:endParaRPr>
          </a:p>
        </p:txBody>
      </p:sp>
    </p:spTree>
    <p:extLst>
      <p:ext uri="{BB962C8B-B14F-4D97-AF65-F5344CB8AC3E}">
        <p14:creationId xmlns:p14="http://schemas.microsoft.com/office/powerpoint/2010/main" val="8074133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a:extLst>
              <a:ext uri="{FF2B5EF4-FFF2-40B4-BE49-F238E27FC236}">
                <a16:creationId xmlns:a16="http://schemas.microsoft.com/office/drawing/2014/main" id="{6C20547F-2E00-3110-406D-1F83A95E5321}"/>
              </a:ext>
            </a:extLst>
          </p:cNvPr>
          <p:cNvCxnSpPr>
            <a:cxnSpLocks/>
          </p:cNvCxnSpPr>
          <p:nvPr/>
        </p:nvCxnSpPr>
        <p:spPr>
          <a:xfrm>
            <a:off x="1460500" y="297421"/>
            <a:ext cx="625475" cy="0"/>
          </a:xfrm>
          <a:prstGeom prst="line">
            <a:avLst/>
          </a:prstGeom>
          <a:ln w="12700" cap="rnd">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3" name="标题 12">
            <a:extLst>
              <a:ext uri="{FF2B5EF4-FFF2-40B4-BE49-F238E27FC236}">
                <a16:creationId xmlns:a16="http://schemas.microsoft.com/office/drawing/2014/main" id="{DF710EA6-B4E3-AF0F-4580-88FC8FC58D81}"/>
              </a:ext>
            </a:extLst>
          </p:cNvPr>
          <p:cNvSpPr>
            <a:spLocks noGrp="1"/>
          </p:cNvSpPr>
          <p:nvPr>
            <p:ph type="title"/>
          </p:nvPr>
        </p:nvSpPr>
        <p:spPr/>
        <p:txBody>
          <a:bodyPr/>
          <a:lstStyle/>
          <a:p>
            <a:r>
              <a:rPr lang="zh-CN" altLang="en-US" dirty="0">
                <a:latin typeface="+mj-ea"/>
                <a:cs typeface="+mn-ea"/>
                <a:sym typeface="+mn-lt"/>
              </a:rPr>
              <a:t>公司概述</a:t>
            </a:r>
          </a:p>
        </p:txBody>
      </p:sp>
      <p:sp>
        <p:nvSpPr>
          <p:cNvPr id="21" name="文本框 20">
            <a:extLst>
              <a:ext uri="{FF2B5EF4-FFF2-40B4-BE49-F238E27FC236}">
                <a16:creationId xmlns:a16="http://schemas.microsoft.com/office/drawing/2014/main" id="{A00C1E87-2835-C263-DD9F-7C03CAE4FCC2}"/>
              </a:ext>
            </a:extLst>
          </p:cNvPr>
          <p:cNvSpPr txBox="1"/>
          <p:nvPr/>
        </p:nvSpPr>
        <p:spPr>
          <a:xfrm>
            <a:off x="563881" y="1222340"/>
            <a:ext cx="6986846" cy="780022"/>
          </a:xfrm>
          <a:prstGeom prst="rect">
            <a:avLst/>
          </a:prstGeom>
          <a:noFill/>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95000"/>
                  </a:prstClr>
                </a:solidFill>
                <a:effectLst/>
                <a:uLnTx/>
                <a:uFillTx/>
                <a:latin typeface="+mn-ea"/>
                <a:cs typeface="+mn-cs"/>
              </a:rPr>
              <a:t>某某有限责任公司</a:t>
            </a:r>
            <a:endParaRPr kumimoji="0" lang="en-US" altLang="zh-CN" sz="1600" b="0" i="0" u="none" strike="noStrike" kern="1200" cap="none" spc="0" normalizeH="0" baseline="0" noProof="0" dirty="0">
              <a:ln>
                <a:noFill/>
              </a:ln>
              <a:solidFill>
                <a:prstClr val="white">
                  <a:lumMod val="95000"/>
                </a:prstClr>
              </a:solidFill>
              <a:effectLst/>
              <a:uLnTx/>
              <a:uFillTx/>
              <a:latin typeface="+mn-ea"/>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mn-ea"/>
                <a:cs typeface="阿里巴巴普惠体 B" panose="00020600040101010101" pitchFamily="18" charset="-122"/>
              </a:rPr>
              <a:t>是隶属于某某集团旗下的大型现代化远洋机器</a:t>
            </a:r>
            <a:r>
              <a:rPr lang="zh-CN" altLang="en-US" sz="2000" dirty="0">
                <a:solidFill>
                  <a:prstClr val="white"/>
                </a:solidFill>
                <a:latin typeface="+mn-ea"/>
                <a:cs typeface="阿里巴巴普惠体 B" panose="00020600040101010101" pitchFamily="18" charset="-122"/>
              </a:rPr>
              <a:t>制造</a:t>
            </a:r>
            <a:r>
              <a:rPr kumimoji="0" lang="zh-CN" altLang="en-US" sz="2000" b="0" i="0" u="none" strike="noStrike" kern="1200" cap="none" spc="0" normalizeH="0" baseline="0" noProof="0" dirty="0">
                <a:ln>
                  <a:noFill/>
                </a:ln>
                <a:solidFill>
                  <a:prstClr val="white"/>
                </a:solidFill>
                <a:effectLst/>
                <a:uLnTx/>
                <a:uFillTx/>
                <a:latin typeface="+mn-ea"/>
                <a:cs typeface="阿里巴巴普惠体 B" panose="00020600040101010101" pitchFamily="18" charset="-122"/>
              </a:rPr>
              <a:t>企业</a:t>
            </a:r>
          </a:p>
        </p:txBody>
      </p:sp>
      <p:grpSp>
        <p:nvGrpSpPr>
          <p:cNvPr id="28" name="组合 27">
            <a:extLst>
              <a:ext uri="{FF2B5EF4-FFF2-40B4-BE49-F238E27FC236}">
                <a16:creationId xmlns:a16="http://schemas.microsoft.com/office/drawing/2014/main" id="{9E3187E5-6678-9F99-8CBA-C3E91FB5DFC3}"/>
              </a:ext>
            </a:extLst>
          </p:cNvPr>
          <p:cNvGrpSpPr/>
          <p:nvPr/>
        </p:nvGrpSpPr>
        <p:grpSpPr>
          <a:xfrm>
            <a:off x="668337" y="2170672"/>
            <a:ext cx="3379787" cy="3464988"/>
            <a:chOff x="792163" y="2170672"/>
            <a:chExt cx="2909221" cy="3464988"/>
          </a:xfrm>
        </p:grpSpPr>
        <p:sp>
          <p:nvSpPr>
            <p:cNvPr id="26" name="矩形: 圆角 25">
              <a:extLst>
                <a:ext uri="{FF2B5EF4-FFF2-40B4-BE49-F238E27FC236}">
                  <a16:creationId xmlns:a16="http://schemas.microsoft.com/office/drawing/2014/main" id="{14B78806-4D71-FF1A-C28D-A32B61BD0173}"/>
                </a:ext>
              </a:extLst>
            </p:cNvPr>
            <p:cNvSpPr/>
            <p:nvPr/>
          </p:nvSpPr>
          <p:spPr>
            <a:xfrm>
              <a:off x="874047" y="2268199"/>
              <a:ext cx="2745454" cy="3269934"/>
            </a:xfrm>
            <a:prstGeom prst="roundRect">
              <a:avLst>
                <a:gd name="adj" fmla="val 4969"/>
              </a:avLst>
            </a:prstGeom>
            <a:solidFill>
              <a:schemeClr val="bg1"/>
            </a:solidFill>
            <a:ln>
              <a:noFill/>
            </a:ln>
            <a:effectLst>
              <a:outerShdw blurRad="50800" dist="38100" algn="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uLnTx/>
                  <a:uFillTx/>
                  <a:cs typeface="+mn-ea"/>
                  <a:sym typeface="+mn-lt"/>
                </a:rPr>
                <a:t>v</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27" name="矩形: 圆角 26">
              <a:extLst>
                <a:ext uri="{FF2B5EF4-FFF2-40B4-BE49-F238E27FC236}">
                  <a16:creationId xmlns:a16="http://schemas.microsoft.com/office/drawing/2014/main" id="{5C25DA4A-6C53-30DD-8712-5782E15F13DF}"/>
                </a:ext>
              </a:extLst>
            </p:cNvPr>
            <p:cNvSpPr/>
            <p:nvPr/>
          </p:nvSpPr>
          <p:spPr>
            <a:xfrm>
              <a:off x="792163" y="2170672"/>
              <a:ext cx="2909221" cy="3464988"/>
            </a:xfrm>
            <a:prstGeom prst="roundRect">
              <a:avLst>
                <a:gd name="adj" fmla="val 4969"/>
              </a:avLst>
            </a:prstGeom>
            <a:noFill/>
            <a:ln w="28575" cap="rnd">
              <a:solidFill>
                <a:schemeClr val="bg1"/>
              </a:solidFill>
              <a:prstDash val="sysDot"/>
            </a:ln>
            <a:effectLst>
              <a:outerShdw blurRad="50800" dist="38100" algn="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grpSp>
        <p:nvGrpSpPr>
          <p:cNvPr id="41" name="组合 40">
            <a:extLst>
              <a:ext uri="{FF2B5EF4-FFF2-40B4-BE49-F238E27FC236}">
                <a16:creationId xmlns:a16="http://schemas.microsoft.com/office/drawing/2014/main" id="{B0440491-4159-3E96-ED80-C524F7A2428C}"/>
              </a:ext>
            </a:extLst>
          </p:cNvPr>
          <p:cNvGrpSpPr/>
          <p:nvPr/>
        </p:nvGrpSpPr>
        <p:grpSpPr>
          <a:xfrm>
            <a:off x="8153401" y="2170672"/>
            <a:ext cx="3379787" cy="3464988"/>
            <a:chOff x="792163" y="2170672"/>
            <a:chExt cx="2909221" cy="3464988"/>
          </a:xfrm>
        </p:grpSpPr>
        <p:sp>
          <p:nvSpPr>
            <p:cNvPr id="42" name="矩形: 圆角 41">
              <a:extLst>
                <a:ext uri="{FF2B5EF4-FFF2-40B4-BE49-F238E27FC236}">
                  <a16:creationId xmlns:a16="http://schemas.microsoft.com/office/drawing/2014/main" id="{C66F1B3E-DB7E-20F9-C609-1758BDED2B66}"/>
                </a:ext>
              </a:extLst>
            </p:cNvPr>
            <p:cNvSpPr/>
            <p:nvPr/>
          </p:nvSpPr>
          <p:spPr>
            <a:xfrm>
              <a:off x="874047" y="2268199"/>
              <a:ext cx="2745454" cy="3269934"/>
            </a:xfrm>
            <a:prstGeom prst="roundRect">
              <a:avLst>
                <a:gd name="adj" fmla="val 4969"/>
              </a:avLst>
            </a:prstGeom>
            <a:solidFill>
              <a:schemeClr val="bg1"/>
            </a:solidFill>
            <a:ln>
              <a:noFill/>
            </a:ln>
            <a:effectLst>
              <a:outerShdw blurRad="50800" dist="38100" algn="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uLnTx/>
                  <a:uFillTx/>
                  <a:cs typeface="+mn-ea"/>
                  <a:sym typeface="+mn-lt"/>
                </a:rPr>
                <a:t>v</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43" name="矩形: 圆角 42">
              <a:extLst>
                <a:ext uri="{FF2B5EF4-FFF2-40B4-BE49-F238E27FC236}">
                  <a16:creationId xmlns:a16="http://schemas.microsoft.com/office/drawing/2014/main" id="{624BE2C3-1D4F-83EA-1804-5346414E1758}"/>
                </a:ext>
              </a:extLst>
            </p:cNvPr>
            <p:cNvSpPr/>
            <p:nvPr/>
          </p:nvSpPr>
          <p:spPr>
            <a:xfrm>
              <a:off x="792163" y="2170672"/>
              <a:ext cx="2909221" cy="3464988"/>
            </a:xfrm>
            <a:prstGeom prst="roundRect">
              <a:avLst>
                <a:gd name="adj" fmla="val 4969"/>
              </a:avLst>
            </a:prstGeom>
            <a:noFill/>
            <a:ln w="28575" cap="rnd">
              <a:solidFill>
                <a:schemeClr val="bg1"/>
              </a:solidFill>
              <a:prstDash val="sysDot"/>
            </a:ln>
            <a:effectLst>
              <a:outerShdw blurRad="50800" dist="38100" algn="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grpSp>
        <p:nvGrpSpPr>
          <p:cNvPr id="44" name="组合 43">
            <a:extLst>
              <a:ext uri="{FF2B5EF4-FFF2-40B4-BE49-F238E27FC236}">
                <a16:creationId xmlns:a16="http://schemas.microsoft.com/office/drawing/2014/main" id="{BDA37518-ACE1-81A4-1E10-2290090A7663}"/>
              </a:ext>
            </a:extLst>
          </p:cNvPr>
          <p:cNvGrpSpPr/>
          <p:nvPr/>
        </p:nvGrpSpPr>
        <p:grpSpPr>
          <a:xfrm>
            <a:off x="4406106" y="2170672"/>
            <a:ext cx="3379787" cy="3464988"/>
            <a:chOff x="792163" y="2170672"/>
            <a:chExt cx="2909221" cy="3464988"/>
          </a:xfrm>
        </p:grpSpPr>
        <p:sp>
          <p:nvSpPr>
            <p:cNvPr id="45" name="矩形: 圆角 44">
              <a:extLst>
                <a:ext uri="{FF2B5EF4-FFF2-40B4-BE49-F238E27FC236}">
                  <a16:creationId xmlns:a16="http://schemas.microsoft.com/office/drawing/2014/main" id="{DDCFC0CA-B5FF-6C87-73A5-9B00632672A8}"/>
                </a:ext>
              </a:extLst>
            </p:cNvPr>
            <p:cNvSpPr/>
            <p:nvPr/>
          </p:nvSpPr>
          <p:spPr>
            <a:xfrm>
              <a:off x="874047" y="2268199"/>
              <a:ext cx="2745454" cy="3269934"/>
            </a:xfrm>
            <a:prstGeom prst="roundRect">
              <a:avLst>
                <a:gd name="adj" fmla="val 4969"/>
              </a:avLst>
            </a:prstGeom>
            <a:solidFill>
              <a:schemeClr val="bg1"/>
            </a:solidFill>
            <a:ln>
              <a:noFill/>
            </a:ln>
            <a:effectLst>
              <a:outerShdw blurRad="50800" dist="38100" algn="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uLnTx/>
                  <a:uFillTx/>
                  <a:cs typeface="+mn-ea"/>
                  <a:sym typeface="+mn-lt"/>
                </a:rPr>
                <a:t>v</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46" name="矩形: 圆角 45">
              <a:extLst>
                <a:ext uri="{FF2B5EF4-FFF2-40B4-BE49-F238E27FC236}">
                  <a16:creationId xmlns:a16="http://schemas.microsoft.com/office/drawing/2014/main" id="{635B8720-001B-61D2-FD19-8AC5617F61B2}"/>
                </a:ext>
              </a:extLst>
            </p:cNvPr>
            <p:cNvSpPr/>
            <p:nvPr/>
          </p:nvSpPr>
          <p:spPr>
            <a:xfrm>
              <a:off x="792163" y="2170672"/>
              <a:ext cx="2909221" cy="3464988"/>
            </a:xfrm>
            <a:prstGeom prst="roundRect">
              <a:avLst>
                <a:gd name="adj" fmla="val 4969"/>
              </a:avLst>
            </a:prstGeom>
            <a:noFill/>
            <a:ln w="28575" cap="rnd">
              <a:solidFill>
                <a:schemeClr val="bg1"/>
              </a:solidFill>
              <a:prstDash val="sysDot"/>
            </a:ln>
            <a:effectLst>
              <a:outerShdw blurRad="50800" dist="38100" algn="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sp>
        <p:nvSpPr>
          <p:cNvPr id="47" name="PA-矩形 198">
            <a:extLst>
              <a:ext uri="{FF2B5EF4-FFF2-40B4-BE49-F238E27FC236}">
                <a16:creationId xmlns:a16="http://schemas.microsoft.com/office/drawing/2014/main" id="{11B68927-24A3-CB17-9D25-0D62A93C4932}"/>
              </a:ext>
            </a:extLst>
          </p:cNvPr>
          <p:cNvSpPr/>
          <p:nvPr>
            <p:custDataLst>
              <p:tags r:id="rId1"/>
            </p:custDataLst>
          </p:nvPr>
        </p:nvSpPr>
        <p:spPr>
          <a:xfrm>
            <a:off x="1298082" y="3314909"/>
            <a:ext cx="2175515" cy="427168"/>
          </a:xfrm>
          <a:prstGeom prst="rect">
            <a:avLst/>
          </a:prstGeom>
        </p:spPr>
        <p:txBody>
          <a:bodyPr wrap="square" lIns="0" tIns="0" rIns="0" bIns="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lang="zh-CN" altLang="en-US" sz="1200" dirty="0">
                <a:cs typeface="+mn-ea"/>
                <a:sym typeface="+mn-lt"/>
              </a:rPr>
              <a:t>请在此处输入企业相关内容介绍</a:t>
            </a:r>
            <a:endParaRPr lang="en-US" altLang="zh-CN" sz="1200" dirty="0">
              <a:cs typeface="+mn-ea"/>
              <a:sym typeface="+mn-lt"/>
            </a:endParaRPr>
          </a:p>
          <a:p>
            <a:pPr algn="just">
              <a:lnSpc>
                <a:spcPct val="120000"/>
              </a:lnSpc>
              <a:defRPr/>
            </a:pPr>
            <a:r>
              <a:rPr lang="zh-CN" altLang="en-US" sz="1200" dirty="0">
                <a:cs typeface="+mn-ea"/>
                <a:sym typeface="+mn-lt"/>
              </a:rPr>
              <a:t>请在此处输入企业相关内容介绍</a:t>
            </a:r>
            <a:endParaRPr kumimoji="0" lang="zh-CN" altLang="en-US" sz="1200" b="0" i="0" u="none" strike="noStrike" kern="1200" cap="none" spc="0" normalizeH="0" baseline="0" noProof="0" dirty="0">
              <a:ln>
                <a:noFill/>
              </a:ln>
              <a:effectLst/>
              <a:uLnTx/>
              <a:uFillTx/>
              <a:cs typeface="+mn-ea"/>
              <a:sym typeface="+mn-lt"/>
            </a:endParaRPr>
          </a:p>
        </p:txBody>
      </p:sp>
      <p:sp>
        <p:nvSpPr>
          <p:cNvPr id="48" name="PA-椭圆 9">
            <a:extLst>
              <a:ext uri="{FF2B5EF4-FFF2-40B4-BE49-F238E27FC236}">
                <a16:creationId xmlns:a16="http://schemas.microsoft.com/office/drawing/2014/main" id="{0CE67E4C-450B-EE34-1E5C-D268CAA5189F}"/>
              </a:ext>
            </a:extLst>
          </p:cNvPr>
          <p:cNvSpPr>
            <a:spLocks noChangeAspect="1"/>
          </p:cNvSpPr>
          <p:nvPr>
            <p:custDataLst>
              <p:tags r:id="rId2"/>
            </p:custDataLst>
          </p:nvPr>
        </p:nvSpPr>
        <p:spPr>
          <a:xfrm>
            <a:off x="1115391" y="3431136"/>
            <a:ext cx="72000" cy="72000"/>
          </a:xfrm>
          <a:prstGeom prst="ellipse">
            <a:avLst/>
          </a:prstGeom>
          <a:noFill/>
          <a:ln w="2540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schemeClr val="bg1"/>
              </a:solidFill>
              <a:effectLst/>
              <a:uLnTx/>
              <a:uFillTx/>
              <a:cs typeface="+mn-ea"/>
              <a:sym typeface="+mn-lt"/>
            </a:endParaRPr>
          </a:p>
        </p:txBody>
      </p:sp>
      <p:sp>
        <p:nvSpPr>
          <p:cNvPr id="49" name="PA-矩形 200">
            <a:extLst>
              <a:ext uri="{FF2B5EF4-FFF2-40B4-BE49-F238E27FC236}">
                <a16:creationId xmlns:a16="http://schemas.microsoft.com/office/drawing/2014/main" id="{86C33C9A-647D-39B0-6738-0C6A8F886243}"/>
              </a:ext>
            </a:extLst>
          </p:cNvPr>
          <p:cNvSpPr/>
          <p:nvPr>
            <p:custDataLst>
              <p:tags r:id="rId3"/>
            </p:custDataLst>
          </p:nvPr>
        </p:nvSpPr>
        <p:spPr>
          <a:xfrm>
            <a:off x="1298082" y="3969155"/>
            <a:ext cx="2175515" cy="424090"/>
          </a:xfrm>
          <a:prstGeom prst="rect">
            <a:avLst/>
          </a:prstGeom>
        </p:spPr>
        <p:txBody>
          <a:bodyPr wrap="square" lIns="0" tIns="0" rIns="0" bIns="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lang="zh-CN" altLang="en-US" sz="1200" dirty="0">
                <a:cs typeface="+mn-ea"/>
                <a:sym typeface="+mn-lt"/>
              </a:rPr>
              <a:t>请在此处输入企业相关内容介绍</a:t>
            </a:r>
            <a:endParaRPr lang="en-US" altLang="zh-CN" sz="1200" dirty="0">
              <a:cs typeface="+mn-ea"/>
              <a:sym typeface="+mn-lt"/>
            </a:endParaRPr>
          </a:p>
          <a:p>
            <a:pPr algn="just">
              <a:lnSpc>
                <a:spcPct val="120000"/>
              </a:lnSpc>
              <a:defRPr/>
            </a:pPr>
            <a:r>
              <a:rPr lang="zh-CN" altLang="en-US" sz="1200" dirty="0">
                <a:cs typeface="+mn-ea"/>
                <a:sym typeface="+mn-lt"/>
              </a:rPr>
              <a:t>请在此处输入企业相关内容介绍</a:t>
            </a:r>
            <a:endParaRPr kumimoji="0" lang="zh-CN" altLang="en-US" sz="1200" b="0" i="0" u="none" strike="noStrike" kern="1200" cap="none" spc="0" normalizeH="0" baseline="0" noProof="0" dirty="0">
              <a:ln>
                <a:noFill/>
              </a:ln>
              <a:effectLst/>
              <a:uLnTx/>
              <a:uFillTx/>
              <a:cs typeface="+mn-ea"/>
              <a:sym typeface="+mn-lt"/>
            </a:endParaRPr>
          </a:p>
        </p:txBody>
      </p:sp>
      <p:sp>
        <p:nvSpPr>
          <p:cNvPr id="50" name="PA-椭圆 203">
            <a:extLst>
              <a:ext uri="{FF2B5EF4-FFF2-40B4-BE49-F238E27FC236}">
                <a16:creationId xmlns:a16="http://schemas.microsoft.com/office/drawing/2014/main" id="{26821DD2-7D90-42F1-0266-496A85DEC8F6}"/>
              </a:ext>
            </a:extLst>
          </p:cNvPr>
          <p:cNvSpPr>
            <a:spLocks noChangeAspect="1"/>
          </p:cNvSpPr>
          <p:nvPr>
            <p:custDataLst>
              <p:tags r:id="rId4"/>
            </p:custDataLst>
          </p:nvPr>
        </p:nvSpPr>
        <p:spPr>
          <a:xfrm>
            <a:off x="1115391" y="4075740"/>
            <a:ext cx="72000" cy="72000"/>
          </a:xfrm>
          <a:prstGeom prst="ellipse">
            <a:avLst/>
          </a:prstGeom>
          <a:noFill/>
          <a:ln w="2540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schemeClr val="bg1"/>
              </a:solidFill>
              <a:effectLst/>
              <a:uLnTx/>
              <a:uFillTx/>
              <a:cs typeface="+mn-ea"/>
              <a:sym typeface="+mn-lt"/>
            </a:endParaRPr>
          </a:p>
        </p:txBody>
      </p:sp>
      <p:sp>
        <p:nvSpPr>
          <p:cNvPr id="51" name="PA-矩形 201">
            <a:extLst>
              <a:ext uri="{FF2B5EF4-FFF2-40B4-BE49-F238E27FC236}">
                <a16:creationId xmlns:a16="http://schemas.microsoft.com/office/drawing/2014/main" id="{41B02E8D-3CCA-D702-3CB1-8EC73F7D31A7}"/>
              </a:ext>
            </a:extLst>
          </p:cNvPr>
          <p:cNvSpPr/>
          <p:nvPr>
            <p:custDataLst>
              <p:tags r:id="rId5"/>
            </p:custDataLst>
          </p:nvPr>
        </p:nvSpPr>
        <p:spPr>
          <a:xfrm>
            <a:off x="1298081" y="4623400"/>
            <a:ext cx="2175515" cy="424090"/>
          </a:xfrm>
          <a:prstGeom prst="rect">
            <a:avLst/>
          </a:prstGeom>
        </p:spPr>
        <p:txBody>
          <a:bodyPr wrap="square" lIns="0" tIns="0" rIns="0" bIns="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lang="zh-CN" altLang="en-US" sz="1200" dirty="0">
                <a:cs typeface="+mn-ea"/>
                <a:sym typeface="+mn-lt"/>
              </a:rPr>
              <a:t>请在此处输入企业相关内容介绍</a:t>
            </a:r>
            <a:endParaRPr lang="en-US" altLang="zh-CN" sz="1200" dirty="0">
              <a:cs typeface="+mn-ea"/>
              <a:sym typeface="+mn-lt"/>
            </a:endParaRPr>
          </a:p>
          <a:p>
            <a:pPr algn="just">
              <a:lnSpc>
                <a:spcPct val="120000"/>
              </a:lnSpc>
              <a:defRPr/>
            </a:pPr>
            <a:r>
              <a:rPr lang="zh-CN" altLang="en-US" sz="1200" dirty="0">
                <a:cs typeface="+mn-ea"/>
                <a:sym typeface="+mn-lt"/>
              </a:rPr>
              <a:t>请在此处输入企业相关内容介绍</a:t>
            </a:r>
            <a:endParaRPr kumimoji="0" lang="zh-CN" altLang="en-US" sz="1200" b="0" i="0" u="none" strike="noStrike" kern="1200" cap="none" spc="0" normalizeH="0" baseline="0" noProof="0" dirty="0">
              <a:ln>
                <a:noFill/>
              </a:ln>
              <a:effectLst/>
              <a:uLnTx/>
              <a:uFillTx/>
              <a:cs typeface="+mn-ea"/>
              <a:sym typeface="+mn-lt"/>
            </a:endParaRPr>
          </a:p>
        </p:txBody>
      </p:sp>
      <p:sp>
        <p:nvSpPr>
          <p:cNvPr id="52" name="PA-椭圆 204">
            <a:extLst>
              <a:ext uri="{FF2B5EF4-FFF2-40B4-BE49-F238E27FC236}">
                <a16:creationId xmlns:a16="http://schemas.microsoft.com/office/drawing/2014/main" id="{17D8F906-8351-2644-4A87-3DE4BC149DA0}"/>
              </a:ext>
            </a:extLst>
          </p:cNvPr>
          <p:cNvSpPr>
            <a:spLocks noChangeAspect="1"/>
          </p:cNvSpPr>
          <p:nvPr>
            <p:custDataLst>
              <p:tags r:id="rId6"/>
            </p:custDataLst>
          </p:nvPr>
        </p:nvSpPr>
        <p:spPr>
          <a:xfrm>
            <a:off x="1115391" y="4725686"/>
            <a:ext cx="72000" cy="72000"/>
          </a:xfrm>
          <a:prstGeom prst="ellipse">
            <a:avLst/>
          </a:prstGeom>
          <a:noFill/>
          <a:ln w="2540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schemeClr val="bg1"/>
              </a:solidFill>
              <a:effectLst/>
              <a:uLnTx/>
              <a:uFillTx/>
              <a:cs typeface="+mn-ea"/>
              <a:sym typeface="+mn-lt"/>
            </a:endParaRPr>
          </a:p>
        </p:txBody>
      </p:sp>
      <p:sp>
        <p:nvSpPr>
          <p:cNvPr id="53" name="文本框 52">
            <a:extLst>
              <a:ext uri="{FF2B5EF4-FFF2-40B4-BE49-F238E27FC236}">
                <a16:creationId xmlns:a16="http://schemas.microsoft.com/office/drawing/2014/main" id="{486EE11D-A13B-F4E6-A6BB-46E429BF4454}"/>
              </a:ext>
            </a:extLst>
          </p:cNvPr>
          <p:cNvSpPr txBox="1"/>
          <p:nvPr/>
        </p:nvSpPr>
        <p:spPr>
          <a:xfrm>
            <a:off x="1136737" y="2728789"/>
            <a:ext cx="2518730" cy="400110"/>
          </a:xfrm>
          <a:prstGeom prst="rect">
            <a:avLst/>
          </a:prstGeom>
          <a:noFill/>
        </p:spPr>
        <p:txBody>
          <a:bodyPr wrap="square" rtlCol="0">
            <a:spAutoFit/>
          </a:bodyPr>
          <a:lstStyle/>
          <a:p>
            <a:pPr algn="ctr"/>
            <a:r>
              <a:rPr lang="zh-CN" altLang="en-US" sz="2000" b="1" dirty="0">
                <a:gradFill>
                  <a:gsLst>
                    <a:gs pos="7000">
                      <a:schemeClr val="accent1"/>
                    </a:gs>
                    <a:gs pos="99000">
                      <a:schemeClr val="accent1">
                        <a:lumMod val="50000"/>
                      </a:schemeClr>
                    </a:gs>
                  </a:gsLst>
                  <a:path path="circle">
                    <a:fillToRect r="100000" b="100000"/>
                  </a:path>
                </a:gradFill>
                <a:latin typeface="+mj-lt"/>
                <a:ea typeface="+mj-ea"/>
              </a:rPr>
              <a:t>企业简介</a:t>
            </a:r>
          </a:p>
        </p:txBody>
      </p:sp>
      <p:sp>
        <p:nvSpPr>
          <p:cNvPr id="54" name="PA-矩形 198">
            <a:extLst>
              <a:ext uri="{FF2B5EF4-FFF2-40B4-BE49-F238E27FC236}">
                <a16:creationId xmlns:a16="http://schemas.microsoft.com/office/drawing/2014/main" id="{FED63F6A-8A45-D187-C7C3-81ECE6388830}"/>
              </a:ext>
            </a:extLst>
          </p:cNvPr>
          <p:cNvSpPr/>
          <p:nvPr>
            <p:custDataLst>
              <p:tags r:id="rId7"/>
            </p:custDataLst>
          </p:nvPr>
        </p:nvSpPr>
        <p:spPr>
          <a:xfrm>
            <a:off x="4997980" y="3314909"/>
            <a:ext cx="2175515" cy="427168"/>
          </a:xfrm>
          <a:prstGeom prst="rect">
            <a:avLst/>
          </a:prstGeom>
        </p:spPr>
        <p:txBody>
          <a:bodyPr wrap="square" lIns="0" tIns="0" rIns="0" bIns="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lang="zh-CN" altLang="en-US" sz="1200" dirty="0">
                <a:cs typeface="+mn-ea"/>
                <a:sym typeface="+mn-lt"/>
              </a:rPr>
              <a:t>请在此处输入资质相关内容介绍</a:t>
            </a:r>
            <a:endParaRPr lang="en-US" altLang="zh-CN" sz="1200" dirty="0">
              <a:cs typeface="+mn-ea"/>
              <a:sym typeface="+mn-lt"/>
            </a:endParaRPr>
          </a:p>
          <a:p>
            <a:pPr algn="just">
              <a:lnSpc>
                <a:spcPct val="120000"/>
              </a:lnSpc>
              <a:defRPr/>
            </a:pPr>
            <a:r>
              <a:rPr lang="zh-CN" altLang="en-US" sz="1200" dirty="0">
                <a:cs typeface="+mn-ea"/>
                <a:sym typeface="+mn-lt"/>
              </a:rPr>
              <a:t>请在此处输入资质相关内容介绍</a:t>
            </a:r>
            <a:endParaRPr kumimoji="0" lang="zh-CN" altLang="en-US" sz="1200" b="0" i="0" u="none" strike="noStrike" kern="1200" cap="none" spc="0" normalizeH="0" baseline="0" noProof="0" dirty="0">
              <a:ln>
                <a:noFill/>
              </a:ln>
              <a:effectLst/>
              <a:uLnTx/>
              <a:uFillTx/>
              <a:cs typeface="+mn-ea"/>
              <a:sym typeface="+mn-lt"/>
            </a:endParaRPr>
          </a:p>
        </p:txBody>
      </p:sp>
      <p:sp>
        <p:nvSpPr>
          <p:cNvPr id="55" name="PA-椭圆 9">
            <a:extLst>
              <a:ext uri="{FF2B5EF4-FFF2-40B4-BE49-F238E27FC236}">
                <a16:creationId xmlns:a16="http://schemas.microsoft.com/office/drawing/2014/main" id="{82BB9C09-01C1-9A8E-6320-E54D9BE53694}"/>
              </a:ext>
            </a:extLst>
          </p:cNvPr>
          <p:cNvSpPr>
            <a:spLocks noChangeAspect="1"/>
          </p:cNvSpPr>
          <p:nvPr>
            <p:custDataLst>
              <p:tags r:id="rId8"/>
            </p:custDataLst>
          </p:nvPr>
        </p:nvSpPr>
        <p:spPr>
          <a:xfrm>
            <a:off x="4815289" y="3431136"/>
            <a:ext cx="72000" cy="72000"/>
          </a:xfrm>
          <a:prstGeom prst="ellipse">
            <a:avLst/>
          </a:prstGeom>
          <a:noFill/>
          <a:ln w="2540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schemeClr val="bg1"/>
              </a:solidFill>
              <a:effectLst/>
              <a:uLnTx/>
              <a:uFillTx/>
              <a:cs typeface="+mn-ea"/>
              <a:sym typeface="+mn-lt"/>
            </a:endParaRPr>
          </a:p>
        </p:txBody>
      </p:sp>
      <p:sp>
        <p:nvSpPr>
          <p:cNvPr id="56" name="PA-矩形 200">
            <a:extLst>
              <a:ext uri="{FF2B5EF4-FFF2-40B4-BE49-F238E27FC236}">
                <a16:creationId xmlns:a16="http://schemas.microsoft.com/office/drawing/2014/main" id="{7AE57FD8-0A18-1A4A-1B4D-CF04C1A90A3D}"/>
              </a:ext>
            </a:extLst>
          </p:cNvPr>
          <p:cNvSpPr/>
          <p:nvPr>
            <p:custDataLst>
              <p:tags r:id="rId9"/>
            </p:custDataLst>
          </p:nvPr>
        </p:nvSpPr>
        <p:spPr>
          <a:xfrm>
            <a:off x="4997980" y="3969155"/>
            <a:ext cx="2175515" cy="866071"/>
          </a:xfrm>
          <a:prstGeom prst="rect">
            <a:avLst/>
          </a:prstGeom>
        </p:spPr>
        <p:txBody>
          <a:bodyPr wrap="square" lIns="0" tIns="0" rIns="0" bIns="0">
            <a:spAutoFit/>
          </a:bodyPr>
          <a:lstStyle/>
          <a:p>
            <a:pPr algn="just">
              <a:lnSpc>
                <a:spcPct val="120000"/>
              </a:lnSpc>
              <a:defRPr/>
            </a:pPr>
            <a:r>
              <a:rPr lang="en-US" altLang="zh-CN" sz="1200" dirty="0">
                <a:cs typeface="+mn-ea"/>
                <a:sym typeface="+mn-lt"/>
              </a:rPr>
              <a:t>51PPT</a:t>
            </a:r>
            <a:r>
              <a:rPr lang="zh-CN" altLang="en-US" sz="1200" dirty="0">
                <a:cs typeface="+mn-ea"/>
                <a:sym typeface="+mn-lt"/>
              </a:rPr>
              <a:t>模板网，幻灯片演示模板及素材免费下载！</a:t>
            </a:r>
          </a:p>
          <a:p>
            <a:pPr algn="just">
              <a:lnSpc>
                <a:spcPct val="120000"/>
              </a:lnSpc>
              <a:defRPr/>
            </a:pPr>
            <a:r>
              <a:rPr lang="en-US" altLang="zh-CN" sz="1200" dirty="0">
                <a:cs typeface="+mn-ea"/>
                <a:sym typeface="+mn-lt"/>
              </a:rPr>
              <a:t>51PPT</a:t>
            </a:r>
            <a:r>
              <a:rPr lang="zh-CN" altLang="en-US" sz="1200" dirty="0">
                <a:cs typeface="+mn-ea"/>
                <a:sym typeface="+mn-lt"/>
              </a:rPr>
              <a:t>模板网 官网唯一网址：</a:t>
            </a:r>
            <a:r>
              <a:rPr lang="en-US" altLang="zh-CN" sz="1200" dirty="0">
                <a:cs typeface="+mn-ea"/>
                <a:sym typeface="+mn-lt"/>
              </a:rPr>
              <a:t>www.51pptmoban.com</a:t>
            </a:r>
            <a:endParaRPr kumimoji="0" lang="zh-CN" altLang="en-US" sz="1200" b="0" i="0" u="none" strike="noStrike" kern="1200" cap="none" spc="0" normalizeH="0" baseline="0" noProof="0" dirty="0">
              <a:ln>
                <a:noFill/>
              </a:ln>
              <a:effectLst/>
              <a:uLnTx/>
              <a:uFillTx/>
              <a:cs typeface="+mn-ea"/>
              <a:sym typeface="+mn-lt"/>
            </a:endParaRPr>
          </a:p>
        </p:txBody>
      </p:sp>
      <p:sp>
        <p:nvSpPr>
          <p:cNvPr id="57" name="PA-椭圆 203">
            <a:extLst>
              <a:ext uri="{FF2B5EF4-FFF2-40B4-BE49-F238E27FC236}">
                <a16:creationId xmlns:a16="http://schemas.microsoft.com/office/drawing/2014/main" id="{79AD9585-6C02-7364-A72E-063B43AE6656}"/>
              </a:ext>
            </a:extLst>
          </p:cNvPr>
          <p:cNvSpPr>
            <a:spLocks noChangeAspect="1"/>
          </p:cNvSpPr>
          <p:nvPr>
            <p:custDataLst>
              <p:tags r:id="rId10"/>
            </p:custDataLst>
          </p:nvPr>
        </p:nvSpPr>
        <p:spPr>
          <a:xfrm>
            <a:off x="4815289" y="4075740"/>
            <a:ext cx="72000" cy="72000"/>
          </a:xfrm>
          <a:prstGeom prst="ellipse">
            <a:avLst/>
          </a:prstGeom>
          <a:noFill/>
          <a:ln w="2540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schemeClr val="bg1"/>
              </a:solidFill>
              <a:effectLst/>
              <a:uLnTx/>
              <a:uFillTx/>
              <a:cs typeface="+mn-ea"/>
              <a:sym typeface="+mn-lt"/>
            </a:endParaRPr>
          </a:p>
        </p:txBody>
      </p:sp>
      <p:sp>
        <p:nvSpPr>
          <p:cNvPr id="60" name="文本框 59">
            <a:extLst>
              <a:ext uri="{FF2B5EF4-FFF2-40B4-BE49-F238E27FC236}">
                <a16:creationId xmlns:a16="http://schemas.microsoft.com/office/drawing/2014/main" id="{C4F587E3-EC9C-AB82-88AD-F2E5F9E264B1}"/>
              </a:ext>
            </a:extLst>
          </p:cNvPr>
          <p:cNvSpPr txBox="1"/>
          <p:nvPr/>
        </p:nvSpPr>
        <p:spPr>
          <a:xfrm>
            <a:off x="4836635" y="2728789"/>
            <a:ext cx="2518730" cy="400110"/>
          </a:xfrm>
          <a:prstGeom prst="rect">
            <a:avLst/>
          </a:prstGeom>
          <a:noFill/>
        </p:spPr>
        <p:txBody>
          <a:bodyPr wrap="square" rtlCol="0">
            <a:spAutoFit/>
          </a:bodyPr>
          <a:lstStyle/>
          <a:p>
            <a:pPr algn="ctr"/>
            <a:r>
              <a:rPr lang="zh-CN" altLang="en-US" sz="2000" b="1" dirty="0">
                <a:gradFill>
                  <a:gsLst>
                    <a:gs pos="7000">
                      <a:schemeClr val="accent1"/>
                    </a:gs>
                    <a:gs pos="99000">
                      <a:schemeClr val="accent1">
                        <a:lumMod val="50000"/>
                      </a:schemeClr>
                    </a:gs>
                  </a:gsLst>
                  <a:path path="circle">
                    <a:fillToRect r="100000" b="100000"/>
                  </a:path>
                </a:gradFill>
                <a:latin typeface="+mj-lt"/>
                <a:ea typeface="+mj-ea"/>
              </a:rPr>
              <a:t>企业资质</a:t>
            </a:r>
          </a:p>
        </p:txBody>
      </p:sp>
      <p:sp>
        <p:nvSpPr>
          <p:cNvPr id="61" name="PA-矩形 198">
            <a:extLst>
              <a:ext uri="{FF2B5EF4-FFF2-40B4-BE49-F238E27FC236}">
                <a16:creationId xmlns:a16="http://schemas.microsoft.com/office/drawing/2014/main" id="{194D1262-612C-5A6A-CC9D-352B97A12554}"/>
              </a:ext>
            </a:extLst>
          </p:cNvPr>
          <p:cNvSpPr/>
          <p:nvPr>
            <p:custDataLst>
              <p:tags r:id="rId11"/>
            </p:custDataLst>
          </p:nvPr>
        </p:nvSpPr>
        <p:spPr>
          <a:xfrm>
            <a:off x="8738968" y="3314909"/>
            <a:ext cx="2175515" cy="427168"/>
          </a:xfrm>
          <a:prstGeom prst="rect">
            <a:avLst/>
          </a:prstGeom>
        </p:spPr>
        <p:txBody>
          <a:bodyPr wrap="square" lIns="0" tIns="0" rIns="0" bIns="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lang="zh-CN" altLang="en-US" sz="1200" dirty="0">
                <a:cs typeface="+mn-ea"/>
                <a:sym typeface="+mn-lt"/>
              </a:rPr>
              <a:t>请在此输入分公司相关内容介绍</a:t>
            </a:r>
            <a:endParaRPr lang="en-US" altLang="zh-CN" sz="1200" dirty="0">
              <a:cs typeface="+mn-ea"/>
              <a:sym typeface="+mn-lt"/>
            </a:endParaRPr>
          </a:p>
          <a:p>
            <a:pPr algn="just">
              <a:lnSpc>
                <a:spcPct val="120000"/>
              </a:lnSpc>
              <a:defRPr/>
            </a:pPr>
            <a:r>
              <a:rPr lang="zh-CN" altLang="en-US" sz="1200" dirty="0">
                <a:cs typeface="+mn-ea"/>
                <a:sym typeface="+mn-lt"/>
              </a:rPr>
              <a:t>请在此输入分公司相关内容介绍</a:t>
            </a:r>
            <a:endParaRPr kumimoji="0" lang="zh-CN" altLang="en-US" sz="1200" b="0" i="0" u="none" strike="noStrike" kern="1200" cap="none" spc="0" normalizeH="0" baseline="0" noProof="0" dirty="0">
              <a:ln>
                <a:noFill/>
              </a:ln>
              <a:effectLst/>
              <a:uLnTx/>
              <a:uFillTx/>
              <a:cs typeface="+mn-ea"/>
              <a:sym typeface="+mn-lt"/>
            </a:endParaRPr>
          </a:p>
        </p:txBody>
      </p:sp>
      <p:sp>
        <p:nvSpPr>
          <p:cNvPr id="62" name="PA-椭圆 9">
            <a:extLst>
              <a:ext uri="{FF2B5EF4-FFF2-40B4-BE49-F238E27FC236}">
                <a16:creationId xmlns:a16="http://schemas.microsoft.com/office/drawing/2014/main" id="{A8295787-7133-75EB-35B2-180F573E0E1B}"/>
              </a:ext>
            </a:extLst>
          </p:cNvPr>
          <p:cNvSpPr>
            <a:spLocks noChangeAspect="1"/>
          </p:cNvSpPr>
          <p:nvPr>
            <p:custDataLst>
              <p:tags r:id="rId12"/>
            </p:custDataLst>
          </p:nvPr>
        </p:nvSpPr>
        <p:spPr>
          <a:xfrm>
            <a:off x="8556277" y="3431136"/>
            <a:ext cx="72000" cy="72000"/>
          </a:xfrm>
          <a:prstGeom prst="ellipse">
            <a:avLst/>
          </a:prstGeom>
          <a:noFill/>
          <a:ln w="2540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schemeClr val="bg1"/>
              </a:solidFill>
              <a:effectLst/>
              <a:uLnTx/>
              <a:uFillTx/>
              <a:cs typeface="+mn-ea"/>
              <a:sym typeface="+mn-lt"/>
            </a:endParaRPr>
          </a:p>
        </p:txBody>
      </p:sp>
      <p:sp>
        <p:nvSpPr>
          <p:cNvPr id="63" name="PA-矩形 200">
            <a:extLst>
              <a:ext uri="{FF2B5EF4-FFF2-40B4-BE49-F238E27FC236}">
                <a16:creationId xmlns:a16="http://schemas.microsoft.com/office/drawing/2014/main" id="{736C0C3B-FB61-0CE7-4CBA-3411914D4981}"/>
              </a:ext>
            </a:extLst>
          </p:cNvPr>
          <p:cNvSpPr/>
          <p:nvPr>
            <p:custDataLst>
              <p:tags r:id="rId13"/>
            </p:custDataLst>
          </p:nvPr>
        </p:nvSpPr>
        <p:spPr>
          <a:xfrm>
            <a:off x="8738968" y="3969155"/>
            <a:ext cx="2175515" cy="424090"/>
          </a:xfrm>
          <a:prstGeom prst="rect">
            <a:avLst/>
          </a:prstGeom>
        </p:spPr>
        <p:txBody>
          <a:bodyPr wrap="square" lIns="0" tIns="0" rIns="0" bIns="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lang="zh-CN" altLang="en-US" sz="1200" dirty="0">
                <a:cs typeface="+mn-ea"/>
                <a:sym typeface="+mn-lt"/>
              </a:rPr>
              <a:t>请在此输入分公司相关内容介绍</a:t>
            </a:r>
            <a:endParaRPr lang="en-US" altLang="zh-CN" sz="1200" dirty="0">
              <a:cs typeface="+mn-ea"/>
              <a:sym typeface="+mn-lt"/>
            </a:endParaRPr>
          </a:p>
          <a:p>
            <a:pPr algn="just">
              <a:lnSpc>
                <a:spcPct val="120000"/>
              </a:lnSpc>
              <a:defRPr/>
            </a:pPr>
            <a:r>
              <a:rPr lang="zh-CN" altLang="en-US" sz="1200" dirty="0">
                <a:cs typeface="+mn-ea"/>
                <a:sym typeface="+mn-lt"/>
              </a:rPr>
              <a:t>请在此输入分公司相关内容介绍</a:t>
            </a:r>
            <a:endParaRPr kumimoji="0" lang="zh-CN" altLang="en-US" sz="1200" b="0" i="0" u="none" strike="noStrike" kern="1200" cap="none" spc="0" normalizeH="0" baseline="0" noProof="0" dirty="0">
              <a:ln>
                <a:noFill/>
              </a:ln>
              <a:effectLst/>
              <a:uLnTx/>
              <a:uFillTx/>
              <a:cs typeface="+mn-ea"/>
              <a:sym typeface="+mn-lt"/>
            </a:endParaRPr>
          </a:p>
        </p:txBody>
      </p:sp>
      <p:sp>
        <p:nvSpPr>
          <p:cNvPr id="64" name="PA-椭圆 203">
            <a:extLst>
              <a:ext uri="{FF2B5EF4-FFF2-40B4-BE49-F238E27FC236}">
                <a16:creationId xmlns:a16="http://schemas.microsoft.com/office/drawing/2014/main" id="{7B4ADF6F-9452-3CD7-FFA6-99CED665BCDD}"/>
              </a:ext>
            </a:extLst>
          </p:cNvPr>
          <p:cNvSpPr>
            <a:spLocks noChangeAspect="1"/>
          </p:cNvSpPr>
          <p:nvPr>
            <p:custDataLst>
              <p:tags r:id="rId14"/>
            </p:custDataLst>
          </p:nvPr>
        </p:nvSpPr>
        <p:spPr>
          <a:xfrm>
            <a:off x="8556277" y="4075740"/>
            <a:ext cx="72000" cy="72000"/>
          </a:xfrm>
          <a:prstGeom prst="ellipse">
            <a:avLst/>
          </a:prstGeom>
          <a:noFill/>
          <a:ln w="2540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schemeClr val="bg1"/>
              </a:solidFill>
              <a:effectLst/>
              <a:uLnTx/>
              <a:uFillTx/>
              <a:cs typeface="+mn-ea"/>
              <a:sym typeface="+mn-lt"/>
            </a:endParaRPr>
          </a:p>
        </p:txBody>
      </p:sp>
      <p:sp>
        <p:nvSpPr>
          <p:cNvPr id="65" name="PA-矩形 201">
            <a:extLst>
              <a:ext uri="{FF2B5EF4-FFF2-40B4-BE49-F238E27FC236}">
                <a16:creationId xmlns:a16="http://schemas.microsoft.com/office/drawing/2014/main" id="{41B57DF3-6179-E093-3456-9DE6CDA118DA}"/>
              </a:ext>
            </a:extLst>
          </p:cNvPr>
          <p:cNvSpPr/>
          <p:nvPr>
            <p:custDataLst>
              <p:tags r:id="rId15"/>
            </p:custDataLst>
          </p:nvPr>
        </p:nvSpPr>
        <p:spPr>
          <a:xfrm>
            <a:off x="8738967" y="4623400"/>
            <a:ext cx="2175515" cy="424090"/>
          </a:xfrm>
          <a:prstGeom prst="rect">
            <a:avLst/>
          </a:prstGeom>
        </p:spPr>
        <p:txBody>
          <a:bodyPr wrap="square" lIns="0" tIns="0" rIns="0" bIns="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lang="zh-CN" altLang="en-US" sz="1200" dirty="0">
                <a:cs typeface="+mn-ea"/>
                <a:sym typeface="+mn-lt"/>
              </a:rPr>
              <a:t>请在此输入分公司相关内容介绍</a:t>
            </a:r>
            <a:endParaRPr lang="en-US" altLang="zh-CN" sz="1200" dirty="0">
              <a:cs typeface="+mn-ea"/>
              <a:sym typeface="+mn-lt"/>
            </a:endParaRPr>
          </a:p>
          <a:p>
            <a:pPr algn="just">
              <a:lnSpc>
                <a:spcPct val="120000"/>
              </a:lnSpc>
              <a:defRPr/>
            </a:pPr>
            <a:r>
              <a:rPr lang="zh-CN" altLang="en-US" sz="1200" dirty="0">
                <a:cs typeface="+mn-ea"/>
                <a:sym typeface="+mn-lt"/>
              </a:rPr>
              <a:t>请在此输入分公司相关内容介绍</a:t>
            </a:r>
            <a:endParaRPr kumimoji="0" lang="zh-CN" altLang="en-US" sz="1200" b="0" i="0" u="none" strike="noStrike" kern="1200" cap="none" spc="0" normalizeH="0" baseline="0" noProof="0" dirty="0">
              <a:ln>
                <a:noFill/>
              </a:ln>
              <a:effectLst/>
              <a:uLnTx/>
              <a:uFillTx/>
              <a:cs typeface="+mn-ea"/>
              <a:sym typeface="+mn-lt"/>
            </a:endParaRPr>
          </a:p>
        </p:txBody>
      </p:sp>
      <p:sp>
        <p:nvSpPr>
          <p:cNvPr id="66" name="PA-椭圆 204">
            <a:extLst>
              <a:ext uri="{FF2B5EF4-FFF2-40B4-BE49-F238E27FC236}">
                <a16:creationId xmlns:a16="http://schemas.microsoft.com/office/drawing/2014/main" id="{7E57C627-FA14-FB02-47CA-B376D29176E7}"/>
              </a:ext>
            </a:extLst>
          </p:cNvPr>
          <p:cNvSpPr>
            <a:spLocks noChangeAspect="1"/>
          </p:cNvSpPr>
          <p:nvPr>
            <p:custDataLst>
              <p:tags r:id="rId16"/>
            </p:custDataLst>
          </p:nvPr>
        </p:nvSpPr>
        <p:spPr>
          <a:xfrm>
            <a:off x="8556277" y="4725686"/>
            <a:ext cx="72000" cy="72000"/>
          </a:xfrm>
          <a:prstGeom prst="ellipse">
            <a:avLst/>
          </a:prstGeom>
          <a:noFill/>
          <a:ln w="2540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schemeClr val="bg1"/>
              </a:solidFill>
              <a:effectLst/>
              <a:uLnTx/>
              <a:uFillTx/>
              <a:cs typeface="+mn-ea"/>
              <a:sym typeface="+mn-lt"/>
            </a:endParaRPr>
          </a:p>
        </p:txBody>
      </p:sp>
      <p:sp>
        <p:nvSpPr>
          <p:cNvPr id="67" name="文本框 66">
            <a:extLst>
              <a:ext uri="{FF2B5EF4-FFF2-40B4-BE49-F238E27FC236}">
                <a16:creationId xmlns:a16="http://schemas.microsoft.com/office/drawing/2014/main" id="{30CEE56A-2FDB-E17E-3B9B-9923A1B0C0E9}"/>
              </a:ext>
            </a:extLst>
          </p:cNvPr>
          <p:cNvSpPr txBox="1"/>
          <p:nvPr/>
        </p:nvSpPr>
        <p:spPr>
          <a:xfrm>
            <a:off x="8577623" y="2728789"/>
            <a:ext cx="2518730" cy="400110"/>
          </a:xfrm>
          <a:prstGeom prst="rect">
            <a:avLst/>
          </a:prstGeom>
          <a:noFill/>
        </p:spPr>
        <p:txBody>
          <a:bodyPr wrap="square" rtlCol="0">
            <a:spAutoFit/>
          </a:bodyPr>
          <a:lstStyle/>
          <a:p>
            <a:pPr algn="ctr"/>
            <a:r>
              <a:rPr lang="zh-CN" altLang="en-US" sz="2000" b="1" dirty="0">
                <a:gradFill>
                  <a:gsLst>
                    <a:gs pos="7000">
                      <a:schemeClr val="accent1"/>
                    </a:gs>
                    <a:gs pos="99000">
                      <a:schemeClr val="accent1">
                        <a:lumMod val="50000"/>
                      </a:schemeClr>
                    </a:gs>
                  </a:gsLst>
                  <a:path path="circle">
                    <a:fillToRect r="100000" b="100000"/>
                  </a:path>
                </a:gradFill>
                <a:latin typeface="+mj-lt"/>
                <a:ea typeface="+mj-ea"/>
              </a:rPr>
              <a:t>分公司简介</a:t>
            </a:r>
          </a:p>
        </p:txBody>
      </p:sp>
    </p:spTree>
    <p:extLst>
      <p:ext uri="{BB962C8B-B14F-4D97-AF65-F5344CB8AC3E}">
        <p14:creationId xmlns:p14="http://schemas.microsoft.com/office/powerpoint/2010/main" val="1395343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顶角 1"/>
          <p:cNvSpPr/>
          <p:nvPr/>
        </p:nvSpPr>
        <p:spPr>
          <a:xfrm>
            <a:off x="658813" y="1595121"/>
            <a:ext cx="3287180" cy="4092524"/>
          </a:xfrm>
          <a:prstGeom prst="round2SameRect">
            <a:avLst/>
          </a:prstGeom>
          <a:solidFill>
            <a:schemeClr val="bg1"/>
          </a:solidFill>
          <a:ln>
            <a:noFill/>
          </a:ln>
          <a:effectLst>
            <a:outerShdw blurRad="50800" dist="38100" algn="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a:solidFill>
                <a:prstClr val="white"/>
              </a:solidFill>
              <a:cs typeface="+mn-ea"/>
            </a:endParaRPr>
          </a:p>
        </p:txBody>
      </p:sp>
      <p:sp>
        <p:nvSpPr>
          <p:cNvPr id="4" name="矩形: 圆顶角 3"/>
          <p:cNvSpPr/>
          <p:nvPr/>
        </p:nvSpPr>
        <p:spPr>
          <a:xfrm>
            <a:off x="4456653" y="1595121"/>
            <a:ext cx="3287180" cy="4092524"/>
          </a:xfrm>
          <a:prstGeom prst="round2SameRect">
            <a:avLst/>
          </a:prstGeom>
          <a:solidFill>
            <a:schemeClr val="bg1"/>
          </a:solidFill>
          <a:ln>
            <a:noFill/>
          </a:ln>
          <a:effectLst>
            <a:outerShdw blurRad="50800" dist="38100" algn="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a:solidFill>
                <a:prstClr val="white"/>
              </a:solidFill>
              <a:cs typeface="+mn-ea"/>
            </a:endParaRPr>
          </a:p>
        </p:txBody>
      </p:sp>
      <p:sp>
        <p:nvSpPr>
          <p:cNvPr id="5" name="矩形: 圆顶角 4"/>
          <p:cNvSpPr/>
          <p:nvPr/>
        </p:nvSpPr>
        <p:spPr>
          <a:xfrm>
            <a:off x="8256584" y="1595120"/>
            <a:ext cx="3287180" cy="4092525"/>
          </a:xfrm>
          <a:prstGeom prst="round2SameRect">
            <a:avLst>
              <a:gd name="adj1" fmla="val 9418"/>
              <a:gd name="adj2" fmla="val 0"/>
            </a:avLst>
          </a:prstGeom>
          <a:solidFill>
            <a:schemeClr val="bg1"/>
          </a:solidFill>
          <a:ln>
            <a:noFill/>
          </a:ln>
          <a:effectLst>
            <a:outerShdw blurRad="50800" dist="38100" algn="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a:solidFill>
                <a:prstClr val="white"/>
              </a:solidFill>
              <a:cs typeface="+mn-ea"/>
            </a:endParaRPr>
          </a:p>
        </p:txBody>
      </p:sp>
      <p:sp>
        <p:nvSpPr>
          <p:cNvPr id="3" name="椭圆 2"/>
          <p:cNvSpPr/>
          <p:nvPr/>
        </p:nvSpPr>
        <p:spPr>
          <a:xfrm flipH="1">
            <a:off x="1642003" y="1329819"/>
            <a:ext cx="1320800" cy="1320800"/>
          </a:xfrm>
          <a:prstGeom prst="ellipse">
            <a:avLst/>
          </a:prstGeom>
          <a:gradFill flip="none" rotWithShape="1">
            <a:gsLst>
              <a:gs pos="35000">
                <a:schemeClr val="accent1">
                  <a:lumMod val="60000"/>
                  <a:lumOff val="40000"/>
                </a:schemeClr>
              </a:gs>
              <a:gs pos="100000">
                <a:schemeClr val="accent1"/>
              </a:gs>
            </a:gsLst>
            <a:path path="circle">
              <a:fillToRect r="100000" b="100000"/>
            </a:path>
            <a:tileRect l="-100000" t="-100000"/>
          </a:gradFill>
          <a:ln>
            <a:noFill/>
          </a:ln>
          <a:effectLst>
            <a:outerShdw blurRad="368300" dist="127000" dir="4800000" sx="98000" sy="98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椭圆 6"/>
          <p:cNvSpPr/>
          <p:nvPr/>
        </p:nvSpPr>
        <p:spPr>
          <a:xfrm flipH="1">
            <a:off x="5436510" y="1329819"/>
            <a:ext cx="1320800" cy="1320800"/>
          </a:xfrm>
          <a:prstGeom prst="ellipse">
            <a:avLst/>
          </a:prstGeom>
          <a:gradFill flip="none" rotWithShape="1">
            <a:gsLst>
              <a:gs pos="35000">
                <a:schemeClr val="accent1">
                  <a:lumMod val="60000"/>
                  <a:lumOff val="40000"/>
                </a:schemeClr>
              </a:gs>
              <a:gs pos="100000">
                <a:schemeClr val="accent1"/>
              </a:gs>
            </a:gsLst>
            <a:path path="circle">
              <a:fillToRect r="100000" b="100000"/>
            </a:path>
            <a:tileRect l="-100000" t="-100000"/>
          </a:gradFill>
          <a:ln>
            <a:noFill/>
          </a:ln>
          <a:effectLst>
            <a:outerShdw blurRad="368300" dist="127000" dir="4800000" sx="98000" sy="98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flipH="1">
            <a:off x="9239774" y="1329819"/>
            <a:ext cx="1320800" cy="1320800"/>
          </a:xfrm>
          <a:prstGeom prst="ellipse">
            <a:avLst/>
          </a:prstGeom>
          <a:gradFill flip="none" rotWithShape="1">
            <a:gsLst>
              <a:gs pos="35000">
                <a:schemeClr val="accent1">
                  <a:lumMod val="60000"/>
                  <a:lumOff val="40000"/>
                </a:schemeClr>
              </a:gs>
              <a:gs pos="100000">
                <a:schemeClr val="accent1"/>
              </a:gs>
            </a:gsLst>
            <a:path path="circle">
              <a:fillToRect r="100000" b="100000"/>
            </a:path>
            <a:tileRect l="-100000" t="-100000"/>
          </a:gradFill>
          <a:ln>
            <a:noFill/>
          </a:ln>
          <a:effectLst>
            <a:outerShdw blurRad="368300" dist="127000" dir="4800000" sx="98000" sy="98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758843" y="1667054"/>
            <a:ext cx="1087120" cy="646331"/>
          </a:xfrm>
          <a:prstGeom prst="rect">
            <a:avLst/>
          </a:prstGeom>
          <a:noFill/>
        </p:spPr>
        <p:txBody>
          <a:bodyPr wrap="square" rtlCol="0">
            <a:spAutoFit/>
          </a:bodyPr>
          <a:lstStyle/>
          <a:p>
            <a:pPr algn="ctr"/>
            <a:r>
              <a:rPr lang="zh-CN" altLang="en-US" dirty="0">
                <a:solidFill>
                  <a:schemeClr val="bg1"/>
                </a:solidFill>
                <a:latin typeface="+mj-ea"/>
                <a:ea typeface="+mj-ea"/>
              </a:rPr>
              <a:t>公司</a:t>
            </a:r>
            <a:endParaRPr lang="en-US" altLang="zh-CN" dirty="0">
              <a:solidFill>
                <a:schemeClr val="bg1"/>
              </a:solidFill>
              <a:latin typeface="+mj-ea"/>
              <a:ea typeface="+mj-ea"/>
            </a:endParaRPr>
          </a:p>
          <a:p>
            <a:pPr algn="ctr"/>
            <a:r>
              <a:rPr lang="zh-CN" altLang="en-US" dirty="0">
                <a:solidFill>
                  <a:schemeClr val="bg1"/>
                </a:solidFill>
                <a:latin typeface="+mj-ea"/>
                <a:ea typeface="+mj-ea"/>
              </a:rPr>
              <a:t>资料</a:t>
            </a:r>
          </a:p>
        </p:txBody>
      </p:sp>
      <p:sp>
        <p:nvSpPr>
          <p:cNvPr id="11" name="文本框 10"/>
          <p:cNvSpPr txBox="1"/>
          <p:nvPr/>
        </p:nvSpPr>
        <p:spPr>
          <a:xfrm>
            <a:off x="5553350" y="1667054"/>
            <a:ext cx="1087120" cy="646331"/>
          </a:xfrm>
          <a:prstGeom prst="rect">
            <a:avLst/>
          </a:prstGeom>
          <a:noFill/>
        </p:spPr>
        <p:txBody>
          <a:bodyPr wrap="square" rtlCol="0">
            <a:spAutoFit/>
          </a:bodyPr>
          <a:lstStyle/>
          <a:p>
            <a:pPr algn="ctr"/>
            <a:r>
              <a:rPr lang="zh-CN" altLang="en-US" dirty="0">
                <a:solidFill>
                  <a:schemeClr val="bg1"/>
                </a:solidFill>
                <a:latin typeface="+mj-ea"/>
                <a:ea typeface="+mj-ea"/>
              </a:rPr>
              <a:t>人员</a:t>
            </a:r>
            <a:endParaRPr lang="en-US" altLang="zh-CN" dirty="0">
              <a:solidFill>
                <a:schemeClr val="bg1"/>
              </a:solidFill>
              <a:latin typeface="+mj-ea"/>
              <a:ea typeface="+mj-ea"/>
            </a:endParaRPr>
          </a:p>
          <a:p>
            <a:pPr algn="ctr"/>
            <a:r>
              <a:rPr lang="zh-CN" altLang="en-US" dirty="0">
                <a:solidFill>
                  <a:schemeClr val="bg1"/>
                </a:solidFill>
                <a:latin typeface="+mj-ea"/>
                <a:ea typeface="+mj-ea"/>
              </a:rPr>
              <a:t>分布</a:t>
            </a:r>
          </a:p>
        </p:txBody>
      </p:sp>
      <p:sp>
        <p:nvSpPr>
          <p:cNvPr id="12" name="文本框 11"/>
          <p:cNvSpPr txBox="1"/>
          <p:nvPr/>
        </p:nvSpPr>
        <p:spPr>
          <a:xfrm>
            <a:off x="9356614" y="1667054"/>
            <a:ext cx="1087120" cy="646331"/>
          </a:xfrm>
          <a:prstGeom prst="rect">
            <a:avLst/>
          </a:prstGeom>
          <a:noFill/>
        </p:spPr>
        <p:txBody>
          <a:bodyPr wrap="square" rtlCol="0">
            <a:spAutoFit/>
          </a:bodyPr>
          <a:lstStyle/>
          <a:p>
            <a:pPr algn="ctr"/>
            <a:r>
              <a:rPr lang="zh-CN" altLang="en-US" dirty="0">
                <a:solidFill>
                  <a:schemeClr val="bg1"/>
                </a:solidFill>
                <a:latin typeface="+mj-ea"/>
                <a:ea typeface="+mj-ea"/>
              </a:rPr>
              <a:t>产品</a:t>
            </a:r>
            <a:endParaRPr lang="en-US" altLang="zh-CN" dirty="0">
              <a:solidFill>
                <a:schemeClr val="bg1"/>
              </a:solidFill>
              <a:latin typeface="+mj-ea"/>
              <a:ea typeface="+mj-ea"/>
            </a:endParaRPr>
          </a:p>
          <a:p>
            <a:pPr algn="ctr"/>
            <a:r>
              <a:rPr lang="zh-CN" altLang="en-US" dirty="0">
                <a:solidFill>
                  <a:schemeClr val="bg1"/>
                </a:solidFill>
                <a:latin typeface="+mj-ea"/>
                <a:ea typeface="+mj-ea"/>
              </a:rPr>
              <a:t>销量</a:t>
            </a:r>
          </a:p>
        </p:txBody>
      </p:sp>
      <p:grpSp>
        <p:nvGrpSpPr>
          <p:cNvPr id="16" name="组合 15">
            <a:extLst>
              <a:ext uri="{FF2B5EF4-FFF2-40B4-BE49-F238E27FC236}">
                <a16:creationId xmlns:a16="http://schemas.microsoft.com/office/drawing/2014/main" id="{C94207EF-3FA0-4AD7-A7A4-03C8F9E735FE}"/>
              </a:ext>
            </a:extLst>
          </p:cNvPr>
          <p:cNvGrpSpPr/>
          <p:nvPr/>
        </p:nvGrpSpPr>
        <p:grpSpPr>
          <a:xfrm>
            <a:off x="855462" y="3251445"/>
            <a:ext cx="2920465" cy="2359014"/>
            <a:chOff x="1187409" y="3251445"/>
            <a:chExt cx="2256561" cy="2359014"/>
          </a:xfrm>
        </p:grpSpPr>
        <p:sp>
          <p:nvSpPr>
            <p:cNvPr id="18" name="矩形: 圆顶角 17"/>
            <p:cNvSpPr/>
            <p:nvPr/>
          </p:nvSpPr>
          <p:spPr>
            <a:xfrm>
              <a:off x="1444247" y="4385689"/>
              <a:ext cx="361342" cy="758190"/>
            </a:xfrm>
            <a:prstGeom prst="round2Same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顶角 19"/>
            <p:cNvSpPr/>
            <p:nvPr/>
          </p:nvSpPr>
          <p:spPr>
            <a:xfrm>
              <a:off x="2135016" y="3563384"/>
              <a:ext cx="361342" cy="1580495"/>
            </a:xfrm>
            <a:prstGeom prst="round2Same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顶角 20"/>
            <p:cNvSpPr/>
            <p:nvPr/>
          </p:nvSpPr>
          <p:spPr>
            <a:xfrm>
              <a:off x="2825784" y="4101207"/>
              <a:ext cx="361342" cy="1042671"/>
            </a:xfrm>
            <a:prstGeom prst="round2Same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p:nvGrpSpPr>
          <p:grpSpPr>
            <a:xfrm>
              <a:off x="1297553" y="5215021"/>
              <a:ext cx="648387" cy="389394"/>
              <a:chOff x="889454" y="4282975"/>
              <a:chExt cx="760240" cy="389394"/>
            </a:xfrm>
          </p:grpSpPr>
          <p:sp>
            <p:nvSpPr>
              <p:cNvPr id="42" name="矩形: 圆角 41"/>
              <p:cNvSpPr/>
              <p:nvPr/>
            </p:nvSpPr>
            <p:spPr>
              <a:xfrm>
                <a:off x="1051360" y="4282975"/>
                <a:ext cx="422103" cy="106145"/>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25000"/>
                    </a:schemeClr>
                  </a:solidFill>
                </a:endParaRPr>
              </a:p>
            </p:txBody>
          </p:sp>
          <p:sp>
            <p:nvSpPr>
              <p:cNvPr id="43" name="文本框 42"/>
              <p:cNvSpPr txBox="1"/>
              <p:nvPr/>
            </p:nvSpPr>
            <p:spPr>
              <a:xfrm>
                <a:off x="889454" y="4395370"/>
                <a:ext cx="760240" cy="276999"/>
              </a:xfrm>
              <a:prstGeom prst="rect">
                <a:avLst/>
              </a:prstGeom>
              <a:noFill/>
            </p:spPr>
            <p:txBody>
              <a:bodyPr wrap="square" rtlCol="0">
                <a:spAutoFit/>
              </a:bodyPr>
              <a:lstStyle/>
              <a:p>
                <a:pPr algn="ctr"/>
                <a:r>
                  <a:rPr lang="zh-CN" altLang="en-US" sz="1200" dirty="0">
                    <a:solidFill>
                      <a:schemeClr val="bg2">
                        <a:lumMod val="25000"/>
                      </a:schemeClr>
                    </a:solidFill>
                  </a:rPr>
                  <a:t>分公司</a:t>
                </a:r>
              </a:p>
            </p:txBody>
          </p:sp>
        </p:grpSp>
        <p:grpSp>
          <p:nvGrpSpPr>
            <p:cNvPr id="45" name="组合 44"/>
            <p:cNvGrpSpPr/>
            <p:nvPr/>
          </p:nvGrpSpPr>
          <p:grpSpPr>
            <a:xfrm>
              <a:off x="1976645" y="5221065"/>
              <a:ext cx="648387" cy="389394"/>
              <a:chOff x="846312" y="4282975"/>
              <a:chExt cx="760240" cy="389394"/>
            </a:xfrm>
          </p:grpSpPr>
          <p:sp>
            <p:nvSpPr>
              <p:cNvPr id="46" name="矩形: 圆角 45"/>
              <p:cNvSpPr/>
              <p:nvPr/>
            </p:nvSpPr>
            <p:spPr>
              <a:xfrm>
                <a:off x="1028188" y="4282975"/>
                <a:ext cx="422103" cy="106145"/>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25000"/>
                    </a:schemeClr>
                  </a:solidFill>
                </a:endParaRPr>
              </a:p>
            </p:txBody>
          </p:sp>
          <p:sp>
            <p:nvSpPr>
              <p:cNvPr id="47" name="文本框 46"/>
              <p:cNvSpPr txBox="1"/>
              <p:nvPr/>
            </p:nvSpPr>
            <p:spPr>
              <a:xfrm>
                <a:off x="846312" y="4395370"/>
                <a:ext cx="760240" cy="276999"/>
              </a:xfrm>
              <a:prstGeom prst="rect">
                <a:avLst/>
              </a:prstGeom>
              <a:noFill/>
            </p:spPr>
            <p:txBody>
              <a:bodyPr wrap="square" rtlCol="0">
                <a:spAutoFit/>
              </a:bodyPr>
              <a:lstStyle/>
              <a:p>
                <a:pPr algn="ctr"/>
                <a:r>
                  <a:rPr lang="zh-CN" altLang="en-US" sz="1200" dirty="0">
                    <a:solidFill>
                      <a:schemeClr val="bg2">
                        <a:lumMod val="25000"/>
                      </a:schemeClr>
                    </a:solidFill>
                  </a:rPr>
                  <a:t>总产量</a:t>
                </a:r>
              </a:p>
            </p:txBody>
          </p:sp>
        </p:grpSp>
        <p:grpSp>
          <p:nvGrpSpPr>
            <p:cNvPr id="48" name="组合 47"/>
            <p:cNvGrpSpPr/>
            <p:nvPr/>
          </p:nvGrpSpPr>
          <p:grpSpPr>
            <a:xfrm>
              <a:off x="2677584" y="5215021"/>
              <a:ext cx="648387" cy="389394"/>
              <a:chOff x="803167" y="4282975"/>
              <a:chExt cx="760240" cy="389394"/>
            </a:xfrm>
          </p:grpSpPr>
          <p:sp>
            <p:nvSpPr>
              <p:cNvPr id="49" name="矩形: 圆角 48"/>
              <p:cNvSpPr/>
              <p:nvPr/>
            </p:nvSpPr>
            <p:spPr>
              <a:xfrm>
                <a:off x="976934" y="4282975"/>
                <a:ext cx="422103" cy="106145"/>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lumMod val="25000"/>
                    </a:schemeClr>
                  </a:solidFill>
                </a:endParaRPr>
              </a:p>
            </p:txBody>
          </p:sp>
          <p:sp>
            <p:nvSpPr>
              <p:cNvPr id="50" name="文本框 49"/>
              <p:cNvSpPr txBox="1"/>
              <p:nvPr/>
            </p:nvSpPr>
            <p:spPr>
              <a:xfrm>
                <a:off x="803167" y="4395370"/>
                <a:ext cx="760240" cy="276999"/>
              </a:xfrm>
              <a:prstGeom prst="rect">
                <a:avLst/>
              </a:prstGeom>
              <a:noFill/>
            </p:spPr>
            <p:txBody>
              <a:bodyPr wrap="square" rtlCol="0">
                <a:spAutoFit/>
              </a:bodyPr>
              <a:lstStyle/>
              <a:p>
                <a:pPr algn="ctr"/>
                <a:r>
                  <a:rPr lang="zh-CN" altLang="en-US" sz="1200" dirty="0">
                    <a:solidFill>
                      <a:schemeClr val="bg2">
                        <a:lumMod val="25000"/>
                      </a:schemeClr>
                    </a:solidFill>
                  </a:rPr>
                  <a:t>交易额</a:t>
                </a:r>
              </a:p>
            </p:txBody>
          </p:sp>
        </p:grpSp>
        <p:sp>
          <p:nvSpPr>
            <p:cNvPr id="44" name="文本框 43"/>
            <p:cNvSpPr txBox="1"/>
            <p:nvPr/>
          </p:nvSpPr>
          <p:spPr>
            <a:xfrm>
              <a:off x="1187409" y="4072414"/>
              <a:ext cx="875028" cy="307777"/>
            </a:xfrm>
            <a:prstGeom prst="rect">
              <a:avLst/>
            </a:prstGeom>
            <a:noFill/>
          </p:spPr>
          <p:txBody>
            <a:bodyPr wrap="square" rtlCol="0">
              <a:spAutoFit/>
            </a:bodyPr>
            <a:lstStyle/>
            <a:p>
              <a:pPr algn="ctr"/>
              <a:r>
                <a:rPr lang="en-US" altLang="zh-CN" sz="1400" dirty="0"/>
                <a:t>13</a:t>
              </a:r>
              <a:r>
                <a:rPr lang="zh-CN" altLang="en-US" sz="1400" dirty="0"/>
                <a:t>家</a:t>
              </a:r>
            </a:p>
          </p:txBody>
        </p:sp>
        <p:sp>
          <p:nvSpPr>
            <p:cNvPr id="52" name="文本框 51"/>
            <p:cNvSpPr txBox="1"/>
            <p:nvPr/>
          </p:nvSpPr>
          <p:spPr>
            <a:xfrm>
              <a:off x="1878173" y="3251445"/>
              <a:ext cx="875028" cy="307777"/>
            </a:xfrm>
            <a:prstGeom prst="rect">
              <a:avLst/>
            </a:prstGeom>
            <a:noFill/>
          </p:spPr>
          <p:txBody>
            <a:bodyPr wrap="square" rtlCol="0">
              <a:spAutoFit/>
            </a:bodyPr>
            <a:lstStyle/>
            <a:p>
              <a:pPr algn="ctr"/>
              <a:r>
                <a:rPr lang="en-US" altLang="zh-CN" sz="1400" dirty="0"/>
                <a:t>500</a:t>
              </a:r>
              <a:r>
                <a:rPr lang="zh-CN" altLang="en-US" sz="1400" dirty="0"/>
                <a:t>万台</a:t>
              </a:r>
            </a:p>
          </p:txBody>
        </p:sp>
        <p:sp>
          <p:nvSpPr>
            <p:cNvPr id="53" name="文本框 52"/>
            <p:cNvSpPr txBox="1"/>
            <p:nvPr/>
          </p:nvSpPr>
          <p:spPr>
            <a:xfrm>
              <a:off x="2568942" y="3781213"/>
              <a:ext cx="875028" cy="307777"/>
            </a:xfrm>
            <a:prstGeom prst="rect">
              <a:avLst/>
            </a:prstGeom>
            <a:noFill/>
          </p:spPr>
          <p:txBody>
            <a:bodyPr wrap="square" rtlCol="0">
              <a:spAutoFit/>
            </a:bodyPr>
            <a:lstStyle/>
            <a:p>
              <a:pPr algn="ctr"/>
              <a:r>
                <a:rPr lang="en-US" altLang="zh-CN" sz="1400" dirty="0"/>
                <a:t>5</a:t>
              </a:r>
              <a:r>
                <a:rPr lang="zh-CN" altLang="en-US" sz="1400" dirty="0"/>
                <a:t>亿元</a:t>
              </a:r>
            </a:p>
          </p:txBody>
        </p:sp>
      </p:grpSp>
      <p:sp>
        <p:nvSpPr>
          <p:cNvPr id="61" name="椭圆 60"/>
          <p:cNvSpPr/>
          <p:nvPr/>
        </p:nvSpPr>
        <p:spPr>
          <a:xfrm>
            <a:off x="9080310" y="1170355"/>
            <a:ext cx="1639730" cy="1639730"/>
          </a:xfrm>
          <a:prstGeom prst="ellipse">
            <a:avLst/>
          </a:prstGeom>
          <a:noFill/>
          <a:ln w="28575" cap="rnd">
            <a:gradFill>
              <a:gsLst>
                <a:gs pos="16000">
                  <a:schemeClr val="accent1">
                    <a:lumMod val="5000"/>
                    <a:lumOff val="95000"/>
                  </a:schemeClr>
                </a:gs>
                <a:gs pos="100000">
                  <a:schemeClr val="accent1">
                    <a:alpha val="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5277045" y="1170355"/>
            <a:ext cx="1639730" cy="1639730"/>
          </a:xfrm>
          <a:prstGeom prst="ellipse">
            <a:avLst/>
          </a:prstGeom>
          <a:noFill/>
          <a:ln w="28575" cap="rnd">
            <a:gradFill>
              <a:gsLst>
                <a:gs pos="16000">
                  <a:schemeClr val="accent1">
                    <a:lumMod val="5000"/>
                    <a:lumOff val="95000"/>
                  </a:schemeClr>
                </a:gs>
                <a:gs pos="100000">
                  <a:schemeClr val="accent1">
                    <a:alpha val="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1480974" y="1170355"/>
            <a:ext cx="1639730" cy="1639730"/>
          </a:xfrm>
          <a:prstGeom prst="ellipse">
            <a:avLst/>
          </a:prstGeom>
          <a:noFill/>
          <a:ln w="28575" cap="rnd">
            <a:gradFill>
              <a:gsLst>
                <a:gs pos="16000">
                  <a:schemeClr val="accent1">
                    <a:lumMod val="5000"/>
                    <a:lumOff val="95000"/>
                  </a:schemeClr>
                </a:gs>
                <a:gs pos="100000">
                  <a:schemeClr val="accent1">
                    <a:alpha val="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9">
            <a:extLst>
              <a:ext uri="{FF2B5EF4-FFF2-40B4-BE49-F238E27FC236}">
                <a16:creationId xmlns:a16="http://schemas.microsoft.com/office/drawing/2014/main" id="{612BDAD2-D1E0-863F-B8C6-D930C7DFB5D1}"/>
              </a:ext>
            </a:extLst>
          </p:cNvPr>
          <p:cNvSpPr>
            <a:spLocks noGrp="1"/>
          </p:cNvSpPr>
          <p:nvPr>
            <p:ph type="title"/>
          </p:nvPr>
        </p:nvSpPr>
        <p:spPr/>
        <p:txBody>
          <a:bodyPr/>
          <a:lstStyle/>
          <a:p>
            <a:r>
              <a:rPr lang="zh-CN" altLang="en-US" dirty="0"/>
              <a:t>公司数据</a:t>
            </a:r>
          </a:p>
        </p:txBody>
      </p:sp>
      <p:graphicFrame>
        <p:nvGraphicFramePr>
          <p:cNvPr id="62" name="图表 61">
            <a:extLst>
              <a:ext uri="{FF2B5EF4-FFF2-40B4-BE49-F238E27FC236}">
                <a16:creationId xmlns:a16="http://schemas.microsoft.com/office/drawing/2014/main" id="{78C6532F-497B-43B2-B8C3-87850E4CB390}"/>
              </a:ext>
            </a:extLst>
          </p:cNvPr>
          <p:cNvGraphicFramePr/>
          <p:nvPr>
            <p:extLst>
              <p:ext uri="{D42A27DB-BD31-4B8C-83A1-F6EECF244321}">
                <p14:modId xmlns:p14="http://schemas.microsoft.com/office/powerpoint/2010/main" val="1504270258"/>
              </p:ext>
            </p:extLst>
          </p:nvPr>
        </p:nvGraphicFramePr>
        <p:xfrm>
          <a:off x="4336293" y="2699709"/>
          <a:ext cx="3519413" cy="293168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0" name="图表 69">
            <a:extLst>
              <a:ext uri="{FF2B5EF4-FFF2-40B4-BE49-F238E27FC236}">
                <a16:creationId xmlns:a16="http://schemas.microsoft.com/office/drawing/2014/main" id="{7EF5D3E8-F192-4468-B565-1095F5A5C070}"/>
              </a:ext>
            </a:extLst>
          </p:cNvPr>
          <p:cNvGraphicFramePr/>
          <p:nvPr>
            <p:extLst>
              <p:ext uri="{D42A27DB-BD31-4B8C-83A1-F6EECF244321}">
                <p14:modId xmlns:p14="http://schemas.microsoft.com/office/powerpoint/2010/main" val="4034148429"/>
              </p:ext>
            </p:extLst>
          </p:nvPr>
        </p:nvGraphicFramePr>
        <p:xfrm>
          <a:off x="8506033" y="2969550"/>
          <a:ext cx="2919253" cy="2496366"/>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chemeClr val="accent2"/>
            </a:gs>
            <a:gs pos="100000">
              <a:schemeClr val="accent3">
                <a:lumMod val="75000"/>
              </a:schemeClr>
            </a:gs>
          </a:gsLst>
          <a:path path="circle">
            <a:fillToRect l="50000" t="50000" r="50000" b="50000"/>
          </a:path>
        </a:gradFill>
        <a:effectLst/>
      </p:bgPr>
    </p:bg>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id="{F80ABD9A-C344-4F57-8342-35C4450C331D}"/>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486701" y="1193770"/>
            <a:ext cx="6985174" cy="4517866"/>
          </a:xfrm>
          <a:prstGeom prst="roundRect">
            <a:avLst>
              <a:gd name="adj" fmla="val 4561"/>
            </a:avLst>
          </a:prstGeom>
          <a:solidFill>
            <a:schemeClr val="bg1"/>
          </a:solidFill>
          <a:ln>
            <a:noFill/>
          </a:ln>
          <a:effectLst>
            <a:outerShdw blurRad="50800" dist="38100" algn="l" rotWithShape="0">
              <a:prstClr val="black">
                <a:alpha val="25000"/>
              </a:prstClr>
            </a:outerShdw>
          </a:effectLst>
        </p:spPr>
      </p:pic>
      <p:sp>
        <p:nvSpPr>
          <p:cNvPr id="3" name="标题 2">
            <a:extLst>
              <a:ext uri="{FF2B5EF4-FFF2-40B4-BE49-F238E27FC236}">
                <a16:creationId xmlns:a16="http://schemas.microsoft.com/office/drawing/2014/main" id="{B646FB71-3377-4F82-BA22-CE844746CB62}"/>
              </a:ext>
            </a:extLst>
          </p:cNvPr>
          <p:cNvSpPr>
            <a:spLocks noGrp="1"/>
          </p:cNvSpPr>
          <p:nvPr>
            <p:ph type="title"/>
          </p:nvPr>
        </p:nvSpPr>
        <p:spPr>
          <a:xfrm>
            <a:off x="1225690" y="392418"/>
            <a:ext cx="3462228" cy="535531"/>
          </a:xfrm>
        </p:spPr>
        <p:txBody>
          <a:bodyPr/>
          <a:lstStyle/>
          <a:p>
            <a:r>
              <a:rPr lang="zh-CN" altLang="en-US" dirty="0"/>
              <a:t>产品展示</a:t>
            </a:r>
          </a:p>
        </p:txBody>
      </p:sp>
      <p:sp>
        <p:nvSpPr>
          <p:cNvPr id="37" name="椭圆 36">
            <a:extLst>
              <a:ext uri="{FF2B5EF4-FFF2-40B4-BE49-F238E27FC236}">
                <a16:creationId xmlns:a16="http://schemas.microsoft.com/office/drawing/2014/main" id="{31E4BD8E-0C4F-439D-9AE9-5E7927C879FC}"/>
              </a:ext>
            </a:extLst>
          </p:cNvPr>
          <p:cNvSpPr/>
          <p:nvPr/>
        </p:nvSpPr>
        <p:spPr>
          <a:xfrm>
            <a:off x="764339" y="1782725"/>
            <a:ext cx="1279298" cy="1279298"/>
          </a:xfrm>
          <a:prstGeom prst="ellipse">
            <a:avLst/>
          </a:prstGeom>
          <a:noFill/>
          <a:ln w="28575" cap="rnd">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5" name="椭圆 44">
            <a:extLst>
              <a:ext uri="{FF2B5EF4-FFF2-40B4-BE49-F238E27FC236}">
                <a16:creationId xmlns:a16="http://schemas.microsoft.com/office/drawing/2014/main" id="{83FFBF16-B73D-4829-AC9F-1FC1F344CBF3}"/>
              </a:ext>
            </a:extLst>
          </p:cNvPr>
          <p:cNvSpPr/>
          <p:nvPr/>
        </p:nvSpPr>
        <p:spPr>
          <a:xfrm>
            <a:off x="2645002" y="1782725"/>
            <a:ext cx="1279298" cy="1279298"/>
          </a:xfrm>
          <a:prstGeom prst="ellipse">
            <a:avLst/>
          </a:prstGeom>
          <a:noFill/>
          <a:ln w="28575" cap="rnd">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6" name="椭圆 45">
            <a:extLst>
              <a:ext uri="{FF2B5EF4-FFF2-40B4-BE49-F238E27FC236}">
                <a16:creationId xmlns:a16="http://schemas.microsoft.com/office/drawing/2014/main" id="{CB309A1E-E930-4CC0-8A0A-2D502239CCE8}"/>
              </a:ext>
            </a:extLst>
          </p:cNvPr>
          <p:cNvSpPr/>
          <p:nvPr/>
        </p:nvSpPr>
        <p:spPr>
          <a:xfrm>
            <a:off x="764339" y="3621050"/>
            <a:ext cx="1279298" cy="1279298"/>
          </a:xfrm>
          <a:prstGeom prst="ellipse">
            <a:avLst/>
          </a:prstGeom>
          <a:noFill/>
          <a:ln w="28575" cap="rnd">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7" name="椭圆 46">
            <a:extLst>
              <a:ext uri="{FF2B5EF4-FFF2-40B4-BE49-F238E27FC236}">
                <a16:creationId xmlns:a16="http://schemas.microsoft.com/office/drawing/2014/main" id="{665B8294-ED54-4788-8703-C7F20EBE47C1}"/>
              </a:ext>
            </a:extLst>
          </p:cNvPr>
          <p:cNvSpPr/>
          <p:nvPr/>
        </p:nvSpPr>
        <p:spPr>
          <a:xfrm>
            <a:off x="2645002" y="3621050"/>
            <a:ext cx="1279298" cy="1279298"/>
          </a:xfrm>
          <a:prstGeom prst="ellipse">
            <a:avLst/>
          </a:prstGeom>
          <a:noFill/>
          <a:ln w="28575" cap="rnd">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 name="文本框 3">
            <a:extLst>
              <a:ext uri="{FF2B5EF4-FFF2-40B4-BE49-F238E27FC236}">
                <a16:creationId xmlns:a16="http://schemas.microsoft.com/office/drawing/2014/main" id="{AC334A76-0B80-431D-8399-A088747884E4}"/>
              </a:ext>
            </a:extLst>
          </p:cNvPr>
          <p:cNvSpPr txBox="1"/>
          <p:nvPr/>
        </p:nvSpPr>
        <p:spPr>
          <a:xfrm>
            <a:off x="849992" y="3156870"/>
            <a:ext cx="1107997" cy="369332"/>
          </a:xfrm>
          <a:prstGeom prst="rect">
            <a:avLst/>
          </a:prstGeom>
          <a:noFill/>
        </p:spPr>
        <p:txBody>
          <a:bodyPr wrap="none" rtlCol="0">
            <a:spAutoFit/>
          </a:bodyPr>
          <a:lstStyle/>
          <a:p>
            <a:pPr algn="ctr"/>
            <a:r>
              <a:rPr lang="zh-CN" altLang="en-US" dirty="0">
                <a:solidFill>
                  <a:schemeClr val="bg1"/>
                </a:solidFill>
              </a:rPr>
              <a:t>智能集控</a:t>
            </a:r>
          </a:p>
        </p:txBody>
      </p:sp>
      <p:sp>
        <p:nvSpPr>
          <p:cNvPr id="48" name="文本框 47">
            <a:extLst>
              <a:ext uri="{FF2B5EF4-FFF2-40B4-BE49-F238E27FC236}">
                <a16:creationId xmlns:a16="http://schemas.microsoft.com/office/drawing/2014/main" id="{783F962E-20A8-41F2-9751-C139B47B8863}"/>
              </a:ext>
            </a:extLst>
          </p:cNvPr>
          <p:cNvSpPr txBox="1"/>
          <p:nvPr/>
        </p:nvSpPr>
        <p:spPr>
          <a:xfrm>
            <a:off x="2730654" y="3156870"/>
            <a:ext cx="1107996" cy="369332"/>
          </a:xfrm>
          <a:prstGeom prst="rect">
            <a:avLst/>
          </a:prstGeom>
          <a:noFill/>
        </p:spPr>
        <p:txBody>
          <a:bodyPr wrap="none" rtlCol="0">
            <a:spAutoFit/>
          </a:bodyPr>
          <a:lstStyle/>
          <a:p>
            <a:pPr algn="ctr"/>
            <a:r>
              <a:rPr lang="zh-CN" altLang="en-US" dirty="0">
                <a:solidFill>
                  <a:schemeClr val="bg1"/>
                </a:solidFill>
              </a:rPr>
              <a:t>用途广泛</a:t>
            </a:r>
          </a:p>
        </p:txBody>
      </p:sp>
      <p:sp>
        <p:nvSpPr>
          <p:cNvPr id="49" name="文本框 48">
            <a:extLst>
              <a:ext uri="{FF2B5EF4-FFF2-40B4-BE49-F238E27FC236}">
                <a16:creationId xmlns:a16="http://schemas.microsoft.com/office/drawing/2014/main" id="{E9882300-BA76-4C09-9D4C-F18562083AE9}"/>
              </a:ext>
            </a:extLst>
          </p:cNvPr>
          <p:cNvSpPr txBox="1"/>
          <p:nvPr/>
        </p:nvSpPr>
        <p:spPr>
          <a:xfrm>
            <a:off x="2730653" y="4995196"/>
            <a:ext cx="1107997" cy="369332"/>
          </a:xfrm>
          <a:prstGeom prst="rect">
            <a:avLst/>
          </a:prstGeom>
          <a:noFill/>
        </p:spPr>
        <p:txBody>
          <a:bodyPr wrap="none" rtlCol="0">
            <a:spAutoFit/>
          </a:bodyPr>
          <a:lstStyle/>
          <a:p>
            <a:pPr algn="ctr"/>
            <a:r>
              <a:rPr lang="zh-CN" altLang="en-US" dirty="0">
                <a:solidFill>
                  <a:schemeClr val="bg1"/>
                </a:solidFill>
              </a:rPr>
              <a:t>终身质保</a:t>
            </a:r>
          </a:p>
        </p:txBody>
      </p:sp>
      <p:sp>
        <p:nvSpPr>
          <p:cNvPr id="50" name="文本框 49">
            <a:extLst>
              <a:ext uri="{FF2B5EF4-FFF2-40B4-BE49-F238E27FC236}">
                <a16:creationId xmlns:a16="http://schemas.microsoft.com/office/drawing/2014/main" id="{0FC5D947-016B-412B-9833-6EDF0FBFDA71}"/>
              </a:ext>
            </a:extLst>
          </p:cNvPr>
          <p:cNvSpPr txBox="1"/>
          <p:nvPr/>
        </p:nvSpPr>
        <p:spPr>
          <a:xfrm>
            <a:off x="849990" y="4995196"/>
            <a:ext cx="1107997" cy="369332"/>
          </a:xfrm>
          <a:prstGeom prst="rect">
            <a:avLst/>
          </a:prstGeom>
          <a:noFill/>
        </p:spPr>
        <p:txBody>
          <a:bodyPr wrap="none" rtlCol="0">
            <a:spAutoFit/>
          </a:bodyPr>
          <a:lstStyle/>
          <a:p>
            <a:pPr algn="ctr"/>
            <a:r>
              <a:rPr lang="zh-CN" altLang="en-US" dirty="0">
                <a:solidFill>
                  <a:schemeClr val="bg1"/>
                </a:solidFill>
              </a:rPr>
              <a:t>高精密度</a:t>
            </a:r>
          </a:p>
        </p:txBody>
      </p:sp>
      <p:pic>
        <p:nvPicPr>
          <p:cNvPr id="53" name="图形 52">
            <a:extLst>
              <a:ext uri="{FF2B5EF4-FFF2-40B4-BE49-F238E27FC236}">
                <a16:creationId xmlns:a16="http://schemas.microsoft.com/office/drawing/2014/main" id="{31B9FF31-0052-4E15-960E-5C4FE1E021C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91850" y="3882699"/>
            <a:ext cx="756000" cy="756000"/>
          </a:xfrm>
          <a:prstGeom prst="rect">
            <a:avLst/>
          </a:prstGeom>
        </p:spPr>
      </p:pic>
      <p:pic>
        <p:nvPicPr>
          <p:cNvPr id="54" name="图形 53">
            <a:extLst>
              <a:ext uri="{FF2B5EF4-FFF2-40B4-BE49-F238E27FC236}">
                <a16:creationId xmlns:a16="http://schemas.microsoft.com/office/drawing/2014/main" id="{F7E3BBC2-DEA2-434C-93C6-ECBD6731CA4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956804" y="3882699"/>
            <a:ext cx="756000" cy="756000"/>
          </a:xfrm>
          <a:prstGeom prst="rect">
            <a:avLst/>
          </a:prstGeom>
        </p:spPr>
      </p:pic>
      <p:pic>
        <p:nvPicPr>
          <p:cNvPr id="55" name="图形 54">
            <a:extLst>
              <a:ext uri="{FF2B5EF4-FFF2-40B4-BE49-F238E27FC236}">
                <a16:creationId xmlns:a16="http://schemas.microsoft.com/office/drawing/2014/main" id="{0470BC04-6F23-4A5A-B5AD-C1F36335444E}"/>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40462" y="2044374"/>
            <a:ext cx="756000" cy="756000"/>
          </a:xfrm>
          <a:prstGeom prst="rect">
            <a:avLst/>
          </a:prstGeom>
        </p:spPr>
      </p:pic>
      <p:pic>
        <p:nvPicPr>
          <p:cNvPr id="57" name="图形 56">
            <a:extLst>
              <a:ext uri="{FF2B5EF4-FFF2-40B4-BE49-F238E27FC236}">
                <a16:creationId xmlns:a16="http://schemas.microsoft.com/office/drawing/2014/main" id="{B6CC5F9C-2E4C-4D30-8AAF-9392EB809BC2}"/>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956804" y="2084426"/>
            <a:ext cx="756000" cy="756000"/>
          </a:xfrm>
          <a:prstGeom prst="rect">
            <a:avLst/>
          </a:prstGeom>
        </p:spPr>
      </p:pic>
      <p:sp>
        <p:nvSpPr>
          <p:cNvPr id="58" name="矩形: 圆角 57">
            <a:extLst>
              <a:ext uri="{FF2B5EF4-FFF2-40B4-BE49-F238E27FC236}">
                <a16:creationId xmlns:a16="http://schemas.microsoft.com/office/drawing/2014/main" id="{9F087414-6784-4B74-A4B8-155C1273C8B1}"/>
              </a:ext>
            </a:extLst>
          </p:cNvPr>
          <p:cNvSpPr/>
          <p:nvPr/>
        </p:nvSpPr>
        <p:spPr>
          <a:xfrm>
            <a:off x="4406009" y="1125537"/>
            <a:ext cx="7132832" cy="4633913"/>
          </a:xfrm>
          <a:prstGeom prst="roundRect">
            <a:avLst>
              <a:gd name="adj" fmla="val 4969"/>
            </a:avLst>
          </a:prstGeom>
          <a:noFill/>
          <a:ln w="28575" cap="rnd">
            <a:solidFill>
              <a:schemeClr val="bg1"/>
            </a:solidFill>
            <a:prstDash val="sysDot"/>
          </a:ln>
          <a:effectLst>
            <a:outerShdw blurRad="50800" dist="38100" algn="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Tree>
    <p:extLst>
      <p:ext uri="{BB962C8B-B14F-4D97-AF65-F5344CB8AC3E}">
        <p14:creationId xmlns:p14="http://schemas.microsoft.com/office/powerpoint/2010/main" val="30295048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8" name="组合 97">
            <a:extLst>
              <a:ext uri="{FF2B5EF4-FFF2-40B4-BE49-F238E27FC236}">
                <a16:creationId xmlns:a16="http://schemas.microsoft.com/office/drawing/2014/main" id="{A07D60D2-0279-4B81-B2A2-778DAC453340}"/>
              </a:ext>
            </a:extLst>
          </p:cNvPr>
          <p:cNvGrpSpPr/>
          <p:nvPr/>
        </p:nvGrpSpPr>
        <p:grpSpPr>
          <a:xfrm>
            <a:off x="658813" y="2063359"/>
            <a:ext cx="10874375" cy="3464988"/>
            <a:chOff x="792163" y="2170672"/>
            <a:chExt cx="2909221" cy="3464988"/>
          </a:xfrm>
        </p:grpSpPr>
        <p:sp>
          <p:nvSpPr>
            <p:cNvPr id="101" name="矩形: 圆角 100">
              <a:extLst>
                <a:ext uri="{FF2B5EF4-FFF2-40B4-BE49-F238E27FC236}">
                  <a16:creationId xmlns:a16="http://schemas.microsoft.com/office/drawing/2014/main" id="{8761BD3E-7C5A-4146-87C6-743FFE9F1397}"/>
                </a:ext>
              </a:extLst>
            </p:cNvPr>
            <p:cNvSpPr/>
            <p:nvPr/>
          </p:nvSpPr>
          <p:spPr>
            <a:xfrm>
              <a:off x="817667" y="2268199"/>
              <a:ext cx="2862416" cy="3269934"/>
            </a:xfrm>
            <a:prstGeom prst="roundRect">
              <a:avLst>
                <a:gd name="adj" fmla="val 4969"/>
              </a:avLst>
            </a:prstGeom>
            <a:solidFill>
              <a:schemeClr val="bg1"/>
            </a:solidFill>
            <a:ln>
              <a:noFill/>
            </a:ln>
            <a:effectLst>
              <a:outerShdw blurRad="50800" dist="38100" algn="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uLnTx/>
                  <a:uFillTx/>
                  <a:cs typeface="+mn-ea"/>
                  <a:sym typeface="+mn-lt"/>
                </a:rPr>
                <a:t>v</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02" name="矩形: 圆角 101">
              <a:extLst>
                <a:ext uri="{FF2B5EF4-FFF2-40B4-BE49-F238E27FC236}">
                  <a16:creationId xmlns:a16="http://schemas.microsoft.com/office/drawing/2014/main" id="{B9DA47D8-8434-48F8-9EF2-22E9AD04BCA2}"/>
                </a:ext>
              </a:extLst>
            </p:cNvPr>
            <p:cNvSpPr/>
            <p:nvPr/>
          </p:nvSpPr>
          <p:spPr>
            <a:xfrm>
              <a:off x="792163" y="2170672"/>
              <a:ext cx="2909221" cy="3464988"/>
            </a:xfrm>
            <a:prstGeom prst="roundRect">
              <a:avLst>
                <a:gd name="adj" fmla="val 4969"/>
              </a:avLst>
            </a:prstGeom>
            <a:noFill/>
            <a:ln w="28575" cap="rnd">
              <a:solidFill>
                <a:schemeClr val="bg1"/>
              </a:solidFill>
              <a:prstDash val="sysDot"/>
            </a:ln>
            <a:effectLst>
              <a:outerShdw blurRad="50800" dist="38100" algn="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grpSp>
        <p:nvGrpSpPr>
          <p:cNvPr id="2" name="图形 4">
            <a:extLst>
              <a:ext uri="{FF2B5EF4-FFF2-40B4-BE49-F238E27FC236}">
                <a16:creationId xmlns:a16="http://schemas.microsoft.com/office/drawing/2014/main" id="{2C082F3F-2BCD-4F49-8897-78E6BFCCDCE4}"/>
              </a:ext>
            </a:extLst>
          </p:cNvPr>
          <p:cNvGrpSpPr/>
          <p:nvPr/>
        </p:nvGrpSpPr>
        <p:grpSpPr>
          <a:xfrm>
            <a:off x="4355939" y="679292"/>
            <a:ext cx="3480122" cy="419416"/>
            <a:chOff x="4940947" y="1845517"/>
            <a:chExt cx="3584733" cy="737758"/>
          </a:xfrm>
          <a:noFill/>
        </p:grpSpPr>
        <p:sp>
          <p:nvSpPr>
            <p:cNvPr id="3" name="图形 4">
              <a:extLst>
                <a:ext uri="{FF2B5EF4-FFF2-40B4-BE49-F238E27FC236}">
                  <a16:creationId xmlns:a16="http://schemas.microsoft.com/office/drawing/2014/main" id="{0FC21DD3-C0E2-4CE9-8F29-8AA2499F8FF0}"/>
                </a:ext>
              </a:extLst>
            </p:cNvPr>
            <p:cNvSpPr/>
            <p:nvPr/>
          </p:nvSpPr>
          <p:spPr>
            <a:xfrm>
              <a:off x="4940947" y="1845517"/>
              <a:ext cx="3467100" cy="737758"/>
            </a:xfrm>
            <a:custGeom>
              <a:avLst/>
              <a:gdLst>
                <a:gd name="connsiteX0" fmla="*/ 0 w 3467100"/>
                <a:gd name="connsiteY0" fmla="*/ 398578 h 737758"/>
                <a:gd name="connsiteX1" fmla="*/ 641318 w 3467100"/>
                <a:gd name="connsiteY1" fmla="*/ 408103 h 737758"/>
                <a:gd name="connsiteX2" fmla="*/ 876300 w 3467100"/>
                <a:gd name="connsiteY2" fmla="*/ 652609 h 737758"/>
                <a:gd name="connsiteX3" fmla="*/ 1181100 w 3467100"/>
                <a:gd name="connsiteY3" fmla="*/ 239891 h 737758"/>
                <a:gd name="connsiteX4" fmla="*/ 1578007 w 3467100"/>
                <a:gd name="connsiteY4" fmla="*/ 293898 h 737758"/>
                <a:gd name="connsiteX5" fmla="*/ 1860614 w 3467100"/>
                <a:gd name="connsiteY5" fmla="*/ 547930 h 737758"/>
                <a:gd name="connsiteX6" fmla="*/ 2124170 w 3467100"/>
                <a:gd name="connsiteY6" fmla="*/ 681280 h 737758"/>
                <a:gd name="connsiteX7" fmla="*/ 2403539 w 3467100"/>
                <a:gd name="connsiteY7" fmla="*/ 319330 h 737758"/>
                <a:gd name="connsiteX8" fmla="*/ 2768632 w 3467100"/>
                <a:gd name="connsiteY8" fmla="*/ 195505 h 737758"/>
                <a:gd name="connsiteX9" fmla="*/ 3467100 w 3467100"/>
                <a:gd name="connsiteY9" fmla="*/ 382861 h 737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67100" h="737758">
                  <a:moveTo>
                    <a:pt x="0" y="398578"/>
                  </a:moveTo>
                  <a:cubicBezTo>
                    <a:pt x="19050" y="395434"/>
                    <a:pt x="520732" y="322378"/>
                    <a:pt x="641318" y="408103"/>
                  </a:cubicBezTo>
                  <a:cubicBezTo>
                    <a:pt x="761905" y="493828"/>
                    <a:pt x="723900" y="589078"/>
                    <a:pt x="876300" y="652609"/>
                  </a:cubicBezTo>
                  <a:cubicBezTo>
                    <a:pt x="1028700" y="716141"/>
                    <a:pt x="1133475" y="541453"/>
                    <a:pt x="1181100" y="239891"/>
                  </a:cubicBezTo>
                  <a:cubicBezTo>
                    <a:pt x="1228725" y="-61670"/>
                    <a:pt x="1492282" y="-49002"/>
                    <a:pt x="1578007" y="293898"/>
                  </a:cubicBezTo>
                  <a:cubicBezTo>
                    <a:pt x="1663732" y="636798"/>
                    <a:pt x="1790700" y="601841"/>
                    <a:pt x="1860614" y="547930"/>
                  </a:cubicBezTo>
                  <a:cubicBezTo>
                    <a:pt x="1930432" y="493923"/>
                    <a:pt x="2057495" y="535261"/>
                    <a:pt x="2124170" y="681280"/>
                  </a:cubicBezTo>
                  <a:cubicBezTo>
                    <a:pt x="2190845" y="827298"/>
                    <a:pt x="2365439" y="684423"/>
                    <a:pt x="2403539" y="319330"/>
                  </a:cubicBezTo>
                  <a:cubicBezTo>
                    <a:pt x="2441639" y="-45764"/>
                    <a:pt x="2679764" y="-112439"/>
                    <a:pt x="2768632" y="195505"/>
                  </a:cubicBezTo>
                  <a:cubicBezTo>
                    <a:pt x="2857500" y="503448"/>
                    <a:pt x="3467100" y="382861"/>
                    <a:pt x="3467100" y="382861"/>
                  </a:cubicBezTo>
                </a:path>
              </a:pathLst>
            </a:custGeom>
            <a:noFill/>
            <a:ln w="2381" cap="flat">
              <a:gradFill>
                <a:gsLst>
                  <a:gs pos="97753">
                    <a:schemeClr val="accent1">
                      <a:alpha val="0"/>
                    </a:schemeClr>
                  </a:gs>
                  <a:gs pos="32000">
                    <a:schemeClr val="accent1">
                      <a:alpha val="3000"/>
                    </a:schemeClr>
                  </a:gs>
                  <a:gs pos="0">
                    <a:schemeClr val="accent1">
                      <a:alpha val="0"/>
                    </a:schemeClr>
                  </a:gs>
                  <a:gs pos="64000">
                    <a:schemeClr val="accent1">
                      <a:alpha val="3000"/>
                    </a:schemeClr>
                  </a:gs>
                </a:gsLst>
                <a:lin ang="0" scaled="0"/>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a:cs typeface="Arial" panose="020B0604020202020204" pitchFamily="34" charset="0"/>
                <a:sym typeface="Arial" panose="020B0604020202020204" pitchFamily="34" charset="0"/>
              </a:endParaRPr>
            </a:p>
          </p:txBody>
        </p:sp>
        <p:sp>
          <p:nvSpPr>
            <p:cNvPr id="4" name="图形 4">
              <a:extLst>
                <a:ext uri="{FF2B5EF4-FFF2-40B4-BE49-F238E27FC236}">
                  <a16:creationId xmlns:a16="http://schemas.microsoft.com/office/drawing/2014/main" id="{D493585C-3B8F-4011-99BE-A723FB4E8DC0}"/>
                </a:ext>
              </a:extLst>
            </p:cNvPr>
            <p:cNvSpPr/>
            <p:nvPr/>
          </p:nvSpPr>
          <p:spPr>
            <a:xfrm>
              <a:off x="4943234" y="1856844"/>
              <a:ext cx="3468147" cy="717767"/>
            </a:xfrm>
            <a:custGeom>
              <a:avLst/>
              <a:gdLst>
                <a:gd name="connsiteX0" fmla="*/ 0 w 3468147"/>
                <a:gd name="connsiteY0" fmla="*/ 383251 h 717767"/>
                <a:gd name="connsiteX1" fmla="*/ 619125 w 3468147"/>
                <a:gd name="connsiteY1" fmla="*/ 377821 h 717767"/>
                <a:gd name="connsiteX2" fmla="*/ 645795 w 3468147"/>
                <a:gd name="connsiteY2" fmla="*/ 392204 h 717767"/>
                <a:gd name="connsiteX3" fmla="*/ 884301 w 3468147"/>
                <a:gd name="connsiteY3" fmla="*/ 637092 h 717767"/>
                <a:gd name="connsiteX4" fmla="*/ 1192435 w 3468147"/>
                <a:gd name="connsiteY4" fmla="*/ 229517 h 717767"/>
                <a:gd name="connsiteX5" fmla="*/ 1585246 w 3468147"/>
                <a:gd name="connsiteY5" fmla="*/ 279714 h 717767"/>
                <a:gd name="connsiteX6" fmla="*/ 1864328 w 3468147"/>
                <a:gd name="connsiteY6" fmla="*/ 529364 h 717767"/>
                <a:gd name="connsiteX7" fmla="*/ 1995678 w 3468147"/>
                <a:gd name="connsiteY7" fmla="*/ 522982 h 717767"/>
                <a:gd name="connsiteX8" fmla="*/ 2123027 w 3468147"/>
                <a:gd name="connsiteY8" fmla="*/ 661857 h 717767"/>
                <a:gd name="connsiteX9" fmla="*/ 2400872 w 3468147"/>
                <a:gd name="connsiteY9" fmla="*/ 311242 h 717767"/>
                <a:gd name="connsiteX10" fmla="*/ 2762441 w 3468147"/>
                <a:gd name="connsiteY10" fmla="*/ 187036 h 717767"/>
                <a:gd name="connsiteX11" fmla="*/ 3122295 w 3468147"/>
                <a:gd name="connsiteY11" fmla="*/ 390680 h 717767"/>
                <a:gd name="connsiteX12" fmla="*/ 3468148 w 3468147"/>
                <a:gd name="connsiteY12" fmla="*/ 374202 h 717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68147" h="717767">
                  <a:moveTo>
                    <a:pt x="0" y="383251"/>
                  </a:moveTo>
                  <a:cubicBezTo>
                    <a:pt x="17336" y="380393"/>
                    <a:pt x="461201" y="311242"/>
                    <a:pt x="619125" y="377821"/>
                  </a:cubicBezTo>
                  <a:cubicBezTo>
                    <a:pt x="629317" y="382108"/>
                    <a:pt x="638270" y="386870"/>
                    <a:pt x="645795" y="392204"/>
                  </a:cubicBezTo>
                  <a:cubicBezTo>
                    <a:pt x="769906" y="480882"/>
                    <a:pt x="732663" y="574608"/>
                    <a:pt x="884301" y="637092"/>
                  </a:cubicBezTo>
                  <a:cubicBezTo>
                    <a:pt x="1036130" y="699576"/>
                    <a:pt x="1142524" y="526983"/>
                    <a:pt x="1192435" y="229517"/>
                  </a:cubicBezTo>
                  <a:cubicBezTo>
                    <a:pt x="1242060" y="-65663"/>
                    <a:pt x="1499711" y="-54137"/>
                    <a:pt x="1585246" y="279714"/>
                  </a:cubicBezTo>
                  <a:cubicBezTo>
                    <a:pt x="1670209" y="613470"/>
                    <a:pt x="1795367" y="580799"/>
                    <a:pt x="1864328" y="529364"/>
                  </a:cubicBezTo>
                  <a:cubicBezTo>
                    <a:pt x="1898999" y="503456"/>
                    <a:pt x="1947577" y="500789"/>
                    <a:pt x="1995678" y="522982"/>
                  </a:cubicBezTo>
                  <a:cubicBezTo>
                    <a:pt x="2043208" y="544985"/>
                    <a:pt x="2090357" y="590991"/>
                    <a:pt x="2123027" y="661857"/>
                  </a:cubicBezTo>
                  <a:cubicBezTo>
                    <a:pt x="2189607" y="805399"/>
                    <a:pt x="2361343" y="666905"/>
                    <a:pt x="2400872" y="311242"/>
                  </a:cubicBezTo>
                  <a:cubicBezTo>
                    <a:pt x="2439829" y="-44327"/>
                    <a:pt x="2666619" y="-108239"/>
                    <a:pt x="2762441" y="187036"/>
                  </a:cubicBezTo>
                  <a:cubicBezTo>
                    <a:pt x="2806922" y="324005"/>
                    <a:pt x="2967133" y="374869"/>
                    <a:pt x="3122295" y="390680"/>
                  </a:cubicBezTo>
                  <a:cubicBezTo>
                    <a:pt x="3295079" y="407920"/>
                    <a:pt x="3468148" y="374202"/>
                    <a:pt x="3468148" y="374202"/>
                  </a:cubicBezTo>
                </a:path>
              </a:pathLst>
            </a:custGeom>
            <a:noFill/>
            <a:ln w="2381" cap="flat">
              <a:gradFill>
                <a:gsLst>
                  <a:gs pos="97753">
                    <a:schemeClr val="accent1">
                      <a:alpha val="0"/>
                    </a:schemeClr>
                  </a:gs>
                  <a:gs pos="32000">
                    <a:schemeClr val="accent1">
                      <a:alpha val="3000"/>
                    </a:schemeClr>
                  </a:gs>
                  <a:gs pos="0">
                    <a:schemeClr val="accent1">
                      <a:alpha val="0"/>
                    </a:schemeClr>
                  </a:gs>
                  <a:gs pos="64000">
                    <a:schemeClr val="accent1">
                      <a:alpha val="3000"/>
                    </a:schemeClr>
                  </a:gs>
                </a:gsLst>
                <a:lin ang="0" scaled="0"/>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a:cs typeface="Arial" panose="020B0604020202020204" pitchFamily="34" charset="0"/>
                <a:sym typeface="Arial" panose="020B0604020202020204" pitchFamily="34" charset="0"/>
              </a:endParaRPr>
            </a:p>
          </p:txBody>
        </p:sp>
        <p:sp>
          <p:nvSpPr>
            <p:cNvPr id="5" name="图形 4">
              <a:extLst>
                <a:ext uri="{FF2B5EF4-FFF2-40B4-BE49-F238E27FC236}">
                  <a16:creationId xmlns:a16="http://schemas.microsoft.com/office/drawing/2014/main" id="{02ED3B33-3E9D-4006-A5E6-56485C4C47E0}"/>
                </a:ext>
              </a:extLst>
            </p:cNvPr>
            <p:cNvSpPr/>
            <p:nvPr/>
          </p:nvSpPr>
          <p:spPr>
            <a:xfrm>
              <a:off x="4945519" y="1868568"/>
              <a:ext cx="3469100" cy="697629"/>
            </a:xfrm>
            <a:custGeom>
              <a:avLst/>
              <a:gdLst>
                <a:gd name="connsiteX0" fmla="*/ 0 w 3469100"/>
                <a:gd name="connsiteY0" fmla="*/ 367621 h 697629"/>
                <a:gd name="connsiteX1" fmla="*/ 623316 w 3469100"/>
                <a:gd name="connsiteY1" fmla="*/ 361335 h 697629"/>
                <a:gd name="connsiteX2" fmla="*/ 650081 w 3469100"/>
                <a:gd name="connsiteY2" fmla="*/ 376003 h 697629"/>
                <a:gd name="connsiteX3" fmla="*/ 892112 w 3469100"/>
                <a:gd name="connsiteY3" fmla="*/ 621272 h 697629"/>
                <a:gd name="connsiteX4" fmla="*/ 1203579 w 3469100"/>
                <a:gd name="connsiteY4" fmla="*/ 218936 h 697629"/>
                <a:gd name="connsiteX5" fmla="*/ 1592294 w 3469100"/>
                <a:gd name="connsiteY5" fmla="*/ 265322 h 697629"/>
                <a:gd name="connsiteX6" fmla="*/ 1867948 w 3469100"/>
                <a:gd name="connsiteY6" fmla="*/ 510591 h 697629"/>
                <a:gd name="connsiteX7" fmla="*/ 1996631 w 3469100"/>
                <a:gd name="connsiteY7" fmla="*/ 505638 h 697629"/>
                <a:gd name="connsiteX8" fmla="*/ 2121884 w 3469100"/>
                <a:gd name="connsiteY8" fmla="*/ 642227 h 697629"/>
                <a:gd name="connsiteX9" fmla="*/ 2398109 w 3469100"/>
                <a:gd name="connsiteY9" fmla="*/ 302946 h 697629"/>
                <a:gd name="connsiteX10" fmla="*/ 2756059 w 3469100"/>
                <a:gd name="connsiteY10" fmla="*/ 178264 h 697629"/>
                <a:gd name="connsiteX11" fmla="*/ 3120390 w 3469100"/>
                <a:gd name="connsiteY11" fmla="*/ 378194 h 697629"/>
                <a:gd name="connsiteX12" fmla="*/ 3469100 w 3469100"/>
                <a:gd name="connsiteY12" fmla="*/ 365430 h 69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69100" h="697629">
                  <a:moveTo>
                    <a:pt x="0" y="367621"/>
                  </a:moveTo>
                  <a:cubicBezTo>
                    <a:pt x="16859" y="364764"/>
                    <a:pt x="461867" y="291040"/>
                    <a:pt x="623316" y="361335"/>
                  </a:cubicBezTo>
                  <a:cubicBezTo>
                    <a:pt x="633508" y="365811"/>
                    <a:pt x="642557" y="370574"/>
                    <a:pt x="650081" y="376003"/>
                  </a:cubicBezTo>
                  <a:cubicBezTo>
                    <a:pt x="777621" y="467633"/>
                    <a:pt x="741235" y="559740"/>
                    <a:pt x="892112" y="621272"/>
                  </a:cubicBezTo>
                  <a:cubicBezTo>
                    <a:pt x="1043273" y="682803"/>
                    <a:pt x="1151287" y="512210"/>
                    <a:pt x="1203579" y="218936"/>
                  </a:cubicBezTo>
                  <a:cubicBezTo>
                    <a:pt x="1255109" y="-69862"/>
                    <a:pt x="1506950" y="-59480"/>
                    <a:pt x="1592294" y="265322"/>
                  </a:cubicBezTo>
                  <a:cubicBezTo>
                    <a:pt x="1676400" y="589839"/>
                    <a:pt x="1799844" y="559454"/>
                    <a:pt x="1867948" y="510591"/>
                  </a:cubicBezTo>
                  <a:cubicBezTo>
                    <a:pt x="1902143" y="486017"/>
                    <a:pt x="1949577" y="483540"/>
                    <a:pt x="1996631" y="505638"/>
                  </a:cubicBezTo>
                  <a:cubicBezTo>
                    <a:pt x="2043398" y="527641"/>
                    <a:pt x="2089404" y="572980"/>
                    <a:pt x="2121884" y="642227"/>
                  </a:cubicBezTo>
                  <a:cubicBezTo>
                    <a:pt x="2187988" y="783387"/>
                    <a:pt x="2357247" y="649275"/>
                    <a:pt x="2398109" y="302946"/>
                  </a:cubicBezTo>
                  <a:cubicBezTo>
                    <a:pt x="2437829" y="-43002"/>
                    <a:pt x="2653094" y="-103771"/>
                    <a:pt x="2756059" y="178264"/>
                  </a:cubicBezTo>
                  <a:cubicBezTo>
                    <a:pt x="2803017" y="307042"/>
                    <a:pt x="2965228" y="358858"/>
                    <a:pt x="3120390" y="378194"/>
                  </a:cubicBezTo>
                  <a:cubicBezTo>
                    <a:pt x="3292507" y="399625"/>
                    <a:pt x="3469100" y="365430"/>
                    <a:pt x="3469100" y="365430"/>
                  </a:cubicBezTo>
                </a:path>
              </a:pathLst>
            </a:custGeom>
            <a:noFill/>
            <a:ln w="2381" cap="flat">
              <a:gradFill>
                <a:gsLst>
                  <a:gs pos="97753">
                    <a:schemeClr val="accent1">
                      <a:alpha val="0"/>
                    </a:schemeClr>
                  </a:gs>
                  <a:gs pos="32000">
                    <a:schemeClr val="accent1">
                      <a:alpha val="3000"/>
                    </a:schemeClr>
                  </a:gs>
                  <a:gs pos="0">
                    <a:schemeClr val="accent1">
                      <a:alpha val="0"/>
                    </a:schemeClr>
                  </a:gs>
                  <a:gs pos="64000">
                    <a:schemeClr val="accent1">
                      <a:alpha val="3000"/>
                    </a:schemeClr>
                  </a:gs>
                </a:gsLst>
                <a:lin ang="0" scaled="0"/>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a:cs typeface="Arial" panose="020B0604020202020204" pitchFamily="34" charset="0"/>
                <a:sym typeface="Arial" panose="020B0604020202020204" pitchFamily="34" charset="0"/>
              </a:endParaRPr>
            </a:p>
          </p:txBody>
        </p:sp>
        <p:sp>
          <p:nvSpPr>
            <p:cNvPr id="6" name="图形 4">
              <a:extLst>
                <a:ext uri="{FF2B5EF4-FFF2-40B4-BE49-F238E27FC236}">
                  <a16:creationId xmlns:a16="http://schemas.microsoft.com/office/drawing/2014/main" id="{DFC30B93-E573-4C0F-98BD-826643DE9309}"/>
                </a:ext>
              </a:extLst>
            </p:cNvPr>
            <p:cNvSpPr/>
            <p:nvPr/>
          </p:nvSpPr>
          <p:spPr>
            <a:xfrm>
              <a:off x="4947805" y="1880441"/>
              <a:ext cx="3470147" cy="677215"/>
            </a:xfrm>
            <a:custGeom>
              <a:avLst/>
              <a:gdLst>
                <a:gd name="connsiteX0" fmla="*/ 0 w 3470147"/>
                <a:gd name="connsiteY0" fmla="*/ 351748 h 677215"/>
                <a:gd name="connsiteX1" fmla="*/ 627602 w 3470147"/>
                <a:gd name="connsiteY1" fmla="*/ 344604 h 677215"/>
                <a:gd name="connsiteX2" fmla="*/ 654558 w 3470147"/>
                <a:gd name="connsiteY2" fmla="*/ 359559 h 677215"/>
                <a:gd name="connsiteX3" fmla="*/ 900113 w 3470147"/>
                <a:gd name="connsiteY3" fmla="*/ 605208 h 677215"/>
                <a:gd name="connsiteX4" fmla="*/ 1215009 w 3470147"/>
                <a:gd name="connsiteY4" fmla="*/ 208111 h 677215"/>
                <a:gd name="connsiteX5" fmla="*/ 1599629 w 3470147"/>
                <a:gd name="connsiteY5" fmla="*/ 250688 h 677215"/>
                <a:gd name="connsiteX6" fmla="*/ 1871853 w 3470147"/>
                <a:gd name="connsiteY6" fmla="*/ 491575 h 677215"/>
                <a:gd name="connsiteX7" fmla="*/ 1997774 w 3470147"/>
                <a:gd name="connsiteY7" fmla="*/ 488051 h 677215"/>
                <a:gd name="connsiteX8" fmla="*/ 2120932 w 3470147"/>
                <a:gd name="connsiteY8" fmla="*/ 622354 h 677215"/>
                <a:gd name="connsiteX9" fmla="*/ 2395633 w 3470147"/>
                <a:gd name="connsiteY9" fmla="*/ 294408 h 677215"/>
                <a:gd name="connsiteX10" fmla="*/ 2749963 w 3470147"/>
                <a:gd name="connsiteY10" fmla="*/ 169344 h 677215"/>
                <a:gd name="connsiteX11" fmla="*/ 3118676 w 3470147"/>
                <a:gd name="connsiteY11" fmla="*/ 365559 h 677215"/>
                <a:gd name="connsiteX12" fmla="*/ 3470148 w 3470147"/>
                <a:gd name="connsiteY12" fmla="*/ 356415 h 677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0147" h="677215">
                  <a:moveTo>
                    <a:pt x="0" y="351748"/>
                  </a:moveTo>
                  <a:cubicBezTo>
                    <a:pt x="16383" y="348986"/>
                    <a:pt x="462629" y="270595"/>
                    <a:pt x="627602" y="344604"/>
                  </a:cubicBezTo>
                  <a:cubicBezTo>
                    <a:pt x="637794" y="349176"/>
                    <a:pt x="646843" y="354034"/>
                    <a:pt x="654558" y="359559"/>
                  </a:cubicBezTo>
                  <a:cubicBezTo>
                    <a:pt x="785527" y="454142"/>
                    <a:pt x="749999" y="544725"/>
                    <a:pt x="900113" y="605208"/>
                  </a:cubicBezTo>
                  <a:cubicBezTo>
                    <a:pt x="1050703" y="665787"/>
                    <a:pt x="1160240" y="497290"/>
                    <a:pt x="1215009" y="208111"/>
                  </a:cubicBezTo>
                  <a:cubicBezTo>
                    <a:pt x="1268444" y="-74210"/>
                    <a:pt x="1515237" y="-65256"/>
                    <a:pt x="1599629" y="250688"/>
                  </a:cubicBezTo>
                  <a:cubicBezTo>
                    <a:pt x="1683734" y="565870"/>
                    <a:pt x="1804607" y="537962"/>
                    <a:pt x="1871853" y="491575"/>
                  </a:cubicBezTo>
                  <a:cubicBezTo>
                    <a:pt x="1905572" y="468334"/>
                    <a:pt x="1951768" y="466048"/>
                    <a:pt x="1997774" y="488051"/>
                  </a:cubicBezTo>
                  <a:cubicBezTo>
                    <a:pt x="2043684" y="509958"/>
                    <a:pt x="2088737" y="554631"/>
                    <a:pt x="2120932" y="622354"/>
                  </a:cubicBezTo>
                  <a:cubicBezTo>
                    <a:pt x="2186750" y="761037"/>
                    <a:pt x="2354104" y="631402"/>
                    <a:pt x="2395633" y="294408"/>
                  </a:cubicBezTo>
                  <a:cubicBezTo>
                    <a:pt x="2437067" y="-41825"/>
                    <a:pt x="2639759" y="-99070"/>
                    <a:pt x="2749963" y="169344"/>
                  </a:cubicBezTo>
                  <a:cubicBezTo>
                    <a:pt x="2799588" y="290312"/>
                    <a:pt x="2963609" y="342604"/>
                    <a:pt x="3118676" y="365559"/>
                  </a:cubicBezTo>
                  <a:cubicBezTo>
                    <a:pt x="3290221" y="390991"/>
                    <a:pt x="3470148" y="356415"/>
                    <a:pt x="3470148" y="356415"/>
                  </a:cubicBezTo>
                </a:path>
              </a:pathLst>
            </a:custGeom>
            <a:noFill/>
            <a:ln w="2381" cap="flat">
              <a:gradFill>
                <a:gsLst>
                  <a:gs pos="97753">
                    <a:schemeClr val="accent1">
                      <a:alpha val="0"/>
                    </a:schemeClr>
                  </a:gs>
                  <a:gs pos="32000">
                    <a:schemeClr val="accent1">
                      <a:alpha val="3000"/>
                    </a:schemeClr>
                  </a:gs>
                  <a:gs pos="0">
                    <a:schemeClr val="accent1">
                      <a:alpha val="0"/>
                    </a:schemeClr>
                  </a:gs>
                  <a:gs pos="64000">
                    <a:schemeClr val="accent1">
                      <a:alpha val="3000"/>
                    </a:schemeClr>
                  </a:gs>
                </a:gsLst>
                <a:lin ang="0" scaled="0"/>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a:cs typeface="Arial" panose="020B0604020202020204" pitchFamily="34" charset="0"/>
                <a:sym typeface="Arial" panose="020B0604020202020204" pitchFamily="34" charset="0"/>
              </a:endParaRPr>
            </a:p>
          </p:txBody>
        </p:sp>
        <p:sp>
          <p:nvSpPr>
            <p:cNvPr id="7" name="图形 4">
              <a:extLst>
                <a:ext uri="{FF2B5EF4-FFF2-40B4-BE49-F238E27FC236}">
                  <a16:creationId xmlns:a16="http://schemas.microsoft.com/office/drawing/2014/main" id="{58B55EB0-72D2-49A8-A963-91E40124FE8B}"/>
                </a:ext>
              </a:extLst>
            </p:cNvPr>
            <p:cNvSpPr/>
            <p:nvPr/>
          </p:nvSpPr>
          <p:spPr>
            <a:xfrm>
              <a:off x="4950092" y="1890071"/>
              <a:ext cx="3471100" cy="658939"/>
            </a:xfrm>
            <a:custGeom>
              <a:avLst/>
              <a:gdLst>
                <a:gd name="connsiteX0" fmla="*/ 0 w 3471100"/>
                <a:gd name="connsiteY0" fmla="*/ 338118 h 658939"/>
                <a:gd name="connsiteX1" fmla="*/ 631888 w 3471100"/>
                <a:gd name="connsiteY1" fmla="*/ 330117 h 658939"/>
                <a:gd name="connsiteX2" fmla="*/ 658940 w 3471100"/>
                <a:gd name="connsiteY2" fmla="*/ 345356 h 658939"/>
                <a:gd name="connsiteX3" fmla="*/ 908113 w 3471100"/>
                <a:gd name="connsiteY3" fmla="*/ 591483 h 658939"/>
                <a:gd name="connsiteX4" fmla="*/ 1226344 w 3471100"/>
                <a:gd name="connsiteY4" fmla="*/ 199529 h 658939"/>
                <a:gd name="connsiteX5" fmla="*/ 1606868 w 3471100"/>
                <a:gd name="connsiteY5" fmla="*/ 238296 h 658939"/>
                <a:gd name="connsiteX6" fmla="*/ 1875663 w 3471100"/>
                <a:gd name="connsiteY6" fmla="*/ 474801 h 658939"/>
                <a:gd name="connsiteX7" fmla="*/ 1998917 w 3471100"/>
                <a:gd name="connsiteY7" fmla="*/ 472706 h 658939"/>
                <a:gd name="connsiteX8" fmla="*/ 2119884 w 3471100"/>
                <a:gd name="connsiteY8" fmla="*/ 604627 h 658939"/>
                <a:gd name="connsiteX9" fmla="*/ 2392966 w 3471100"/>
                <a:gd name="connsiteY9" fmla="*/ 288016 h 658939"/>
                <a:gd name="connsiteX10" fmla="*/ 2743676 w 3471100"/>
                <a:gd name="connsiteY10" fmla="*/ 162476 h 658939"/>
                <a:gd name="connsiteX11" fmla="*/ 3116771 w 3471100"/>
                <a:gd name="connsiteY11" fmla="*/ 354977 h 658939"/>
                <a:gd name="connsiteX12" fmla="*/ 3471101 w 3471100"/>
                <a:gd name="connsiteY12" fmla="*/ 349452 h 658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1100" h="658939">
                  <a:moveTo>
                    <a:pt x="0" y="338118"/>
                  </a:moveTo>
                  <a:cubicBezTo>
                    <a:pt x="15907" y="335450"/>
                    <a:pt x="463296" y="252297"/>
                    <a:pt x="631888" y="330117"/>
                  </a:cubicBezTo>
                  <a:cubicBezTo>
                    <a:pt x="642080" y="334784"/>
                    <a:pt x="651224" y="339832"/>
                    <a:pt x="658940" y="345356"/>
                  </a:cubicBezTo>
                  <a:cubicBezTo>
                    <a:pt x="793337" y="442988"/>
                    <a:pt x="758762" y="531951"/>
                    <a:pt x="908113" y="591483"/>
                  </a:cubicBezTo>
                  <a:cubicBezTo>
                    <a:pt x="1058037" y="651109"/>
                    <a:pt x="1169194" y="484612"/>
                    <a:pt x="1226344" y="199529"/>
                  </a:cubicBezTo>
                  <a:cubicBezTo>
                    <a:pt x="1281684" y="-76411"/>
                    <a:pt x="1522952" y="-68600"/>
                    <a:pt x="1606868" y="238296"/>
                  </a:cubicBezTo>
                  <a:cubicBezTo>
                    <a:pt x="1690402" y="544143"/>
                    <a:pt x="1809179" y="518616"/>
                    <a:pt x="1875663" y="474801"/>
                  </a:cubicBezTo>
                  <a:cubicBezTo>
                    <a:pt x="1908810" y="452894"/>
                    <a:pt x="1953959" y="450893"/>
                    <a:pt x="1998917" y="472706"/>
                  </a:cubicBezTo>
                  <a:cubicBezTo>
                    <a:pt x="2043970" y="494613"/>
                    <a:pt x="2088166" y="538619"/>
                    <a:pt x="2119884" y="604627"/>
                  </a:cubicBezTo>
                  <a:cubicBezTo>
                    <a:pt x="2185416" y="740835"/>
                    <a:pt x="2350389" y="615581"/>
                    <a:pt x="2392966" y="288016"/>
                  </a:cubicBezTo>
                  <a:cubicBezTo>
                    <a:pt x="2435447" y="-38596"/>
                    <a:pt x="2626233" y="-91746"/>
                    <a:pt x="2743676" y="162476"/>
                  </a:cubicBezTo>
                  <a:cubicBezTo>
                    <a:pt x="2796159" y="276015"/>
                    <a:pt x="2961704" y="328307"/>
                    <a:pt x="3116771" y="354977"/>
                  </a:cubicBezTo>
                  <a:cubicBezTo>
                    <a:pt x="3287649" y="384314"/>
                    <a:pt x="3471101" y="349452"/>
                    <a:pt x="3471101" y="349452"/>
                  </a:cubicBezTo>
                </a:path>
              </a:pathLst>
            </a:custGeom>
            <a:noFill/>
            <a:ln w="2381" cap="flat">
              <a:gradFill>
                <a:gsLst>
                  <a:gs pos="97753">
                    <a:schemeClr val="accent1">
                      <a:alpha val="0"/>
                    </a:schemeClr>
                  </a:gs>
                  <a:gs pos="32000">
                    <a:schemeClr val="accent1">
                      <a:alpha val="3000"/>
                    </a:schemeClr>
                  </a:gs>
                  <a:gs pos="0">
                    <a:schemeClr val="accent1">
                      <a:alpha val="0"/>
                    </a:schemeClr>
                  </a:gs>
                  <a:gs pos="64000">
                    <a:schemeClr val="accent1">
                      <a:alpha val="3000"/>
                    </a:schemeClr>
                  </a:gs>
                </a:gsLst>
                <a:lin ang="0" scaled="0"/>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a:cs typeface="Arial" panose="020B0604020202020204" pitchFamily="34" charset="0"/>
                <a:sym typeface="Arial" panose="020B0604020202020204" pitchFamily="34" charset="0"/>
              </a:endParaRPr>
            </a:p>
          </p:txBody>
        </p:sp>
        <p:sp>
          <p:nvSpPr>
            <p:cNvPr id="8" name="图形 4">
              <a:extLst>
                <a:ext uri="{FF2B5EF4-FFF2-40B4-BE49-F238E27FC236}">
                  <a16:creationId xmlns:a16="http://schemas.microsoft.com/office/drawing/2014/main" id="{24F6D5BB-7247-43EC-9C3F-577705909094}"/>
                </a:ext>
              </a:extLst>
            </p:cNvPr>
            <p:cNvSpPr/>
            <p:nvPr/>
          </p:nvSpPr>
          <p:spPr>
            <a:xfrm>
              <a:off x="4952378" y="1895065"/>
              <a:ext cx="3472053" cy="645416"/>
            </a:xfrm>
            <a:custGeom>
              <a:avLst/>
              <a:gdLst>
                <a:gd name="connsiteX0" fmla="*/ 0 w 3472053"/>
                <a:gd name="connsiteY0" fmla="*/ 329218 h 645416"/>
                <a:gd name="connsiteX1" fmla="*/ 636175 w 3472053"/>
                <a:gd name="connsiteY1" fmla="*/ 320359 h 645416"/>
                <a:gd name="connsiteX2" fmla="*/ 663321 w 3472053"/>
                <a:gd name="connsiteY2" fmla="*/ 335885 h 645416"/>
                <a:gd name="connsiteX3" fmla="*/ 916019 w 3472053"/>
                <a:gd name="connsiteY3" fmla="*/ 582297 h 645416"/>
                <a:gd name="connsiteX4" fmla="*/ 1237583 w 3472053"/>
                <a:gd name="connsiteY4" fmla="*/ 195582 h 645416"/>
                <a:gd name="connsiteX5" fmla="*/ 1614011 w 3472053"/>
                <a:gd name="connsiteY5" fmla="*/ 230539 h 645416"/>
                <a:gd name="connsiteX6" fmla="*/ 1879282 w 3472053"/>
                <a:gd name="connsiteY6" fmla="*/ 462663 h 645416"/>
                <a:gd name="connsiteX7" fmla="*/ 1999869 w 3472053"/>
                <a:gd name="connsiteY7" fmla="*/ 461996 h 645416"/>
                <a:gd name="connsiteX8" fmla="*/ 2118741 w 3472053"/>
                <a:gd name="connsiteY8" fmla="*/ 591632 h 645416"/>
                <a:gd name="connsiteX9" fmla="*/ 2390299 w 3472053"/>
                <a:gd name="connsiteY9" fmla="*/ 286355 h 645416"/>
                <a:gd name="connsiteX10" fmla="*/ 2737390 w 3472053"/>
                <a:gd name="connsiteY10" fmla="*/ 160435 h 645416"/>
                <a:gd name="connsiteX11" fmla="*/ 3114961 w 3472053"/>
                <a:gd name="connsiteY11" fmla="*/ 349220 h 645416"/>
                <a:gd name="connsiteX12" fmla="*/ 3472053 w 3472053"/>
                <a:gd name="connsiteY12" fmla="*/ 347315 h 645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2053" h="645416">
                  <a:moveTo>
                    <a:pt x="0" y="329218"/>
                  </a:moveTo>
                  <a:cubicBezTo>
                    <a:pt x="15430" y="326646"/>
                    <a:pt x="463963" y="238730"/>
                    <a:pt x="636175" y="320359"/>
                  </a:cubicBezTo>
                  <a:cubicBezTo>
                    <a:pt x="646367" y="325217"/>
                    <a:pt x="655511" y="330265"/>
                    <a:pt x="663321" y="335885"/>
                  </a:cubicBezTo>
                  <a:cubicBezTo>
                    <a:pt x="801148" y="436374"/>
                    <a:pt x="767334" y="523813"/>
                    <a:pt x="916019" y="582297"/>
                  </a:cubicBezTo>
                  <a:cubicBezTo>
                    <a:pt x="1065371" y="640971"/>
                    <a:pt x="1177957" y="476569"/>
                    <a:pt x="1237583" y="195582"/>
                  </a:cubicBezTo>
                  <a:cubicBezTo>
                    <a:pt x="1294733" y="-73880"/>
                    <a:pt x="1530572" y="-67403"/>
                    <a:pt x="1614011" y="230539"/>
                  </a:cubicBezTo>
                  <a:cubicBezTo>
                    <a:pt x="1697069" y="527147"/>
                    <a:pt x="1813751" y="504002"/>
                    <a:pt x="1879282" y="462663"/>
                  </a:cubicBezTo>
                  <a:cubicBezTo>
                    <a:pt x="1911953" y="442089"/>
                    <a:pt x="1955959" y="440279"/>
                    <a:pt x="1999869" y="461996"/>
                  </a:cubicBezTo>
                  <a:cubicBezTo>
                    <a:pt x="2044065" y="483808"/>
                    <a:pt x="2087309" y="527147"/>
                    <a:pt x="2118741" y="591632"/>
                  </a:cubicBezTo>
                  <a:cubicBezTo>
                    <a:pt x="2183987" y="725363"/>
                    <a:pt x="2346484" y="604586"/>
                    <a:pt x="2390299" y="286355"/>
                  </a:cubicBezTo>
                  <a:cubicBezTo>
                    <a:pt x="2433828" y="-30637"/>
                    <a:pt x="2612708" y="-79119"/>
                    <a:pt x="2737390" y="160435"/>
                  </a:cubicBezTo>
                  <a:cubicBezTo>
                    <a:pt x="2792825" y="267019"/>
                    <a:pt x="2959894" y="318931"/>
                    <a:pt x="3114961" y="349220"/>
                  </a:cubicBezTo>
                  <a:cubicBezTo>
                    <a:pt x="3285268" y="382462"/>
                    <a:pt x="3472053" y="347315"/>
                    <a:pt x="3472053" y="347315"/>
                  </a:cubicBezTo>
                </a:path>
              </a:pathLst>
            </a:custGeom>
            <a:noFill/>
            <a:ln w="2381" cap="flat">
              <a:gradFill>
                <a:gsLst>
                  <a:gs pos="97753">
                    <a:schemeClr val="accent1">
                      <a:alpha val="0"/>
                    </a:schemeClr>
                  </a:gs>
                  <a:gs pos="32000">
                    <a:schemeClr val="accent1">
                      <a:alpha val="3000"/>
                    </a:schemeClr>
                  </a:gs>
                  <a:gs pos="0">
                    <a:schemeClr val="accent1">
                      <a:alpha val="0"/>
                    </a:schemeClr>
                  </a:gs>
                  <a:gs pos="64000">
                    <a:schemeClr val="accent1">
                      <a:alpha val="3000"/>
                    </a:schemeClr>
                  </a:gs>
                </a:gsLst>
                <a:lin ang="0" scaled="0"/>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a:cs typeface="Arial" panose="020B0604020202020204" pitchFamily="34" charset="0"/>
                <a:sym typeface="Arial" panose="020B0604020202020204" pitchFamily="34" charset="0"/>
              </a:endParaRPr>
            </a:p>
          </p:txBody>
        </p:sp>
        <p:sp>
          <p:nvSpPr>
            <p:cNvPr id="9" name="图形 4">
              <a:extLst>
                <a:ext uri="{FF2B5EF4-FFF2-40B4-BE49-F238E27FC236}">
                  <a16:creationId xmlns:a16="http://schemas.microsoft.com/office/drawing/2014/main" id="{D3FAE681-7542-4679-9893-9816E35D523B}"/>
                </a:ext>
              </a:extLst>
            </p:cNvPr>
            <p:cNvSpPr/>
            <p:nvPr/>
          </p:nvSpPr>
          <p:spPr>
            <a:xfrm>
              <a:off x="4954759" y="1900054"/>
              <a:ext cx="3472910" cy="631907"/>
            </a:xfrm>
            <a:custGeom>
              <a:avLst/>
              <a:gdLst>
                <a:gd name="connsiteX0" fmla="*/ 0 w 3472910"/>
                <a:gd name="connsiteY0" fmla="*/ 320228 h 631907"/>
                <a:gd name="connsiteX1" fmla="*/ 640366 w 3472910"/>
                <a:gd name="connsiteY1" fmla="*/ 310608 h 631907"/>
                <a:gd name="connsiteX2" fmla="*/ 667702 w 3472910"/>
                <a:gd name="connsiteY2" fmla="*/ 326419 h 631907"/>
                <a:gd name="connsiteX3" fmla="*/ 923925 w 3472910"/>
                <a:gd name="connsiteY3" fmla="*/ 573212 h 631907"/>
                <a:gd name="connsiteX4" fmla="*/ 1248823 w 3472910"/>
                <a:gd name="connsiteY4" fmla="*/ 191641 h 631907"/>
                <a:gd name="connsiteX5" fmla="*/ 1621155 w 3472910"/>
                <a:gd name="connsiteY5" fmla="*/ 222787 h 631907"/>
                <a:gd name="connsiteX6" fmla="*/ 1882997 w 3472910"/>
                <a:gd name="connsiteY6" fmla="*/ 450530 h 631907"/>
                <a:gd name="connsiteX7" fmla="*/ 2000822 w 3472910"/>
                <a:gd name="connsiteY7" fmla="*/ 451292 h 631907"/>
                <a:gd name="connsiteX8" fmla="*/ 2117598 w 3472910"/>
                <a:gd name="connsiteY8" fmla="*/ 578641 h 631907"/>
                <a:gd name="connsiteX9" fmla="*/ 2387537 w 3472910"/>
                <a:gd name="connsiteY9" fmla="*/ 284700 h 631907"/>
                <a:gd name="connsiteX10" fmla="*/ 2731008 w 3472910"/>
                <a:gd name="connsiteY10" fmla="*/ 158303 h 631907"/>
                <a:gd name="connsiteX11" fmla="*/ 3112961 w 3472910"/>
                <a:gd name="connsiteY11" fmla="*/ 343279 h 631907"/>
                <a:gd name="connsiteX12" fmla="*/ 3472910 w 3472910"/>
                <a:gd name="connsiteY12" fmla="*/ 345088 h 631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2910" h="631907">
                  <a:moveTo>
                    <a:pt x="0" y="320228"/>
                  </a:moveTo>
                  <a:cubicBezTo>
                    <a:pt x="14859" y="317752"/>
                    <a:pt x="464725" y="224978"/>
                    <a:pt x="640366" y="310608"/>
                  </a:cubicBezTo>
                  <a:cubicBezTo>
                    <a:pt x="650558" y="315561"/>
                    <a:pt x="659797" y="320704"/>
                    <a:pt x="667702" y="326419"/>
                  </a:cubicBezTo>
                  <a:cubicBezTo>
                    <a:pt x="808958" y="429766"/>
                    <a:pt x="776097" y="515681"/>
                    <a:pt x="923925" y="573212"/>
                  </a:cubicBezTo>
                  <a:cubicBezTo>
                    <a:pt x="1072610" y="630934"/>
                    <a:pt x="1186815" y="468628"/>
                    <a:pt x="1248823" y="191641"/>
                  </a:cubicBezTo>
                  <a:cubicBezTo>
                    <a:pt x="1307782" y="-71345"/>
                    <a:pt x="1538192" y="-66201"/>
                    <a:pt x="1621155" y="222787"/>
                  </a:cubicBezTo>
                  <a:cubicBezTo>
                    <a:pt x="1703642" y="510157"/>
                    <a:pt x="1818227" y="489392"/>
                    <a:pt x="1882997" y="450530"/>
                  </a:cubicBezTo>
                  <a:cubicBezTo>
                    <a:pt x="1915097" y="431194"/>
                    <a:pt x="1958054" y="429766"/>
                    <a:pt x="2000822" y="451292"/>
                  </a:cubicBezTo>
                  <a:cubicBezTo>
                    <a:pt x="2044160" y="473104"/>
                    <a:pt x="2086451" y="515776"/>
                    <a:pt x="2117598" y="578641"/>
                  </a:cubicBezTo>
                  <a:cubicBezTo>
                    <a:pt x="2182559" y="709896"/>
                    <a:pt x="2342674" y="593596"/>
                    <a:pt x="2387537" y="284700"/>
                  </a:cubicBezTo>
                  <a:cubicBezTo>
                    <a:pt x="2432209" y="-22672"/>
                    <a:pt x="2641854" y="-86013"/>
                    <a:pt x="2731008" y="158303"/>
                  </a:cubicBezTo>
                  <a:cubicBezTo>
                    <a:pt x="2806732" y="246219"/>
                    <a:pt x="2957989" y="309370"/>
                    <a:pt x="3112961" y="343279"/>
                  </a:cubicBezTo>
                  <a:cubicBezTo>
                    <a:pt x="3282601" y="380426"/>
                    <a:pt x="3472910" y="345088"/>
                    <a:pt x="3472910" y="345088"/>
                  </a:cubicBezTo>
                </a:path>
              </a:pathLst>
            </a:custGeom>
            <a:noFill/>
            <a:ln w="2381" cap="flat">
              <a:gradFill>
                <a:gsLst>
                  <a:gs pos="97753">
                    <a:schemeClr val="accent1">
                      <a:alpha val="0"/>
                    </a:schemeClr>
                  </a:gs>
                  <a:gs pos="32000">
                    <a:schemeClr val="accent1">
                      <a:alpha val="3000"/>
                    </a:schemeClr>
                  </a:gs>
                  <a:gs pos="0">
                    <a:schemeClr val="accent1">
                      <a:alpha val="0"/>
                    </a:schemeClr>
                  </a:gs>
                  <a:gs pos="64000">
                    <a:schemeClr val="accent1">
                      <a:alpha val="3000"/>
                    </a:schemeClr>
                  </a:gs>
                </a:gsLst>
                <a:lin ang="0" scaled="0"/>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a:cs typeface="Arial" panose="020B0604020202020204" pitchFamily="34" charset="0"/>
                <a:sym typeface="Arial" panose="020B0604020202020204" pitchFamily="34" charset="0"/>
              </a:endParaRPr>
            </a:p>
          </p:txBody>
        </p:sp>
        <p:sp>
          <p:nvSpPr>
            <p:cNvPr id="10" name="图形 4">
              <a:extLst>
                <a:ext uri="{FF2B5EF4-FFF2-40B4-BE49-F238E27FC236}">
                  <a16:creationId xmlns:a16="http://schemas.microsoft.com/office/drawing/2014/main" id="{FF4FDA94-9F92-4608-897E-4CEA108FA285}"/>
                </a:ext>
              </a:extLst>
            </p:cNvPr>
            <p:cNvSpPr/>
            <p:nvPr/>
          </p:nvSpPr>
          <p:spPr>
            <a:xfrm>
              <a:off x="4957045" y="1905083"/>
              <a:ext cx="3473958" cy="618446"/>
            </a:xfrm>
            <a:custGeom>
              <a:avLst/>
              <a:gdLst>
                <a:gd name="connsiteX0" fmla="*/ 0 w 3473958"/>
                <a:gd name="connsiteY0" fmla="*/ 311199 h 618446"/>
                <a:gd name="connsiteX1" fmla="*/ 644652 w 3473958"/>
                <a:gd name="connsiteY1" fmla="*/ 300721 h 618446"/>
                <a:gd name="connsiteX2" fmla="*/ 672084 w 3473958"/>
                <a:gd name="connsiteY2" fmla="*/ 316818 h 618446"/>
                <a:gd name="connsiteX3" fmla="*/ 931831 w 3473958"/>
                <a:gd name="connsiteY3" fmla="*/ 563992 h 618446"/>
                <a:gd name="connsiteX4" fmla="*/ 1260062 w 3473958"/>
                <a:gd name="connsiteY4" fmla="*/ 187659 h 618446"/>
                <a:gd name="connsiteX5" fmla="*/ 1628299 w 3473958"/>
                <a:gd name="connsiteY5" fmla="*/ 215091 h 618446"/>
                <a:gd name="connsiteX6" fmla="*/ 1886712 w 3473958"/>
                <a:gd name="connsiteY6" fmla="*/ 438453 h 618446"/>
                <a:gd name="connsiteX7" fmla="*/ 2001869 w 3473958"/>
                <a:gd name="connsiteY7" fmla="*/ 440643 h 618446"/>
                <a:gd name="connsiteX8" fmla="*/ 2116550 w 3473958"/>
                <a:gd name="connsiteY8" fmla="*/ 565707 h 618446"/>
                <a:gd name="connsiteX9" fmla="*/ 2384870 w 3473958"/>
                <a:gd name="connsiteY9" fmla="*/ 283100 h 618446"/>
                <a:gd name="connsiteX10" fmla="*/ 2724817 w 3473958"/>
                <a:gd name="connsiteY10" fmla="*/ 156322 h 618446"/>
                <a:gd name="connsiteX11" fmla="*/ 3111151 w 3473958"/>
                <a:gd name="connsiteY11" fmla="*/ 337583 h 618446"/>
                <a:gd name="connsiteX12" fmla="*/ 3473958 w 3473958"/>
                <a:gd name="connsiteY12" fmla="*/ 343012 h 618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3958" h="618446">
                  <a:moveTo>
                    <a:pt x="0" y="311199"/>
                  </a:moveTo>
                  <a:cubicBezTo>
                    <a:pt x="14383" y="308817"/>
                    <a:pt x="465392" y="211281"/>
                    <a:pt x="644652" y="300721"/>
                  </a:cubicBezTo>
                  <a:cubicBezTo>
                    <a:pt x="654844" y="305865"/>
                    <a:pt x="664178" y="311008"/>
                    <a:pt x="672084" y="316818"/>
                  </a:cubicBezTo>
                  <a:cubicBezTo>
                    <a:pt x="816959" y="422832"/>
                    <a:pt x="784765" y="507509"/>
                    <a:pt x="931831" y="563992"/>
                  </a:cubicBezTo>
                  <a:cubicBezTo>
                    <a:pt x="1079945" y="620666"/>
                    <a:pt x="1195578" y="460551"/>
                    <a:pt x="1260062" y="187659"/>
                  </a:cubicBezTo>
                  <a:cubicBezTo>
                    <a:pt x="1320737" y="-68849"/>
                    <a:pt x="1545717" y="-64944"/>
                    <a:pt x="1628299" y="215091"/>
                  </a:cubicBezTo>
                  <a:cubicBezTo>
                    <a:pt x="1710214" y="493221"/>
                    <a:pt x="1822609" y="474838"/>
                    <a:pt x="1886712" y="438453"/>
                  </a:cubicBezTo>
                  <a:cubicBezTo>
                    <a:pt x="1918335" y="420450"/>
                    <a:pt x="1960150" y="419212"/>
                    <a:pt x="2001869" y="440643"/>
                  </a:cubicBezTo>
                  <a:cubicBezTo>
                    <a:pt x="2044351" y="462456"/>
                    <a:pt x="2085689" y="504366"/>
                    <a:pt x="2116550" y="565707"/>
                  </a:cubicBezTo>
                  <a:cubicBezTo>
                    <a:pt x="2181225" y="694485"/>
                    <a:pt x="2338864" y="582566"/>
                    <a:pt x="2384870" y="283100"/>
                  </a:cubicBezTo>
                  <a:cubicBezTo>
                    <a:pt x="2430590" y="-14556"/>
                    <a:pt x="2635568" y="-77421"/>
                    <a:pt x="2724817" y="156322"/>
                  </a:cubicBezTo>
                  <a:cubicBezTo>
                    <a:pt x="2806160" y="234618"/>
                    <a:pt x="2956179" y="299959"/>
                    <a:pt x="3111151" y="337583"/>
                  </a:cubicBezTo>
                  <a:cubicBezTo>
                    <a:pt x="3280124" y="378636"/>
                    <a:pt x="3473958" y="343012"/>
                    <a:pt x="3473958" y="343012"/>
                  </a:cubicBezTo>
                </a:path>
              </a:pathLst>
            </a:custGeom>
            <a:noFill/>
            <a:ln w="2381" cap="flat">
              <a:gradFill>
                <a:gsLst>
                  <a:gs pos="97753">
                    <a:schemeClr val="accent1">
                      <a:alpha val="0"/>
                    </a:schemeClr>
                  </a:gs>
                  <a:gs pos="32000">
                    <a:schemeClr val="accent1">
                      <a:alpha val="3000"/>
                    </a:schemeClr>
                  </a:gs>
                  <a:gs pos="0">
                    <a:schemeClr val="accent1">
                      <a:alpha val="0"/>
                    </a:schemeClr>
                  </a:gs>
                  <a:gs pos="64000">
                    <a:schemeClr val="accent1">
                      <a:alpha val="3000"/>
                    </a:schemeClr>
                  </a:gs>
                </a:gsLst>
                <a:lin ang="0" scaled="0"/>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a:cs typeface="Arial" panose="020B0604020202020204" pitchFamily="34" charset="0"/>
                <a:sym typeface="Arial" panose="020B0604020202020204" pitchFamily="34" charset="0"/>
              </a:endParaRPr>
            </a:p>
          </p:txBody>
        </p:sp>
        <p:sp>
          <p:nvSpPr>
            <p:cNvPr id="11" name="图形 4">
              <a:extLst>
                <a:ext uri="{FF2B5EF4-FFF2-40B4-BE49-F238E27FC236}">
                  <a16:creationId xmlns:a16="http://schemas.microsoft.com/office/drawing/2014/main" id="{F801FCFC-D020-4A65-97C2-D6D881FB6FD5}"/>
                </a:ext>
              </a:extLst>
            </p:cNvPr>
            <p:cNvSpPr/>
            <p:nvPr/>
          </p:nvSpPr>
          <p:spPr>
            <a:xfrm>
              <a:off x="4959331" y="1910156"/>
              <a:ext cx="3474815" cy="604966"/>
            </a:xfrm>
            <a:custGeom>
              <a:avLst/>
              <a:gdLst>
                <a:gd name="connsiteX0" fmla="*/ 0 w 3474815"/>
                <a:gd name="connsiteY0" fmla="*/ 302221 h 604966"/>
                <a:gd name="connsiteX1" fmla="*/ 648938 w 3474815"/>
                <a:gd name="connsiteY1" fmla="*/ 290886 h 604966"/>
                <a:gd name="connsiteX2" fmla="*/ 676466 w 3474815"/>
                <a:gd name="connsiteY2" fmla="*/ 307269 h 604966"/>
                <a:gd name="connsiteX3" fmla="*/ 939737 w 3474815"/>
                <a:gd name="connsiteY3" fmla="*/ 554824 h 604966"/>
                <a:gd name="connsiteX4" fmla="*/ 1271302 w 3474815"/>
                <a:gd name="connsiteY4" fmla="*/ 183730 h 604966"/>
                <a:gd name="connsiteX5" fmla="*/ 1635443 w 3474815"/>
                <a:gd name="connsiteY5" fmla="*/ 207352 h 604966"/>
                <a:gd name="connsiteX6" fmla="*/ 1890427 w 3474815"/>
                <a:gd name="connsiteY6" fmla="*/ 426332 h 604966"/>
                <a:gd name="connsiteX7" fmla="*/ 2002822 w 3474815"/>
                <a:gd name="connsiteY7" fmla="*/ 429951 h 604966"/>
                <a:gd name="connsiteX8" fmla="*/ 2115312 w 3474815"/>
                <a:gd name="connsiteY8" fmla="*/ 552728 h 604966"/>
                <a:gd name="connsiteX9" fmla="*/ 2382107 w 3474815"/>
                <a:gd name="connsiteY9" fmla="*/ 281456 h 604966"/>
                <a:gd name="connsiteX10" fmla="*/ 2718435 w 3474815"/>
                <a:gd name="connsiteY10" fmla="*/ 154202 h 604966"/>
                <a:gd name="connsiteX11" fmla="*/ 3109246 w 3474815"/>
                <a:gd name="connsiteY11" fmla="*/ 331748 h 604966"/>
                <a:gd name="connsiteX12" fmla="*/ 3474815 w 3474815"/>
                <a:gd name="connsiteY12" fmla="*/ 340797 h 604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815" h="604966">
                  <a:moveTo>
                    <a:pt x="0" y="302221"/>
                  </a:moveTo>
                  <a:cubicBezTo>
                    <a:pt x="13907" y="299935"/>
                    <a:pt x="466154" y="197446"/>
                    <a:pt x="648938" y="290886"/>
                  </a:cubicBezTo>
                  <a:cubicBezTo>
                    <a:pt x="659130" y="296125"/>
                    <a:pt x="668465" y="301364"/>
                    <a:pt x="676466" y="307269"/>
                  </a:cubicBezTo>
                  <a:cubicBezTo>
                    <a:pt x="824770" y="416235"/>
                    <a:pt x="793432" y="499293"/>
                    <a:pt x="939737" y="554824"/>
                  </a:cubicBezTo>
                  <a:cubicBezTo>
                    <a:pt x="1087184" y="610545"/>
                    <a:pt x="1204246" y="452525"/>
                    <a:pt x="1271302" y="183730"/>
                  </a:cubicBezTo>
                  <a:cubicBezTo>
                    <a:pt x="1333691" y="-66302"/>
                    <a:pt x="1553337" y="-63730"/>
                    <a:pt x="1635443" y="207352"/>
                  </a:cubicBezTo>
                  <a:cubicBezTo>
                    <a:pt x="1716786" y="476147"/>
                    <a:pt x="1827085" y="460241"/>
                    <a:pt x="1890427" y="426332"/>
                  </a:cubicBezTo>
                  <a:cubicBezTo>
                    <a:pt x="1921478" y="409663"/>
                    <a:pt x="1962150" y="408710"/>
                    <a:pt x="2002822" y="429951"/>
                  </a:cubicBezTo>
                  <a:cubicBezTo>
                    <a:pt x="2044446" y="451668"/>
                    <a:pt x="2084927" y="493007"/>
                    <a:pt x="2115312" y="552728"/>
                  </a:cubicBezTo>
                  <a:cubicBezTo>
                    <a:pt x="2179701" y="679030"/>
                    <a:pt x="2334959" y="571588"/>
                    <a:pt x="2382107" y="281456"/>
                  </a:cubicBezTo>
                  <a:cubicBezTo>
                    <a:pt x="2428970" y="-6580"/>
                    <a:pt x="2629186" y="-68873"/>
                    <a:pt x="2718435" y="154202"/>
                  </a:cubicBezTo>
                  <a:cubicBezTo>
                    <a:pt x="2805398" y="222878"/>
                    <a:pt x="2954274" y="290410"/>
                    <a:pt x="3109246" y="331748"/>
                  </a:cubicBezTo>
                  <a:cubicBezTo>
                    <a:pt x="3277648" y="376706"/>
                    <a:pt x="3474815" y="340797"/>
                    <a:pt x="3474815" y="340797"/>
                  </a:cubicBezTo>
                </a:path>
              </a:pathLst>
            </a:custGeom>
            <a:noFill/>
            <a:ln w="2381" cap="flat">
              <a:gradFill>
                <a:gsLst>
                  <a:gs pos="97753">
                    <a:schemeClr val="accent1">
                      <a:alpha val="0"/>
                    </a:schemeClr>
                  </a:gs>
                  <a:gs pos="32000">
                    <a:schemeClr val="accent1">
                      <a:alpha val="3000"/>
                    </a:schemeClr>
                  </a:gs>
                  <a:gs pos="0">
                    <a:schemeClr val="accent1">
                      <a:alpha val="0"/>
                    </a:schemeClr>
                  </a:gs>
                  <a:gs pos="64000">
                    <a:schemeClr val="accent1">
                      <a:alpha val="3000"/>
                    </a:schemeClr>
                  </a:gs>
                </a:gsLst>
                <a:lin ang="0" scaled="0"/>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a:cs typeface="Arial" panose="020B0604020202020204" pitchFamily="34" charset="0"/>
                <a:sym typeface="Arial" panose="020B0604020202020204" pitchFamily="34" charset="0"/>
              </a:endParaRPr>
            </a:p>
          </p:txBody>
        </p:sp>
        <p:sp>
          <p:nvSpPr>
            <p:cNvPr id="12" name="图形 4">
              <a:extLst>
                <a:ext uri="{FF2B5EF4-FFF2-40B4-BE49-F238E27FC236}">
                  <a16:creationId xmlns:a16="http://schemas.microsoft.com/office/drawing/2014/main" id="{C66FB7FD-5EE5-4BA1-BBF6-AF24304D126F}"/>
                </a:ext>
              </a:extLst>
            </p:cNvPr>
            <p:cNvSpPr/>
            <p:nvPr/>
          </p:nvSpPr>
          <p:spPr>
            <a:xfrm>
              <a:off x="4961617" y="1915031"/>
              <a:ext cx="3475863" cy="591409"/>
            </a:xfrm>
            <a:custGeom>
              <a:avLst/>
              <a:gdLst>
                <a:gd name="connsiteX0" fmla="*/ 0 w 3475863"/>
                <a:gd name="connsiteY0" fmla="*/ 293345 h 591409"/>
                <a:gd name="connsiteX1" fmla="*/ 653225 w 3475863"/>
                <a:gd name="connsiteY1" fmla="*/ 281153 h 591409"/>
                <a:gd name="connsiteX2" fmla="*/ 680942 w 3475863"/>
                <a:gd name="connsiteY2" fmla="*/ 297822 h 591409"/>
                <a:gd name="connsiteX3" fmla="*/ 947738 w 3475863"/>
                <a:gd name="connsiteY3" fmla="*/ 545758 h 591409"/>
                <a:gd name="connsiteX4" fmla="*/ 1282732 w 3475863"/>
                <a:gd name="connsiteY4" fmla="*/ 179807 h 591409"/>
                <a:gd name="connsiteX5" fmla="*/ 1642777 w 3475863"/>
                <a:gd name="connsiteY5" fmla="*/ 199619 h 591409"/>
                <a:gd name="connsiteX6" fmla="*/ 1894237 w 3475863"/>
                <a:gd name="connsiteY6" fmla="*/ 414217 h 591409"/>
                <a:gd name="connsiteX7" fmla="*/ 2003965 w 3475863"/>
                <a:gd name="connsiteY7" fmla="*/ 419266 h 591409"/>
                <a:gd name="connsiteX8" fmla="*/ 2114360 w 3475863"/>
                <a:gd name="connsiteY8" fmla="*/ 539662 h 591409"/>
                <a:gd name="connsiteX9" fmla="*/ 2379536 w 3475863"/>
                <a:gd name="connsiteY9" fmla="*/ 279724 h 591409"/>
                <a:gd name="connsiteX10" fmla="*/ 2712244 w 3475863"/>
                <a:gd name="connsiteY10" fmla="*/ 152089 h 591409"/>
                <a:gd name="connsiteX11" fmla="*/ 3107436 w 3475863"/>
                <a:gd name="connsiteY11" fmla="*/ 325921 h 591409"/>
                <a:gd name="connsiteX12" fmla="*/ 3475863 w 3475863"/>
                <a:gd name="connsiteY12" fmla="*/ 338589 h 591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5863" h="591409">
                  <a:moveTo>
                    <a:pt x="0" y="293345"/>
                  </a:moveTo>
                  <a:cubicBezTo>
                    <a:pt x="13430" y="291154"/>
                    <a:pt x="466820" y="183808"/>
                    <a:pt x="653225" y="281153"/>
                  </a:cubicBezTo>
                  <a:cubicBezTo>
                    <a:pt x="663512" y="286487"/>
                    <a:pt x="672846" y="291821"/>
                    <a:pt x="680942" y="297822"/>
                  </a:cubicBezTo>
                  <a:cubicBezTo>
                    <a:pt x="832771" y="409645"/>
                    <a:pt x="802196" y="491275"/>
                    <a:pt x="947738" y="545758"/>
                  </a:cubicBezTo>
                  <a:cubicBezTo>
                    <a:pt x="1094613" y="600526"/>
                    <a:pt x="1213104" y="444602"/>
                    <a:pt x="1282732" y="179807"/>
                  </a:cubicBezTo>
                  <a:cubicBezTo>
                    <a:pt x="1346740" y="-63747"/>
                    <a:pt x="1561148" y="-62509"/>
                    <a:pt x="1642777" y="199619"/>
                  </a:cubicBezTo>
                  <a:cubicBezTo>
                    <a:pt x="1723549" y="459175"/>
                    <a:pt x="1831658" y="445650"/>
                    <a:pt x="1894237" y="414217"/>
                  </a:cubicBezTo>
                  <a:cubicBezTo>
                    <a:pt x="1924717" y="398882"/>
                    <a:pt x="1964341" y="398120"/>
                    <a:pt x="2003965" y="419266"/>
                  </a:cubicBezTo>
                  <a:cubicBezTo>
                    <a:pt x="2044732" y="440983"/>
                    <a:pt x="2084261" y="481654"/>
                    <a:pt x="2114360" y="539662"/>
                  </a:cubicBezTo>
                  <a:cubicBezTo>
                    <a:pt x="2178558" y="663487"/>
                    <a:pt x="2331244" y="560521"/>
                    <a:pt x="2379536" y="279724"/>
                  </a:cubicBezTo>
                  <a:cubicBezTo>
                    <a:pt x="2427446" y="1309"/>
                    <a:pt x="2622995" y="-60413"/>
                    <a:pt x="2712244" y="152089"/>
                  </a:cubicBezTo>
                  <a:cubicBezTo>
                    <a:pt x="2804827" y="211240"/>
                    <a:pt x="2952560" y="280772"/>
                    <a:pt x="3107436" y="325921"/>
                  </a:cubicBezTo>
                  <a:cubicBezTo>
                    <a:pt x="3275171" y="374689"/>
                    <a:pt x="3475863" y="338589"/>
                    <a:pt x="3475863" y="338589"/>
                  </a:cubicBezTo>
                </a:path>
              </a:pathLst>
            </a:custGeom>
            <a:noFill/>
            <a:ln w="2381" cap="flat">
              <a:gradFill>
                <a:gsLst>
                  <a:gs pos="97753">
                    <a:schemeClr val="accent1">
                      <a:alpha val="0"/>
                    </a:schemeClr>
                  </a:gs>
                  <a:gs pos="32000">
                    <a:schemeClr val="accent1">
                      <a:alpha val="3000"/>
                    </a:schemeClr>
                  </a:gs>
                  <a:gs pos="0">
                    <a:schemeClr val="accent1">
                      <a:alpha val="0"/>
                    </a:schemeClr>
                  </a:gs>
                  <a:gs pos="64000">
                    <a:schemeClr val="accent1">
                      <a:alpha val="3000"/>
                    </a:schemeClr>
                  </a:gs>
                </a:gsLst>
                <a:lin ang="0" scaled="0"/>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a:cs typeface="Arial" panose="020B0604020202020204" pitchFamily="34" charset="0"/>
                <a:sym typeface="Arial" panose="020B0604020202020204" pitchFamily="34" charset="0"/>
              </a:endParaRPr>
            </a:p>
          </p:txBody>
        </p:sp>
        <p:sp>
          <p:nvSpPr>
            <p:cNvPr id="13" name="图形 4">
              <a:extLst>
                <a:ext uri="{FF2B5EF4-FFF2-40B4-BE49-F238E27FC236}">
                  <a16:creationId xmlns:a16="http://schemas.microsoft.com/office/drawing/2014/main" id="{DCFBAB60-AAF0-424B-AF29-BBE9B580BF33}"/>
                </a:ext>
              </a:extLst>
            </p:cNvPr>
            <p:cNvSpPr/>
            <p:nvPr/>
          </p:nvSpPr>
          <p:spPr>
            <a:xfrm>
              <a:off x="4963903" y="1919994"/>
              <a:ext cx="3476910" cy="577966"/>
            </a:xfrm>
            <a:custGeom>
              <a:avLst/>
              <a:gdLst>
                <a:gd name="connsiteX0" fmla="*/ 0 w 3476910"/>
                <a:gd name="connsiteY0" fmla="*/ 284382 h 577966"/>
                <a:gd name="connsiteX1" fmla="*/ 657511 w 3476910"/>
                <a:gd name="connsiteY1" fmla="*/ 271332 h 577966"/>
                <a:gd name="connsiteX2" fmla="*/ 685324 w 3476910"/>
                <a:gd name="connsiteY2" fmla="*/ 288287 h 577966"/>
                <a:gd name="connsiteX3" fmla="*/ 955739 w 3476910"/>
                <a:gd name="connsiteY3" fmla="*/ 536604 h 577966"/>
                <a:gd name="connsiteX4" fmla="*/ 1294067 w 3476910"/>
                <a:gd name="connsiteY4" fmla="*/ 175892 h 577966"/>
                <a:gd name="connsiteX5" fmla="*/ 1650016 w 3476910"/>
                <a:gd name="connsiteY5" fmla="*/ 191894 h 577966"/>
                <a:gd name="connsiteX6" fmla="*/ 1898047 w 3476910"/>
                <a:gd name="connsiteY6" fmla="*/ 402111 h 577966"/>
                <a:gd name="connsiteX7" fmla="*/ 2005108 w 3476910"/>
                <a:gd name="connsiteY7" fmla="*/ 408588 h 577966"/>
                <a:gd name="connsiteX8" fmla="*/ 2113407 w 3476910"/>
                <a:gd name="connsiteY8" fmla="*/ 526698 h 577966"/>
                <a:gd name="connsiteX9" fmla="*/ 2377059 w 3476910"/>
                <a:gd name="connsiteY9" fmla="*/ 278095 h 577966"/>
                <a:gd name="connsiteX10" fmla="*/ 2706148 w 3476910"/>
                <a:gd name="connsiteY10" fmla="*/ 149984 h 577966"/>
                <a:gd name="connsiteX11" fmla="*/ 3105722 w 3476910"/>
                <a:gd name="connsiteY11" fmla="*/ 320100 h 577966"/>
                <a:gd name="connsiteX12" fmla="*/ 3476911 w 3476910"/>
                <a:gd name="connsiteY12" fmla="*/ 336483 h 577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6910" h="577966">
                  <a:moveTo>
                    <a:pt x="0" y="284382"/>
                  </a:moveTo>
                  <a:cubicBezTo>
                    <a:pt x="12954" y="282191"/>
                    <a:pt x="467582" y="169986"/>
                    <a:pt x="657511" y="271332"/>
                  </a:cubicBezTo>
                  <a:cubicBezTo>
                    <a:pt x="667798" y="276857"/>
                    <a:pt x="677228" y="282286"/>
                    <a:pt x="685324" y="288287"/>
                  </a:cubicBezTo>
                  <a:cubicBezTo>
                    <a:pt x="840581" y="403063"/>
                    <a:pt x="810863" y="483073"/>
                    <a:pt x="955739" y="536604"/>
                  </a:cubicBezTo>
                  <a:cubicBezTo>
                    <a:pt x="1101947" y="590420"/>
                    <a:pt x="1221867" y="436686"/>
                    <a:pt x="1294067" y="175892"/>
                  </a:cubicBezTo>
                  <a:cubicBezTo>
                    <a:pt x="1359694" y="-61185"/>
                    <a:pt x="1568768" y="-61281"/>
                    <a:pt x="1650016" y="191894"/>
                  </a:cubicBezTo>
                  <a:cubicBezTo>
                    <a:pt x="1730312" y="442116"/>
                    <a:pt x="1836134" y="431162"/>
                    <a:pt x="1898047" y="402111"/>
                  </a:cubicBezTo>
                  <a:cubicBezTo>
                    <a:pt x="1927955" y="388109"/>
                    <a:pt x="1966532" y="387633"/>
                    <a:pt x="2005108" y="408588"/>
                  </a:cubicBezTo>
                  <a:cubicBezTo>
                    <a:pt x="2045113" y="430305"/>
                    <a:pt x="2083689" y="470214"/>
                    <a:pt x="2113407" y="526698"/>
                  </a:cubicBezTo>
                  <a:cubicBezTo>
                    <a:pt x="2177320" y="648046"/>
                    <a:pt x="2327624" y="549558"/>
                    <a:pt x="2377059" y="278095"/>
                  </a:cubicBezTo>
                  <a:cubicBezTo>
                    <a:pt x="2426018" y="9395"/>
                    <a:pt x="2616803" y="-51851"/>
                    <a:pt x="2706148" y="149984"/>
                  </a:cubicBezTo>
                  <a:cubicBezTo>
                    <a:pt x="2804351" y="199514"/>
                    <a:pt x="2950845" y="271237"/>
                    <a:pt x="3105722" y="320100"/>
                  </a:cubicBezTo>
                  <a:cubicBezTo>
                    <a:pt x="3272790" y="372774"/>
                    <a:pt x="3476911" y="336483"/>
                    <a:pt x="3476911" y="336483"/>
                  </a:cubicBezTo>
                </a:path>
              </a:pathLst>
            </a:custGeom>
            <a:noFill/>
            <a:ln w="2381" cap="flat">
              <a:gradFill>
                <a:gsLst>
                  <a:gs pos="97753">
                    <a:schemeClr val="accent1">
                      <a:alpha val="0"/>
                    </a:schemeClr>
                  </a:gs>
                  <a:gs pos="32000">
                    <a:schemeClr val="accent1">
                      <a:alpha val="3000"/>
                    </a:schemeClr>
                  </a:gs>
                  <a:gs pos="0">
                    <a:schemeClr val="accent1">
                      <a:alpha val="0"/>
                    </a:schemeClr>
                  </a:gs>
                  <a:gs pos="64000">
                    <a:schemeClr val="accent1">
                      <a:alpha val="3000"/>
                    </a:schemeClr>
                  </a:gs>
                </a:gsLst>
                <a:lin ang="0" scaled="0"/>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a:cs typeface="Arial" panose="020B0604020202020204" pitchFamily="34" charset="0"/>
                <a:sym typeface="Arial" panose="020B0604020202020204" pitchFamily="34" charset="0"/>
              </a:endParaRPr>
            </a:p>
          </p:txBody>
        </p:sp>
        <p:sp>
          <p:nvSpPr>
            <p:cNvPr id="14" name="图形 4">
              <a:extLst>
                <a:ext uri="{FF2B5EF4-FFF2-40B4-BE49-F238E27FC236}">
                  <a16:creationId xmlns:a16="http://schemas.microsoft.com/office/drawing/2014/main" id="{99863B85-0E23-4DA3-83A2-1D61AB97425D}"/>
                </a:ext>
              </a:extLst>
            </p:cNvPr>
            <p:cNvSpPr/>
            <p:nvPr/>
          </p:nvSpPr>
          <p:spPr>
            <a:xfrm>
              <a:off x="4966189" y="1925080"/>
              <a:ext cx="3477863" cy="564508"/>
            </a:xfrm>
            <a:custGeom>
              <a:avLst/>
              <a:gdLst>
                <a:gd name="connsiteX0" fmla="*/ 0 w 3477863"/>
                <a:gd name="connsiteY0" fmla="*/ 275390 h 564508"/>
                <a:gd name="connsiteX1" fmla="*/ 661702 w 3477863"/>
                <a:gd name="connsiteY1" fmla="*/ 261484 h 564508"/>
                <a:gd name="connsiteX2" fmla="*/ 689705 w 3477863"/>
                <a:gd name="connsiteY2" fmla="*/ 278724 h 564508"/>
                <a:gd name="connsiteX3" fmla="*/ 963644 w 3477863"/>
                <a:gd name="connsiteY3" fmla="*/ 527422 h 564508"/>
                <a:gd name="connsiteX4" fmla="*/ 1305306 w 3477863"/>
                <a:gd name="connsiteY4" fmla="*/ 171949 h 564508"/>
                <a:gd name="connsiteX5" fmla="*/ 1657160 w 3477863"/>
                <a:gd name="connsiteY5" fmla="*/ 184141 h 564508"/>
                <a:gd name="connsiteX6" fmla="*/ 1901762 w 3477863"/>
                <a:gd name="connsiteY6" fmla="*/ 389976 h 564508"/>
                <a:gd name="connsiteX7" fmla="*/ 2006060 w 3477863"/>
                <a:gd name="connsiteY7" fmla="*/ 397882 h 564508"/>
                <a:gd name="connsiteX8" fmla="*/ 2112264 w 3477863"/>
                <a:gd name="connsiteY8" fmla="*/ 513706 h 564508"/>
                <a:gd name="connsiteX9" fmla="*/ 2374297 w 3477863"/>
                <a:gd name="connsiteY9" fmla="*/ 276438 h 564508"/>
                <a:gd name="connsiteX10" fmla="*/ 2699766 w 3477863"/>
                <a:gd name="connsiteY10" fmla="*/ 147946 h 564508"/>
                <a:gd name="connsiteX11" fmla="*/ 3103817 w 3477863"/>
                <a:gd name="connsiteY11" fmla="*/ 314252 h 564508"/>
                <a:gd name="connsiteX12" fmla="*/ 3477863 w 3477863"/>
                <a:gd name="connsiteY12" fmla="*/ 334255 h 564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7863" h="564508">
                  <a:moveTo>
                    <a:pt x="0" y="275390"/>
                  </a:moveTo>
                  <a:cubicBezTo>
                    <a:pt x="12383" y="273295"/>
                    <a:pt x="468344" y="156137"/>
                    <a:pt x="661702" y="261484"/>
                  </a:cubicBezTo>
                  <a:cubicBezTo>
                    <a:pt x="671989" y="267103"/>
                    <a:pt x="681419" y="272628"/>
                    <a:pt x="689705" y="278724"/>
                  </a:cubicBezTo>
                  <a:cubicBezTo>
                    <a:pt x="848392" y="396453"/>
                    <a:pt x="819531" y="474939"/>
                    <a:pt x="963644" y="527422"/>
                  </a:cubicBezTo>
                  <a:cubicBezTo>
                    <a:pt x="1109282" y="580286"/>
                    <a:pt x="1230440" y="428648"/>
                    <a:pt x="1305306" y="171949"/>
                  </a:cubicBezTo>
                  <a:cubicBezTo>
                    <a:pt x="1372552" y="-58556"/>
                    <a:pt x="1576388" y="-60080"/>
                    <a:pt x="1657160" y="184141"/>
                  </a:cubicBezTo>
                  <a:cubicBezTo>
                    <a:pt x="1736884" y="425123"/>
                    <a:pt x="1840421" y="416551"/>
                    <a:pt x="1901762" y="389976"/>
                  </a:cubicBezTo>
                  <a:cubicBezTo>
                    <a:pt x="1931098" y="377308"/>
                    <a:pt x="1968627" y="377117"/>
                    <a:pt x="2006060" y="397882"/>
                  </a:cubicBezTo>
                  <a:cubicBezTo>
                    <a:pt x="2045208" y="419599"/>
                    <a:pt x="2082832" y="458842"/>
                    <a:pt x="2112264" y="513706"/>
                  </a:cubicBezTo>
                  <a:cubicBezTo>
                    <a:pt x="2175891" y="632578"/>
                    <a:pt x="2323719" y="538566"/>
                    <a:pt x="2374297" y="276438"/>
                  </a:cubicBezTo>
                  <a:cubicBezTo>
                    <a:pt x="2424303" y="17358"/>
                    <a:pt x="2610422" y="-43316"/>
                    <a:pt x="2699766" y="147946"/>
                  </a:cubicBezTo>
                  <a:cubicBezTo>
                    <a:pt x="2803589" y="187855"/>
                    <a:pt x="2948940" y="261769"/>
                    <a:pt x="3103817" y="314252"/>
                  </a:cubicBezTo>
                  <a:cubicBezTo>
                    <a:pt x="3270218" y="370735"/>
                    <a:pt x="3477863" y="334255"/>
                    <a:pt x="3477863" y="334255"/>
                  </a:cubicBezTo>
                </a:path>
              </a:pathLst>
            </a:custGeom>
            <a:noFill/>
            <a:ln w="2381" cap="flat">
              <a:gradFill>
                <a:gsLst>
                  <a:gs pos="97753">
                    <a:schemeClr val="accent1">
                      <a:alpha val="0"/>
                    </a:schemeClr>
                  </a:gs>
                  <a:gs pos="32000">
                    <a:schemeClr val="accent1">
                      <a:alpha val="3000"/>
                    </a:schemeClr>
                  </a:gs>
                  <a:gs pos="0">
                    <a:schemeClr val="accent1">
                      <a:alpha val="0"/>
                    </a:schemeClr>
                  </a:gs>
                  <a:gs pos="64000">
                    <a:schemeClr val="accent1">
                      <a:alpha val="3000"/>
                    </a:schemeClr>
                  </a:gs>
                </a:gsLst>
                <a:lin ang="0" scaled="0"/>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a:cs typeface="Arial" panose="020B0604020202020204" pitchFamily="34" charset="0"/>
                <a:sym typeface="Arial" panose="020B0604020202020204" pitchFamily="34" charset="0"/>
              </a:endParaRPr>
            </a:p>
          </p:txBody>
        </p:sp>
        <p:sp>
          <p:nvSpPr>
            <p:cNvPr id="15" name="图形 4">
              <a:extLst>
                <a:ext uri="{FF2B5EF4-FFF2-40B4-BE49-F238E27FC236}">
                  <a16:creationId xmlns:a16="http://schemas.microsoft.com/office/drawing/2014/main" id="{1B8DD65D-9A25-4087-8D8B-5C46E5963CFB}"/>
                </a:ext>
              </a:extLst>
            </p:cNvPr>
            <p:cNvSpPr/>
            <p:nvPr/>
          </p:nvSpPr>
          <p:spPr>
            <a:xfrm>
              <a:off x="4968475" y="1930026"/>
              <a:ext cx="3478720" cy="551150"/>
            </a:xfrm>
            <a:custGeom>
              <a:avLst/>
              <a:gdLst>
                <a:gd name="connsiteX0" fmla="*/ 0 w 3478720"/>
                <a:gd name="connsiteY0" fmla="*/ 266444 h 551150"/>
                <a:gd name="connsiteX1" fmla="*/ 665988 w 3478720"/>
                <a:gd name="connsiteY1" fmla="*/ 251776 h 551150"/>
                <a:gd name="connsiteX2" fmla="*/ 694087 w 3478720"/>
                <a:gd name="connsiteY2" fmla="*/ 269302 h 551150"/>
                <a:gd name="connsiteX3" fmla="*/ 971550 w 3478720"/>
                <a:gd name="connsiteY3" fmla="*/ 518381 h 551150"/>
                <a:gd name="connsiteX4" fmla="*/ 1316546 w 3478720"/>
                <a:gd name="connsiteY4" fmla="*/ 168051 h 551150"/>
                <a:gd name="connsiteX5" fmla="*/ 1664303 w 3478720"/>
                <a:gd name="connsiteY5" fmla="*/ 176433 h 551150"/>
                <a:gd name="connsiteX6" fmla="*/ 1905476 w 3478720"/>
                <a:gd name="connsiteY6" fmla="*/ 377887 h 551150"/>
                <a:gd name="connsiteX7" fmla="*/ 2007108 w 3478720"/>
                <a:gd name="connsiteY7" fmla="*/ 387221 h 551150"/>
                <a:gd name="connsiteX8" fmla="*/ 2111121 w 3478720"/>
                <a:gd name="connsiteY8" fmla="*/ 500759 h 551150"/>
                <a:gd name="connsiteX9" fmla="*/ 2371630 w 3478720"/>
                <a:gd name="connsiteY9" fmla="*/ 274826 h 551150"/>
                <a:gd name="connsiteX10" fmla="*/ 2693480 w 3478720"/>
                <a:gd name="connsiteY10" fmla="*/ 145858 h 551150"/>
                <a:gd name="connsiteX11" fmla="*/ 3101912 w 3478720"/>
                <a:gd name="connsiteY11" fmla="*/ 308450 h 551150"/>
                <a:gd name="connsiteX12" fmla="*/ 3478721 w 3478720"/>
                <a:gd name="connsiteY12" fmla="*/ 332072 h 551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8720" h="551150">
                  <a:moveTo>
                    <a:pt x="0" y="266444"/>
                  </a:moveTo>
                  <a:cubicBezTo>
                    <a:pt x="11906" y="264444"/>
                    <a:pt x="469106" y="142334"/>
                    <a:pt x="665988" y="251776"/>
                  </a:cubicBezTo>
                  <a:cubicBezTo>
                    <a:pt x="676275" y="257491"/>
                    <a:pt x="685800" y="263111"/>
                    <a:pt x="694087" y="269302"/>
                  </a:cubicBezTo>
                  <a:cubicBezTo>
                    <a:pt x="856202" y="389984"/>
                    <a:pt x="828294" y="466946"/>
                    <a:pt x="971550" y="518381"/>
                  </a:cubicBezTo>
                  <a:cubicBezTo>
                    <a:pt x="1116521" y="570197"/>
                    <a:pt x="1239012" y="420845"/>
                    <a:pt x="1316546" y="168051"/>
                  </a:cubicBezTo>
                  <a:cubicBezTo>
                    <a:pt x="1385221" y="-55977"/>
                    <a:pt x="1583912" y="-58834"/>
                    <a:pt x="1664303" y="176433"/>
                  </a:cubicBezTo>
                  <a:cubicBezTo>
                    <a:pt x="1743361" y="408176"/>
                    <a:pt x="1844707" y="401985"/>
                    <a:pt x="1905476" y="377887"/>
                  </a:cubicBezTo>
                  <a:cubicBezTo>
                    <a:pt x="1934147" y="366457"/>
                    <a:pt x="1970627" y="366552"/>
                    <a:pt x="2007108" y="387221"/>
                  </a:cubicBezTo>
                  <a:cubicBezTo>
                    <a:pt x="2045399" y="408843"/>
                    <a:pt x="2082165" y="447419"/>
                    <a:pt x="2111121" y="500759"/>
                  </a:cubicBezTo>
                  <a:cubicBezTo>
                    <a:pt x="2174558" y="617250"/>
                    <a:pt x="2319814" y="527620"/>
                    <a:pt x="2371630" y="274826"/>
                  </a:cubicBezTo>
                  <a:cubicBezTo>
                    <a:pt x="2422684" y="25462"/>
                    <a:pt x="2604135" y="-34736"/>
                    <a:pt x="2693480" y="145858"/>
                  </a:cubicBezTo>
                  <a:cubicBezTo>
                    <a:pt x="2803017" y="176147"/>
                    <a:pt x="2947035" y="252157"/>
                    <a:pt x="3101912" y="308450"/>
                  </a:cubicBezTo>
                  <a:cubicBezTo>
                    <a:pt x="3267742" y="368743"/>
                    <a:pt x="3478721" y="332072"/>
                    <a:pt x="3478721" y="332072"/>
                  </a:cubicBezTo>
                </a:path>
              </a:pathLst>
            </a:custGeom>
            <a:noFill/>
            <a:ln w="2381" cap="flat">
              <a:gradFill>
                <a:gsLst>
                  <a:gs pos="97753">
                    <a:schemeClr val="accent1">
                      <a:alpha val="0"/>
                    </a:schemeClr>
                  </a:gs>
                  <a:gs pos="32000">
                    <a:schemeClr val="accent1">
                      <a:alpha val="3000"/>
                    </a:schemeClr>
                  </a:gs>
                  <a:gs pos="0">
                    <a:schemeClr val="accent1">
                      <a:alpha val="0"/>
                    </a:schemeClr>
                  </a:gs>
                  <a:gs pos="64000">
                    <a:schemeClr val="accent1">
                      <a:alpha val="3000"/>
                    </a:schemeClr>
                  </a:gs>
                </a:gsLst>
                <a:lin ang="0" scaled="0"/>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a:cs typeface="Arial" panose="020B0604020202020204" pitchFamily="34" charset="0"/>
                <a:sym typeface="Arial" panose="020B0604020202020204" pitchFamily="34" charset="0"/>
              </a:endParaRPr>
            </a:p>
          </p:txBody>
        </p:sp>
        <p:sp>
          <p:nvSpPr>
            <p:cNvPr id="16" name="图形 4">
              <a:extLst>
                <a:ext uri="{FF2B5EF4-FFF2-40B4-BE49-F238E27FC236}">
                  <a16:creationId xmlns:a16="http://schemas.microsoft.com/office/drawing/2014/main" id="{0B62EE98-4052-45D1-92DC-1ADF08CD5541}"/>
                </a:ext>
              </a:extLst>
            </p:cNvPr>
            <p:cNvSpPr/>
            <p:nvPr/>
          </p:nvSpPr>
          <p:spPr>
            <a:xfrm>
              <a:off x="4970761" y="1934961"/>
              <a:ext cx="3479672" cy="537681"/>
            </a:xfrm>
            <a:custGeom>
              <a:avLst/>
              <a:gdLst>
                <a:gd name="connsiteX0" fmla="*/ 0 w 3479672"/>
                <a:gd name="connsiteY0" fmla="*/ 257508 h 537681"/>
                <a:gd name="connsiteX1" fmla="*/ 670274 w 3479672"/>
                <a:gd name="connsiteY1" fmla="*/ 241983 h 537681"/>
                <a:gd name="connsiteX2" fmla="*/ 698468 w 3479672"/>
                <a:gd name="connsiteY2" fmla="*/ 259794 h 537681"/>
                <a:gd name="connsiteX3" fmla="*/ 979456 w 3479672"/>
                <a:gd name="connsiteY3" fmla="*/ 509254 h 537681"/>
                <a:gd name="connsiteX4" fmla="*/ 1327785 w 3479672"/>
                <a:gd name="connsiteY4" fmla="*/ 164163 h 537681"/>
                <a:gd name="connsiteX5" fmla="*/ 1671447 w 3479672"/>
                <a:gd name="connsiteY5" fmla="*/ 168735 h 537681"/>
                <a:gd name="connsiteX6" fmla="*/ 1909096 w 3479672"/>
                <a:gd name="connsiteY6" fmla="*/ 365808 h 537681"/>
                <a:gd name="connsiteX7" fmla="*/ 2008061 w 3479672"/>
                <a:gd name="connsiteY7" fmla="*/ 376571 h 537681"/>
                <a:gd name="connsiteX8" fmla="*/ 2109978 w 3479672"/>
                <a:gd name="connsiteY8" fmla="*/ 487728 h 537681"/>
                <a:gd name="connsiteX9" fmla="*/ 2368868 w 3479672"/>
                <a:gd name="connsiteY9" fmla="*/ 273129 h 537681"/>
                <a:gd name="connsiteX10" fmla="*/ 2687193 w 3479672"/>
                <a:gd name="connsiteY10" fmla="*/ 143780 h 537681"/>
                <a:gd name="connsiteX11" fmla="*/ 3100007 w 3479672"/>
                <a:gd name="connsiteY11" fmla="*/ 302657 h 537681"/>
                <a:gd name="connsiteX12" fmla="*/ 3479673 w 3479672"/>
                <a:gd name="connsiteY12" fmla="*/ 329994 h 537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9672" h="537681">
                  <a:moveTo>
                    <a:pt x="0" y="257508"/>
                  </a:moveTo>
                  <a:cubicBezTo>
                    <a:pt x="11430" y="255603"/>
                    <a:pt x="469963" y="128445"/>
                    <a:pt x="670274" y="241983"/>
                  </a:cubicBezTo>
                  <a:cubicBezTo>
                    <a:pt x="680561" y="247793"/>
                    <a:pt x="690182" y="253508"/>
                    <a:pt x="698468" y="259794"/>
                  </a:cubicBezTo>
                  <a:cubicBezTo>
                    <a:pt x="864108" y="383334"/>
                    <a:pt x="836962" y="458772"/>
                    <a:pt x="979456" y="509254"/>
                  </a:cubicBezTo>
                  <a:cubicBezTo>
                    <a:pt x="1123855" y="560118"/>
                    <a:pt x="1247585" y="412956"/>
                    <a:pt x="1327785" y="164163"/>
                  </a:cubicBezTo>
                  <a:cubicBezTo>
                    <a:pt x="1397889" y="-53388"/>
                    <a:pt x="1591532" y="-57579"/>
                    <a:pt x="1671447" y="168735"/>
                  </a:cubicBezTo>
                  <a:cubicBezTo>
                    <a:pt x="1749933" y="391144"/>
                    <a:pt x="1848898" y="387429"/>
                    <a:pt x="1909096" y="365808"/>
                  </a:cubicBezTo>
                  <a:cubicBezTo>
                    <a:pt x="1937195" y="355711"/>
                    <a:pt x="1972628" y="356092"/>
                    <a:pt x="2008061" y="376571"/>
                  </a:cubicBezTo>
                  <a:cubicBezTo>
                    <a:pt x="2045494" y="398193"/>
                    <a:pt x="2081308" y="436102"/>
                    <a:pt x="2109978" y="487728"/>
                  </a:cubicBezTo>
                  <a:cubicBezTo>
                    <a:pt x="2173224" y="601742"/>
                    <a:pt x="2315909" y="516588"/>
                    <a:pt x="2368868" y="273129"/>
                  </a:cubicBezTo>
                  <a:cubicBezTo>
                    <a:pt x="2420969" y="33385"/>
                    <a:pt x="2597658" y="-26241"/>
                    <a:pt x="2687193" y="143780"/>
                  </a:cubicBezTo>
                  <a:cubicBezTo>
                    <a:pt x="2802350" y="164544"/>
                    <a:pt x="2945225" y="242554"/>
                    <a:pt x="3100007" y="302657"/>
                  </a:cubicBezTo>
                  <a:cubicBezTo>
                    <a:pt x="3265170" y="366760"/>
                    <a:pt x="3479673" y="329994"/>
                    <a:pt x="3479673" y="329994"/>
                  </a:cubicBezTo>
                </a:path>
              </a:pathLst>
            </a:custGeom>
            <a:noFill/>
            <a:ln w="2381" cap="flat">
              <a:gradFill>
                <a:gsLst>
                  <a:gs pos="97753">
                    <a:schemeClr val="accent1">
                      <a:alpha val="0"/>
                    </a:schemeClr>
                  </a:gs>
                  <a:gs pos="32000">
                    <a:schemeClr val="accent1">
                      <a:alpha val="3000"/>
                    </a:schemeClr>
                  </a:gs>
                  <a:gs pos="0">
                    <a:schemeClr val="accent1">
                      <a:alpha val="0"/>
                    </a:schemeClr>
                  </a:gs>
                  <a:gs pos="64000">
                    <a:schemeClr val="accent1">
                      <a:alpha val="3000"/>
                    </a:schemeClr>
                  </a:gs>
                </a:gsLst>
                <a:lin ang="0" scaled="0"/>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a:cs typeface="Arial" panose="020B0604020202020204" pitchFamily="34" charset="0"/>
                <a:sym typeface="Arial" panose="020B0604020202020204" pitchFamily="34" charset="0"/>
              </a:endParaRPr>
            </a:p>
          </p:txBody>
        </p:sp>
        <p:sp>
          <p:nvSpPr>
            <p:cNvPr id="17" name="图形 4">
              <a:extLst>
                <a:ext uri="{FF2B5EF4-FFF2-40B4-BE49-F238E27FC236}">
                  <a16:creationId xmlns:a16="http://schemas.microsoft.com/office/drawing/2014/main" id="{4569C568-19F8-449F-8D10-2F9276F7B13E}"/>
                </a:ext>
              </a:extLst>
            </p:cNvPr>
            <p:cNvSpPr/>
            <p:nvPr/>
          </p:nvSpPr>
          <p:spPr>
            <a:xfrm>
              <a:off x="4973047" y="1939897"/>
              <a:ext cx="3480911" cy="524418"/>
            </a:xfrm>
            <a:custGeom>
              <a:avLst/>
              <a:gdLst>
                <a:gd name="connsiteX0" fmla="*/ 0 w 3480911"/>
                <a:gd name="connsiteY0" fmla="*/ 248667 h 524418"/>
                <a:gd name="connsiteX1" fmla="*/ 674561 w 3480911"/>
                <a:gd name="connsiteY1" fmla="*/ 232284 h 524418"/>
                <a:gd name="connsiteX2" fmla="*/ 702945 w 3480911"/>
                <a:gd name="connsiteY2" fmla="*/ 250381 h 524418"/>
                <a:gd name="connsiteX3" fmla="*/ 987457 w 3480911"/>
                <a:gd name="connsiteY3" fmla="*/ 500222 h 524418"/>
                <a:gd name="connsiteX4" fmla="*/ 1339215 w 3480911"/>
                <a:gd name="connsiteY4" fmla="*/ 160275 h 524418"/>
                <a:gd name="connsiteX5" fmla="*/ 1678781 w 3480911"/>
                <a:gd name="connsiteY5" fmla="*/ 161132 h 524418"/>
                <a:gd name="connsiteX6" fmla="*/ 1913001 w 3480911"/>
                <a:gd name="connsiteY6" fmla="*/ 353823 h 524418"/>
                <a:gd name="connsiteX7" fmla="*/ 2009204 w 3480911"/>
                <a:gd name="connsiteY7" fmla="*/ 366015 h 524418"/>
                <a:gd name="connsiteX8" fmla="*/ 2109026 w 3480911"/>
                <a:gd name="connsiteY8" fmla="*/ 474886 h 524418"/>
                <a:gd name="connsiteX9" fmla="*/ 2366391 w 3480911"/>
                <a:gd name="connsiteY9" fmla="*/ 271622 h 524418"/>
                <a:gd name="connsiteX10" fmla="*/ 2681097 w 3480911"/>
                <a:gd name="connsiteY10" fmla="*/ 141796 h 524418"/>
                <a:gd name="connsiteX11" fmla="*/ 3098387 w 3480911"/>
                <a:gd name="connsiteY11" fmla="*/ 296959 h 524418"/>
                <a:gd name="connsiteX12" fmla="*/ 3480911 w 3480911"/>
                <a:gd name="connsiteY12" fmla="*/ 327915 h 524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80911" h="524418">
                  <a:moveTo>
                    <a:pt x="0" y="248667"/>
                  </a:moveTo>
                  <a:cubicBezTo>
                    <a:pt x="10954" y="246857"/>
                    <a:pt x="470726" y="114650"/>
                    <a:pt x="674561" y="232284"/>
                  </a:cubicBezTo>
                  <a:cubicBezTo>
                    <a:pt x="684848" y="238285"/>
                    <a:pt x="694468" y="244095"/>
                    <a:pt x="702945" y="250381"/>
                  </a:cubicBezTo>
                  <a:cubicBezTo>
                    <a:pt x="872014" y="376873"/>
                    <a:pt x="845725" y="450787"/>
                    <a:pt x="987457" y="500222"/>
                  </a:cubicBezTo>
                  <a:cubicBezTo>
                    <a:pt x="1131189" y="550133"/>
                    <a:pt x="1256157" y="405163"/>
                    <a:pt x="1339215" y="160275"/>
                  </a:cubicBezTo>
                  <a:cubicBezTo>
                    <a:pt x="1410748" y="-50799"/>
                    <a:pt x="1599248" y="-56324"/>
                    <a:pt x="1678781" y="161132"/>
                  </a:cubicBezTo>
                  <a:cubicBezTo>
                    <a:pt x="1756696" y="374206"/>
                    <a:pt x="1853375" y="372968"/>
                    <a:pt x="1913001" y="353823"/>
                  </a:cubicBezTo>
                  <a:cubicBezTo>
                    <a:pt x="1940433" y="344965"/>
                    <a:pt x="1974914" y="345727"/>
                    <a:pt x="2009204" y="366015"/>
                  </a:cubicBezTo>
                  <a:cubicBezTo>
                    <a:pt x="2045780" y="387637"/>
                    <a:pt x="2080736" y="424784"/>
                    <a:pt x="2109026" y="474886"/>
                  </a:cubicBezTo>
                  <a:cubicBezTo>
                    <a:pt x="2171986" y="586423"/>
                    <a:pt x="2312194" y="505747"/>
                    <a:pt x="2366391" y="271622"/>
                  </a:cubicBezTo>
                  <a:cubicBezTo>
                    <a:pt x="2419541" y="41593"/>
                    <a:pt x="2591562" y="-17557"/>
                    <a:pt x="2681097" y="141796"/>
                  </a:cubicBezTo>
                  <a:cubicBezTo>
                    <a:pt x="2801874" y="152941"/>
                    <a:pt x="2943606" y="233046"/>
                    <a:pt x="3098387" y="296959"/>
                  </a:cubicBezTo>
                  <a:cubicBezTo>
                    <a:pt x="3262979" y="364872"/>
                    <a:pt x="3480911" y="327915"/>
                    <a:pt x="3480911" y="327915"/>
                  </a:cubicBezTo>
                </a:path>
              </a:pathLst>
            </a:custGeom>
            <a:noFill/>
            <a:ln w="2381" cap="flat">
              <a:gradFill>
                <a:gsLst>
                  <a:gs pos="97753">
                    <a:schemeClr val="accent1">
                      <a:alpha val="0"/>
                    </a:schemeClr>
                  </a:gs>
                  <a:gs pos="32000">
                    <a:schemeClr val="accent1">
                      <a:alpha val="3000"/>
                    </a:schemeClr>
                  </a:gs>
                  <a:gs pos="0">
                    <a:schemeClr val="accent1">
                      <a:alpha val="0"/>
                    </a:schemeClr>
                  </a:gs>
                  <a:gs pos="64000">
                    <a:schemeClr val="accent1">
                      <a:alpha val="3000"/>
                    </a:schemeClr>
                  </a:gs>
                </a:gsLst>
                <a:lin ang="0" scaled="0"/>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a:cs typeface="Arial" panose="020B0604020202020204" pitchFamily="34" charset="0"/>
                <a:sym typeface="Arial" panose="020B0604020202020204" pitchFamily="34" charset="0"/>
              </a:endParaRPr>
            </a:p>
          </p:txBody>
        </p:sp>
        <p:sp>
          <p:nvSpPr>
            <p:cNvPr id="18" name="图形 4">
              <a:extLst>
                <a:ext uri="{FF2B5EF4-FFF2-40B4-BE49-F238E27FC236}">
                  <a16:creationId xmlns:a16="http://schemas.microsoft.com/office/drawing/2014/main" id="{E18B222A-643E-4916-B295-975ACDAD0F5D}"/>
                </a:ext>
              </a:extLst>
            </p:cNvPr>
            <p:cNvSpPr/>
            <p:nvPr/>
          </p:nvSpPr>
          <p:spPr>
            <a:xfrm>
              <a:off x="4975333" y="1944810"/>
              <a:ext cx="3481673" cy="511121"/>
            </a:xfrm>
            <a:custGeom>
              <a:avLst/>
              <a:gdLst>
                <a:gd name="connsiteX0" fmla="*/ 0 w 3481673"/>
                <a:gd name="connsiteY0" fmla="*/ 239754 h 511121"/>
                <a:gd name="connsiteX1" fmla="*/ 678752 w 3481673"/>
                <a:gd name="connsiteY1" fmla="*/ 222514 h 511121"/>
                <a:gd name="connsiteX2" fmla="*/ 707231 w 3481673"/>
                <a:gd name="connsiteY2" fmla="*/ 240897 h 511121"/>
                <a:gd name="connsiteX3" fmla="*/ 995363 w 3481673"/>
                <a:gd name="connsiteY3" fmla="*/ 491119 h 511121"/>
                <a:gd name="connsiteX4" fmla="*/ 1350454 w 3481673"/>
                <a:gd name="connsiteY4" fmla="*/ 156410 h 511121"/>
                <a:gd name="connsiteX5" fmla="*/ 1685925 w 3481673"/>
                <a:gd name="connsiteY5" fmla="*/ 153458 h 511121"/>
                <a:gd name="connsiteX6" fmla="*/ 1916716 w 3481673"/>
                <a:gd name="connsiteY6" fmla="*/ 341767 h 511121"/>
                <a:gd name="connsiteX7" fmla="*/ 2010251 w 3481673"/>
                <a:gd name="connsiteY7" fmla="*/ 355388 h 511121"/>
                <a:gd name="connsiteX8" fmla="*/ 2107883 w 3481673"/>
                <a:gd name="connsiteY8" fmla="*/ 461972 h 511121"/>
                <a:gd name="connsiteX9" fmla="*/ 2363629 w 3481673"/>
                <a:gd name="connsiteY9" fmla="*/ 270044 h 511121"/>
                <a:gd name="connsiteX10" fmla="*/ 2674715 w 3481673"/>
                <a:gd name="connsiteY10" fmla="*/ 139837 h 511121"/>
                <a:gd name="connsiteX11" fmla="*/ 3096387 w 3481673"/>
                <a:gd name="connsiteY11" fmla="*/ 291284 h 511121"/>
                <a:gd name="connsiteX12" fmla="*/ 3481673 w 3481673"/>
                <a:gd name="connsiteY12" fmla="*/ 325860 h 511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81673" h="511121">
                  <a:moveTo>
                    <a:pt x="0" y="239754"/>
                  </a:moveTo>
                  <a:cubicBezTo>
                    <a:pt x="10382" y="238040"/>
                    <a:pt x="471583" y="100784"/>
                    <a:pt x="678752" y="222514"/>
                  </a:cubicBezTo>
                  <a:cubicBezTo>
                    <a:pt x="689134" y="228610"/>
                    <a:pt x="698754" y="234515"/>
                    <a:pt x="707231" y="240897"/>
                  </a:cubicBezTo>
                  <a:cubicBezTo>
                    <a:pt x="879729" y="370342"/>
                    <a:pt x="854297" y="442637"/>
                    <a:pt x="995363" y="491119"/>
                  </a:cubicBezTo>
                  <a:cubicBezTo>
                    <a:pt x="1138523" y="540077"/>
                    <a:pt x="1264634" y="397298"/>
                    <a:pt x="1350454" y="156410"/>
                  </a:cubicBezTo>
                  <a:cubicBezTo>
                    <a:pt x="1423321" y="-48187"/>
                    <a:pt x="1606868" y="-55045"/>
                    <a:pt x="1685925" y="153458"/>
                  </a:cubicBezTo>
                  <a:cubicBezTo>
                    <a:pt x="1763268" y="357293"/>
                    <a:pt x="1857470" y="358436"/>
                    <a:pt x="1916716" y="341767"/>
                  </a:cubicBezTo>
                  <a:cubicBezTo>
                    <a:pt x="1943481" y="334242"/>
                    <a:pt x="1977009" y="335195"/>
                    <a:pt x="2010251" y="355388"/>
                  </a:cubicBezTo>
                  <a:cubicBezTo>
                    <a:pt x="2045970" y="377009"/>
                    <a:pt x="2079974" y="413490"/>
                    <a:pt x="2107883" y="461972"/>
                  </a:cubicBezTo>
                  <a:cubicBezTo>
                    <a:pt x="2170652" y="571034"/>
                    <a:pt x="2308289" y="494929"/>
                    <a:pt x="2363629" y="270044"/>
                  </a:cubicBezTo>
                  <a:cubicBezTo>
                    <a:pt x="2417826" y="49730"/>
                    <a:pt x="2585180" y="-9039"/>
                    <a:pt x="2674715" y="139837"/>
                  </a:cubicBezTo>
                  <a:cubicBezTo>
                    <a:pt x="2801112" y="141361"/>
                    <a:pt x="2941606" y="223562"/>
                    <a:pt x="3096387" y="291284"/>
                  </a:cubicBezTo>
                  <a:cubicBezTo>
                    <a:pt x="3260312" y="363008"/>
                    <a:pt x="3481673" y="325860"/>
                    <a:pt x="3481673" y="325860"/>
                  </a:cubicBezTo>
                </a:path>
              </a:pathLst>
            </a:custGeom>
            <a:noFill/>
            <a:ln w="2381" cap="flat">
              <a:gradFill>
                <a:gsLst>
                  <a:gs pos="97753">
                    <a:schemeClr val="accent1">
                      <a:alpha val="0"/>
                    </a:schemeClr>
                  </a:gs>
                  <a:gs pos="32000">
                    <a:schemeClr val="accent1">
                      <a:alpha val="3000"/>
                    </a:schemeClr>
                  </a:gs>
                  <a:gs pos="0">
                    <a:schemeClr val="accent1">
                      <a:alpha val="0"/>
                    </a:schemeClr>
                  </a:gs>
                  <a:gs pos="64000">
                    <a:schemeClr val="accent1">
                      <a:alpha val="3000"/>
                    </a:schemeClr>
                  </a:gs>
                </a:gsLst>
                <a:lin ang="0" scaled="0"/>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a:cs typeface="Arial" panose="020B0604020202020204" pitchFamily="34" charset="0"/>
                <a:sym typeface="Arial" panose="020B0604020202020204" pitchFamily="34" charset="0"/>
              </a:endParaRPr>
            </a:p>
          </p:txBody>
        </p:sp>
        <p:sp>
          <p:nvSpPr>
            <p:cNvPr id="19" name="图形 4">
              <a:extLst>
                <a:ext uri="{FF2B5EF4-FFF2-40B4-BE49-F238E27FC236}">
                  <a16:creationId xmlns:a16="http://schemas.microsoft.com/office/drawing/2014/main" id="{47E87243-2623-4318-A6FE-36F33A69818D}"/>
                </a:ext>
              </a:extLst>
            </p:cNvPr>
            <p:cNvSpPr/>
            <p:nvPr/>
          </p:nvSpPr>
          <p:spPr>
            <a:xfrm>
              <a:off x="4977619" y="1949743"/>
              <a:ext cx="3482625" cy="497711"/>
            </a:xfrm>
            <a:custGeom>
              <a:avLst/>
              <a:gdLst>
                <a:gd name="connsiteX0" fmla="*/ 0 w 3482625"/>
                <a:gd name="connsiteY0" fmla="*/ 230820 h 497711"/>
                <a:gd name="connsiteX1" fmla="*/ 683038 w 3482625"/>
                <a:gd name="connsiteY1" fmla="*/ 212723 h 497711"/>
                <a:gd name="connsiteX2" fmla="*/ 711613 w 3482625"/>
                <a:gd name="connsiteY2" fmla="*/ 231392 h 497711"/>
                <a:gd name="connsiteX3" fmla="*/ 1003268 w 3482625"/>
                <a:gd name="connsiteY3" fmla="*/ 481995 h 497711"/>
                <a:gd name="connsiteX4" fmla="*/ 1361694 w 3482625"/>
                <a:gd name="connsiteY4" fmla="*/ 152525 h 497711"/>
                <a:gd name="connsiteX5" fmla="*/ 1693069 w 3482625"/>
                <a:gd name="connsiteY5" fmla="*/ 145762 h 497711"/>
                <a:gd name="connsiteX6" fmla="*/ 1920431 w 3482625"/>
                <a:gd name="connsiteY6" fmla="*/ 329595 h 497711"/>
                <a:gd name="connsiteX7" fmla="*/ 2011299 w 3482625"/>
                <a:gd name="connsiteY7" fmla="*/ 344644 h 497711"/>
                <a:gd name="connsiteX8" fmla="*/ 2106835 w 3482625"/>
                <a:gd name="connsiteY8" fmla="*/ 448943 h 497711"/>
                <a:gd name="connsiteX9" fmla="*/ 2360962 w 3482625"/>
                <a:gd name="connsiteY9" fmla="*/ 268349 h 497711"/>
                <a:gd name="connsiteX10" fmla="*/ 2668429 w 3482625"/>
                <a:gd name="connsiteY10" fmla="*/ 137666 h 497711"/>
                <a:gd name="connsiteX11" fmla="*/ 3094482 w 3482625"/>
                <a:gd name="connsiteY11" fmla="*/ 285303 h 497711"/>
                <a:gd name="connsiteX12" fmla="*/ 3482626 w 3482625"/>
                <a:gd name="connsiteY12" fmla="*/ 323499 h 497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82625" h="497711">
                  <a:moveTo>
                    <a:pt x="0" y="230820"/>
                  </a:moveTo>
                  <a:cubicBezTo>
                    <a:pt x="9906" y="229201"/>
                    <a:pt x="472345" y="86898"/>
                    <a:pt x="683038" y="212723"/>
                  </a:cubicBezTo>
                  <a:cubicBezTo>
                    <a:pt x="693420" y="218914"/>
                    <a:pt x="703040" y="224915"/>
                    <a:pt x="711613" y="231392"/>
                  </a:cubicBezTo>
                  <a:cubicBezTo>
                    <a:pt x="887540" y="363789"/>
                    <a:pt x="862965" y="434560"/>
                    <a:pt x="1003268" y="481995"/>
                  </a:cubicBezTo>
                  <a:cubicBezTo>
                    <a:pt x="1145762" y="530001"/>
                    <a:pt x="1273016" y="389412"/>
                    <a:pt x="1361694" y="152525"/>
                  </a:cubicBezTo>
                  <a:cubicBezTo>
                    <a:pt x="1435799" y="-45500"/>
                    <a:pt x="1614392" y="-53787"/>
                    <a:pt x="1693069" y="145762"/>
                  </a:cubicBezTo>
                  <a:cubicBezTo>
                    <a:pt x="1769745" y="340263"/>
                    <a:pt x="1861566" y="343882"/>
                    <a:pt x="1920431" y="329595"/>
                  </a:cubicBezTo>
                  <a:cubicBezTo>
                    <a:pt x="1946434" y="323308"/>
                    <a:pt x="1979009" y="324642"/>
                    <a:pt x="2011299" y="344644"/>
                  </a:cubicBezTo>
                  <a:cubicBezTo>
                    <a:pt x="2046161" y="366266"/>
                    <a:pt x="2079308" y="401985"/>
                    <a:pt x="2106835" y="448943"/>
                  </a:cubicBezTo>
                  <a:cubicBezTo>
                    <a:pt x="2169414" y="555528"/>
                    <a:pt x="2304479" y="483900"/>
                    <a:pt x="2360962" y="268349"/>
                  </a:cubicBezTo>
                  <a:cubicBezTo>
                    <a:pt x="2416207" y="57656"/>
                    <a:pt x="2578894" y="-542"/>
                    <a:pt x="2668429" y="137666"/>
                  </a:cubicBezTo>
                  <a:cubicBezTo>
                    <a:pt x="2800445" y="129570"/>
                    <a:pt x="2939796" y="213866"/>
                    <a:pt x="3094482" y="285303"/>
                  </a:cubicBezTo>
                  <a:cubicBezTo>
                    <a:pt x="3257741" y="360741"/>
                    <a:pt x="3482626" y="323499"/>
                    <a:pt x="3482626" y="323499"/>
                  </a:cubicBezTo>
                </a:path>
              </a:pathLst>
            </a:custGeom>
            <a:noFill/>
            <a:ln w="2381" cap="flat">
              <a:gradFill>
                <a:gsLst>
                  <a:gs pos="97753">
                    <a:schemeClr val="accent1">
                      <a:alpha val="0"/>
                    </a:schemeClr>
                  </a:gs>
                  <a:gs pos="32000">
                    <a:schemeClr val="accent1">
                      <a:alpha val="3000"/>
                    </a:schemeClr>
                  </a:gs>
                  <a:gs pos="0">
                    <a:schemeClr val="accent1">
                      <a:alpha val="0"/>
                    </a:schemeClr>
                  </a:gs>
                  <a:gs pos="64000">
                    <a:schemeClr val="accent1">
                      <a:alpha val="3000"/>
                    </a:schemeClr>
                  </a:gs>
                </a:gsLst>
                <a:lin ang="0" scaled="0"/>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a:cs typeface="Arial" panose="020B0604020202020204" pitchFamily="34" charset="0"/>
                <a:sym typeface="Arial" panose="020B0604020202020204" pitchFamily="34" charset="0"/>
              </a:endParaRPr>
            </a:p>
          </p:txBody>
        </p:sp>
        <p:sp>
          <p:nvSpPr>
            <p:cNvPr id="20" name="图形 4">
              <a:extLst>
                <a:ext uri="{FF2B5EF4-FFF2-40B4-BE49-F238E27FC236}">
                  <a16:creationId xmlns:a16="http://schemas.microsoft.com/office/drawing/2014/main" id="{BD25891D-12F6-4E6B-9962-3FDA55001D99}"/>
                </a:ext>
              </a:extLst>
            </p:cNvPr>
            <p:cNvSpPr/>
            <p:nvPr/>
          </p:nvSpPr>
          <p:spPr>
            <a:xfrm>
              <a:off x="4979905" y="1954626"/>
              <a:ext cx="3483578" cy="484469"/>
            </a:xfrm>
            <a:custGeom>
              <a:avLst/>
              <a:gdLst>
                <a:gd name="connsiteX0" fmla="*/ 0 w 3483578"/>
                <a:gd name="connsiteY0" fmla="*/ 222033 h 484469"/>
                <a:gd name="connsiteX1" fmla="*/ 687324 w 3483578"/>
                <a:gd name="connsiteY1" fmla="*/ 203078 h 484469"/>
                <a:gd name="connsiteX2" fmla="*/ 716090 w 3483578"/>
                <a:gd name="connsiteY2" fmla="*/ 222033 h 484469"/>
                <a:gd name="connsiteX3" fmla="*/ 1011269 w 3483578"/>
                <a:gd name="connsiteY3" fmla="*/ 473016 h 484469"/>
                <a:gd name="connsiteX4" fmla="*/ 1373029 w 3483578"/>
                <a:gd name="connsiteY4" fmla="*/ 148690 h 484469"/>
                <a:gd name="connsiteX5" fmla="*/ 1700308 w 3483578"/>
                <a:gd name="connsiteY5" fmla="*/ 138117 h 484469"/>
                <a:gd name="connsiteX6" fmla="*/ 1924145 w 3483578"/>
                <a:gd name="connsiteY6" fmla="*/ 317568 h 484469"/>
                <a:gd name="connsiteX7" fmla="*/ 2012252 w 3483578"/>
                <a:gd name="connsiteY7" fmla="*/ 334047 h 484469"/>
                <a:gd name="connsiteX8" fmla="*/ 2105692 w 3483578"/>
                <a:gd name="connsiteY8" fmla="*/ 436059 h 484469"/>
                <a:gd name="connsiteX9" fmla="*/ 2358295 w 3483578"/>
                <a:gd name="connsiteY9" fmla="*/ 266800 h 484469"/>
                <a:gd name="connsiteX10" fmla="*/ 2662142 w 3483578"/>
                <a:gd name="connsiteY10" fmla="*/ 135736 h 484469"/>
                <a:gd name="connsiteX11" fmla="*/ 3092672 w 3483578"/>
                <a:gd name="connsiteY11" fmla="*/ 279659 h 484469"/>
                <a:gd name="connsiteX12" fmla="*/ 3483578 w 3483578"/>
                <a:gd name="connsiteY12" fmla="*/ 321569 h 484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83578" h="484469">
                  <a:moveTo>
                    <a:pt x="0" y="222033"/>
                  </a:moveTo>
                  <a:cubicBezTo>
                    <a:pt x="9430" y="220413"/>
                    <a:pt x="473202" y="73062"/>
                    <a:pt x="687324" y="203078"/>
                  </a:cubicBezTo>
                  <a:cubicBezTo>
                    <a:pt x="697706" y="209364"/>
                    <a:pt x="707422" y="215460"/>
                    <a:pt x="716090" y="222033"/>
                  </a:cubicBezTo>
                  <a:cubicBezTo>
                    <a:pt x="895445" y="357383"/>
                    <a:pt x="871728" y="426534"/>
                    <a:pt x="1011269" y="473016"/>
                  </a:cubicBezTo>
                  <a:cubicBezTo>
                    <a:pt x="1153192" y="520070"/>
                    <a:pt x="1281398" y="381767"/>
                    <a:pt x="1373029" y="148690"/>
                  </a:cubicBezTo>
                  <a:cubicBezTo>
                    <a:pt x="1448372" y="-42858"/>
                    <a:pt x="1622012" y="-52478"/>
                    <a:pt x="1700308" y="138117"/>
                  </a:cubicBezTo>
                  <a:cubicBezTo>
                    <a:pt x="1776413" y="323283"/>
                    <a:pt x="1865757" y="329284"/>
                    <a:pt x="1924145" y="317568"/>
                  </a:cubicBezTo>
                  <a:cubicBezTo>
                    <a:pt x="1949482" y="312520"/>
                    <a:pt x="1981105" y="314235"/>
                    <a:pt x="2012252" y="334047"/>
                  </a:cubicBezTo>
                  <a:cubicBezTo>
                    <a:pt x="2046256" y="355668"/>
                    <a:pt x="2078546" y="390720"/>
                    <a:pt x="2105692" y="436059"/>
                  </a:cubicBezTo>
                  <a:cubicBezTo>
                    <a:pt x="2168081" y="540168"/>
                    <a:pt x="2300573" y="473016"/>
                    <a:pt x="2358295" y="266800"/>
                  </a:cubicBezTo>
                  <a:cubicBezTo>
                    <a:pt x="2414492" y="65822"/>
                    <a:pt x="2572512" y="8101"/>
                    <a:pt x="2662142" y="135736"/>
                  </a:cubicBezTo>
                  <a:cubicBezTo>
                    <a:pt x="2799779" y="118115"/>
                    <a:pt x="2937986" y="204411"/>
                    <a:pt x="3092672" y="279659"/>
                  </a:cubicBezTo>
                  <a:cubicBezTo>
                    <a:pt x="3255359" y="358907"/>
                    <a:pt x="3483578" y="321569"/>
                    <a:pt x="3483578" y="321569"/>
                  </a:cubicBezTo>
                </a:path>
              </a:pathLst>
            </a:custGeom>
            <a:noFill/>
            <a:ln w="2381" cap="flat">
              <a:gradFill>
                <a:gsLst>
                  <a:gs pos="97753">
                    <a:schemeClr val="accent1">
                      <a:alpha val="0"/>
                    </a:schemeClr>
                  </a:gs>
                  <a:gs pos="32000">
                    <a:schemeClr val="accent1">
                      <a:alpha val="3000"/>
                    </a:schemeClr>
                  </a:gs>
                  <a:gs pos="0">
                    <a:schemeClr val="accent1">
                      <a:alpha val="0"/>
                    </a:schemeClr>
                  </a:gs>
                  <a:gs pos="64000">
                    <a:schemeClr val="accent1">
                      <a:alpha val="3000"/>
                    </a:schemeClr>
                  </a:gs>
                </a:gsLst>
                <a:lin ang="0" scaled="0"/>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a:cs typeface="Arial" panose="020B0604020202020204" pitchFamily="34" charset="0"/>
                <a:sym typeface="Arial" panose="020B0604020202020204" pitchFamily="34" charset="0"/>
              </a:endParaRPr>
            </a:p>
          </p:txBody>
        </p:sp>
        <p:sp>
          <p:nvSpPr>
            <p:cNvPr id="21" name="图形 4">
              <a:extLst>
                <a:ext uri="{FF2B5EF4-FFF2-40B4-BE49-F238E27FC236}">
                  <a16:creationId xmlns:a16="http://schemas.microsoft.com/office/drawing/2014/main" id="{ADC161A8-6551-461A-B749-6428254E0E77}"/>
                </a:ext>
              </a:extLst>
            </p:cNvPr>
            <p:cNvSpPr/>
            <p:nvPr/>
          </p:nvSpPr>
          <p:spPr>
            <a:xfrm>
              <a:off x="4982191" y="1959549"/>
              <a:ext cx="3484530" cy="472906"/>
            </a:xfrm>
            <a:custGeom>
              <a:avLst/>
              <a:gdLst>
                <a:gd name="connsiteX0" fmla="*/ 0 w 3484530"/>
                <a:gd name="connsiteY0" fmla="*/ 213108 h 472906"/>
                <a:gd name="connsiteX1" fmla="*/ 691610 w 3484530"/>
                <a:gd name="connsiteY1" fmla="*/ 193392 h 472906"/>
                <a:gd name="connsiteX2" fmla="*/ 720471 w 3484530"/>
                <a:gd name="connsiteY2" fmla="*/ 212632 h 472906"/>
                <a:gd name="connsiteX3" fmla="*/ 1019175 w 3484530"/>
                <a:gd name="connsiteY3" fmla="*/ 463997 h 472906"/>
                <a:gd name="connsiteX4" fmla="*/ 1384268 w 3484530"/>
                <a:gd name="connsiteY4" fmla="*/ 144909 h 472906"/>
                <a:gd name="connsiteX5" fmla="*/ 1707452 w 3484530"/>
                <a:gd name="connsiteY5" fmla="*/ 130527 h 472906"/>
                <a:gd name="connsiteX6" fmla="*/ 1927860 w 3484530"/>
                <a:gd name="connsiteY6" fmla="*/ 305596 h 472906"/>
                <a:gd name="connsiteX7" fmla="*/ 2013299 w 3484530"/>
                <a:gd name="connsiteY7" fmla="*/ 323503 h 472906"/>
                <a:gd name="connsiteX8" fmla="*/ 2104644 w 3484530"/>
                <a:gd name="connsiteY8" fmla="*/ 423135 h 472906"/>
                <a:gd name="connsiteX9" fmla="*/ 2355628 w 3484530"/>
                <a:gd name="connsiteY9" fmla="*/ 265210 h 472906"/>
                <a:gd name="connsiteX10" fmla="*/ 2655856 w 3484530"/>
                <a:gd name="connsiteY10" fmla="*/ 133670 h 472906"/>
                <a:gd name="connsiteX11" fmla="*/ 3090767 w 3484530"/>
                <a:gd name="connsiteY11" fmla="*/ 273878 h 472906"/>
                <a:gd name="connsiteX12" fmla="*/ 3484531 w 3484530"/>
                <a:gd name="connsiteY12" fmla="*/ 319407 h 472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84530" h="472906">
                  <a:moveTo>
                    <a:pt x="0" y="213108"/>
                  </a:moveTo>
                  <a:cubicBezTo>
                    <a:pt x="8954" y="211584"/>
                    <a:pt x="474059" y="59089"/>
                    <a:pt x="691610" y="193392"/>
                  </a:cubicBezTo>
                  <a:cubicBezTo>
                    <a:pt x="701993" y="199774"/>
                    <a:pt x="711803" y="205965"/>
                    <a:pt x="720471" y="212632"/>
                  </a:cubicBezTo>
                  <a:cubicBezTo>
                    <a:pt x="903256" y="350935"/>
                    <a:pt x="880491" y="418563"/>
                    <a:pt x="1019175" y="463997"/>
                  </a:cubicBezTo>
                  <a:cubicBezTo>
                    <a:pt x="1160431" y="510003"/>
                    <a:pt x="1289685" y="373986"/>
                    <a:pt x="1384268" y="144909"/>
                  </a:cubicBezTo>
                  <a:cubicBezTo>
                    <a:pt x="1460754" y="-40161"/>
                    <a:pt x="1629537" y="-51210"/>
                    <a:pt x="1707452" y="130527"/>
                  </a:cubicBezTo>
                  <a:cubicBezTo>
                    <a:pt x="1782890" y="306453"/>
                    <a:pt x="1869758" y="314740"/>
                    <a:pt x="1927860" y="305596"/>
                  </a:cubicBezTo>
                  <a:cubicBezTo>
                    <a:pt x="1952435" y="301691"/>
                    <a:pt x="1983200" y="303882"/>
                    <a:pt x="2013299" y="323503"/>
                  </a:cubicBezTo>
                  <a:cubicBezTo>
                    <a:pt x="2046446" y="345125"/>
                    <a:pt x="2077879" y="379415"/>
                    <a:pt x="2104644" y="423135"/>
                  </a:cubicBezTo>
                  <a:cubicBezTo>
                    <a:pt x="2166842" y="524767"/>
                    <a:pt x="2296763" y="462187"/>
                    <a:pt x="2355628" y="265210"/>
                  </a:cubicBezTo>
                  <a:cubicBezTo>
                    <a:pt x="2412873" y="73948"/>
                    <a:pt x="2566226" y="16703"/>
                    <a:pt x="2655856" y="133670"/>
                  </a:cubicBezTo>
                  <a:cubicBezTo>
                    <a:pt x="2799112" y="106428"/>
                    <a:pt x="2936177" y="194725"/>
                    <a:pt x="3090767" y="273878"/>
                  </a:cubicBezTo>
                  <a:cubicBezTo>
                    <a:pt x="3252883" y="356841"/>
                    <a:pt x="3484531" y="319407"/>
                    <a:pt x="3484531" y="319407"/>
                  </a:cubicBezTo>
                </a:path>
              </a:pathLst>
            </a:custGeom>
            <a:noFill/>
            <a:ln w="2381" cap="flat">
              <a:gradFill>
                <a:gsLst>
                  <a:gs pos="97753">
                    <a:schemeClr val="accent1">
                      <a:alpha val="0"/>
                    </a:schemeClr>
                  </a:gs>
                  <a:gs pos="32000">
                    <a:schemeClr val="accent1">
                      <a:alpha val="3000"/>
                    </a:schemeClr>
                  </a:gs>
                  <a:gs pos="0">
                    <a:schemeClr val="accent1">
                      <a:alpha val="0"/>
                    </a:schemeClr>
                  </a:gs>
                  <a:gs pos="64000">
                    <a:schemeClr val="accent1">
                      <a:alpha val="3000"/>
                    </a:schemeClr>
                  </a:gs>
                </a:gsLst>
                <a:lin ang="0" scaled="0"/>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a:cs typeface="Arial" panose="020B0604020202020204" pitchFamily="34" charset="0"/>
                <a:sym typeface="Arial" panose="020B0604020202020204" pitchFamily="34" charset="0"/>
              </a:endParaRPr>
            </a:p>
          </p:txBody>
        </p:sp>
        <p:sp>
          <p:nvSpPr>
            <p:cNvPr id="22" name="图形 4">
              <a:extLst>
                <a:ext uri="{FF2B5EF4-FFF2-40B4-BE49-F238E27FC236}">
                  <a16:creationId xmlns:a16="http://schemas.microsoft.com/office/drawing/2014/main" id="{1DC2D397-8C41-4CBB-A668-5024A949EAE9}"/>
                </a:ext>
              </a:extLst>
            </p:cNvPr>
            <p:cNvSpPr/>
            <p:nvPr/>
          </p:nvSpPr>
          <p:spPr>
            <a:xfrm>
              <a:off x="4984572" y="1964265"/>
              <a:ext cx="3485673" cy="463689"/>
            </a:xfrm>
            <a:custGeom>
              <a:avLst/>
              <a:gdLst>
                <a:gd name="connsiteX0" fmla="*/ 0 w 3485673"/>
                <a:gd name="connsiteY0" fmla="*/ 204392 h 463689"/>
                <a:gd name="connsiteX1" fmla="*/ 695897 w 3485673"/>
                <a:gd name="connsiteY1" fmla="*/ 183818 h 463689"/>
                <a:gd name="connsiteX2" fmla="*/ 724853 w 3485673"/>
                <a:gd name="connsiteY2" fmla="*/ 203249 h 463689"/>
                <a:gd name="connsiteX3" fmla="*/ 1027081 w 3485673"/>
                <a:gd name="connsiteY3" fmla="*/ 454995 h 463689"/>
                <a:gd name="connsiteX4" fmla="*/ 1395603 w 3485673"/>
                <a:gd name="connsiteY4" fmla="*/ 141146 h 463689"/>
                <a:gd name="connsiteX5" fmla="*/ 1714691 w 3485673"/>
                <a:gd name="connsiteY5" fmla="*/ 122953 h 463689"/>
                <a:gd name="connsiteX6" fmla="*/ 1931670 w 3485673"/>
                <a:gd name="connsiteY6" fmla="*/ 293641 h 463689"/>
                <a:gd name="connsiteX7" fmla="*/ 2014442 w 3485673"/>
                <a:gd name="connsiteY7" fmla="*/ 312977 h 463689"/>
                <a:gd name="connsiteX8" fmla="*/ 2103596 w 3485673"/>
                <a:gd name="connsiteY8" fmla="*/ 410323 h 463689"/>
                <a:gd name="connsiteX9" fmla="*/ 2353056 w 3485673"/>
                <a:gd name="connsiteY9" fmla="*/ 263733 h 463689"/>
                <a:gd name="connsiteX10" fmla="*/ 2649760 w 3485673"/>
                <a:gd name="connsiteY10" fmla="*/ 131812 h 463689"/>
                <a:gd name="connsiteX11" fmla="*/ 3089053 w 3485673"/>
                <a:gd name="connsiteY11" fmla="*/ 268305 h 463689"/>
                <a:gd name="connsiteX12" fmla="*/ 3485674 w 3485673"/>
                <a:gd name="connsiteY12" fmla="*/ 317454 h 463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85673" h="463689">
                  <a:moveTo>
                    <a:pt x="0" y="204392"/>
                  </a:moveTo>
                  <a:cubicBezTo>
                    <a:pt x="8477" y="202963"/>
                    <a:pt x="474917" y="45325"/>
                    <a:pt x="695897" y="183818"/>
                  </a:cubicBezTo>
                  <a:cubicBezTo>
                    <a:pt x="706279" y="190390"/>
                    <a:pt x="716090" y="196677"/>
                    <a:pt x="724853" y="203249"/>
                  </a:cubicBezTo>
                  <a:cubicBezTo>
                    <a:pt x="911066" y="344505"/>
                    <a:pt x="889159" y="410513"/>
                    <a:pt x="1027081" y="454995"/>
                  </a:cubicBezTo>
                  <a:cubicBezTo>
                    <a:pt x="1167765" y="500048"/>
                    <a:pt x="1297877" y="366222"/>
                    <a:pt x="1395603" y="141146"/>
                  </a:cubicBezTo>
                  <a:cubicBezTo>
                    <a:pt x="1473137" y="-37543"/>
                    <a:pt x="1637062" y="-49830"/>
                    <a:pt x="1714691" y="122953"/>
                  </a:cubicBezTo>
                  <a:cubicBezTo>
                    <a:pt x="1789462" y="289546"/>
                    <a:pt x="1877473" y="314882"/>
                    <a:pt x="1931670" y="293641"/>
                  </a:cubicBezTo>
                  <a:cubicBezTo>
                    <a:pt x="1954054" y="284878"/>
                    <a:pt x="1985296" y="293546"/>
                    <a:pt x="2014442" y="312977"/>
                  </a:cubicBezTo>
                  <a:cubicBezTo>
                    <a:pt x="2046732" y="334599"/>
                    <a:pt x="2077307" y="368127"/>
                    <a:pt x="2103596" y="410323"/>
                  </a:cubicBezTo>
                  <a:cubicBezTo>
                    <a:pt x="2165604" y="509478"/>
                    <a:pt x="2292858" y="451471"/>
                    <a:pt x="2353056" y="263733"/>
                  </a:cubicBezTo>
                  <a:cubicBezTo>
                    <a:pt x="2411254" y="82186"/>
                    <a:pt x="2560035" y="25417"/>
                    <a:pt x="2649760" y="131812"/>
                  </a:cubicBezTo>
                  <a:cubicBezTo>
                    <a:pt x="2798636" y="94950"/>
                    <a:pt x="2934557" y="185342"/>
                    <a:pt x="3089053" y="268305"/>
                  </a:cubicBezTo>
                  <a:cubicBezTo>
                    <a:pt x="3250502" y="354982"/>
                    <a:pt x="3485674" y="317454"/>
                    <a:pt x="3485674" y="317454"/>
                  </a:cubicBezTo>
                </a:path>
              </a:pathLst>
            </a:custGeom>
            <a:noFill/>
            <a:ln w="2381" cap="flat">
              <a:gradFill>
                <a:gsLst>
                  <a:gs pos="97753">
                    <a:schemeClr val="accent1">
                      <a:alpha val="0"/>
                    </a:schemeClr>
                  </a:gs>
                  <a:gs pos="32000">
                    <a:schemeClr val="accent1">
                      <a:alpha val="3000"/>
                    </a:schemeClr>
                  </a:gs>
                  <a:gs pos="0">
                    <a:schemeClr val="accent1">
                      <a:alpha val="0"/>
                    </a:schemeClr>
                  </a:gs>
                  <a:gs pos="64000">
                    <a:schemeClr val="accent1">
                      <a:alpha val="3000"/>
                    </a:schemeClr>
                  </a:gs>
                </a:gsLst>
                <a:lin ang="0" scaled="0"/>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a:cs typeface="Arial" panose="020B0604020202020204" pitchFamily="34" charset="0"/>
                <a:sym typeface="Arial" panose="020B0604020202020204" pitchFamily="34" charset="0"/>
              </a:endParaRPr>
            </a:p>
          </p:txBody>
        </p:sp>
        <p:sp>
          <p:nvSpPr>
            <p:cNvPr id="23" name="图形 4">
              <a:extLst>
                <a:ext uri="{FF2B5EF4-FFF2-40B4-BE49-F238E27FC236}">
                  <a16:creationId xmlns:a16="http://schemas.microsoft.com/office/drawing/2014/main" id="{7DF80062-F18B-4ED0-A759-8EEF199A47BB}"/>
                </a:ext>
              </a:extLst>
            </p:cNvPr>
            <p:cNvSpPr/>
            <p:nvPr/>
          </p:nvSpPr>
          <p:spPr>
            <a:xfrm>
              <a:off x="4986858" y="1969050"/>
              <a:ext cx="3486626" cy="454592"/>
            </a:xfrm>
            <a:custGeom>
              <a:avLst/>
              <a:gdLst>
                <a:gd name="connsiteX0" fmla="*/ 0 w 3486626"/>
                <a:gd name="connsiteY0" fmla="*/ 195701 h 454592"/>
                <a:gd name="connsiteX1" fmla="*/ 700088 w 3486626"/>
                <a:gd name="connsiteY1" fmla="*/ 174270 h 454592"/>
                <a:gd name="connsiteX2" fmla="*/ 729234 w 3486626"/>
                <a:gd name="connsiteY2" fmla="*/ 193987 h 454592"/>
                <a:gd name="connsiteX3" fmla="*/ 1035082 w 3486626"/>
                <a:gd name="connsiteY3" fmla="*/ 446114 h 454592"/>
                <a:gd name="connsiteX4" fmla="*/ 1406938 w 3486626"/>
                <a:gd name="connsiteY4" fmla="*/ 137408 h 454592"/>
                <a:gd name="connsiteX5" fmla="*/ 1721930 w 3486626"/>
                <a:gd name="connsiteY5" fmla="*/ 115406 h 454592"/>
                <a:gd name="connsiteX6" fmla="*/ 1935480 w 3486626"/>
                <a:gd name="connsiteY6" fmla="*/ 281712 h 454592"/>
                <a:gd name="connsiteX7" fmla="*/ 2015490 w 3486626"/>
                <a:gd name="connsiteY7" fmla="*/ 302477 h 454592"/>
                <a:gd name="connsiteX8" fmla="*/ 2102549 w 3486626"/>
                <a:gd name="connsiteY8" fmla="*/ 397536 h 454592"/>
                <a:gd name="connsiteX9" fmla="*/ 2350389 w 3486626"/>
                <a:gd name="connsiteY9" fmla="*/ 262281 h 454592"/>
                <a:gd name="connsiteX10" fmla="*/ 2643474 w 3486626"/>
                <a:gd name="connsiteY10" fmla="*/ 129979 h 454592"/>
                <a:gd name="connsiteX11" fmla="*/ 3087243 w 3486626"/>
                <a:gd name="connsiteY11" fmla="*/ 262757 h 454592"/>
                <a:gd name="connsiteX12" fmla="*/ 3486626 w 3486626"/>
                <a:gd name="connsiteY12" fmla="*/ 315526 h 454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86626" h="454592">
                  <a:moveTo>
                    <a:pt x="0" y="195701"/>
                  </a:moveTo>
                  <a:cubicBezTo>
                    <a:pt x="7906" y="194368"/>
                    <a:pt x="475869" y="31586"/>
                    <a:pt x="700088" y="174270"/>
                  </a:cubicBezTo>
                  <a:cubicBezTo>
                    <a:pt x="710565" y="180938"/>
                    <a:pt x="720376" y="187319"/>
                    <a:pt x="729234" y="193987"/>
                  </a:cubicBezTo>
                  <a:cubicBezTo>
                    <a:pt x="918877" y="338195"/>
                    <a:pt x="897827" y="402680"/>
                    <a:pt x="1035082" y="446114"/>
                  </a:cubicBezTo>
                  <a:cubicBezTo>
                    <a:pt x="1175099" y="490214"/>
                    <a:pt x="1306068" y="358579"/>
                    <a:pt x="1406938" y="137408"/>
                  </a:cubicBezTo>
                  <a:cubicBezTo>
                    <a:pt x="1485519" y="-34804"/>
                    <a:pt x="1644682" y="-48520"/>
                    <a:pt x="1721930" y="115406"/>
                  </a:cubicBezTo>
                  <a:cubicBezTo>
                    <a:pt x="1796034" y="272663"/>
                    <a:pt x="1880997" y="300857"/>
                    <a:pt x="1935480" y="281712"/>
                  </a:cubicBezTo>
                  <a:cubicBezTo>
                    <a:pt x="1957292" y="274092"/>
                    <a:pt x="1987487" y="283236"/>
                    <a:pt x="2015490" y="302477"/>
                  </a:cubicBezTo>
                  <a:cubicBezTo>
                    <a:pt x="2046923" y="324098"/>
                    <a:pt x="2076545" y="356960"/>
                    <a:pt x="2102549" y="397536"/>
                  </a:cubicBezTo>
                  <a:cubicBezTo>
                    <a:pt x="2164366" y="494215"/>
                    <a:pt x="2288953" y="440780"/>
                    <a:pt x="2350389" y="262281"/>
                  </a:cubicBezTo>
                  <a:cubicBezTo>
                    <a:pt x="2409539" y="90545"/>
                    <a:pt x="2553653" y="34157"/>
                    <a:pt x="2643474" y="129979"/>
                  </a:cubicBezTo>
                  <a:cubicBezTo>
                    <a:pt x="2797969" y="83497"/>
                    <a:pt x="2932748" y="175889"/>
                    <a:pt x="3087243" y="262757"/>
                  </a:cubicBezTo>
                  <a:cubicBezTo>
                    <a:pt x="3248120" y="353150"/>
                    <a:pt x="3486626" y="315526"/>
                    <a:pt x="3486626" y="315526"/>
                  </a:cubicBezTo>
                </a:path>
              </a:pathLst>
            </a:custGeom>
            <a:noFill/>
            <a:ln w="2381" cap="flat">
              <a:gradFill>
                <a:gsLst>
                  <a:gs pos="97753">
                    <a:schemeClr val="accent1">
                      <a:alpha val="0"/>
                    </a:schemeClr>
                  </a:gs>
                  <a:gs pos="32000">
                    <a:schemeClr val="accent1">
                      <a:alpha val="3000"/>
                    </a:schemeClr>
                  </a:gs>
                  <a:gs pos="0">
                    <a:schemeClr val="accent1">
                      <a:alpha val="0"/>
                    </a:schemeClr>
                  </a:gs>
                  <a:gs pos="64000">
                    <a:schemeClr val="accent1">
                      <a:alpha val="3000"/>
                    </a:schemeClr>
                  </a:gs>
                </a:gsLst>
                <a:lin ang="0" scaled="0"/>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a:cs typeface="Arial" panose="020B0604020202020204" pitchFamily="34" charset="0"/>
                <a:sym typeface="Arial" panose="020B0604020202020204" pitchFamily="34" charset="0"/>
              </a:endParaRPr>
            </a:p>
          </p:txBody>
        </p:sp>
        <p:sp>
          <p:nvSpPr>
            <p:cNvPr id="24" name="图形 4">
              <a:extLst>
                <a:ext uri="{FF2B5EF4-FFF2-40B4-BE49-F238E27FC236}">
                  <a16:creationId xmlns:a16="http://schemas.microsoft.com/office/drawing/2014/main" id="{F1C0CA28-AD92-4DEB-B46E-D129759C9933}"/>
                </a:ext>
              </a:extLst>
            </p:cNvPr>
            <p:cNvSpPr/>
            <p:nvPr/>
          </p:nvSpPr>
          <p:spPr>
            <a:xfrm>
              <a:off x="4989144" y="1973814"/>
              <a:ext cx="3487578" cy="445418"/>
            </a:xfrm>
            <a:custGeom>
              <a:avLst/>
              <a:gdLst>
                <a:gd name="connsiteX0" fmla="*/ 0 w 3487578"/>
                <a:gd name="connsiteY0" fmla="*/ 186937 h 445418"/>
                <a:gd name="connsiteX1" fmla="*/ 704374 w 3487578"/>
                <a:gd name="connsiteY1" fmla="*/ 164648 h 445418"/>
                <a:gd name="connsiteX2" fmla="*/ 733616 w 3487578"/>
                <a:gd name="connsiteY2" fmla="*/ 184651 h 445418"/>
                <a:gd name="connsiteX3" fmla="*/ 1042988 w 3487578"/>
                <a:gd name="connsiteY3" fmla="*/ 437159 h 445418"/>
                <a:gd name="connsiteX4" fmla="*/ 1418177 w 3487578"/>
                <a:gd name="connsiteY4" fmla="*/ 133692 h 445418"/>
                <a:gd name="connsiteX5" fmla="*/ 1729073 w 3487578"/>
                <a:gd name="connsiteY5" fmla="*/ 107879 h 445418"/>
                <a:gd name="connsiteX6" fmla="*/ 1939099 w 3487578"/>
                <a:gd name="connsiteY6" fmla="*/ 269804 h 445418"/>
                <a:gd name="connsiteX7" fmla="*/ 2016443 w 3487578"/>
                <a:gd name="connsiteY7" fmla="*/ 291998 h 445418"/>
                <a:gd name="connsiteX8" fmla="*/ 2101406 w 3487578"/>
                <a:gd name="connsiteY8" fmla="*/ 384771 h 445418"/>
                <a:gd name="connsiteX9" fmla="*/ 2347722 w 3487578"/>
                <a:gd name="connsiteY9" fmla="*/ 260851 h 445418"/>
                <a:gd name="connsiteX10" fmla="*/ 2637187 w 3487578"/>
                <a:gd name="connsiteY10" fmla="*/ 128072 h 445418"/>
                <a:gd name="connsiteX11" fmla="*/ 3085338 w 3487578"/>
                <a:gd name="connsiteY11" fmla="*/ 257136 h 445418"/>
                <a:gd name="connsiteX12" fmla="*/ 3487579 w 3487578"/>
                <a:gd name="connsiteY12" fmla="*/ 313619 h 445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87578" h="445418">
                  <a:moveTo>
                    <a:pt x="0" y="186937"/>
                  </a:moveTo>
                  <a:cubicBezTo>
                    <a:pt x="7430" y="185699"/>
                    <a:pt x="476726" y="17773"/>
                    <a:pt x="704374" y="164648"/>
                  </a:cubicBezTo>
                  <a:cubicBezTo>
                    <a:pt x="714851" y="171411"/>
                    <a:pt x="724757" y="177888"/>
                    <a:pt x="733616" y="184651"/>
                  </a:cubicBezTo>
                  <a:cubicBezTo>
                    <a:pt x="926687" y="331812"/>
                    <a:pt x="906494" y="394772"/>
                    <a:pt x="1042988" y="437159"/>
                  </a:cubicBezTo>
                  <a:cubicBezTo>
                    <a:pt x="1182434" y="480307"/>
                    <a:pt x="1314069" y="350767"/>
                    <a:pt x="1418177" y="133692"/>
                  </a:cubicBezTo>
                  <a:cubicBezTo>
                    <a:pt x="1497616" y="-32138"/>
                    <a:pt x="1652111" y="-47092"/>
                    <a:pt x="1729073" y="107879"/>
                  </a:cubicBezTo>
                  <a:cubicBezTo>
                    <a:pt x="1802416" y="255803"/>
                    <a:pt x="1884331" y="286664"/>
                    <a:pt x="1939099" y="269804"/>
                  </a:cubicBezTo>
                  <a:cubicBezTo>
                    <a:pt x="1960436" y="263232"/>
                    <a:pt x="1989487" y="272948"/>
                    <a:pt x="2016443" y="291998"/>
                  </a:cubicBezTo>
                  <a:cubicBezTo>
                    <a:pt x="2047018" y="313619"/>
                    <a:pt x="2075783" y="345719"/>
                    <a:pt x="2101406" y="384771"/>
                  </a:cubicBezTo>
                  <a:cubicBezTo>
                    <a:pt x="2163128" y="478878"/>
                    <a:pt x="2284952" y="430110"/>
                    <a:pt x="2347722" y="260851"/>
                  </a:cubicBezTo>
                  <a:cubicBezTo>
                    <a:pt x="2407730" y="98831"/>
                    <a:pt x="2547366" y="42919"/>
                    <a:pt x="2637187" y="128072"/>
                  </a:cubicBezTo>
                  <a:cubicBezTo>
                    <a:pt x="2797302" y="71970"/>
                    <a:pt x="2930938" y="166363"/>
                    <a:pt x="3085338" y="257136"/>
                  </a:cubicBezTo>
                  <a:cubicBezTo>
                    <a:pt x="3245644" y="351243"/>
                    <a:pt x="3487579" y="313619"/>
                    <a:pt x="3487579" y="313619"/>
                  </a:cubicBezTo>
                </a:path>
              </a:pathLst>
            </a:custGeom>
            <a:noFill/>
            <a:ln w="2381" cap="flat">
              <a:gradFill>
                <a:gsLst>
                  <a:gs pos="97753">
                    <a:schemeClr val="accent1">
                      <a:alpha val="0"/>
                    </a:schemeClr>
                  </a:gs>
                  <a:gs pos="32000">
                    <a:schemeClr val="accent1">
                      <a:alpha val="3000"/>
                    </a:schemeClr>
                  </a:gs>
                  <a:gs pos="0">
                    <a:schemeClr val="accent1">
                      <a:alpha val="0"/>
                    </a:schemeClr>
                  </a:gs>
                  <a:gs pos="64000">
                    <a:schemeClr val="accent1">
                      <a:alpha val="3000"/>
                    </a:schemeClr>
                  </a:gs>
                </a:gsLst>
                <a:lin ang="0" scaled="0"/>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a:cs typeface="Arial" panose="020B0604020202020204" pitchFamily="34" charset="0"/>
                <a:sym typeface="Arial" panose="020B0604020202020204" pitchFamily="34" charset="0"/>
              </a:endParaRPr>
            </a:p>
          </p:txBody>
        </p:sp>
        <p:sp>
          <p:nvSpPr>
            <p:cNvPr id="25" name="图形 4">
              <a:extLst>
                <a:ext uri="{FF2B5EF4-FFF2-40B4-BE49-F238E27FC236}">
                  <a16:creationId xmlns:a16="http://schemas.microsoft.com/office/drawing/2014/main" id="{5629F13C-AC7E-49F3-BF4B-39244F228106}"/>
                </a:ext>
              </a:extLst>
            </p:cNvPr>
            <p:cNvSpPr/>
            <p:nvPr/>
          </p:nvSpPr>
          <p:spPr>
            <a:xfrm>
              <a:off x="4991430" y="1978526"/>
              <a:ext cx="3488531" cy="436297"/>
            </a:xfrm>
            <a:custGeom>
              <a:avLst/>
              <a:gdLst>
                <a:gd name="connsiteX0" fmla="*/ 0 w 3488531"/>
                <a:gd name="connsiteY0" fmla="*/ 178225 h 436297"/>
                <a:gd name="connsiteX1" fmla="*/ 708660 w 3488531"/>
                <a:gd name="connsiteY1" fmla="*/ 155079 h 436297"/>
                <a:gd name="connsiteX2" fmla="*/ 738092 w 3488531"/>
                <a:gd name="connsiteY2" fmla="*/ 175367 h 436297"/>
                <a:gd name="connsiteX3" fmla="*/ 1050989 w 3488531"/>
                <a:gd name="connsiteY3" fmla="*/ 428256 h 436297"/>
                <a:gd name="connsiteX4" fmla="*/ 1429512 w 3488531"/>
                <a:gd name="connsiteY4" fmla="*/ 130028 h 436297"/>
                <a:gd name="connsiteX5" fmla="*/ 1736312 w 3488531"/>
                <a:gd name="connsiteY5" fmla="*/ 100501 h 436297"/>
                <a:gd name="connsiteX6" fmla="*/ 1942910 w 3488531"/>
                <a:gd name="connsiteY6" fmla="*/ 258044 h 436297"/>
                <a:gd name="connsiteX7" fmla="*/ 2017586 w 3488531"/>
                <a:gd name="connsiteY7" fmla="*/ 281666 h 436297"/>
                <a:gd name="connsiteX8" fmla="*/ 2100453 w 3488531"/>
                <a:gd name="connsiteY8" fmla="*/ 372154 h 436297"/>
                <a:gd name="connsiteX9" fmla="*/ 2345150 w 3488531"/>
                <a:gd name="connsiteY9" fmla="*/ 259568 h 436297"/>
                <a:gd name="connsiteX10" fmla="*/ 2630996 w 3488531"/>
                <a:gd name="connsiteY10" fmla="*/ 126408 h 436297"/>
                <a:gd name="connsiteX11" fmla="*/ 3083528 w 3488531"/>
                <a:gd name="connsiteY11" fmla="*/ 251662 h 436297"/>
                <a:gd name="connsiteX12" fmla="*/ 3488531 w 3488531"/>
                <a:gd name="connsiteY12" fmla="*/ 311765 h 436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88531" h="436297">
                  <a:moveTo>
                    <a:pt x="0" y="178225"/>
                  </a:moveTo>
                  <a:cubicBezTo>
                    <a:pt x="6953" y="177082"/>
                    <a:pt x="477679" y="3917"/>
                    <a:pt x="708660" y="155079"/>
                  </a:cubicBezTo>
                  <a:cubicBezTo>
                    <a:pt x="719137" y="161937"/>
                    <a:pt x="729044" y="168509"/>
                    <a:pt x="738092" y="175367"/>
                  </a:cubicBezTo>
                  <a:cubicBezTo>
                    <a:pt x="934307" y="325862"/>
                    <a:pt x="915257" y="386822"/>
                    <a:pt x="1050989" y="428256"/>
                  </a:cubicBezTo>
                  <a:cubicBezTo>
                    <a:pt x="1189768" y="470452"/>
                    <a:pt x="1322165" y="343007"/>
                    <a:pt x="1429512" y="130028"/>
                  </a:cubicBezTo>
                  <a:cubicBezTo>
                    <a:pt x="1509808" y="-29420"/>
                    <a:pt x="1659636" y="-45708"/>
                    <a:pt x="1736312" y="100501"/>
                  </a:cubicBezTo>
                  <a:cubicBezTo>
                    <a:pt x="1808988" y="239089"/>
                    <a:pt x="1887569" y="272332"/>
                    <a:pt x="1942910" y="258044"/>
                  </a:cubicBezTo>
                  <a:cubicBezTo>
                    <a:pt x="1963769" y="252615"/>
                    <a:pt x="1991582" y="262807"/>
                    <a:pt x="2017586" y="281666"/>
                  </a:cubicBezTo>
                  <a:cubicBezTo>
                    <a:pt x="2047304" y="303288"/>
                    <a:pt x="2075307" y="334625"/>
                    <a:pt x="2100453" y="372154"/>
                  </a:cubicBezTo>
                  <a:cubicBezTo>
                    <a:pt x="2161985" y="463784"/>
                    <a:pt x="2281142" y="419588"/>
                    <a:pt x="2345150" y="259568"/>
                  </a:cubicBezTo>
                  <a:cubicBezTo>
                    <a:pt x="2406110" y="107263"/>
                    <a:pt x="2541175" y="51828"/>
                    <a:pt x="2630996" y="126408"/>
                  </a:cubicBezTo>
                  <a:cubicBezTo>
                    <a:pt x="2796731" y="60781"/>
                    <a:pt x="2929223" y="157174"/>
                    <a:pt x="3083528" y="251662"/>
                  </a:cubicBezTo>
                  <a:cubicBezTo>
                    <a:pt x="3243263" y="349484"/>
                    <a:pt x="3488531" y="311765"/>
                    <a:pt x="3488531" y="311765"/>
                  </a:cubicBezTo>
                </a:path>
              </a:pathLst>
            </a:custGeom>
            <a:noFill/>
            <a:ln w="2381" cap="flat">
              <a:gradFill>
                <a:gsLst>
                  <a:gs pos="97753">
                    <a:schemeClr val="accent1">
                      <a:alpha val="0"/>
                    </a:schemeClr>
                  </a:gs>
                  <a:gs pos="32000">
                    <a:schemeClr val="accent1">
                      <a:alpha val="3000"/>
                    </a:schemeClr>
                  </a:gs>
                  <a:gs pos="0">
                    <a:schemeClr val="accent1">
                      <a:alpha val="0"/>
                    </a:schemeClr>
                  </a:gs>
                  <a:gs pos="64000">
                    <a:schemeClr val="accent1">
                      <a:alpha val="3000"/>
                    </a:schemeClr>
                  </a:gs>
                </a:gsLst>
                <a:lin ang="0" scaled="0"/>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a:cs typeface="Arial" panose="020B0604020202020204" pitchFamily="34" charset="0"/>
                <a:sym typeface="Arial" panose="020B0604020202020204" pitchFamily="34" charset="0"/>
              </a:endParaRPr>
            </a:p>
          </p:txBody>
        </p:sp>
        <p:sp>
          <p:nvSpPr>
            <p:cNvPr id="26" name="图形 4">
              <a:extLst>
                <a:ext uri="{FF2B5EF4-FFF2-40B4-BE49-F238E27FC236}">
                  <a16:creationId xmlns:a16="http://schemas.microsoft.com/office/drawing/2014/main" id="{4218799A-8805-4DA6-A12F-A640464B53F7}"/>
                </a:ext>
              </a:extLst>
            </p:cNvPr>
            <p:cNvSpPr/>
            <p:nvPr/>
          </p:nvSpPr>
          <p:spPr>
            <a:xfrm>
              <a:off x="4993716" y="1983285"/>
              <a:ext cx="3489388" cy="427291"/>
            </a:xfrm>
            <a:custGeom>
              <a:avLst/>
              <a:gdLst>
                <a:gd name="connsiteX0" fmla="*/ 0 w 3489388"/>
                <a:gd name="connsiteY0" fmla="*/ 169560 h 427291"/>
                <a:gd name="connsiteX1" fmla="*/ 712946 w 3489388"/>
                <a:gd name="connsiteY1" fmla="*/ 145557 h 427291"/>
                <a:gd name="connsiteX2" fmla="*/ 742474 w 3489388"/>
                <a:gd name="connsiteY2" fmla="*/ 166131 h 427291"/>
                <a:gd name="connsiteX3" fmla="*/ 1058894 w 3489388"/>
                <a:gd name="connsiteY3" fmla="*/ 419496 h 427291"/>
                <a:gd name="connsiteX4" fmla="*/ 1440752 w 3489388"/>
                <a:gd name="connsiteY4" fmla="*/ 126412 h 427291"/>
                <a:gd name="connsiteX5" fmla="*/ 1743456 w 3489388"/>
                <a:gd name="connsiteY5" fmla="*/ 93074 h 427291"/>
                <a:gd name="connsiteX6" fmla="*/ 1946624 w 3489388"/>
                <a:gd name="connsiteY6" fmla="*/ 246236 h 427291"/>
                <a:gd name="connsiteX7" fmla="*/ 2018538 w 3489388"/>
                <a:gd name="connsiteY7" fmla="*/ 271287 h 427291"/>
                <a:gd name="connsiteX8" fmla="*/ 2099215 w 3489388"/>
                <a:gd name="connsiteY8" fmla="*/ 359393 h 427291"/>
                <a:gd name="connsiteX9" fmla="*/ 2342293 w 3489388"/>
                <a:gd name="connsiteY9" fmla="*/ 258143 h 427291"/>
                <a:gd name="connsiteX10" fmla="*/ 2624519 w 3489388"/>
                <a:gd name="connsiteY10" fmla="*/ 124507 h 427291"/>
                <a:gd name="connsiteX11" fmla="*/ 3081528 w 3489388"/>
                <a:gd name="connsiteY11" fmla="*/ 246046 h 427291"/>
                <a:gd name="connsiteX12" fmla="*/ 3489389 w 3489388"/>
                <a:gd name="connsiteY12" fmla="*/ 309768 h 427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89388" h="427291">
                  <a:moveTo>
                    <a:pt x="0" y="169560"/>
                  </a:moveTo>
                  <a:cubicBezTo>
                    <a:pt x="6477" y="168512"/>
                    <a:pt x="478631" y="-9891"/>
                    <a:pt x="712946" y="145557"/>
                  </a:cubicBezTo>
                  <a:cubicBezTo>
                    <a:pt x="723424" y="152510"/>
                    <a:pt x="733425" y="159273"/>
                    <a:pt x="742474" y="166131"/>
                  </a:cubicBezTo>
                  <a:cubicBezTo>
                    <a:pt x="942118" y="319579"/>
                    <a:pt x="923925" y="379015"/>
                    <a:pt x="1058894" y="419496"/>
                  </a:cubicBezTo>
                  <a:cubicBezTo>
                    <a:pt x="1197102" y="460644"/>
                    <a:pt x="1329976" y="335390"/>
                    <a:pt x="1440752" y="126412"/>
                  </a:cubicBezTo>
                  <a:cubicBezTo>
                    <a:pt x="1521905" y="-26655"/>
                    <a:pt x="1667066" y="-44276"/>
                    <a:pt x="1743456" y="93074"/>
                  </a:cubicBezTo>
                  <a:cubicBezTo>
                    <a:pt x="1815370" y="222329"/>
                    <a:pt x="1890617" y="257762"/>
                    <a:pt x="1946624" y="246236"/>
                  </a:cubicBezTo>
                  <a:cubicBezTo>
                    <a:pt x="1967008" y="242045"/>
                    <a:pt x="1993678" y="252618"/>
                    <a:pt x="2018538" y="271287"/>
                  </a:cubicBezTo>
                  <a:cubicBezTo>
                    <a:pt x="2047399" y="292909"/>
                    <a:pt x="2074545" y="323579"/>
                    <a:pt x="2099215" y="359393"/>
                  </a:cubicBezTo>
                  <a:cubicBezTo>
                    <a:pt x="2160651" y="448547"/>
                    <a:pt x="2276951" y="408923"/>
                    <a:pt x="2342293" y="258143"/>
                  </a:cubicBezTo>
                  <a:cubicBezTo>
                    <a:pt x="2404110" y="115649"/>
                    <a:pt x="2534698" y="60594"/>
                    <a:pt x="2624519" y="124507"/>
                  </a:cubicBezTo>
                  <a:cubicBezTo>
                    <a:pt x="2795873" y="49259"/>
                    <a:pt x="2927223" y="147653"/>
                    <a:pt x="3081528" y="246046"/>
                  </a:cubicBezTo>
                  <a:cubicBezTo>
                    <a:pt x="3240691" y="347582"/>
                    <a:pt x="3489389" y="309768"/>
                    <a:pt x="3489389" y="309768"/>
                  </a:cubicBezTo>
                </a:path>
              </a:pathLst>
            </a:custGeom>
            <a:noFill/>
            <a:ln w="2381" cap="flat">
              <a:gradFill>
                <a:gsLst>
                  <a:gs pos="97753">
                    <a:schemeClr val="accent1">
                      <a:alpha val="0"/>
                    </a:schemeClr>
                  </a:gs>
                  <a:gs pos="32000">
                    <a:schemeClr val="accent1">
                      <a:alpha val="3000"/>
                    </a:schemeClr>
                  </a:gs>
                  <a:gs pos="0">
                    <a:schemeClr val="accent1">
                      <a:alpha val="0"/>
                    </a:schemeClr>
                  </a:gs>
                  <a:gs pos="64000">
                    <a:schemeClr val="accent1">
                      <a:alpha val="3000"/>
                    </a:schemeClr>
                  </a:gs>
                </a:gsLst>
                <a:lin ang="0" scaled="0"/>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a:cs typeface="Arial" panose="020B0604020202020204" pitchFamily="34" charset="0"/>
                <a:sym typeface="Arial" panose="020B0604020202020204" pitchFamily="34" charset="0"/>
              </a:endParaRPr>
            </a:p>
          </p:txBody>
        </p:sp>
        <p:sp>
          <p:nvSpPr>
            <p:cNvPr id="27" name="图形 4">
              <a:extLst>
                <a:ext uri="{FF2B5EF4-FFF2-40B4-BE49-F238E27FC236}">
                  <a16:creationId xmlns:a16="http://schemas.microsoft.com/office/drawing/2014/main" id="{7479491A-9EFF-4FF4-BF1A-79C933F2CEF5}"/>
                </a:ext>
              </a:extLst>
            </p:cNvPr>
            <p:cNvSpPr/>
            <p:nvPr/>
          </p:nvSpPr>
          <p:spPr>
            <a:xfrm>
              <a:off x="4996002" y="1987910"/>
              <a:ext cx="3490341" cy="418257"/>
            </a:xfrm>
            <a:custGeom>
              <a:avLst/>
              <a:gdLst>
                <a:gd name="connsiteX0" fmla="*/ 0 w 3490341"/>
                <a:gd name="connsiteY0" fmla="*/ 160935 h 418257"/>
                <a:gd name="connsiteX1" fmla="*/ 717137 w 3490341"/>
                <a:gd name="connsiteY1" fmla="*/ 136075 h 418257"/>
                <a:gd name="connsiteX2" fmla="*/ 746760 w 3490341"/>
                <a:gd name="connsiteY2" fmla="*/ 156934 h 418257"/>
                <a:gd name="connsiteX3" fmla="*/ 1066705 w 3490341"/>
                <a:gd name="connsiteY3" fmla="*/ 410680 h 418257"/>
                <a:gd name="connsiteX4" fmla="*/ 1451896 w 3490341"/>
                <a:gd name="connsiteY4" fmla="*/ 122835 h 418257"/>
                <a:gd name="connsiteX5" fmla="*/ 1750505 w 3490341"/>
                <a:gd name="connsiteY5" fmla="*/ 85687 h 418257"/>
                <a:gd name="connsiteX6" fmla="*/ 1950244 w 3490341"/>
                <a:gd name="connsiteY6" fmla="*/ 234468 h 418257"/>
                <a:gd name="connsiteX7" fmla="*/ 2019491 w 3490341"/>
                <a:gd name="connsiteY7" fmla="*/ 260947 h 418257"/>
                <a:gd name="connsiteX8" fmla="*/ 2098072 w 3490341"/>
                <a:gd name="connsiteY8" fmla="*/ 346768 h 418257"/>
                <a:gd name="connsiteX9" fmla="*/ 2339626 w 3490341"/>
                <a:gd name="connsiteY9" fmla="*/ 256852 h 418257"/>
                <a:gd name="connsiteX10" fmla="*/ 2618232 w 3490341"/>
                <a:gd name="connsiteY10" fmla="*/ 122835 h 418257"/>
                <a:gd name="connsiteX11" fmla="*/ 3079623 w 3490341"/>
                <a:gd name="connsiteY11" fmla="*/ 240659 h 418257"/>
                <a:gd name="connsiteX12" fmla="*/ 3490341 w 3490341"/>
                <a:gd name="connsiteY12" fmla="*/ 308001 h 418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90341" h="418257">
                  <a:moveTo>
                    <a:pt x="0" y="160935"/>
                  </a:moveTo>
                  <a:cubicBezTo>
                    <a:pt x="6001" y="159982"/>
                    <a:pt x="479584" y="-23660"/>
                    <a:pt x="717137" y="136075"/>
                  </a:cubicBezTo>
                  <a:cubicBezTo>
                    <a:pt x="727615" y="143123"/>
                    <a:pt x="737616" y="149981"/>
                    <a:pt x="746760" y="156934"/>
                  </a:cubicBezTo>
                  <a:cubicBezTo>
                    <a:pt x="949833" y="313335"/>
                    <a:pt x="932593" y="371152"/>
                    <a:pt x="1066705" y="410680"/>
                  </a:cubicBezTo>
                  <a:cubicBezTo>
                    <a:pt x="1204246" y="450876"/>
                    <a:pt x="1337691" y="327718"/>
                    <a:pt x="1451896" y="122835"/>
                  </a:cubicBezTo>
                  <a:cubicBezTo>
                    <a:pt x="1533716" y="-23850"/>
                    <a:pt x="1674305" y="-42805"/>
                    <a:pt x="1750505" y="85687"/>
                  </a:cubicBezTo>
                  <a:cubicBezTo>
                    <a:pt x="1821561" y="205607"/>
                    <a:pt x="1893570" y="242945"/>
                    <a:pt x="1950244" y="234468"/>
                  </a:cubicBezTo>
                  <a:cubicBezTo>
                    <a:pt x="1970246" y="231515"/>
                    <a:pt x="1995583" y="242469"/>
                    <a:pt x="2019491" y="260947"/>
                  </a:cubicBezTo>
                  <a:cubicBezTo>
                    <a:pt x="2047494" y="282664"/>
                    <a:pt x="2073783" y="312478"/>
                    <a:pt x="2098072" y="346768"/>
                  </a:cubicBezTo>
                  <a:cubicBezTo>
                    <a:pt x="2159413" y="433350"/>
                    <a:pt x="2272856" y="398488"/>
                    <a:pt x="2339626" y="256852"/>
                  </a:cubicBezTo>
                  <a:cubicBezTo>
                    <a:pt x="2402205" y="124073"/>
                    <a:pt x="2528316" y="69495"/>
                    <a:pt x="2618232" y="122835"/>
                  </a:cubicBezTo>
                  <a:cubicBezTo>
                    <a:pt x="2795207" y="37967"/>
                    <a:pt x="2925509" y="138361"/>
                    <a:pt x="3079623" y="240659"/>
                  </a:cubicBezTo>
                  <a:cubicBezTo>
                    <a:pt x="3238214" y="345910"/>
                    <a:pt x="3490341" y="308001"/>
                    <a:pt x="3490341" y="308001"/>
                  </a:cubicBezTo>
                </a:path>
              </a:pathLst>
            </a:custGeom>
            <a:noFill/>
            <a:ln w="2381" cap="flat">
              <a:gradFill>
                <a:gsLst>
                  <a:gs pos="97753">
                    <a:schemeClr val="accent1">
                      <a:alpha val="0"/>
                    </a:schemeClr>
                  </a:gs>
                  <a:gs pos="32000">
                    <a:schemeClr val="accent1">
                      <a:alpha val="3000"/>
                    </a:schemeClr>
                  </a:gs>
                  <a:gs pos="0">
                    <a:schemeClr val="accent1">
                      <a:alpha val="0"/>
                    </a:schemeClr>
                  </a:gs>
                  <a:gs pos="64000">
                    <a:schemeClr val="accent1">
                      <a:alpha val="3000"/>
                    </a:schemeClr>
                  </a:gs>
                </a:gsLst>
                <a:lin ang="0" scaled="0"/>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a:cs typeface="Arial" panose="020B0604020202020204" pitchFamily="34" charset="0"/>
                <a:sym typeface="Arial" panose="020B0604020202020204" pitchFamily="34" charset="0"/>
              </a:endParaRPr>
            </a:p>
          </p:txBody>
        </p:sp>
        <p:sp>
          <p:nvSpPr>
            <p:cNvPr id="28" name="图形 4">
              <a:extLst>
                <a:ext uri="{FF2B5EF4-FFF2-40B4-BE49-F238E27FC236}">
                  <a16:creationId xmlns:a16="http://schemas.microsoft.com/office/drawing/2014/main" id="{011C902E-3860-48FD-BE5C-3069BA179ED9}"/>
                </a:ext>
              </a:extLst>
            </p:cNvPr>
            <p:cNvSpPr/>
            <p:nvPr/>
          </p:nvSpPr>
          <p:spPr>
            <a:xfrm>
              <a:off x="4998288" y="1992497"/>
              <a:ext cx="3491388" cy="409353"/>
            </a:xfrm>
            <a:custGeom>
              <a:avLst/>
              <a:gdLst>
                <a:gd name="connsiteX0" fmla="*/ 0 w 3491388"/>
                <a:gd name="connsiteY0" fmla="*/ 152348 h 409353"/>
                <a:gd name="connsiteX1" fmla="*/ 721424 w 3491388"/>
                <a:gd name="connsiteY1" fmla="*/ 126725 h 409353"/>
                <a:gd name="connsiteX2" fmla="*/ 751237 w 3491388"/>
                <a:gd name="connsiteY2" fmla="*/ 147871 h 409353"/>
                <a:gd name="connsiteX3" fmla="*/ 1074801 w 3491388"/>
                <a:gd name="connsiteY3" fmla="*/ 401998 h 409353"/>
                <a:gd name="connsiteX4" fmla="*/ 1463421 w 3491388"/>
                <a:gd name="connsiteY4" fmla="*/ 119296 h 409353"/>
                <a:gd name="connsiteX5" fmla="*/ 1757934 w 3491388"/>
                <a:gd name="connsiteY5" fmla="*/ 78338 h 409353"/>
                <a:gd name="connsiteX6" fmla="*/ 1954149 w 3491388"/>
                <a:gd name="connsiteY6" fmla="*/ 222737 h 409353"/>
                <a:gd name="connsiteX7" fmla="*/ 2020634 w 3491388"/>
                <a:gd name="connsiteY7" fmla="*/ 250646 h 409353"/>
                <a:gd name="connsiteX8" fmla="*/ 2097119 w 3491388"/>
                <a:gd name="connsiteY8" fmla="*/ 334180 h 409353"/>
                <a:gd name="connsiteX9" fmla="*/ 2337054 w 3491388"/>
                <a:gd name="connsiteY9" fmla="*/ 255599 h 409353"/>
                <a:gd name="connsiteX10" fmla="*/ 2612136 w 3491388"/>
                <a:gd name="connsiteY10" fmla="*/ 121106 h 409353"/>
                <a:gd name="connsiteX11" fmla="*/ 3077909 w 3491388"/>
                <a:gd name="connsiteY11" fmla="*/ 235215 h 409353"/>
                <a:gd name="connsiteX12" fmla="*/ 3491389 w 3491388"/>
                <a:gd name="connsiteY12" fmla="*/ 306272 h 409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91388" h="409353">
                  <a:moveTo>
                    <a:pt x="0" y="152348"/>
                  </a:moveTo>
                  <a:cubicBezTo>
                    <a:pt x="5429" y="151395"/>
                    <a:pt x="480536" y="-37390"/>
                    <a:pt x="721424" y="126725"/>
                  </a:cubicBezTo>
                  <a:cubicBezTo>
                    <a:pt x="731996" y="133869"/>
                    <a:pt x="741998" y="140822"/>
                    <a:pt x="751237" y="147871"/>
                  </a:cubicBezTo>
                  <a:cubicBezTo>
                    <a:pt x="957739" y="307224"/>
                    <a:pt x="941356" y="363517"/>
                    <a:pt x="1074801" y="401998"/>
                  </a:cubicBezTo>
                  <a:cubicBezTo>
                    <a:pt x="1211771" y="441241"/>
                    <a:pt x="1345502" y="320083"/>
                    <a:pt x="1463421" y="119296"/>
                  </a:cubicBezTo>
                  <a:cubicBezTo>
                    <a:pt x="1545908" y="-21103"/>
                    <a:pt x="1681925" y="-41200"/>
                    <a:pt x="1757934" y="78338"/>
                  </a:cubicBezTo>
                  <a:cubicBezTo>
                    <a:pt x="1828133" y="188924"/>
                    <a:pt x="1897666" y="211974"/>
                    <a:pt x="1954149" y="222737"/>
                  </a:cubicBezTo>
                  <a:cubicBezTo>
                    <a:pt x="1973390" y="226452"/>
                    <a:pt x="1997869" y="232358"/>
                    <a:pt x="2020634" y="250646"/>
                  </a:cubicBezTo>
                  <a:cubicBezTo>
                    <a:pt x="2047780" y="272363"/>
                    <a:pt x="2073212" y="301414"/>
                    <a:pt x="2097119" y="334180"/>
                  </a:cubicBezTo>
                  <a:cubicBezTo>
                    <a:pt x="2158365" y="418286"/>
                    <a:pt x="2268855" y="387996"/>
                    <a:pt x="2337054" y="255599"/>
                  </a:cubicBezTo>
                  <a:cubicBezTo>
                    <a:pt x="2400395" y="132631"/>
                    <a:pt x="2522125" y="78434"/>
                    <a:pt x="2612136" y="121106"/>
                  </a:cubicBezTo>
                  <a:cubicBezTo>
                    <a:pt x="2794730" y="26618"/>
                    <a:pt x="2923889" y="129011"/>
                    <a:pt x="3077909" y="235215"/>
                  </a:cubicBezTo>
                  <a:cubicBezTo>
                    <a:pt x="3235928" y="344086"/>
                    <a:pt x="3491389" y="306272"/>
                    <a:pt x="3491389" y="306272"/>
                  </a:cubicBezTo>
                </a:path>
              </a:pathLst>
            </a:custGeom>
            <a:noFill/>
            <a:ln w="2381" cap="flat">
              <a:gradFill>
                <a:gsLst>
                  <a:gs pos="97753">
                    <a:schemeClr val="accent1">
                      <a:alpha val="0"/>
                    </a:schemeClr>
                  </a:gs>
                  <a:gs pos="32000">
                    <a:schemeClr val="accent1">
                      <a:alpha val="3000"/>
                    </a:schemeClr>
                  </a:gs>
                  <a:gs pos="0">
                    <a:schemeClr val="accent1">
                      <a:alpha val="0"/>
                    </a:schemeClr>
                  </a:gs>
                  <a:gs pos="64000">
                    <a:schemeClr val="accent1">
                      <a:alpha val="3000"/>
                    </a:schemeClr>
                  </a:gs>
                </a:gsLst>
                <a:lin ang="0" scaled="0"/>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a:cs typeface="Arial" panose="020B0604020202020204" pitchFamily="34" charset="0"/>
                <a:sym typeface="Arial" panose="020B0604020202020204" pitchFamily="34" charset="0"/>
              </a:endParaRPr>
            </a:p>
          </p:txBody>
        </p:sp>
        <p:sp>
          <p:nvSpPr>
            <p:cNvPr id="29" name="图形 4">
              <a:extLst>
                <a:ext uri="{FF2B5EF4-FFF2-40B4-BE49-F238E27FC236}">
                  <a16:creationId xmlns:a16="http://schemas.microsoft.com/office/drawing/2014/main" id="{2E4F980A-E3E9-4C33-AD45-5D8F771DC57E}"/>
                </a:ext>
              </a:extLst>
            </p:cNvPr>
            <p:cNvSpPr/>
            <p:nvPr/>
          </p:nvSpPr>
          <p:spPr>
            <a:xfrm>
              <a:off x="5000574" y="1997057"/>
              <a:ext cx="3492531" cy="400473"/>
            </a:xfrm>
            <a:custGeom>
              <a:avLst/>
              <a:gdLst>
                <a:gd name="connsiteX0" fmla="*/ 0 w 3492531"/>
                <a:gd name="connsiteY0" fmla="*/ 143882 h 400473"/>
                <a:gd name="connsiteX1" fmla="*/ 725710 w 3492531"/>
                <a:gd name="connsiteY1" fmla="*/ 117403 h 400473"/>
                <a:gd name="connsiteX2" fmla="*/ 755618 w 3492531"/>
                <a:gd name="connsiteY2" fmla="*/ 138834 h 400473"/>
                <a:gd name="connsiteX3" fmla="*/ 1082707 w 3492531"/>
                <a:gd name="connsiteY3" fmla="*/ 393342 h 400473"/>
                <a:gd name="connsiteX4" fmla="*/ 1474661 w 3492531"/>
                <a:gd name="connsiteY4" fmla="*/ 115879 h 400473"/>
                <a:gd name="connsiteX5" fmla="*/ 1765078 w 3492531"/>
                <a:gd name="connsiteY5" fmla="*/ 71111 h 400473"/>
                <a:gd name="connsiteX6" fmla="*/ 1957864 w 3492531"/>
                <a:gd name="connsiteY6" fmla="*/ 211129 h 400473"/>
                <a:gd name="connsiteX7" fmla="*/ 2021681 w 3492531"/>
                <a:gd name="connsiteY7" fmla="*/ 240466 h 400473"/>
                <a:gd name="connsiteX8" fmla="*/ 2096072 w 3492531"/>
                <a:gd name="connsiteY8" fmla="*/ 321714 h 400473"/>
                <a:gd name="connsiteX9" fmla="*/ 2334482 w 3492531"/>
                <a:gd name="connsiteY9" fmla="*/ 254468 h 400473"/>
                <a:gd name="connsiteX10" fmla="*/ 2605945 w 3492531"/>
                <a:gd name="connsiteY10" fmla="*/ 119594 h 400473"/>
                <a:gd name="connsiteX11" fmla="*/ 3076194 w 3492531"/>
                <a:gd name="connsiteY11" fmla="*/ 229988 h 400473"/>
                <a:gd name="connsiteX12" fmla="*/ 3492532 w 3492531"/>
                <a:gd name="connsiteY12" fmla="*/ 304664 h 400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92531" h="400473">
                  <a:moveTo>
                    <a:pt x="0" y="143882"/>
                  </a:moveTo>
                  <a:cubicBezTo>
                    <a:pt x="4953" y="143025"/>
                    <a:pt x="481489" y="-51094"/>
                    <a:pt x="725710" y="117403"/>
                  </a:cubicBezTo>
                  <a:cubicBezTo>
                    <a:pt x="736283" y="124737"/>
                    <a:pt x="746379" y="131690"/>
                    <a:pt x="755618" y="138834"/>
                  </a:cubicBezTo>
                  <a:cubicBezTo>
                    <a:pt x="965549" y="301045"/>
                    <a:pt x="950024" y="355814"/>
                    <a:pt x="1082707" y="393342"/>
                  </a:cubicBezTo>
                  <a:cubicBezTo>
                    <a:pt x="1219010" y="431633"/>
                    <a:pt x="1353122" y="312380"/>
                    <a:pt x="1474661" y="115879"/>
                  </a:cubicBezTo>
                  <a:cubicBezTo>
                    <a:pt x="1557719" y="-18328"/>
                    <a:pt x="1689259" y="-39569"/>
                    <a:pt x="1765078" y="71111"/>
                  </a:cubicBezTo>
                  <a:cubicBezTo>
                    <a:pt x="1834420" y="172362"/>
                    <a:pt x="1901666" y="197127"/>
                    <a:pt x="1957864" y="211129"/>
                  </a:cubicBezTo>
                  <a:cubicBezTo>
                    <a:pt x="1976342" y="215701"/>
                    <a:pt x="1999869" y="222464"/>
                    <a:pt x="2021681" y="240466"/>
                  </a:cubicBezTo>
                  <a:cubicBezTo>
                    <a:pt x="2047970" y="262183"/>
                    <a:pt x="2072640" y="290472"/>
                    <a:pt x="2096072" y="321714"/>
                  </a:cubicBezTo>
                  <a:cubicBezTo>
                    <a:pt x="2157222" y="403248"/>
                    <a:pt x="2264759" y="377626"/>
                    <a:pt x="2334482" y="254468"/>
                  </a:cubicBezTo>
                  <a:cubicBezTo>
                    <a:pt x="2398586" y="141215"/>
                    <a:pt x="2515934" y="87494"/>
                    <a:pt x="2605945" y="119594"/>
                  </a:cubicBezTo>
                  <a:cubicBezTo>
                    <a:pt x="2794159" y="15581"/>
                    <a:pt x="2922175" y="119879"/>
                    <a:pt x="3076194" y="229988"/>
                  </a:cubicBezTo>
                  <a:cubicBezTo>
                    <a:pt x="3233642" y="342574"/>
                    <a:pt x="3492532" y="304664"/>
                    <a:pt x="3492532" y="304664"/>
                  </a:cubicBezTo>
                </a:path>
              </a:pathLst>
            </a:custGeom>
            <a:noFill/>
            <a:ln w="2381" cap="flat">
              <a:gradFill>
                <a:gsLst>
                  <a:gs pos="97753">
                    <a:schemeClr val="accent1">
                      <a:alpha val="0"/>
                    </a:schemeClr>
                  </a:gs>
                  <a:gs pos="32000">
                    <a:schemeClr val="accent1">
                      <a:alpha val="3000"/>
                    </a:schemeClr>
                  </a:gs>
                  <a:gs pos="0">
                    <a:schemeClr val="accent1">
                      <a:alpha val="0"/>
                    </a:schemeClr>
                  </a:gs>
                  <a:gs pos="64000">
                    <a:schemeClr val="accent1">
                      <a:alpha val="3000"/>
                    </a:schemeClr>
                  </a:gs>
                </a:gsLst>
                <a:lin ang="0" scaled="0"/>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a:cs typeface="Arial" panose="020B0604020202020204" pitchFamily="34" charset="0"/>
                <a:sym typeface="Arial" panose="020B0604020202020204" pitchFamily="34" charset="0"/>
              </a:endParaRPr>
            </a:p>
          </p:txBody>
        </p:sp>
        <p:sp>
          <p:nvSpPr>
            <p:cNvPr id="30" name="图形 4">
              <a:extLst>
                <a:ext uri="{FF2B5EF4-FFF2-40B4-BE49-F238E27FC236}">
                  <a16:creationId xmlns:a16="http://schemas.microsoft.com/office/drawing/2014/main" id="{007422F6-16CE-4869-80FB-80446B1B218B}"/>
                </a:ext>
              </a:extLst>
            </p:cNvPr>
            <p:cNvSpPr/>
            <p:nvPr/>
          </p:nvSpPr>
          <p:spPr>
            <a:xfrm>
              <a:off x="5002860" y="2001460"/>
              <a:ext cx="3493293" cy="391650"/>
            </a:xfrm>
            <a:custGeom>
              <a:avLst/>
              <a:gdLst>
                <a:gd name="connsiteX0" fmla="*/ 0 w 3493293"/>
                <a:gd name="connsiteY0" fmla="*/ 135479 h 391650"/>
                <a:gd name="connsiteX1" fmla="*/ 729996 w 3493293"/>
                <a:gd name="connsiteY1" fmla="*/ 108142 h 391650"/>
                <a:gd name="connsiteX2" fmla="*/ 760000 w 3493293"/>
                <a:gd name="connsiteY2" fmla="*/ 129859 h 391650"/>
                <a:gd name="connsiteX3" fmla="*/ 1090613 w 3493293"/>
                <a:gd name="connsiteY3" fmla="*/ 384748 h 391650"/>
                <a:gd name="connsiteX4" fmla="*/ 1485900 w 3493293"/>
                <a:gd name="connsiteY4" fmla="*/ 112524 h 391650"/>
                <a:gd name="connsiteX5" fmla="*/ 1772222 w 3493293"/>
                <a:gd name="connsiteY5" fmla="*/ 63946 h 391650"/>
                <a:gd name="connsiteX6" fmla="*/ 1961579 w 3493293"/>
                <a:gd name="connsiteY6" fmla="*/ 199582 h 391650"/>
                <a:gd name="connsiteX7" fmla="*/ 2022729 w 3493293"/>
                <a:gd name="connsiteY7" fmla="*/ 230348 h 391650"/>
                <a:gd name="connsiteX8" fmla="*/ 2094929 w 3493293"/>
                <a:gd name="connsiteY8" fmla="*/ 309215 h 391650"/>
                <a:gd name="connsiteX9" fmla="*/ 2331720 w 3493293"/>
                <a:gd name="connsiteY9" fmla="*/ 253303 h 391650"/>
                <a:gd name="connsiteX10" fmla="*/ 2599563 w 3493293"/>
                <a:gd name="connsiteY10" fmla="*/ 117953 h 391650"/>
                <a:gd name="connsiteX11" fmla="*/ 3074194 w 3493293"/>
                <a:gd name="connsiteY11" fmla="*/ 224538 h 391650"/>
                <a:gd name="connsiteX12" fmla="*/ 3493294 w 3493293"/>
                <a:gd name="connsiteY12" fmla="*/ 302833 h 391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93293" h="391650">
                  <a:moveTo>
                    <a:pt x="0" y="135479"/>
                  </a:moveTo>
                  <a:cubicBezTo>
                    <a:pt x="4477" y="134717"/>
                    <a:pt x="482537" y="-64641"/>
                    <a:pt x="729996" y="108142"/>
                  </a:cubicBezTo>
                  <a:cubicBezTo>
                    <a:pt x="740569" y="115572"/>
                    <a:pt x="750665" y="122715"/>
                    <a:pt x="760000" y="129859"/>
                  </a:cubicBezTo>
                  <a:cubicBezTo>
                    <a:pt x="973360" y="295023"/>
                    <a:pt x="958691" y="348267"/>
                    <a:pt x="1090613" y="384748"/>
                  </a:cubicBezTo>
                  <a:cubicBezTo>
                    <a:pt x="1226344" y="422086"/>
                    <a:pt x="1360551" y="304643"/>
                    <a:pt x="1485900" y="112524"/>
                  </a:cubicBezTo>
                  <a:cubicBezTo>
                    <a:pt x="1569434" y="-15492"/>
                    <a:pt x="1696403" y="-37876"/>
                    <a:pt x="1772222" y="63946"/>
                  </a:cubicBezTo>
                  <a:cubicBezTo>
                    <a:pt x="1840611" y="155862"/>
                    <a:pt x="1905667" y="182247"/>
                    <a:pt x="1961579" y="199582"/>
                  </a:cubicBezTo>
                  <a:cubicBezTo>
                    <a:pt x="1979390" y="205107"/>
                    <a:pt x="2001965" y="212536"/>
                    <a:pt x="2022729" y="230348"/>
                  </a:cubicBezTo>
                  <a:cubicBezTo>
                    <a:pt x="2048066" y="252160"/>
                    <a:pt x="2071973" y="279592"/>
                    <a:pt x="2094929" y="309215"/>
                  </a:cubicBezTo>
                  <a:cubicBezTo>
                    <a:pt x="2156079" y="388177"/>
                    <a:pt x="2260473" y="367317"/>
                    <a:pt x="2331720" y="253303"/>
                  </a:cubicBezTo>
                  <a:cubicBezTo>
                    <a:pt x="2396395" y="149766"/>
                    <a:pt x="2509552" y="96426"/>
                    <a:pt x="2599563" y="117953"/>
                  </a:cubicBezTo>
                  <a:cubicBezTo>
                    <a:pt x="2793397" y="4320"/>
                    <a:pt x="2920365" y="110619"/>
                    <a:pt x="3074194" y="224538"/>
                  </a:cubicBezTo>
                  <a:cubicBezTo>
                    <a:pt x="3231071" y="340838"/>
                    <a:pt x="3493294" y="302833"/>
                    <a:pt x="3493294" y="302833"/>
                  </a:cubicBezTo>
                </a:path>
              </a:pathLst>
            </a:custGeom>
            <a:noFill/>
            <a:ln w="2381" cap="flat">
              <a:gradFill>
                <a:gsLst>
                  <a:gs pos="97753">
                    <a:schemeClr val="accent1">
                      <a:alpha val="0"/>
                    </a:schemeClr>
                  </a:gs>
                  <a:gs pos="32000">
                    <a:schemeClr val="accent1">
                      <a:alpha val="3000"/>
                    </a:schemeClr>
                  </a:gs>
                  <a:gs pos="0">
                    <a:schemeClr val="accent1">
                      <a:alpha val="0"/>
                    </a:schemeClr>
                  </a:gs>
                  <a:gs pos="64000">
                    <a:schemeClr val="accent1">
                      <a:alpha val="3000"/>
                    </a:schemeClr>
                  </a:gs>
                </a:gsLst>
                <a:lin ang="0" scaled="0"/>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a:cs typeface="Arial" panose="020B0604020202020204" pitchFamily="34" charset="0"/>
                <a:sym typeface="Arial" panose="020B0604020202020204" pitchFamily="34" charset="0"/>
              </a:endParaRPr>
            </a:p>
          </p:txBody>
        </p:sp>
        <p:sp>
          <p:nvSpPr>
            <p:cNvPr id="31" name="图形 4">
              <a:extLst>
                <a:ext uri="{FF2B5EF4-FFF2-40B4-BE49-F238E27FC236}">
                  <a16:creationId xmlns:a16="http://schemas.microsoft.com/office/drawing/2014/main" id="{21339929-CD5C-4AA3-B0E5-1B52F0DC018E}"/>
                </a:ext>
              </a:extLst>
            </p:cNvPr>
            <p:cNvSpPr/>
            <p:nvPr/>
          </p:nvSpPr>
          <p:spPr>
            <a:xfrm>
              <a:off x="5005146" y="2005665"/>
              <a:ext cx="3494246" cy="382996"/>
            </a:xfrm>
            <a:custGeom>
              <a:avLst/>
              <a:gdLst>
                <a:gd name="connsiteX0" fmla="*/ 0 w 3494246"/>
                <a:gd name="connsiteY0" fmla="*/ 127273 h 382996"/>
                <a:gd name="connsiteX1" fmla="*/ 734187 w 3494246"/>
                <a:gd name="connsiteY1" fmla="*/ 99079 h 382996"/>
                <a:gd name="connsiteX2" fmla="*/ 764381 w 3494246"/>
                <a:gd name="connsiteY2" fmla="*/ 121082 h 382996"/>
                <a:gd name="connsiteX3" fmla="*/ 1098518 w 3494246"/>
                <a:gd name="connsiteY3" fmla="*/ 376352 h 382996"/>
                <a:gd name="connsiteX4" fmla="*/ 1497140 w 3494246"/>
                <a:gd name="connsiteY4" fmla="*/ 109271 h 382996"/>
                <a:gd name="connsiteX5" fmla="*/ 1779365 w 3494246"/>
                <a:gd name="connsiteY5" fmla="*/ 56884 h 382996"/>
                <a:gd name="connsiteX6" fmla="*/ 1965293 w 3494246"/>
                <a:gd name="connsiteY6" fmla="*/ 188138 h 382996"/>
                <a:gd name="connsiteX7" fmla="*/ 2023682 w 3494246"/>
                <a:gd name="connsiteY7" fmla="*/ 220333 h 382996"/>
                <a:gd name="connsiteX8" fmla="*/ 2093786 w 3494246"/>
                <a:gd name="connsiteY8" fmla="*/ 296914 h 382996"/>
                <a:gd name="connsiteX9" fmla="*/ 2329053 w 3494246"/>
                <a:gd name="connsiteY9" fmla="*/ 252337 h 382996"/>
                <a:gd name="connsiteX10" fmla="*/ 2593277 w 3494246"/>
                <a:gd name="connsiteY10" fmla="*/ 116605 h 382996"/>
                <a:gd name="connsiteX11" fmla="*/ 3072289 w 3494246"/>
                <a:gd name="connsiteY11" fmla="*/ 219475 h 382996"/>
                <a:gd name="connsiteX12" fmla="*/ 3494246 w 3494246"/>
                <a:gd name="connsiteY12" fmla="*/ 301486 h 382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94246" h="382996">
                  <a:moveTo>
                    <a:pt x="0" y="127273"/>
                  </a:moveTo>
                  <a:cubicBezTo>
                    <a:pt x="4000" y="126607"/>
                    <a:pt x="483489" y="-78086"/>
                    <a:pt x="734187" y="99079"/>
                  </a:cubicBezTo>
                  <a:cubicBezTo>
                    <a:pt x="744855" y="106604"/>
                    <a:pt x="754952" y="113843"/>
                    <a:pt x="764381" y="121082"/>
                  </a:cubicBezTo>
                  <a:cubicBezTo>
                    <a:pt x="981170" y="289198"/>
                    <a:pt x="967359" y="340824"/>
                    <a:pt x="1098518" y="376352"/>
                  </a:cubicBezTo>
                  <a:cubicBezTo>
                    <a:pt x="1233678" y="412642"/>
                    <a:pt x="1367885" y="297009"/>
                    <a:pt x="1497140" y="109271"/>
                  </a:cubicBezTo>
                  <a:cubicBezTo>
                    <a:pt x="1581150" y="-12649"/>
                    <a:pt x="1703546" y="-36080"/>
                    <a:pt x="1779365" y="56884"/>
                  </a:cubicBezTo>
                  <a:cubicBezTo>
                    <a:pt x="1846707" y="139561"/>
                    <a:pt x="1909763" y="167374"/>
                    <a:pt x="1965293" y="188138"/>
                  </a:cubicBezTo>
                  <a:cubicBezTo>
                    <a:pt x="1982343" y="194520"/>
                    <a:pt x="2003965" y="202711"/>
                    <a:pt x="2023682" y="220333"/>
                  </a:cubicBezTo>
                  <a:cubicBezTo>
                    <a:pt x="2048161" y="242145"/>
                    <a:pt x="2071307" y="268815"/>
                    <a:pt x="2093786" y="296914"/>
                  </a:cubicBezTo>
                  <a:cubicBezTo>
                    <a:pt x="2154936" y="373304"/>
                    <a:pt x="2256187" y="357112"/>
                    <a:pt x="2329053" y="252337"/>
                  </a:cubicBezTo>
                  <a:cubicBezTo>
                    <a:pt x="2394299" y="158515"/>
                    <a:pt x="2503170" y="105652"/>
                    <a:pt x="2593277" y="116605"/>
                  </a:cubicBezTo>
                  <a:cubicBezTo>
                    <a:pt x="2792730" y="-6648"/>
                    <a:pt x="2918651" y="101651"/>
                    <a:pt x="3072289" y="219475"/>
                  </a:cubicBezTo>
                  <a:cubicBezTo>
                    <a:pt x="3228689" y="339395"/>
                    <a:pt x="3494246" y="301486"/>
                    <a:pt x="3494246" y="301486"/>
                  </a:cubicBezTo>
                </a:path>
              </a:pathLst>
            </a:custGeom>
            <a:noFill/>
            <a:ln w="2381" cap="flat">
              <a:gradFill>
                <a:gsLst>
                  <a:gs pos="97753">
                    <a:schemeClr val="accent1">
                      <a:alpha val="0"/>
                    </a:schemeClr>
                  </a:gs>
                  <a:gs pos="32000">
                    <a:schemeClr val="accent1">
                      <a:alpha val="3000"/>
                    </a:schemeClr>
                  </a:gs>
                  <a:gs pos="0">
                    <a:schemeClr val="accent1">
                      <a:alpha val="0"/>
                    </a:schemeClr>
                  </a:gs>
                  <a:gs pos="64000">
                    <a:schemeClr val="accent1">
                      <a:alpha val="3000"/>
                    </a:schemeClr>
                  </a:gs>
                </a:gsLst>
                <a:lin ang="0" scaled="0"/>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a:cs typeface="Arial" panose="020B0604020202020204" pitchFamily="34" charset="0"/>
                <a:sym typeface="Arial" panose="020B0604020202020204" pitchFamily="34" charset="0"/>
              </a:endParaRPr>
            </a:p>
          </p:txBody>
        </p:sp>
        <p:sp>
          <p:nvSpPr>
            <p:cNvPr id="32" name="图形 4">
              <a:extLst>
                <a:ext uri="{FF2B5EF4-FFF2-40B4-BE49-F238E27FC236}">
                  <a16:creationId xmlns:a16="http://schemas.microsoft.com/office/drawing/2014/main" id="{DB0FB2CD-F664-4B79-98FF-4A8806FACF50}"/>
                </a:ext>
              </a:extLst>
            </p:cNvPr>
            <p:cNvSpPr/>
            <p:nvPr/>
          </p:nvSpPr>
          <p:spPr>
            <a:xfrm>
              <a:off x="5007432" y="2010034"/>
              <a:ext cx="3495198" cy="374297"/>
            </a:xfrm>
            <a:custGeom>
              <a:avLst/>
              <a:gdLst>
                <a:gd name="connsiteX0" fmla="*/ 0 w 3495198"/>
                <a:gd name="connsiteY0" fmla="*/ 118999 h 374297"/>
                <a:gd name="connsiteX1" fmla="*/ 738473 w 3495198"/>
                <a:gd name="connsiteY1" fmla="*/ 89948 h 374297"/>
                <a:gd name="connsiteX2" fmla="*/ 768763 w 3495198"/>
                <a:gd name="connsiteY2" fmla="*/ 112237 h 374297"/>
                <a:gd name="connsiteX3" fmla="*/ 1106424 w 3495198"/>
                <a:gd name="connsiteY3" fmla="*/ 367888 h 374297"/>
                <a:gd name="connsiteX4" fmla="*/ 1508379 w 3495198"/>
                <a:gd name="connsiteY4" fmla="*/ 106045 h 374297"/>
                <a:gd name="connsiteX5" fmla="*/ 1786509 w 3495198"/>
                <a:gd name="connsiteY5" fmla="*/ 49943 h 374297"/>
                <a:gd name="connsiteX6" fmla="*/ 1968913 w 3495198"/>
                <a:gd name="connsiteY6" fmla="*/ 176816 h 374297"/>
                <a:gd name="connsiteX7" fmla="*/ 2024634 w 3495198"/>
                <a:gd name="connsiteY7" fmla="*/ 210439 h 374297"/>
                <a:gd name="connsiteX8" fmla="*/ 2092643 w 3495198"/>
                <a:gd name="connsiteY8" fmla="*/ 284734 h 374297"/>
                <a:gd name="connsiteX9" fmla="*/ 2326291 w 3495198"/>
                <a:gd name="connsiteY9" fmla="*/ 251492 h 374297"/>
                <a:gd name="connsiteX10" fmla="*/ 2586895 w 3495198"/>
                <a:gd name="connsiteY10" fmla="*/ 115285 h 374297"/>
                <a:gd name="connsiteX11" fmla="*/ 3070384 w 3495198"/>
                <a:gd name="connsiteY11" fmla="*/ 214440 h 374297"/>
                <a:gd name="connsiteX12" fmla="*/ 3495199 w 3495198"/>
                <a:gd name="connsiteY12" fmla="*/ 300070 h 374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95198" h="374297">
                  <a:moveTo>
                    <a:pt x="0" y="118999"/>
                  </a:moveTo>
                  <a:cubicBezTo>
                    <a:pt x="3429" y="118428"/>
                    <a:pt x="484537" y="-91598"/>
                    <a:pt x="738473" y="89948"/>
                  </a:cubicBezTo>
                  <a:cubicBezTo>
                    <a:pt x="749141" y="97568"/>
                    <a:pt x="759333" y="104902"/>
                    <a:pt x="768763" y="112237"/>
                  </a:cubicBezTo>
                  <a:cubicBezTo>
                    <a:pt x="988981" y="283306"/>
                    <a:pt x="976027" y="333407"/>
                    <a:pt x="1106424" y="367888"/>
                  </a:cubicBezTo>
                  <a:cubicBezTo>
                    <a:pt x="1240917" y="403225"/>
                    <a:pt x="1375124" y="289211"/>
                    <a:pt x="1508379" y="106045"/>
                  </a:cubicBezTo>
                  <a:cubicBezTo>
                    <a:pt x="1592771" y="-9779"/>
                    <a:pt x="1710690" y="-34163"/>
                    <a:pt x="1786509" y="49943"/>
                  </a:cubicBezTo>
                  <a:cubicBezTo>
                    <a:pt x="1852803" y="123381"/>
                    <a:pt x="1914049" y="152432"/>
                    <a:pt x="1968913" y="176816"/>
                  </a:cubicBezTo>
                  <a:cubicBezTo>
                    <a:pt x="1985296" y="184055"/>
                    <a:pt x="2005870" y="193104"/>
                    <a:pt x="2024634" y="210439"/>
                  </a:cubicBezTo>
                  <a:cubicBezTo>
                    <a:pt x="2048256" y="232347"/>
                    <a:pt x="2070640" y="258160"/>
                    <a:pt x="2092643" y="284734"/>
                  </a:cubicBezTo>
                  <a:cubicBezTo>
                    <a:pt x="2153793" y="358553"/>
                    <a:pt x="2251710" y="346933"/>
                    <a:pt x="2326291" y="251492"/>
                  </a:cubicBezTo>
                  <a:cubicBezTo>
                    <a:pt x="2392013" y="167386"/>
                    <a:pt x="2496788" y="114999"/>
                    <a:pt x="2586895" y="115285"/>
                  </a:cubicBezTo>
                  <a:cubicBezTo>
                    <a:pt x="2791968" y="-17589"/>
                    <a:pt x="2916746" y="92615"/>
                    <a:pt x="3070384" y="214440"/>
                  </a:cubicBezTo>
                  <a:cubicBezTo>
                    <a:pt x="3226213" y="338074"/>
                    <a:pt x="3495199" y="300070"/>
                    <a:pt x="3495199" y="300070"/>
                  </a:cubicBezTo>
                </a:path>
              </a:pathLst>
            </a:custGeom>
            <a:noFill/>
            <a:ln w="2381" cap="flat">
              <a:gradFill>
                <a:gsLst>
                  <a:gs pos="97753">
                    <a:schemeClr val="accent1">
                      <a:alpha val="0"/>
                    </a:schemeClr>
                  </a:gs>
                  <a:gs pos="32000">
                    <a:schemeClr val="accent1">
                      <a:alpha val="3000"/>
                    </a:schemeClr>
                  </a:gs>
                  <a:gs pos="0">
                    <a:schemeClr val="accent1">
                      <a:alpha val="0"/>
                    </a:schemeClr>
                  </a:gs>
                  <a:gs pos="64000">
                    <a:schemeClr val="accent1">
                      <a:alpha val="3000"/>
                    </a:schemeClr>
                  </a:gs>
                </a:gsLst>
                <a:lin ang="0" scaled="0"/>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a:cs typeface="Arial" panose="020B0604020202020204" pitchFamily="34" charset="0"/>
                <a:sym typeface="Arial" panose="020B0604020202020204" pitchFamily="34" charset="0"/>
              </a:endParaRPr>
            </a:p>
          </p:txBody>
        </p:sp>
        <p:sp>
          <p:nvSpPr>
            <p:cNvPr id="33" name="图形 4">
              <a:extLst>
                <a:ext uri="{FF2B5EF4-FFF2-40B4-BE49-F238E27FC236}">
                  <a16:creationId xmlns:a16="http://schemas.microsoft.com/office/drawing/2014/main" id="{9B7974CC-0D2B-4DE2-9077-F923F37EE194}"/>
                </a:ext>
              </a:extLst>
            </p:cNvPr>
            <p:cNvSpPr/>
            <p:nvPr/>
          </p:nvSpPr>
          <p:spPr>
            <a:xfrm>
              <a:off x="5009718" y="2014169"/>
              <a:ext cx="3496341" cy="365731"/>
            </a:xfrm>
            <a:custGeom>
              <a:avLst/>
              <a:gdLst>
                <a:gd name="connsiteX0" fmla="*/ 0 w 3496341"/>
                <a:gd name="connsiteY0" fmla="*/ 110864 h 365731"/>
                <a:gd name="connsiteX1" fmla="*/ 742760 w 3496341"/>
                <a:gd name="connsiteY1" fmla="*/ 80955 h 365731"/>
                <a:gd name="connsiteX2" fmla="*/ 773144 w 3496341"/>
                <a:gd name="connsiteY2" fmla="*/ 103529 h 365731"/>
                <a:gd name="connsiteX3" fmla="*/ 1114425 w 3496341"/>
                <a:gd name="connsiteY3" fmla="*/ 359561 h 365731"/>
                <a:gd name="connsiteX4" fmla="*/ 1519809 w 3496341"/>
                <a:gd name="connsiteY4" fmla="*/ 102958 h 365731"/>
                <a:gd name="connsiteX5" fmla="*/ 1793843 w 3496341"/>
                <a:gd name="connsiteY5" fmla="*/ 43046 h 365731"/>
                <a:gd name="connsiteX6" fmla="*/ 1972818 w 3496341"/>
                <a:gd name="connsiteY6" fmla="*/ 165537 h 365731"/>
                <a:gd name="connsiteX7" fmla="*/ 2025872 w 3496341"/>
                <a:gd name="connsiteY7" fmla="*/ 200589 h 365731"/>
                <a:gd name="connsiteX8" fmla="*/ 2091785 w 3496341"/>
                <a:gd name="connsiteY8" fmla="*/ 272598 h 365731"/>
                <a:gd name="connsiteX9" fmla="*/ 2323910 w 3496341"/>
                <a:gd name="connsiteY9" fmla="*/ 250691 h 365731"/>
                <a:gd name="connsiteX10" fmla="*/ 2580894 w 3496341"/>
                <a:gd name="connsiteY10" fmla="*/ 114102 h 365731"/>
                <a:gd name="connsiteX11" fmla="*/ 3068765 w 3496341"/>
                <a:gd name="connsiteY11" fmla="*/ 209543 h 365731"/>
                <a:gd name="connsiteX12" fmla="*/ 3496342 w 3496341"/>
                <a:gd name="connsiteY12" fmla="*/ 298792 h 36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96341" h="365731">
                  <a:moveTo>
                    <a:pt x="0" y="110864"/>
                  </a:moveTo>
                  <a:cubicBezTo>
                    <a:pt x="2953" y="110387"/>
                    <a:pt x="485585" y="-104973"/>
                    <a:pt x="742760" y="80955"/>
                  </a:cubicBezTo>
                  <a:cubicBezTo>
                    <a:pt x="753428" y="88670"/>
                    <a:pt x="763619" y="96100"/>
                    <a:pt x="773144" y="103529"/>
                  </a:cubicBezTo>
                  <a:cubicBezTo>
                    <a:pt x="996791" y="277551"/>
                    <a:pt x="984790" y="326033"/>
                    <a:pt x="1114425" y="359561"/>
                  </a:cubicBezTo>
                  <a:cubicBezTo>
                    <a:pt x="1248347" y="393947"/>
                    <a:pt x="1382268" y="281361"/>
                    <a:pt x="1519809" y="102958"/>
                  </a:cubicBezTo>
                  <a:cubicBezTo>
                    <a:pt x="1604486" y="-6961"/>
                    <a:pt x="1717834" y="-32011"/>
                    <a:pt x="1793843" y="43046"/>
                  </a:cubicBezTo>
                  <a:cubicBezTo>
                    <a:pt x="1858899" y="107244"/>
                    <a:pt x="1918525" y="137534"/>
                    <a:pt x="1972818" y="165537"/>
                  </a:cubicBezTo>
                  <a:cubicBezTo>
                    <a:pt x="1988534" y="173633"/>
                    <a:pt x="2008156" y="183444"/>
                    <a:pt x="2025872" y="200589"/>
                  </a:cubicBezTo>
                  <a:cubicBezTo>
                    <a:pt x="2048542" y="222592"/>
                    <a:pt x="2070164" y="247547"/>
                    <a:pt x="2091785" y="272598"/>
                  </a:cubicBezTo>
                  <a:cubicBezTo>
                    <a:pt x="2152936" y="343750"/>
                    <a:pt x="2247424" y="336797"/>
                    <a:pt x="2323910" y="250691"/>
                  </a:cubicBezTo>
                  <a:cubicBezTo>
                    <a:pt x="2390013" y="176205"/>
                    <a:pt x="2490788" y="124389"/>
                    <a:pt x="2580894" y="114102"/>
                  </a:cubicBezTo>
                  <a:cubicBezTo>
                    <a:pt x="2791587" y="-28297"/>
                    <a:pt x="2915317" y="83813"/>
                    <a:pt x="3068765" y="209543"/>
                  </a:cubicBezTo>
                  <a:cubicBezTo>
                    <a:pt x="3224117" y="336797"/>
                    <a:pt x="3496342" y="298792"/>
                    <a:pt x="3496342" y="298792"/>
                  </a:cubicBezTo>
                </a:path>
              </a:pathLst>
            </a:custGeom>
            <a:noFill/>
            <a:ln w="2381" cap="flat">
              <a:gradFill>
                <a:gsLst>
                  <a:gs pos="97753">
                    <a:schemeClr val="accent1">
                      <a:alpha val="0"/>
                    </a:schemeClr>
                  </a:gs>
                  <a:gs pos="32000">
                    <a:schemeClr val="accent1">
                      <a:alpha val="3000"/>
                    </a:schemeClr>
                  </a:gs>
                  <a:gs pos="0">
                    <a:schemeClr val="accent1">
                      <a:alpha val="0"/>
                    </a:schemeClr>
                  </a:gs>
                  <a:gs pos="64000">
                    <a:schemeClr val="accent1">
                      <a:alpha val="3000"/>
                    </a:schemeClr>
                  </a:gs>
                </a:gsLst>
                <a:lin ang="0" scaled="0"/>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a:cs typeface="Arial" panose="020B0604020202020204" pitchFamily="34" charset="0"/>
                <a:sym typeface="Arial" panose="020B0604020202020204" pitchFamily="34" charset="0"/>
              </a:endParaRPr>
            </a:p>
          </p:txBody>
        </p:sp>
        <p:sp>
          <p:nvSpPr>
            <p:cNvPr id="34" name="图形 4">
              <a:extLst>
                <a:ext uri="{FF2B5EF4-FFF2-40B4-BE49-F238E27FC236}">
                  <a16:creationId xmlns:a16="http://schemas.microsoft.com/office/drawing/2014/main" id="{B1BABBD1-C9DD-4A21-BFB9-13996B9B6716}"/>
                </a:ext>
              </a:extLst>
            </p:cNvPr>
            <p:cNvSpPr/>
            <p:nvPr/>
          </p:nvSpPr>
          <p:spPr>
            <a:xfrm>
              <a:off x="5012004" y="2012903"/>
              <a:ext cx="3497294" cy="362659"/>
            </a:xfrm>
            <a:custGeom>
              <a:avLst/>
              <a:gdLst>
                <a:gd name="connsiteX0" fmla="*/ 0 w 3497294"/>
                <a:gd name="connsiteY0" fmla="*/ 108129 h 362659"/>
                <a:gd name="connsiteX1" fmla="*/ 747046 w 3497294"/>
                <a:gd name="connsiteY1" fmla="*/ 77459 h 362659"/>
                <a:gd name="connsiteX2" fmla="*/ 777621 w 3497294"/>
                <a:gd name="connsiteY2" fmla="*/ 100319 h 362659"/>
                <a:gd name="connsiteX3" fmla="*/ 1122426 w 3497294"/>
                <a:gd name="connsiteY3" fmla="*/ 356732 h 362659"/>
                <a:gd name="connsiteX4" fmla="*/ 1531144 w 3497294"/>
                <a:gd name="connsiteY4" fmla="*/ 105272 h 362659"/>
                <a:gd name="connsiteX5" fmla="*/ 1801082 w 3497294"/>
                <a:gd name="connsiteY5" fmla="*/ 41550 h 362659"/>
                <a:gd name="connsiteX6" fmla="*/ 1976628 w 3497294"/>
                <a:gd name="connsiteY6" fmla="*/ 159660 h 362659"/>
                <a:gd name="connsiteX7" fmla="*/ 2026920 w 3497294"/>
                <a:gd name="connsiteY7" fmla="*/ 196140 h 362659"/>
                <a:gd name="connsiteX8" fmla="*/ 2090642 w 3497294"/>
                <a:gd name="connsiteY8" fmla="*/ 265863 h 362659"/>
                <a:gd name="connsiteX9" fmla="*/ 2321147 w 3497294"/>
                <a:gd name="connsiteY9" fmla="*/ 255291 h 362659"/>
                <a:gd name="connsiteX10" fmla="*/ 2574608 w 3497294"/>
                <a:gd name="connsiteY10" fmla="*/ 118226 h 362659"/>
                <a:gd name="connsiteX11" fmla="*/ 3066860 w 3497294"/>
                <a:gd name="connsiteY11" fmla="*/ 209952 h 362659"/>
                <a:gd name="connsiteX12" fmla="*/ 3497295 w 3497294"/>
                <a:gd name="connsiteY12" fmla="*/ 302820 h 362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97294" h="362659">
                  <a:moveTo>
                    <a:pt x="0" y="108129"/>
                  </a:moveTo>
                  <a:cubicBezTo>
                    <a:pt x="2477" y="107748"/>
                    <a:pt x="486632" y="-113041"/>
                    <a:pt x="747046" y="77459"/>
                  </a:cubicBezTo>
                  <a:cubicBezTo>
                    <a:pt x="757714" y="85269"/>
                    <a:pt x="768001" y="92794"/>
                    <a:pt x="777621" y="100319"/>
                  </a:cubicBezTo>
                  <a:cubicBezTo>
                    <a:pt x="1004697" y="277293"/>
                    <a:pt x="993553" y="324252"/>
                    <a:pt x="1122426" y="356732"/>
                  </a:cubicBezTo>
                  <a:cubicBezTo>
                    <a:pt x="1255681" y="390165"/>
                    <a:pt x="1389317" y="278913"/>
                    <a:pt x="1531144" y="105272"/>
                  </a:cubicBezTo>
                  <a:cubicBezTo>
                    <a:pt x="1616107" y="1259"/>
                    <a:pt x="1724787" y="-24363"/>
                    <a:pt x="1801082" y="41550"/>
                  </a:cubicBezTo>
                  <a:cubicBezTo>
                    <a:pt x="1864900" y="96699"/>
                    <a:pt x="1923098" y="127941"/>
                    <a:pt x="1976628" y="159660"/>
                  </a:cubicBezTo>
                  <a:cubicBezTo>
                    <a:pt x="1991773" y="168613"/>
                    <a:pt x="2010251" y="179281"/>
                    <a:pt x="2026920" y="196140"/>
                  </a:cubicBezTo>
                  <a:cubicBezTo>
                    <a:pt x="2048732" y="218143"/>
                    <a:pt x="2069592" y="242241"/>
                    <a:pt x="2090642" y="265863"/>
                  </a:cubicBezTo>
                  <a:cubicBezTo>
                    <a:pt x="2151888" y="334348"/>
                    <a:pt x="2242757" y="331967"/>
                    <a:pt x="2321147" y="255291"/>
                  </a:cubicBezTo>
                  <a:cubicBezTo>
                    <a:pt x="2387537" y="190330"/>
                    <a:pt x="2484311" y="139181"/>
                    <a:pt x="2574608" y="118226"/>
                  </a:cubicBezTo>
                  <a:cubicBezTo>
                    <a:pt x="2790920" y="-33793"/>
                    <a:pt x="2913603" y="80316"/>
                    <a:pt x="3066860" y="209952"/>
                  </a:cubicBezTo>
                  <a:cubicBezTo>
                    <a:pt x="3221736" y="340920"/>
                    <a:pt x="3497295" y="302820"/>
                    <a:pt x="3497295" y="302820"/>
                  </a:cubicBezTo>
                </a:path>
              </a:pathLst>
            </a:custGeom>
            <a:noFill/>
            <a:ln w="2381" cap="flat">
              <a:gradFill>
                <a:gsLst>
                  <a:gs pos="97753">
                    <a:schemeClr val="accent1">
                      <a:alpha val="0"/>
                    </a:schemeClr>
                  </a:gs>
                  <a:gs pos="32000">
                    <a:schemeClr val="accent1">
                      <a:alpha val="3000"/>
                    </a:schemeClr>
                  </a:gs>
                  <a:gs pos="0">
                    <a:schemeClr val="accent1">
                      <a:alpha val="0"/>
                    </a:schemeClr>
                  </a:gs>
                  <a:gs pos="64000">
                    <a:schemeClr val="accent1">
                      <a:alpha val="3000"/>
                    </a:schemeClr>
                  </a:gs>
                </a:gsLst>
                <a:lin ang="0" scaled="0"/>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a:cs typeface="Arial" panose="020B0604020202020204" pitchFamily="34" charset="0"/>
                <a:sym typeface="Arial" panose="020B0604020202020204" pitchFamily="34" charset="0"/>
              </a:endParaRPr>
            </a:p>
          </p:txBody>
        </p:sp>
        <p:sp>
          <p:nvSpPr>
            <p:cNvPr id="35" name="图形 4">
              <a:extLst>
                <a:ext uri="{FF2B5EF4-FFF2-40B4-BE49-F238E27FC236}">
                  <a16:creationId xmlns:a16="http://schemas.microsoft.com/office/drawing/2014/main" id="{8F3ADF5B-5E55-425E-953B-237FF0FD48FB}"/>
                </a:ext>
              </a:extLst>
            </p:cNvPr>
            <p:cNvSpPr/>
            <p:nvPr/>
          </p:nvSpPr>
          <p:spPr>
            <a:xfrm>
              <a:off x="5014290" y="2006411"/>
              <a:ext cx="3498151" cy="364803"/>
            </a:xfrm>
            <a:custGeom>
              <a:avLst/>
              <a:gdLst>
                <a:gd name="connsiteX0" fmla="*/ 0 w 3498151"/>
                <a:gd name="connsiteY0" fmla="*/ 110715 h 364803"/>
                <a:gd name="connsiteX1" fmla="*/ 751332 w 3498151"/>
                <a:gd name="connsiteY1" fmla="*/ 79188 h 364803"/>
                <a:gd name="connsiteX2" fmla="*/ 782002 w 3498151"/>
                <a:gd name="connsiteY2" fmla="*/ 102333 h 364803"/>
                <a:gd name="connsiteX3" fmla="*/ 1130332 w 3498151"/>
                <a:gd name="connsiteY3" fmla="*/ 359127 h 364803"/>
                <a:gd name="connsiteX4" fmla="*/ 1542383 w 3498151"/>
                <a:gd name="connsiteY4" fmla="*/ 112906 h 364803"/>
                <a:gd name="connsiteX5" fmla="*/ 1808226 w 3498151"/>
                <a:gd name="connsiteY5" fmla="*/ 45374 h 364803"/>
                <a:gd name="connsiteX6" fmla="*/ 1980248 w 3498151"/>
                <a:gd name="connsiteY6" fmla="*/ 159102 h 364803"/>
                <a:gd name="connsiteX7" fmla="*/ 2027873 w 3498151"/>
                <a:gd name="connsiteY7" fmla="*/ 197012 h 364803"/>
                <a:gd name="connsiteX8" fmla="*/ 2089499 w 3498151"/>
                <a:gd name="connsiteY8" fmla="*/ 264354 h 364803"/>
                <a:gd name="connsiteX9" fmla="*/ 2318385 w 3498151"/>
                <a:gd name="connsiteY9" fmla="*/ 265116 h 364803"/>
                <a:gd name="connsiteX10" fmla="*/ 2568226 w 3498151"/>
                <a:gd name="connsiteY10" fmla="*/ 127670 h 364803"/>
                <a:gd name="connsiteX11" fmla="*/ 3064955 w 3498151"/>
                <a:gd name="connsiteY11" fmla="*/ 215586 h 364803"/>
                <a:gd name="connsiteX12" fmla="*/ 3498152 w 3498151"/>
                <a:gd name="connsiteY12" fmla="*/ 312169 h 364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98151" h="364803">
                  <a:moveTo>
                    <a:pt x="0" y="110715"/>
                  </a:moveTo>
                  <a:cubicBezTo>
                    <a:pt x="2000" y="110430"/>
                    <a:pt x="487680" y="-115694"/>
                    <a:pt x="751332" y="79188"/>
                  </a:cubicBezTo>
                  <a:cubicBezTo>
                    <a:pt x="762095" y="87093"/>
                    <a:pt x="772287" y="94809"/>
                    <a:pt x="782002" y="102333"/>
                  </a:cubicBezTo>
                  <a:cubicBezTo>
                    <a:pt x="1012508" y="282261"/>
                    <a:pt x="1002221" y="327695"/>
                    <a:pt x="1130332" y="359127"/>
                  </a:cubicBezTo>
                  <a:cubicBezTo>
                    <a:pt x="1263015" y="391608"/>
                    <a:pt x="1396175" y="281403"/>
                    <a:pt x="1542383" y="112906"/>
                  </a:cubicBezTo>
                  <a:cubicBezTo>
                    <a:pt x="1627537" y="14703"/>
                    <a:pt x="1731550" y="-11300"/>
                    <a:pt x="1808226" y="45374"/>
                  </a:cubicBezTo>
                  <a:cubicBezTo>
                    <a:pt x="1870615" y="91570"/>
                    <a:pt x="1927765" y="123669"/>
                    <a:pt x="1980248" y="159102"/>
                  </a:cubicBezTo>
                  <a:cubicBezTo>
                    <a:pt x="1994821" y="168913"/>
                    <a:pt x="2012156" y="180343"/>
                    <a:pt x="2027873" y="197012"/>
                  </a:cubicBezTo>
                  <a:cubicBezTo>
                    <a:pt x="2048732" y="219110"/>
                    <a:pt x="2068925" y="242351"/>
                    <a:pt x="2089499" y="264354"/>
                  </a:cubicBezTo>
                  <a:cubicBezTo>
                    <a:pt x="2150840" y="330171"/>
                    <a:pt x="2237994" y="332172"/>
                    <a:pt x="2318385" y="265116"/>
                  </a:cubicBezTo>
                  <a:cubicBezTo>
                    <a:pt x="2384965" y="209585"/>
                    <a:pt x="2483549" y="172056"/>
                    <a:pt x="2568226" y="127670"/>
                  </a:cubicBezTo>
                  <a:cubicBezTo>
                    <a:pt x="2811399" y="225"/>
                    <a:pt x="2911793" y="82045"/>
                    <a:pt x="3064955" y="215586"/>
                  </a:cubicBezTo>
                  <a:cubicBezTo>
                    <a:pt x="3219260" y="350174"/>
                    <a:pt x="3498152" y="312169"/>
                    <a:pt x="3498152" y="312169"/>
                  </a:cubicBezTo>
                </a:path>
              </a:pathLst>
            </a:custGeom>
            <a:noFill/>
            <a:ln w="2381" cap="flat">
              <a:gradFill>
                <a:gsLst>
                  <a:gs pos="97753">
                    <a:schemeClr val="accent1">
                      <a:alpha val="0"/>
                    </a:schemeClr>
                  </a:gs>
                  <a:gs pos="32000">
                    <a:schemeClr val="accent1">
                      <a:alpha val="3000"/>
                    </a:schemeClr>
                  </a:gs>
                  <a:gs pos="0">
                    <a:schemeClr val="accent1">
                      <a:alpha val="0"/>
                    </a:schemeClr>
                  </a:gs>
                  <a:gs pos="64000">
                    <a:schemeClr val="accent1">
                      <a:alpha val="3000"/>
                    </a:schemeClr>
                  </a:gs>
                </a:gsLst>
                <a:lin ang="0" scaled="0"/>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a:cs typeface="Arial" panose="020B0604020202020204" pitchFamily="34" charset="0"/>
                <a:sym typeface="Arial" panose="020B0604020202020204" pitchFamily="34" charset="0"/>
              </a:endParaRPr>
            </a:p>
          </p:txBody>
        </p:sp>
        <p:sp>
          <p:nvSpPr>
            <p:cNvPr id="36" name="图形 4">
              <a:extLst>
                <a:ext uri="{FF2B5EF4-FFF2-40B4-BE49-F238E27FC236}">
                  <a16:creationId xmlns:a16="http://schemas.microsoft.com/office/drawing/2014/main" id="{34241C33-8134-400D-A60B-B86316F833F0}"/>
                </a:ext>
              </a:extLst>
            </p:cNvPr>
            <p:cNvSpPr/>
            <p:nvPr/>
          </p:nvSpPr>
          <p:spPr>
            <a:xfrm>
              <a:off x="5016671" y="1999807"/>
              <a:ext cx="3499199" cy="366964"/>
            </a:xfrm>
            <a:custGeom>
              <a:avLst/>
              <a:gdLst>
                <a:gd name="connsiteX0" fmla="*/ 0 w 3499199"/>
                <a:gd name="connsiteY0" fmla="*/ 113319 h 366964"/>
                <a:gd name="connsiteX1" fmla="*/ 755523 w 3499199"/>
                <a:gd name="connsiteY1" fmla="*/ 80934 h 366964"/>
                <a:gd name="connsiteX2" fmla="*/ 786384 w 3499199"/>
                <a:gd name="connsiteY2" fmla="*/ 104366 h 366964"/>
                <a:gd name="connsiteX3" fmla="*/ 1138238 w 3499199"/>
                <a:gd name="connsiteY3" fmla="*/ 361541 h 366964"/>
                <a:gd name="connsiteX4" fmla="*/ 1553623 w 3499199"/>
                <a:gd name="connsiteY4" fmla="*/ 120463 h 366964"/>
                <a:gd name="connsiteX5" fmla="*/ 1815370 w 3499199"/>
                <a:gd name="connsiteY5" fmla="*/ 49121 h 366964"/>
                <a:gd name="connsiteX6" fmla="*/ 1983962 w 3499199"/>
                <a:gd name="connsiteY6" fmla="*/ 158468 h 366964"/>
                <a:gd name="connsiteX7" fmla="*/ 2028920 w 3499199"/>
                <a:gd name="connsiteY7" fmla="*/ 197806 h 366964"/>
                <a:gd name="connsiteX8" fmla="*/ 2088452 w 3499199"/>
                <a:gd name="connsiteY8" fmla="*/ 262862 h 366964"/>
                <a:gd name="connsiteX9" fmla="*/ 2315813 w 3499199"/>
                <a:gd name="connsiteY9" fmla="*/ 274959 h 366964"/>
                <a:gd name="connsiteX10" fmla="*/ 2562035 w 3499199"/>
                <a:gd name="connsiteY10" fmla="*/ 137037 h 366964"/>
                <a:gd name="connsiteX11" fmla="*/ 3063145 w 3499199"/>
                <a:gd name="connsiteY11" fmla="*/ 221238 h 366964"/>
                <a:gd name="connsiteX12" fmla="*/ 3499199 w 3499199"/>
                <a:gd name="connsiteY12" fmla="*/ 321441 h 366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99199" h="366964">
                  <a:moveTo>
                    <a:pt x="0" y="113319"/>
                  </a:moveTo>
                  <a:cubicBezTo>
                    <a:pt x="1524" y="113034"/>
                    <a:pt x="488823" y="-118329"/>
                    <a:pt x="755523" y="80934"/>
                  </a:cubicBezTo>
                  <a:cubicBezTo>
                    <a:pt x="766286" y="88935"/>
                    <a:pt x="776573" y="96746"/>
                    <a:pt x="786384" y="104366"/>
                  </a:cubicBezTo>
                  <a:cubicBezTo>
                    <a:pt x="1020318" y="287246"/>
                    <a:pt x="1010888" y="331061"/>
                    <a:pt x="1138238" y="361541"/>
                  </a:cubicBezTo>
                  <a:cubicBezTo>
                    <a:pt x="1270254" y="393069"/>
                    <a:pt x="1402842" y="283817"/>
                    <a:pt x="1553623" y="120463"/>
                  </a:cubicBezTo>
                  <a:cubicBezTo>
                    <a:pt x="1638967" y="27975"/>
                    <a:pt x="1738217" y="1877"/>
                    <a:pt x="1815370" y="49121"/>
                  </a:cubicBezTo>
                  <a:cubicBezTo>
                    <a:pt x="1876330" y="86459"/>
                    <a:pt x="1932432" y="119320"/>
                    <a:pt x="1983962" y="158468"/>
                  </a:cubicBezTo>
                  <a:cubicBezTo>
                    <a:pt x="1998059" y="169136"/>
                    <a:pt x="2014157" y="181423"/>
                    <a:pt x="2028920" y="197806"/>
                  </a:cubicBezTo>
                  <a:cubicBezTo>
                    <a:pt x="2048828" y="219999"/>
                    <a:pt x="2068354" y="242288"/>
                    <a:pt x="2088452" y="262862"/>
                  </a:cubicBezTo>
                  <a:cubicBezTo>
                    <a:pt x="2149983" y="325917"/>
                    <a:pt x="2233232" y="332204"/>
                    <a:pt x="2315813" y="274959"/>
                  </a:cubicBezTo>
                  <a:cubicBezTo>
                    <a:pt x="2382584" y="228667"/>
                    <a:pt x="2476595" y="188376"/>
                    <a:pt x="2562035" y="137037"/>
                  </a:cubicBezTo>
                  <a:cubicBezTo>
                    <a:pt x="2806160" y="-9648"/>
                    <a:pt x="2910173" y="83792"/>
                    <a:pt x="3063145" y="221238"/>
                  </a:cubicBezTo>
                  <a:cubicBezTo>
                    <a:pt x="3216974" y="359541"/>
                    <a:pt x="3499199" y="321441"/>
                    <a:pt x="3499199" y="321441"/>
                  </a:cubicBezTo>
                </a:path>
              </a:pathLst>
            </a:custGeom>
            <a:noFill/>
            <a:ln w="2381" cap="flat">
              <a:gradFill>
                <a:gsLst>
                  <a:gs pos="97753">
                    <a:schemeClr val="accent1">
                      <a:alpha val="0"/>
                    </a:schemeClr>
                  </a:gs>
                  <a:gs pos="32000">
                    <a:schemeClr val="accent1">
                      <a:alpha val="3000"/>
                    </a:schemeClr>
                  </a:gs>
                  <a:gs pos="0">
                    <a:schemeClr val="accent1">
                      <a:alpha val="0"/>
                    </a:schemeClr>
                  </a:gs>
                  <a:gs pos="64000">
                    <a:schemeClr val="accent1">
                      <a:alpha val="3000"/>
                    </a:schemeClr>
                  </a:gs>
                </a:gsLst>
                <a:lin ang="0" scaled="0"/>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a:cs typeface="Arial" panose="020B0604020202020204" pitchFamily="34" charset="0"/>
                <a:sym typeface="Arial" panose="020B0604020202020204" pitchFamily="34" charset="0"/>
              </a:endParaRPr>
            </a:p>
          </p:txBody>
        </p:sp>
        <p:sp>
          <p:nvSpPr>
            <p:cNvPr id="37" name="图形 4">
              <a:extLst>
                <a:ext uri="{FF2B5EF4-FFF2-40B4-BE49-F238E27FC236}">
                  <a16:creationId xmlns:a16="http://schemas.microsoft.com/office/drawing/2014/main" id="{FF42E66C-CBF0-4E29-964B-B973EEB13F29}"/>
                </a:ext>
              </a:extLst>
            </p:cNvPr>
            <p:cNvSpPr/>
            <p:nvPr/>
          </p:nvSpPr>
          <p:spPr>
            <a:xfrm>
              <a:off x="5018957" y="1993196"/>
              <a:ext cx="3499961" cy="369099"/>
            </a:xfrm>
            <a:custGeom>
              <a:avLst/>
              <a:gdLst>
                <a:gd name="connsiteX0" fmla="*/ 0 w 3499961"/>
                <a:gd name="connsiteY0" fmla="*/ 115930 h 369099"/>
                <a:gd name="connsiteX1" fmla="*/ 759809 w 3499961"/>
                <a:gd name="connsiteY1" fmla="*/ 82687 h 369099"/>
                <a:gd name="connsiteX2" fmla="*/ 790766 w 3499961"/>
                <a:gd name="connsiteY2" fmla="*/ 106405 h 369099"/>
                <a:gd name="connsiteX3" fmla="*/ 1146143 w 3499961"/>
                <a:gd name="connsiteY3" fmla="*/ 363961 h 369099"/>
                <a:gd name="connsiteX4" fmla="*/ 1564862 w 3499961"/>
                <a:gd name="connsiteY4" fmla="*/ 128122 h 369099"/>
                <a:gd name="connsiteX5" fmla="*/ 1822514 w 3499961"/>
                <a:gd name="connsiteY5" fmla="*/ 52969 h 369099"/>
                <a:gd name="connsiteX6" fmla="*/ 1987677 w 3499961"/>
                <a:gd name="connsiteY6" fmla="*/ 157935 h 369099"/>
                <a:gd name="connsiteX7" fmla="*/ 2029873 w 3499961"/>
                <a:gd name="connsiteY7" fmla="*/ 198702 h 369099"/>
                <a:gd name="connsiteX8" fmla="*/ 2087309 w 3499961"/>
                <a:gd name="connsiteY8" fmla="*/ 261472 h 369099"/>
                <a:gd name="connsiteX9" fmla="*/ 2313051 w 3499961"/>
                <a:gd name="connsiteY9" fmla="*/ 284903 h 369099"/>
                <a:gd name="connsiteX10" fmla="*/ 2555653 w 3499961"/>
                <a:gd name="connsiteY10" fmla="*/ 146600 h 369099"/>
                <a:gd name="connsiteX11" fmla="*/ 3061144 w 3499961"/>
                <a:gd name="connsiteY11" fmla="*/ 227086 h 369099"/>
                <a:gd name="connsiteX12" fmla="*/ 3499961 w 3499961"/>
                <a:gd name="connsiteY12" fmla="*/ 330909 h 369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99961" h="369099">
                  <a:moveTo>
                    <a:pt x="0" y="115930"/>
                  </a:moveTo>
                  <a:cubicBezTo>
                    <a:pt x="953" y="115834"/>
                    <a:pt x="489871" y="-121052"/>
                    <a:pt x="759809" y="82687"/>
                  </a:cubicBezTo>
                  <a:cubicBezTo>
                    <a:pt x="770573" y="90784"/>
                    <a:pt x="780955" y="98689"/>
                    <a:pt x="790766" y="106405"/>
                  </a:cubicBezTo>
                  <a:cubicBezTo>
                    <a:pt x="1028129" y="292237"/>
                    <a:pt x="1019556" y="334528"/>
                    <a:pt x="1146143" y="363961"/>
                  </a:cubicBezTo>
                  <a:cubicBezTo>
                    <a:pt x="1277588" y="394441"/>
                    <a:pt x="1409414" y="285951"/>
                    <a:pt x="1564862" y="128122"/>
                  </a:cubicBezTo>
                  <a:cubicBezTo>
                    <a:pt x="1650397" y="41254"/>
                    <a:pt x="1744790" y="15536"/>
                    <a:pt x="1822514" y="52969"/>
                  </a:cubicBezTo>
                  <a:cubicBezTo>
                    <a:pt x="1882045" y="81735"/>
                    <a:pt x="1937290" y="114977"/>
                    <a:pt x="1987677" y="157935"/>
                  </a:cubicBezTo>
                  <a:cubicBezTo>
                    <a:pt x="2001298" y="169555"/>
                    <a:pt x="2016157" y="182509"/>
                    <a:pt x="2029873" y="198702"/>
                  </a:cubicBezTo>
                  <a:cubicBezTo>
                    <a:pt x="2048828" y="220990"/>
                    <a:pt x="2067687" y="242326"/>
                    <a:pt x="2087309" y="261472"/>
                  </a:cubicBezTo>
                  <a:cubicBezTo>
                    <a:pt x="2148935" y="321670"/>
                    <a:pt x="2228374" y="332052"/>
                    <a:pt x="2313051" y="284903"/>
                  </a:cubicBezTo>
                  <a:cubicBezTo>
                    <a:pt x="2380012" y="247660"/>
                    <a:pt x="2468975" y="205179"/>
                    <a:pt x="2555653" y="146600"/>
                  </a:cubicBezTo>
                  <a:cubicBezTo>
                    <a:pt x="2800160" y="-18563"/>
                    <a:pt x="2908649" y="85450"/>
                    <a:pt x="3061144" y="227086"/>
                  </a:cubicBezTo>
                  <a:cubicBezTo>
                    <a:pt x="3214688" y="368723"/>
                    <a:pt x="3499961" y="330909"/>
                    <a:pt x="3499961" y="330909"/>
                  </a:cubicBezTo>
                </a:path>
              </a:pathLst>
            </a:custGeom>
            <a:noFill/>
            <a:ln w="2381" cap="flat">
              <a:gradFill>
                <a:gsLst>
                  <a:gs pos="97753">
                    <a:schemeClr val="accent1">
                      <a:alpha val="0"/>
                    </a:schemeClr>
                  </a:gs>
                  <a:gs pos="32000">
                    <a:schemeClr val="accent1">
                      <a:alpha val="3000"/>
                    </a:schemeClr>
                  </a:gs>
                  <a:gs pos="0">
                    <a:schemeClr val="accent1">
                      <a:alpha val="0"/>
                    </a:schemeClr>
                  </a:gs>
                  <a:gs pos="64000">
                    <a:schemeClr val="accent1">
                      <a:alpha val="3000"/>
                    </a:schemeClr>
                  </a:gs>
                </a:gsLst>
                <a:lin ang="0" scaled="0"/>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a:cs typeface="Arial" panose="020B0604020202020204" pitchFamily="34" charset="0"/>
                <a:sym typeface="Arial" panose="020B0604020202020204" pitchFamily="34" charset="0"/>
              </a:endParaRPr>
            </a:p>
          </p:txBody>
        </p:sp>
        <p:sp>
          <p:nvSpPr>
            <p:cNvPr id="38" name="图形 4">
              <a:extLst>
                <a:ext uri="{FF2B5EF4-FFF2-40B4-BE49-F238E27FC236}">
                  <a16:creationId xmlns:a16="http://schemas.microsoft.com/office/drawing/2014/main" id="{E62F9E34-4EF5-4BE9-8F29-63257BFE0FDE}"/>
                </a:ext>
              </a:extLst>
            </p:cNvPr>
            <p:cNvSpPr/>
            <p:nvPr/>
          </p:nvSpPr>
          <p:spPr>
            <a:xfrm>
              <a:off x="5021243" y="1986519"/>
              <a:ext cx="3501104" cy="371415"/>
            </a:xfrm>
            <a:custGeom>
              <a:avLst/>
              <a:gdLst>
                <a:gd name="connsiteX0" fmla="*/ 0 w 3501104"/>
                <a:gd name="connsiteY0" fmla="*/ 118702 h 371415"/>
                <a:gd name="connsiteX1" fmla="*/ 764096 w 3501104"/>
                <a:gd name="connsiteY1" fmla="*/ 84602 h 371415"/>
                <a:gd name="connsiteX2" fmla="*/ 795147 w 3501104"/>
                <a:gd name="connsiteY2" fmla="*/ 108605 h 371415"/>
                <a:gd name="connsiteX3" fmla="*/ 1154144 w 3501104"/>
                <a:gd name="connsiteY3" fmla="*/ 366542 h 371415"/>
                <a:gd name="connsiteX4" fmla="*/ 1576197 w 3501104"/>
                <a:gd name="connsiteY4" fmla="*/ 135942 h 371415"/>
                <a:gd name="connsiteX5" fmla="*/ 1829753 w 3501104"/>
                <a:gd name="connsiteY5" fmla="*/ 56980 h 371415"/>
                <a:gd name="connsiteX6" fmla="*/ 1991487 w 3501104"/>
                <a:gd name="connsiteY6" fmla="*/ 157564 h 371415"/>
                <a:gd name="connsiteX7" fmla="*/ 2031016 w 3501104"/>
                <a:gd name="connsiteY7" fmla="*/ 199760 h 371415"/>
                <a:gd name="connsiteX8" fmla="*/ 2086261 w 3501104"/>
                <a:gd name="connsiteY8" fmla="*/ 260243 h 371415"/>
                <a:gd name="connsiteX9" fmla="*/ 2310479 w 3501104"/>
                <a:gd name="connsiteY9" fmla="*/ 295010 h 371415"/>
                <a:gd name="connsiteX10" fmla="*/ 2549462 w 3501104"/>
                <a:gd name="connsiteY10" fmla="*/ 156230 h 371415"/>
                <a:gd name="connsiteX11" fmla="*/ 3059430 w 3501104"/>
                <a:gd name="connsiteY11" fmla="*/ 233002 h 371415"/>
                <a:gd name="connsiteX12" fmla="*/ 3501104 w 3501104"/>
                <a:gd name="connsiteY12" fmla="*/ 340444 h 371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1104" h="371415">
                  <a:moveTo>
                    <a:pt x="0" y="118702"/>
                  </a:moveTo>
                  <a:cubicBezTo>
                    <a:pt x="476" y="118607"/>
                    <a:pt x="491204" y="-123900"/>
                    <a:pt x="764096" y="84602"/>
                  </a:cubicBezTo>
                  <a:cubicBezTo>
                    <a:pt x="774954" y="92794"/>
                    <a:pt x="785241" y="100795"/>
                    <a:pt x="795147" y="108605"/>
                  </a:cubicBezTo>
                  <a:cubicBezTo>
                    <a:pt x="1035939" y="297391"/>
                    <a:pt x="1028224" y="338063"/>
                    <a:pt x="1154144" y="366542"/>
                  </a:cubicBezTo>
                  <a:cubicBezTo>
                    <a:pt x="1284923" y="396070"/>
                    <a:pt x="1415987" y="287961"/>
                    <a:pt x="1576197" y="135942"/>
                  </a:cubicBezTo>
                  <a:cubicBezTo>
                    <a:pt x="1661922" y="54599"/>
                    <a:pt x="1751648" y="29643"/>
                    <a:pt x="1829753" y="56980"/>
                  </a:cubicBezTo>
                  <a:cubicBezTo>
                    <a:pt x="1887950" y="77363"/>
                    <a:pt x="1942338" y="110891"/>
                    <a:pt x="1991487" y="157564"/>
                  </a:cubicBezTo>
                  <a:cubicBezTo>
                    <a:pt x="2004631" y="170042"/>
                    <a:pt x="2018252" y="183853"/>
                    <a:pt x="2031016" y="199760"/>
                  </a:cubicBezTo>
                  <a:cubicBezTo>
                    <a:pt x="2049018" y="222143"/>
                    <a:pt x="2067211" y="242622"/>
                    <a:pt x="2086261" y="260243"/>
                  </a:cubicBezTo>
                  <a:cubicBezTo>
                    <a:pt x="2148173" y="317584"/>
                    <a:pt x="2223707" y="331776"/>
                    <a:pt x="2310479" y="295010"/>
                  </a:cubicBezTo>
                  <a:cubicBezTo>
                    <a:pt x="2377631" y="266530"/>
                    <a:pt x="2461070" y="222429"/>
                    <a:pt x="2549462" y="156230"/>
                  </a:cubicBezTo>
                  <a:cubicBezTo>
                    <a:pt x="2794064" y="-26745"/>
                    <a:pt x="2906935" y="87555"/>
                    <a:pt x="3059430" y="233002"/>
                  </a:cubicBezTo>
                  <a:cubicBezTo>
                    <a:pt x="3212402" y="378449"/>
                    <a:pt x="3501104" y="340444"/>
                    <a:pt x="3501104" y="340444"/>
                  </a:cubicBezTo>
                </a:path>
              </a:pathLst>
            </a:custGeom>
            <a:noFill/>
            <a:ln w="2381" cap="flat">
              <a:gradFill>
                <a:gsLst>
                  <a:gs pos="97753">
                    <a:schemeClr val="accent1">
                      <a:alpha val="0"/>
                    </a:schemeClr>
                  </a:gs>
                  <a:gs pos="32000">
                    <a:schemeClr val="accent1">
                      <a:alpha val="3000"/>
                    </a:schemeClr>
                  </a:gs>
                  <a:gs pos="0">
                    <a:schemeClr val="accent1">
                      <a:alpha val="0"/>
                    </a:schemeClr>
                  </a:gs>
                  <a:gs pos="64000">
                    <a:schemeClr val="accent1">
                      <a:alpha val="3000"/>
                    </a:schemeClr>
                  </a:gs>
                </a:gsLst>
                <a:lin ang="0" scaled="0"/>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a:cs typeface="Arial" panose="020B0604020202020204" pitchFamily="34" charset="0"/>
                <a:sym typeface="Arial" panose="020B0604020202020204" pitchFamily="34" charset="0"/>
              </a:endParaRPr>
            </a:p>
          </p:txBody>
        </p:sp>
        <p:sp>
          <p:nvSpPr>
            <p:cNvPr id="39" name="图形 4">
              <a:extLst>
                <a:ext uri="{FF2B5EF4-FFF2-40B4-BE49-F238E27FC236}">
                  <a16:creationId xmlns:a16="http://schemas.microsoft.com/office/drawing/2014/main" id="{AEFA25A4-E775-49E9-AA0B-2C120379602F}"/>
                </a:ext>
              </a:extLst>
            </p:cNvPr>
            <p:cNvSpPr/>
            <p:nvPr/>
          </p:nvSpPr>
          <p:spPr>
            <a:xfrm>
              <a:off x="5023529" y="1980016"/>
              <a:ext cx="3502152" cy="373460"/>
            </a:xfrm>
            <a:custGeom>
              <a:avLst/>
              <a:gdLst>
                <a:gd name="connsiteX0" fmla="*/ 0 w 3502152"/>
                <a:gd name="connsiteY0" fmla="*/ 121204 h 373460"/>
                <a:gd name="connsiteX1" fmla="*/ 768382 w 3502152"/>
                <a:gd name="connsiteY1" fmla="*/ 86247 h 373460"/>
                <a:gd name="connsiteX2" fmla="*/ 1162050 w 3502152"/>
                <a:gd name="connsiteY2" fmla="*/ 368854 h 373460"/>
                <a:gd name="connsiteX3" fmla="*/ 1587532 w 3502152"/>
                <a:gd name="connsiteY3" fmla="*/ 143397 h 373460"/>
                <a:gd name="connsiteX4" fmla="*/ 2032064 w 3502152"/>
                <a:gd name="connsiteY4" fmla="*/ 200547 h 373460"/>
                <a:gd name="connsiteX5" fmla="*/ 2543270 w 3502152"/>
                <a:gd name="connsiteY5" fmla="*/ 165590 h 373460"/>
                <a:gd name="connsiteX6" fmla="*/ 3057620 w 3502152"/>
                <a:gd name="connsiteY6" fmla="*/ 238647 h 373460"/>
                <a:gd name="connsiteX7" fmla="*/ 3502152 w 3502152"/>
                <a:gd name="connsiteY7" fmla="*/ 349804 h 373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02152" h="373460">
                  <a:moveTo>
                    <a:pt x="0" y="121204"/>
                  </a:moveTo>
                  <a:cubicBezTo>
                    <a:pt x="0" y="121204"/>
                    <a:pt x="492157" y="-126446"/>
                    <a:pt x="768382" y="86247"/>
                  </a:cubicBezTo>
                  <a:cubicBezTo>
                    <a:pt x="1044607" y="298940"/>
                    <a:pt x="1031939" y="340279"/>
                    <a:pt x="1162050" y="368854"/>
                  </a:cubicBezTo>
                  <a:cubicBezTo>
                    <a:pt x="1292257" y="397429"/>
                    <a:pt x="1422368" y="289511"/>
                    <a:pt x="1587532" y="143397"/>
                  </a:cubicBezTo>
                  <a:cubicBezTo>
                    <a:pt x="1752695" y="-2716"/>
                    <a:pt x="1914525" y="45004"/>
                    <a:pt x="2032064" y="200547"/>
                  </a:cubicBezTo>
                  <a:cubicBezTo>
                    <a:pt x="2149602" y="356090"/>
                    <a:pt x="2298764" y="365615"/>
                    <a:pt x="2543270" y="165590"/>
                  </a:cubicBezTo>
                  <a:cubicBezTo>
                    <a:pt x="2787777" y="-34435"/>
                    <a:pt x="2905220" y="89390"/>
                    <a:pt x="3057620" y="238647"/>
                  </a:cubicBezTo>
                  <a:cubicBezTo>
                    <a:pt x="3210020" y="387904"/>
                    <a:pt x="3502152" y="349804"/>
                    <a:pt x="3502152" y="349804"/>
                  </a:cubicBezTo>
                </a:path>
              </a:pathLst>
            </a:custGeom>
            <a:noFill/>
            <a:ln w="2381" cap="flat">
              <a:gradFill>
                <a:gsLst>
                  <a:gs pos="97753">
                    <a:schemeClr val="accent1">
                      <a:alpha val="0"/>
                    </a:schemeClr>
                  </a:gs>
                  <a:gs pos="32000">
                    <a:schemeClr val="accent1">
                      <a:alpha val="3000"/>
                    </a:schemeClr>
                  </a:gs>
                  <a:gs pos="0">
                    <a:schemeClr val="accent1">
                      <a:alpha val="0"/>
                    </a:schemeClr>
                  </a:gs>
                  <a:gs pos="64000">
                    <a:schemeClr val="accent1">
                      <a:alpha val="3000"/>
                    </a:schemeClr>
                  </a:gs>
                </a:gsLst>
                <a:lin ang="0" scaled="0"/>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a:cs typeface="Arial" panose="020B0604020202020204" pitchFamily="34" charset="0"/>
                <a:sym typeface="Arial" panose="020B0604020202020204" pitchFamily="34" charset="0"/>
              </a:endParaRPr>
            </a:p>
          </p:txBody>
        </p:sp>
      </p:grpSp>
      <p:grpSp>
        <p:nvGrpSpPr>
          <p:cNvPr id="100" name="组合 99">
            <a:extLst>
              <a:ext uri="{FF2B5EF4-FFF2-40B4-BE49-F238E27FC236}">
                <a16:creationId xmlns:a16="http://schemas.microsoft.com/office/drawing/2014/main" id="{02AFFFCF-A144-4E21-962E-ACACC90DCEB9}"/>
              </a:ext>
            </a:extLst>
          </p:cNvPr>
          <p:cNvGrpSpPr/>
          <p:nvPr/>
        </p:nvGrpSpPr>
        <p:grpSpPr>
          <a:xfrm>
            <a:off x="1028700" y="2576413"/>
            <a:ext cx="10134600" cy="2493237"/>
            <a:chOff x="1028700" y="2430857"/>
            <a:chExt cx="10134600" cy="2493237"/>
          </a:xfrm>
        </p:grpSpPr>
        <p:cxnSp>
          <p:nvCxnSpPr>
            <p:cNvPr id="48" name="直接连接符 47">
              <a:extLst>
                <a:ext uri="{FF2B5EF4-FFF2-40B4-BE49-F238E27FC236}">
                  <a16:creationId xmlns:a16="http://schemas.microsoft.com/office/drawing/2014/main" id="{AE2B5D54-65C4-42A2-BD7F-14974EC0A810}"/>
                </a:ext>
              </a:extLst>
            </p:cNvPr>
            <p:cNvCxnSpPr>
              <a:cxnSpLocks/>
            </p:cNvCxnSpPr>
            <p:nvPr/>
          </p:nvCxnSpPr>
          <p:spPr>
            <a:xfrm>
              <a:off x="1028700" y="3650297"/>
              <a:ext cx="10134600" cy="0"/>
            </a:xfrm>
            <a:prstGeom prst="line">
              <a:avLst/>
            </a:prstGeom>
            <a:ln w="19050">
              <a:solidFill>
                <a:srgbClr val="9EB0C2"/>
              </a:solidFill>
            </a:ln>
          </p:spPr>
          <p:style>
            <a:lnRef idx="1">
              <a:schemeClr val="accent1"/>
            </a:lnRef>
            <a:fillRef idx="0">
              <a:schemeClr val="accent1"/>
            </a:fillRef>
            <a:effectRef idx="0">
              <a:schemeClr val="accent1"/>
            </a:effectRef>
            <a:fontRef idx="minor">
              <a:schemeClr val="tx1"/>
            </a:fontRef>
          </p:style>
        </p:cxnSp>
        <p:sp>
          <p:nvSpPr>
            <p:cNvPr id="51" name="文本框 50">
              <a:extLst>
                <a:ext uri="{FF2B5EF4-FFF2-40B4-BE49-F238E27FC236}">
                  <a16:creationId xmlns:a16="http://schemas.microsoft.com/office/drawing/2014/main" id="{EB55FE9A-D0FB-4548-8F52-5B3C9F01D780}"/>
                </a:ext>
              </a:extLst>
            </p:cNvPr>
            <p:cNvSpPr txBox="1"/>
            <p:nvPr/>
          </p:nvSpPr>
          <p:spPr>
            <a:xfrm>
              <a:off x="1034225" y="2934119"/>
              <a:ext cx="1946148" cy="325025"/>
            </a:xfrm>
            <a:prstGeom prst="rect">
              <a:avLst/>
            </a:prstGeom>
            <a:noFill/>
            <a:effectLst/>
          </p:spPr>
          <p:txBody>
            <a:bodyPr wrap="square" lIns="0" tIns="0" rIns="0" bIns="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en-US" altLang="zh-CN" dirty="0">
                  <a:gradFill>
                    <a:gsLst>
                      <a:gs pos="0">
                        <a:srgbClr val="0177BC">
                          <a:lumMod val="96000"/>
                        </a:srgbClr>
                      </a:gs>
                      <a:gs pos="100000">
                        <a:srgbClr val="034F89"/>
                      </a:gs>
                    </a:gsLst>
                    <a:lin ang="2700000" scaled="0"/>
                  </a:gradFill>
                  <a:latin typeface="Arial" panose="020B0604020202020204" pitchFamily="34" charset="0"/>
                  <a:ea typeface="OPPOSans M" panose="00020600040101010101" pitchFamily="18" charset="-122"/>
                  <a:cs typeface="Arial" panose="020B0604020202020204" pitchFamily="34" charset="0"/>
                  <a:sym typeface="Arial" panose="020B0604020202020204" pitchFamily="34" charset="0"/>
                </a:rPr>
                <a:t>11×4.8×5</a:t>
              </a:r>
              <a:r>
                <a:rPr kumimoji="0" lang="en-US" altLang="zh-CN" sz="1800" b="0" i="0" u="none" strike="noStrike" kern="1200" cap="none" spc="0" normalizeH="0" baseline="0" noProof="0" dirty="0">
                  <a:ln>
                    <a:noFill/>
                  </a:ln>
                  <a:gradFill>
                    <a:gsLst>
                      <a:gs pos="0">
                        <a:srgbClr val="0177BC">
                          <a:lumMod val="96000"/>
                        </a:srgbClr>
                      </a:gs>
                      <a:gs pos="100000">
                        <a:srgbClr val="034F89"/>
                      </a:gs>
                    </a:gsLst>
                    <a:lin ang="2700000" scaled="0"/>
                  </a:gradFill>
                  <a:effectLst/>
                  <a:uLnTx/>
                  <a:uFillTx/>
                  <a:latin typeface="Arial" panose="020B0604020202020204" pitchFamily="34" charset="0"/>
                  <a:ea typeface="OPPOSans M" panose="00020600040101010101" pitchFamily="18" charset="-122"/>
                  <a:cs typeface="Arial" panose="020B0604020202020204" pitchFamily="34" charset="0"/>
                  <a:sym typeface="Arial" panose="020B0604020202020204" pitchFamily="34" charset="0"/>
                </a:rPr>
                <a:t>m</a:t>
              </a:r>
            </a:p>
          </p:txBody>
        </p:sp>
        <p:grpSp>
          <p:nvGrpSpPr>
            <p:cNvPr id="89" name="组合 88">
              <a:extLst>
                <a:ext uri="{FF2B5EF4-FFF2-40B4-BE49-F238E27FC236}">
                  <a16:creationId xmlns:a16="http://schemas.microsoft.com/office/drawing/2014/main" id="{A57EDB6F-2A05-4696-91B7-DF8DD596CBFC}"/>
                </a:ext>
              </a:extLst>
            </p:cNvPr>
            <p:cNvGrpSpPr/>
            <p:nvPr/>
          </p:nvGrpSpPr>
          <p:grpSpPr>
            <a:xfrm>
              <a:off x="1395995" y="2430857"/>
              <a:ext cx="1222608" cy="330796"/>
              <a:chOff x="1034226" y="2567649"/>
              <a:chExt cx="1222608" cy="330796"/>
            </a:xfrm>
          </p:grpSpPr>
          <p:sp>
            <p:nvSpPr>
              <p:cNvPr id="57" name="矩形: 圆角 56">
                <a:extLst>
                  <a:ext uri="{FF2B5EF4-FFF2-40B4-BE49-F238E27FC236}">
                    <a16:creationId xmlns:a16="http://schemas.microsoft.com/office/drawing/2014/main" id="{442746C5-87C2-4F70-9B26-FB76A7AE9064}"/>
                  </a:ext>
                </a:extLst>
              </p:cNvPr>
              <p:cNvSpPr/>
              <p:nvPr/>
            </p:nvSpPr>
            <p:spPr>
              <a:xfrm>
                <a:off x="1034226" y="2567649"/>
                <a:ext cx="1222608" cy="330796"/>
              </a:xfrm>
              <a:prstGeom prst="roundRect">
                <a:avLst>
                  <a:gd name="adj" fmla="val 50000"/>
                </a:avLst>
              </a:prstGeom>
              <a:gradFill>
                <a:gsLst>
                  <a:gs pos="0">
                    <a:srgbClr val="0177BC">
                      <a:lumMod val="96000"/>
                    </a:srgbClr>
                  </a:gs>
                  <a:gs pos="100000">
                    <a:srgbClr val="034F89"/>
                  </a:gs>
                </a:gsLst>
                <a:lin ang="2700000" scaled="0"/>
              </a:gradFill>
              <a:ln>
                <a:noFill/>
              </a:ln>
              <a:effectLst>
                <a:outerShdw blurRad="190500" dist="50800" dir="5400000" algn="ctr" rotWithShape="0">
                  <a:srgbClr val="28618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思源黑体 CN Regular"/>
                  <a:cs typeface="Arial" panose="020B0604020202020204" pitchFamily="34" charset="0"/>
                  <a:sym typeface="Arial" panose="020B0604020202020204" pitchFamily="34" charset="0"/>
                </a:endParaRPr>
              </a:p>
            </p:txBody>
          </p:sp>
          <p:sp>
            <p:nvSpPr>
              <p:cNvPr id="50" name="文本框 49">
                <a:extLst>
                  <a:ext uri="{FF2B5EF4-FFF2-40B4-BE49-F238E27FC236}">
                    <a16:creationId xmlns:a16="http://schemas.microsoft.com/office/drawing/2014/main" id="{410D07A7-F40B-4380-88FF-FA87E67874AA}"/>
                  </a:ext>
                </a:extLst>
              </p:cNvPr>
              <p:cNvSpPr txBox="1"/>
              <p:nvPr/>
            </p:nvSpPr>
            <p:spPr>
              <a:xfrm>
                <a:off x="1096890" y="2575860"/>
                <a:ext cx="1097280" cy="294055"/>
              </a:xfrm>
              <a:prstGeom prst="rect">
                <a:avLst/>
              </a:prstGeom>
              <a:noFill/>
              <a:effectLst/>
            </p:spPr>
            <p:txBody>
              <a:bodyPr wrap="square" lIns="0" tIns="0" rIns="0" bIns="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E1EEF7"/>
                    </a:solidFill>
                    <a:effectLst/>
                    <a:uLnTx/>
                    <a:uFillTx/>
                    <a:latin typeface="思源黑体 CN Regular"/>
                    <a:ea typeface="思源黑体 CN Regular"/>
                    <a:cs typeface="OPPOSans M" panose="00020600040101010101" pitchFamily="18" charset="-122"/>
                    <a:sym typeface="OPPOSans M" panose="00020600040101010101" pitchFamily="18" charset="-122"/>
                  </a:rPr>
                  <a:t>机器尺寸</a:t>
                </a:r>
              </a:p>
            </p:txBody>
          </p:sp>
        </p:grpSp>
        <p:sp>
          <p:nvSpPr>
            <p:cNvPr id="60" name="文本框 59">
              <a:extLst>
                <a:ext uri="{FF2B5EF4-FFF2-40B4-BE49-F238E27FC236}">
                  <a16:creationId xmlns:a16="http://schemas.microsoft.com/office/drawing/2014/main" id="{9787E726-128F-4E7C-B1D5-C4F4E257E420}"/>
                </a:ext>
              </a:extLst>
            </p:cNvPr>
            <p:cNvSpPr txBox="1"/>
            <p:nvPr/>
          </p:nvSpPr>
          <p:spPr>
            <a:xfrm>
              <a:off x="3760026" y="2934119"/>
              <a:ext cx="1946148" cy="322652"/>
            </a:xfrm>
            <a:prstGeom prst="rect">
              <a:avLst/>
            </a:prstGeom>
            <a:noFill/>
            <a:effectLst/>
          </p:spPr>
          <p:txBody>
            <a:bodyPr wrap="square" lIns="0" tIns="0" rIns="0" bIns="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800" b="0" i="0" u="none" strike="noStrike" kern="1200" cap="none" spc="0" normalizeH="0" baseline="0" noProof="0" dirty="0">
                  <a:ln>
                    <a:noFill/>
                  </a:ln>
                  <a:gradFill>
                    <a:gsLst>
                      <a:gs pos="0">
                        <a:srgbClr val="0177BC">
                          <a:lumMod val="96000"/>
                        </a:srgbClr>
                      </a:gs>
                      <a:gs pos="100000">
                        <a:srgbClr val="034F89"/>
                      </a:gs>
                    </a:gsLst>
                    <a:lin ang="2700000" scaled="0"/>
                  </a:gradFill>
                  <a:effectLst/>
                  <a:uLnTx/>
                  <a:uFillTx/>
                  <a:latin typeface="Arial" panose="020B0604020202020204" pitchFamily="34" charset="0"/>
                  <a:ea typeface="OPPOSans M" panose="00020600040101010101" pitchFamily="18" charset="-122"/>
                  <a:cs typeface="Arial" panose="020B0604020202020204" pitchFamily="34" charset="0"/>
                  <a:sym typeface="Arial" panose="020B0604020202020204" pitchFamily="34" charset="0"/>
                </a:rPr>
                <a:t>126kg</a:t>
              </a:r>
            </a:p>
          </p:txBody>
        </p:sp>
        <p:grpSp>
          <p:nvGrpSpPr>
            <p:cNvPr id="90" name="组合 89">
              <a:extLst>
                <a:ext uri="{FF2B5EF4-FFF2-40B4-BE49-F238E27FC236}">
                  <a16:creationId xmlns:a16="http://schemas.microsoft.com/office/drawing/2014/main" id="{1E7A74BE-DB90-4C91-81F7-7C6799FFB85A}"/>
                </a:ext>
              </a:extLst>
            </p:cNvPr>
            <p:cNvGrpSpPr/>
            <p:nvPr/>
          </p:nvGrpSpPr>
          <p:grpSpPr>
            <a:xfrm>
              <a:off x="4121796" y="2430857"/>
              <a:ext cx="1222608" cy="330796"/>
              <a:chOff x="3760027" y="2567649"/>
              <a:chExt cx="1222608" cy="330796"/>
            </a:xfrm>
          </p:grpSpPr>
          <p:sp>
            <p:nvSpPr>
              <p:cNvPr id="61" name="矩形: 圆角 60">
                <a:extLst>
                  <a:ext uri="{FF2B5EF4-FFF2-40B4-BE49-F238E27FC236}">
                    <a16:creationId xmlns:a16="http://schemas.microsoft.com/office/drawing/2014/main" id="{4130BC46-4C1A-4CAA-B6EF-04988476ACFC}"/>
                  </a:ext>
                </a:extLst>
              </p:cNvPr>
              <p:cNvSpPr/>
              <p:nvPr/>
            </p:nvSpPr>
            <p:spPr>
              <a:xfrm>
                <a:off x="3760027" y="2567649"/>
                <a:ext cx="1222608" cy="330796"/>
              </a:xfrm>
              <a:prstGeom prst="roundRect">
                <a:avLst>
                  <a:gd name="adj" fmla="val 50000"/>
                </a:avLst>
              </a:prstGeom>
              <a:gradFill>
                <a:gsLst>
                  <a:gs pos="0">
                    <a:srgbClr val="0177BC">
                      <a:lumMod val="96000"/>
                    </a:srgbClr>
                  </a:gs>
                  <a:gs pos="100000">
                    <a:srgbClr val="034F89"/>
                  </a:gs>
                </a:gsLst>
                <a:lin ang="2700000" scaled="0"/>
              </a:gradFill>
              <a:ln>
                <a:noFill/>
              </a:ln>
              <a:effectLst>
                <a:outerShdw blurRad="190500" dist="50800" dir="5400000" algn="ctr" rotWithShape="0">
                  <a:srgbClr val="28618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思源黑体 CN Regular"/>
                  <a:cs typeface="Arial" panose="020B0604020202020204" pitchFamily="34" charset="0"/>
                  <a:sym typeface="Arial" panose="020B0604020202020204" pitchFamily="34" charset="0"/>
                </a:endParaRPr>
              </a:p>
            </p:txBody>
          </p:sp>
          <p:sp>
            <p:nvSpPr>
              <p:cNvPr id="62" name="文本框 61">
                <a:extLst>
                  <a:ext uri="{FF2B5EF4-FFF2-40B4-BE49-F238E27FC236}">
                    <a16:creationId xmlns:a16="http://schemas.microsoft.com/office/drawing/2014/main" id="{85E61242-0755-4784-BE2B-4C858FCCAE1A}"/>
                  </a:ext>
                </a:extLst>
              </p:cNvPr>
              <p:cNvSpPr txBox="1"/>
              <p:nvPr/>
            </p:nvSpPr>
            <p:spPr>
              <a:xfrm>
                <a:off x="3822691" y="2575860"/>
                <a:ext cx="1097280" cy="293029"/>
              </a:xfrm>
              <a:prstGeom prst="rect">
                <a:avLst/>
              </a:prstGeom>
              <a:noFill/>
              <a:effectLst/>
            </p:spPr>
            <p:txBody>
              <a:bodyPr wrap="square" lIns="0" tIns="0" rIns="0" bIns="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E1EEF7"/>
                    </a:solidFill>
                    <a:effectLst/>
                    <a:uLnTx/>
                    <a:uFillTx/>
                    <a:latin typeface="思源黑体 CN Regular"/>
                    <a:ea typeface="思源黑体 CN Regular"/>
                    <a:cs typeface="OPPOSans M" panose="00020600040101010101" pitchFamily="18" charset="-122"/>
                    <a:sym typeface="OPPOSans M" panose="00020600040101010101" pitchFamily="18" charset="-122"/>
                  </a:rPr>
                  <a:t>机器净重</a:t>
                </a:r>
              </a:p>
            </p:txBody>
          </p:sp>
        </p:grpSp>
        <p:sp>
          <p:nvSpPr>
            <p:cNvPr id="64" name="文本框 63">
              <a:extLst>
                <a:ext uri="{FF2B5EF4-FFF2-40B4-BE49-F238E27FC236}">
                  <a16:creationId xmlns:a16="http://schemas.microsoft.com/office/drawing/2014/main" id="{AEE01954-0546-4237-9883-CB43BDBFABF2}"/>
                </a:ext>
              </a:extLst>
            </p:cNvPr>
            <p:cNvSpPr txBox="1"/>
            <p:nvPr/>
          </p:nvSpPr>
          <p:spPr>
            <a:xfrm>
              <a:off x="6485827" y="2934119"/>
              <a:ext cx="1946148" cy="322652"/>
            </a:xfrm>
            <a:prstGeom prst="rect">
              <a:avLst/>
            </a:prstGeom>
            <a:noFill/>
            <a:effectLst/>
          </p:spPr>
          <p:txBody>
            <a:bodyPr wrap="square" lIns="0" tIns="0" rIns="0" bIns="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800" b="0" i="0" u="none" strike="noStrike" kern="1200" cap="none" spc="0" normalizeH="0" baseline="0" noProof="0" dirty="0">
                  <a:ln>
                    <a:noFill/>
                  </a:ln>
                  <a:gradFill>
                    <a:gsLst>
                      <a:gs pos="0">
                        <a:srgbClr val="0177BC">
                          <a:lumMod val="96000"/>
                        </a:srgbClr>
                      </a:gs>
                      <a:gs pos="100000">
                        <a:srgbClr val="034F89"/>
                      </a:gs>
                    </a:gsLst>
                    <a:lin ang="2700000" scaled="0"/>
                  </a:gradFill>
                  <a:effectLst/>
                  <a:uLnTx/>
                  <a:uFillTx/>
                  <a:latin typeface="Arial" panose="020B0604020202020204" pitchFamily="34" charset="0"/>
                  <a:ea typeface="OPPOSans M" panose="00020600040101010101" pitchFamily="18" charset="-122"/>
                  <a:cs typeface="Arial" panose="020B0604020202020204" pitchFamily="34" charset="0"/>
                  <a:sym typeface="Arial" panose="020B0604020202020204" pitchFamily="34" charset="0"/>
                </a:rPr>
                <a:t>1.5kw</a:t>
              </a:r>
            </a:p>
          </p:txBody>
        </p:sp>
        <p:grpSp>
          <p:nvGrpSpPr>
            <p:cNvPr id="91" name="组合 90">
              <a:extLst>
                <a:ext uri="{FF2B5EF4-FFF2-40B4-BE49-F238E27FC236}">
                  <a16:creationId xmlns:a16="http://schemas.microsoft.com/office/drawing/2014/main" id="{2922AA02-F110-4789-8D17-451E7CB95418}"/>
                </a:ext>
              </a:extLst>
            </p:cNvPr>
            <p:cNvGrpSpPr/>
            <p:nvPr/>
          </p:nvGrpSpPr>
          <p:grpSpPr>
            <a:xfrm>
              <a:off x="6847597" y="2430857"/>
              <a:ext cx="1222608" cy="330796"/>
              <a:chOff x="6485828" y="2567649"/>
              <a:chExt cx="1222608" cy="330796"/>
            </a:xfrm>
          </p:grpSpPr>
          <p:sp>
            <p:nvSpPr>
              <p:cNvPr id="65" name="矩形: 圆角 64">
                <a:extLst>
                  <a:ext uri="{FF2B5EF4-FFF2-40B4-BE49-F238E27FC236}">
                    <a16:creationId xmlns:a16="http://schemas.microsoft.com/office/drawing/2014/main" id="{A149D08F-D449-4875-AEDE-41069EBB909C}"/>
                  </a:ext>
                </a:extLst>
              </p:cNvPr>
              <p:cNvSpPr/>
              <p:nvPr/>
            </p:nvSpPr>
            <p:spPr>
              <a:xfrm>
                <a:off x="6485828" y="2567649"/>
                <a:ext cx="1222608" cy="330796"/>
              </a:xfrm>
              <a:prstGeom prst="roundRect">
                <a:avLst>
                  <a:gd name="adj" fmla="val 50000"/>
                </a:avLst>
              </a:prstGeom>
              <a:gradFill>
                <a:gsLst>
                  <a:gs pos="0">
                    <a:srgbClr val="0177BC">
                      <a:lumMod val="96000"/>
                    </a:srgbClr>
                  </a:gs>
                  <a:gs pos="100000">
                    <a:srgbClr val="034F89"/>
                  </a:gs>
                </a:gsLst>
                <a:lin ang="2700000" scaled="0"/>
              </a:gradFill>
              <a:ln>
                <a:noFill/>
              </a:ln>
              <a:effectLst>
                <a:outerShdw blurRad="190500" dist="50800" dir="5400000" algn="ctr" rotWithShape="0">
                  <a:srgbClr val="28618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思源黑体 CN Regular"/>
                  <a:cs typeface="Arial" panose="020B0604020202020204" pitchFamily="34" charset="0"/>
                  <a:sym typeface="Arial" panose="020B0604020202020204" pitchFamily="34" charset="0"/>
                </a:endParaRPr>
              </a:p>
            </p:txBody>
          </p:sp>
          <p:sp>
            <p:nvSpPr>
              <p:cNvPr id="66" name="文本框 65">
                <a:extLst>
                  <a:ext uri="{FF2B5EF4-FFF2-40B4-BE49-F238E27FC236}">
                    <a16:creationId xmlns:a16="http://schemas.microsoft.com/office/drawing/2014/main" id="{ADD9CE5F-DBBE-4C7C-80E8-3836AF07179D}"/>
                  </a:ext>
                </a:extLst>
              </p:cNvPr>
              <p:cNvSpPr txBox="1"/>
              <p:nvPr/>
            </p:nvSpPr>
            <p:spPr>
              <a:xfrm>
                <a:off x="6548492" y="2575860"/>
                <a:ext cx="1097280" cy="288925"/>
              </a:xfrm>
              <a:prstGeom prst="rect">
                <a:avLst/>
              </a:prstGeom>
              <a:noFill/>
              <a:effectLst/>
            </p:spPr>
            <p:txBody>
              <a:bodyPr wrap="square" lIns="0" tIns="0" rIns="0" bIns="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E1EEF7"/>
                    </a:solidFill>
                    <a:effectLst/>
                    <a:uLnTx/>
                    <a:uFillTx/>
                    <a:latin typeface="思源黑体 CN Regular"/>
                    <a:ea typeface="思源黑体 CN Regular"/>
                    <a:cs typeface="OPPOSans M" panose="00020600040101010101" pitchFamily="18" charset="-122"/>
                    <a:sym typeface="OPPOSans M" panose="00020600040101010101" pitchFamily="18" charset="-122"/>
                  </a:rPr>
                  <a:t>机器功率</a:t>
                </a:r>
              </a:p>
            </p:txBody>
          </p:sp>
        </p:grpSp>
        <p:sp>
          <p:nvSpPr>
            <p:cNvPr id="68" name="文本框 67">
              <a:extLst>
                <a:ext uri="{FF2B5EF4-FFF2-40B4-BE49-F238E27FC236}">
                  <a16:creationId xmlns:a16="http://schemas.microsoft.com/office/drawing/2014/main" id="{1746659E-6BB1-45A9-B574-DB967B801D18}"/>
                </a:ext>
              </a:extLst>
            </p:cNvPr>
            <p:cNvSpPr txBox="1"/>
            <p:nvPr/>
          </p:nvSpPr>
          <p:spPr>
            <a:xfrm>
              <a:off x="9211628" y="2934119"/>
              <a:ext cx="1946148" cy="322652"/>
            </a:xfrm>
            <a:prstGeom prst="rect">
              <a:avLst/>
            </a:prstGeom>
            <a:noFill/>
            <a:effectLst/>
          </p:spPr>
          <p:txBody>
            <a:bodyPr wrap="square" lIns="0" tIns="0" rIns="0" bIns="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800" b="0" i="0" u="none" strike="noStrike" kern="1200" cap="none" spc="0" normalizeH="0" baseline="0" noProof="0" dirty="0">
                  <a:ln>
                    <a:noFill/>
                  </a:ln>
                  <a:gradFill>
                    <a:gsLst>
                      <a:gs pos="0">
                        <a:srgbClr val="0177BC">
                          <a:lumMod val="96000"/>
                        </a:srgbClr>
                      </a:gs>
                      <a:gs pos="100000">
                        <a:srgbClr val="034F89"/>
                      </a:gs>
                    </a:gsLst>
                    <a:lin ang="2700000" scaled="0"/>
                  </a:gradFill>
                  <a:effectLst/>
                  <a:uLnTx/>
                  <a:uFillTx/>
                  <a:latin typeface="Arial" panose="020B0604020202020204" pitchFamily="34" charset="0"/>
                  <a:ea typeface="OPPOSans M" panose="00020600040101010101" pitchFamily="18" charset="-122"/>
                  <a:cs typeface="Arial" panose="020B0604020202020204" pitchFamily="34" charset="0"/>
                  <a:sym typeface="Arial" panose="020B0604020202020204" pitchFamily="34" charset="0"/>
                </a:rPr>
                <a:t>2.5m</a:t>
              </a:r>
            </a:p>
          </p:txBody>
        </p:sp>
        <p:grpSp>
          <p:nvGrpSpPr>
            <p:cNvPr id="92" name="组合 91">
              <a:extLst>
                <a:ext uri="{FF2B5EF4-FFF2-40B4-BE49-F238E27FC236}">
                  <a16:creationId xmlns:a16="http://schemas.microsoft.com/office/drawing/2014/main" id="{CAEF5F9F-0403-4E32-B555-401B89BC4C2C}"/>
                </a:ext>
              </a:extLst>
            </p:cNvPr>
            <p:cNvGrpSpPr/>
            <p:nvPr/>
          </p:nvGrpSpPr>
          <p:grpSpPr>
            <a:xfrm>
              <a:off x="9573398" y="2430857"/>
              <a:ext cx="1222608" cy="330796"/>
              <a:chOff x="9211629" y="2567649"/>
              <a:chExt cx="1222608" cy="330796"/>
            </a:xfrm>
          </p:grpSpPr>
          <p:sp>
            <p:nvSpPr>
              <p:cNvPr id="69" name="矩形: 圆角 68">
                <a:extLst>
                  <a:ext uri="{FF2B5EF4-FFF2-40B4-BE49-F238E27FC236}">
                    <a16:creationId xmlns:a16="http://schemas.microsoft.com/office/drawing/2014/main" id="{2D29D80C-E710-45B4-9DD1-50BDF6D570E7}"/>
                  </a:ext>
                </a:extLst>
              </p:cNvPr>
              <p:cNvSpPr/>
              <p:nvPr/>
            </p:nvSpPr>
            <p:spPr>
              <a:xfrm>
                <a:off x="9211629" y="2567649"/>
                <a:ext cx="1222608" cy="330796"/>
              </a:xfrm>
              <a:prstGeom prst="roundRect">
                <a:avLst>
                  <a:gd name="adj" fmla="val 50000"/>
                </a:avLst>
              </a:prstGeom>
              <a:gradFill>
                <a:gsLst>
                  <a:gs pos="0">
                    <a:srgbClr val="0177BC">
                      <a:lumMod val="96000"/>
                    </a:srgbClr>
                  </a:gs>
                  <a:gs pos="100000">
                    <a:srgbClr val="034F89"/>
                  </a:gs>
                </a:gsLst>
                <a:lin ang="2700000" scaled="0"/>
              </a:gradFill>
              <a:ln>
                <a:noFill/>
              </a:ln>
              <a:effectLst>
                <a:outerShdw blurRad="190500" dist="50800" dir="5400000" algn="ctr" rotWithShape="0">
                  <a:srgbClr val="28618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思源黑体 CN Regular"/>
                  <a:cs typeface="Arial" panose="020B0604020202020204" pitchFamily="34" charset="0"/>
                  <a:sym typeface="Arial" panose="020B0604020202020204" pitchFamily="34" charset="0"/>
                </a:endParaRPr>
              </a:p>
            </p:txBody>
          </p:sp>
          <p:sp>
            <p:nvSpPr>
              <p:cNvPr id="70" name="文本框 69">
                <a:extLst>
                  <a:ext uri="{FF2B5EF4-FFF2-40B4-BE49-F238E27FC236}">
                    <a16:creationId xmlns:a16="http://schemas.microsoft.com/office/drawing/2014/main" id="{3358F042-A6CD-4F0A-AC0C-C1CAF3AF95D9}"/>
                  </a:ext>
                </a:extLst>
              </p:cNvPr>
              <p:cNvSpPr txBox="1"/>
              <p:nvPr/>
            </p:nvSpPr>
            <p:spPr>
              <a:xfrm>
                <a:off x="9274293" y="2575860"/>
                <a:ext cx="1097280" cy="294183"/>
              </a:xfrm>
              <a:prstGeom prst="rect">
                <a:avLst/>
              </a:prstGeom>
              <a:noFill/>
              <a:effectLst/>
            </p:spPr>
            <p:txBody>
              <a:bodyPr wrap="square" lIns="0" tIns="0" rIns="0" bIns="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E1EEF7"/>
                    </a:solidFill>
                    <a:effectLst/>
                    <a:uLnTx/>
                    <a:uFillTx/>
                    <a:latin typeface="思源黑体 CN Regular"/>
                    <a:ea typeface="思源黑体 CN Regular"/>
                    <a:cs typeface="OPPOSans M" panose="00020600040101010101" pitchFamily="18" charset="-122"/>
                    <a:sym typeface="OPPOSans M" panose="00020600040101010101" pitchFamily="18" charset="-122"/>
                  </a:rPr>
                  <a:t>回转直径</a:t>
                </a:r>
              </a:p>
            </p:txBody>
          </p:sp>
        </p:grpSp>
        <p:sp>
          <p:nvSpPr>
            <p:cNvPr id="86" name="文本框 85">
              <a:extLst>
                <a:ext uri="{FF2B5EF4-FFF2-40B4-BE49-F238E27FC236}">
                  <a16:creationId xmlns:a16="http://schemas.microsoft.com/office/drawing/2014/main" id="{60A21A22-816F-481C-AC1A-80E9BBA5DDEA}"/>
                </a:ext>
              </a:extLst>
            </p:cNvPr>
            <p:cNvSpPr txBox="1"/>
            <p:nvPr/>
          </p:nvSpPr>
          <p:spPr>
            <a:xfrm>
              <a:off x="1034225" y="4601442"/>
              <a:ext cx="1946148" cy="322652"/>
            </a:xfrm>
            <a:prstGeom prst="rect">
              <a:avLst/>
            </a:prstGeom>
            <a:noFill/>
            <a:effectLst/>
          </p:spPr>
          <p:txBody>
            <a:bodyPr wrap="square" lIns="0" tIns="0" rIns="0" bIns="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800" b="0" i="0" u="none" strike="noStrike" kern="1200" cap="none" spc="0" normalizeH="0" baseline="0" noProof="0" dirty="0">
                  <a:ln>
                    <a:noFill/>
                  </a:ln>
                  <a:gradFill>
                    <a:gsLst>
                      <a:gs pos="0">
                        <a:srgbClr val="0177BC">
                          <a:lumMod val="96000"/>
                        </a:srgbClr>
                      </a:gs>
                      <a:gs pos="100000">
                        <a:srgbClr val="034F89"/>
                      </a:gs>
                    </a:gsLst>
                    <a:lin ang="2700000" scaled="0"/>
                  </a:gradFill>
                  <a:effectLst/>
                  <a:uLnTx/>
                  <a:uFillTx/>
                  <a:latin typeface="Arial" panose="020B0604020202020204" pitchFamily="34" charset="0"/>
                  <a:ea typeface="OPPOSans M" panose="00020600040101010101" pitchFamily="18" charset="-122"/>
                  <a:cs typeface="Arial" panose="020B0604020202020204" pitchFamily="34" charset="0"/>
                  <a:sym typeface="Arial" panose="020B0604020202020204" pitchFamily="34" charset="0"/>
                </a:rPr>
                <a:t>4.5m</a:t>
              </a:r>
            </a:p>
          </p:txBody>
        </p:sp>
        <p:grpSp>
          <p:nvGrpSpPr>
            <p:cNvPr id="93" name="组合 92">
              <a:extLst>
                <a:ext uri="{FF2B5EF4-FFF2-40B4-BE49-F238E27FC236}">
                  <a16:creationId xmlns:a16="http://schemas.microsoft.com/office/drawing/2014/main" id="{04F35B04-A0E0-4A70-A955-EE212380A13E}"/>
                </a:ext>
              </a:extLst>
            </p:cNvPr>
            <p:cNvGrpSpPr/>
            <p:nvPr/>
          </p:nvGrpSpPr>
          <p:grpSpPr>
            <a:xfrm>
              <a:off x="1395995" y="4098180"/>
              <a:ext cx="1222608" cy="330796"/>
              <a:chOff x="1034226" y="4234972"/>
              <a:chExt cx="1222608" cy="330796"/>
            </a:xfrm>
          </p:grpSpPr>
          <p:sp>
            <p:nvSpPr>
              <p:cNvPr id="87" name="矩形: 圆角 86">
                <a:extLst>
                  <a:ext uri="{FF2B5EF4-FFF2-40B4-BE49-F238E27FC236}">
                    <a16:creationId xmlns:a16="http://schemas.microsoft.com/office/drawing/2014/main" id="{5763B5E7-D768-4BEF-9080-333416AFF2A5}"/>
                  </a:ext>
                </a:extLst>
              </p:cNvPr>
              <p:cNvSpPr/>
              <p:nvPr/>
            </p:nvSpPr>
            <p:spPr>
              <a:xfrm>
                <a:off x="1034226" y="4234972"/>
                <a:ext cx="1222608" cy="330796"/>
              </a:xfrm>
              <a:prstGeom prst="roundRect">
                <a:avLst>
                  <a:gd name="adj" fmla="val 50000"/>
                </a:avLst>
              </a:prstGeom>
              <a:gradFill>
                <a:gsLst>
                  <a:gs pos="0">
                    <a:srgbClr val="0177BC">
                      <a:lumMod val="96000"/>
                    </a:srgbClr>
                  </a:gs>
                  <a:gs pos="100000">
                    <a:srgbClr val="034F89"/>
                  </a:gs>
                </a:gsLst>
                <a:lin ang="2700000" scaled="0"/>
              </a:gradFill>
              <a:ln>
                <a:noFill/>
              </a:ln>
              <a:effectLst>
                <a:outerShdw blurRad="190500" dist="50800" dir="5400000" algn="ctr" rotWithShape="0">
                  <a:srgbClr val="28618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思源黑体 CN Regular"/>
                  <a:cs typeface="Arial" panose="020B0604020202020204" pitchFamily="34" charset="0"/>
                  <a:sym typeface="Arial" panose="020B0604020202020204" pitchFamily="34" charset="0"/>
                </a:endParaRPr>
              </a:p>
            </p:txBody>
          </p:sp>
          <p:sp>
            <p:nvSpPr>
              <p:cNvPr id="88" name="文本框 87">
                <a:extLst>
                  <a:ext uri="{FF2B5EF4-FFF2-40B4-BE49-F238E27FC236}">
                    <a16:creationId xmlns:a16="http://schemas.microsoft.com/office/drawing/2014/main" id="{96B44120-F5AB-4A20-9F29-9AADAF4ABA1A}"/>
                  </a:ext>
                </a:extLst>
              </p:cNvPr>
              <p:cNvSpPr txBox="1"/>
              <p:nvPr/>
            </p:nvSpPr>
            <p:spPr>
              <a:xfrm>
                <a:off x="1096890" y="4243183"/>
                <a:ext cx="1097280" cy="294183"/>
              </a:xfrm>
              <a:prstGeom prst="rect">
                <a:avLst/>
              </a:prstGeom>
              <a:noFill/>
              <a:effectLst/>
            </p:spPr>
            <p:txBody>
              <a:bodyPr wrap="square" lIns="0" tIns="0" rIns="0" bIns="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E1EEF7"/>
                    </a:solidFill>
                    <a:effectLst/>
                    <a:uLnTx/>
                    <a:uFillTx/>
                    <a:latin typeface="思源黑体 CN Regular"/>
                    <a:ea typeface="思源黑体 CN Regular"/>
                    <a:cs typeface="OPPOSans M" panose="00020600040101010101" pitchFamily="18" charset="-122"/>
                    <a:sym typeface="OPPOSans M" panose="00020600040101010101" pitchFamily="18" charset="-122"/>
                  </a:rPr>
                  <a:t>纵向行程</a:t>
                </a:r>
              </a:p>
            </p:txBody>
          </p:sp>
        </p:grpSp>
        <p:sp>
          <p:nvSpPr>
            <p:cNvPr id="83" name="文本框 82">
              <a:extLst>
                <a:ext uri="{FF2B5EF4-FFF2-40B4-BE49-F238E27FC236}">
                  <a16:creationId xmlns:a16="http://schemas.microsoft.com/office/drawing/2014/main" id="{414A837E-5BE0-48EF-BE92-1BC7B28B718C}"/>
                </a:ext>
              </a:extLst>
            </p:cNvPr>
            <p:cNvSpPr txBox="1"/>
            <p:nvPr/>
          </p:nvSpPr>
          <p:spPr>
            <a:xfrm>
              <a:off x="3760026" y="4601442"/>
              <a:ext cx="1946148" cy="322652"/>
            </a:xfrm>
            <a:prstGeom prst="rect">
              <a:avLst/>
            </a:prstGeom>
            <a:noFill/>
            <a:effectLst/>
          </p:spPr>
          <p:txBody>
            <a:bodyPr wrap="square" lIns="0" tIns="0" rIns="0" bIns="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800" b="0" i="0" u="none" strike="noStrike" kern="1200" cap="none" spc="0" normalizeH="0" baseline="0" noProof="0" dirty="0">
                  <a:ln>
                    <a:noFill/>
                  </a:ln>
                  <a:gradFill>
                    <a:gsLst>
                      <a:gs pos="0">
                        <a:srgbClr val="0177BC">
                          <a:lumMod val="96000"/>
                        </a:srgbClr>
                      </a:gs>
                      <a:gs pos="100000">
                        <a:srgbClr val="034F89"/>
                      </a:gs>
                    </a:gsLst>
                    <a:lin ang="2700000" scaled="0"/>
                  </a:gradFill>
                  <a:effectLst/>
                  <a:uLnTx/>
                  <a:uFillTx/>
                  <a:latin typeface="Arial" panose="020B0604020202020204" pitchFamily="34" charset="0"/>
                  <a:ea typeface="OPPOSans M" panose="00020600040101010101" pitchFamily="18" charset="-122"/>
                  <a:cs typeface="Arial" panose="020B0604020202020204" pitchFamily="34" charset="0"/>
                  <a:sym typeface="Arial" panose="020B0604020202020204" pitchFamily="34" charset="0"/>
                </a:rPr>
                <a:t>1.4m</a:t>
              </a:r>
            </a:p>
          </p:txBody>
        </p:sp>
        <p:grpSp>
          <p:nvGrpSpPr>
            <p:cNvPr id="94" name="组合 93">
              <a:extLst>
                <a:ext uri="{FF2B5EF4-FFF2-40B4-BE49-F238E27FC236}">
                  <a16:creationId xmlns:a16="http://schemas.microsoft.com/office/drawing/2014/main" id="{C955F019-9BBE-45C5-A1E2-5BE5CEAB746D}"/>
                </a:ext>
              </a:extLst>
            </p:cNvPr>
            <p:cNvGrpSpPr/>
            <p:nvPr/>
          </p:nvGrpSpPr>
          <p:grpSpPr>
            <a:xfrm>
              <a:off x="4121796" y="4098180"/>
              <a:ext cx="1222608" cy="330796"/>
              <a:chOff x="3760027" y="4234972"/>
              <a:chExt cx="1222608" cy="330796"/>
            </a:xfrm>
          </p:grpSpPr>
          <p:sp>
            <p:nvSpPr>
              <p:cNvPr id="84" name="矩形: 圆角 83">
                <a:extLst>
                  <a:ext uri="{FF2B5EF4-FFF2-40B4-BE49-F238E27FC236}">
                    <a16:creationId xmlns:a16="http://schemas.microsoft.com/office/drawing/2014/main" id="{C52C4AC2-6DB7-4B64-A0D5-7B3C100992ED}"/>
                  </a:ext>
                </a:extLst>
              </p:cNvPr>
              <p:cNvSpPr/>
              <p:nvPr/>
            </p:nvSpPr>
            <p:spPr>
              <a:xfrm>
                <a:off x="3760027" y="4234972"/>
                <a:ext cx="1222608" cy="330796"/>
              </a:xfrm>
              <a:prstGeom prst="roundRect">
                <a:avLst>
                  <a:gd name="adj" fmla="val 50000"/>
                </a:avLst>
              </a:prstGeom>
              <a:gradFill>
                <a:gsLst>
                  <a:gs pos="0">
                    <a:srgbClr val="0177BC">
                      <a:lumMod val="96000"/>
                    </a:srgbClr>
                  </a:gs>
                  <a:gs pos="100000">
                    <a:srgbClr val="034F89"/>
                  </a:gs>
                </a:gsLst>
                <a:lin ang="2700000" scaled="0"/>
              </a:gradFill>
              <a:ln>
                <a:noFill/>
              </a:ln>
              <a:effectLst>
                <a:outerShdw blurRad="190500" dist="50800" dir="5400000" algn="ctr" rotWithShape="0">
                  <a:srgbClr val="28618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思源黑体 CN Regular"/>
                  <a:cs typeface="Arial" panose="020B0604020202020204" pitchFamily="34" charset="0"/>
                  <a:sym typeface="Arial" panose="020B0604020202020204" pitchFamily="34" charset="0"/>
                </a:endParaRPr>
              </a:p>
            </p:txBody>
          </p:sp>
          <p:sp>
            <p:nvSpPr>
              <p:cNvPr id="85" name="文本框 84">
                <a:extLst>
                  <a:ext uri="{FF2B5EF4-FFF2-40B4-BE49-F238E27FC236}">
                    <a16:creationId xmlns:a16="http://schemas.microsoft.com/office/drawing/2014/main" id="{F5C87D75-75EF-4709-A42D-42E7F590DD74}"/>
                  </a:ext>
                </a:extLst>
              </p:cNvPr>
              <p:cNvSpPr txBox="1"/>
              <p:nvPr/>
            </p:nvSpPr>
            <p:spPr>
              <a:xfrm>
                <a:off x="3822691" y="4243183"/>
                <a:ext cx="1097280" cy="294055"/>
              </a:xfrm>
              <a:prstGeom prst="rect">
                <a:avLst/>
              </a:prstGeom>
              <a:noFill/>
              <a:effectLst/>
            </p:spPr>
            <p:txBody>
              <a:bodyPr wrap="square" lIns="0" tIns="0" rIns="0" bIns="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E1EEF7"/>
                    </a:solidFill>
                    <a:effectLst/>
                    <a:uLnTx/>
                    <a:uFillTx/>
                    <a:latin typeface="思源黑体 CN Regular"/>
                    <a:ea typeface="思源黑体 CN Regular"/>
                    <a:cs typeface="OPPOSans M" panose="00020600040101010101" pitchFamily="18" charset="-122"/>
                    <a:sym typeface="OPPOSans M" panose="00020600040101010101" pitchFamily="18" charset="-122"/>
                  </a:rPr>
                  <a:t>横向行程</a:t>
                </a:r>
              </a:p>
            </p:txBody>
          </p:sp>
        </p:grpSp>
        <p:sp>
          <p:nvSpPr>
            <p:cNvPr id="80" name="文本框 79">
              <a:extLst>
                <a:ext uri="{FF2B5EF4-FFF2-40B4-BE49-F238E27FC236}">
                  <a16:creationId xmlns:a16="http://schemas.microsoft.com/office/drawing/2014/main" id="{BA6864C2-B7AE-4C7E-924A-8A60ED76C0C8}"/>
                </a:ext>
              </a:extLst>
            </p:cNvPr>
            <p:cNvSpPr txBox="1"/>
            <p:nvPr/>
          </p:nvSpPr>
          <p:spPr>
            <a:xfrm>
              <a:off x="6485827" y="4601442"/>
              <a:ext cx="1946148" cy="322652"/>
            </a:xfrm>
            <a:prstGeom prst="rect">
              <a:avLst/>
            </a:prstGeom>
            <a:noFill/>
            <a:effectLst/>
          </p:spPr>
          <p:txBody>
            <a:bodyPr wrap="square" lIns="0" tIns="0" rIns="0" bIns="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800" b="0" i="0" u="none" strike="noStrike" kern="1200" cap="none" spc="0" normalizeH="0" baseline="0" noProof="0" dirty="0">
                  <a:ln>
                    <a:noFill/>
                  </a:ln>
                  <a:gradFill>
                    <a:gsLst>
                      <a:gs pos="0">
                        <a:srgbClr val="0177BC">
                          <a:lumMod val="96000"/>
                        </a:srgbClr>
                      </a:gs>
                      <a:gs pos="100000">
                        <a:srgbClr val="034F89"/>
                      </a:gs>
                    </a:gsLst>
                    <a:lin ang="2700000" scaled="0"/>
                  </a:gradFill>
                  <a:effectLst/>
                  <a:uLnTx/>
                  <a:uFillTx/>
                  <a:latin typeface="Arial" panose="020B0604020202020204" pitchFamily="34" charset="0"/>
                  <a:ea typeface="OPPOSans M" panose="00020600040101010101" pitchFamily="18" charset="-122"/>
                  <a:cs typeface="Arial" panose="020B0604020202020204" pitchFamily="34" charset="0"/>
                  <a:sym typeface="Arial" panose="020B0604020202020204" pitchFamily="34" charset="0"/>
                </a:rPr>
                <a:t>0.25-3.5mm</a:t>
              </a:r>
            </a:p>
          </p:txBody>
        </p:sp>
        <p:grpSp>
          <p:nvGrpSpPr>
            <p:cNvPr id="95" name="组合 94">
              <a:extLst>
                <a:ext uri="{FF2B5EF4-FFF2-40B4-BE49-F238E27FC236}">
                  <a16:creationId xmlns:a16="http://schemas.microsoft.com/office/drawing/2014/main" id="{2FFB5218-8EC3-4759-AD79-62F9A6816178}"/>
                </a:ext>
              </a:extLst>
            </p:cNvPr>
            <p:cNvGrpSpPr/>
            <p:nvPr/>
          </p:nvGrpSpPr>
          <p:grpSpPr>
            <a:xfrm>
              <a:off x="6847597" y="4098180"/>
              <a:ext cx="1222608" cy="330796"/>
              <a:chOff x="6485828" y="4234972"/>
              <a:chExt cx="1222608" cy="330796"/>
            </a:xfrm>
          </p:grpSpPr>
          <p:sp>
            <p:nvSpPr>
              <p:cNvPr id="81" name="矩形: 圆角 80">
                <a:extLst>
                  <a:ext uri="{FF2B5EF4-FFF2-40B4-BE49-F238E27FC236}">
                    <a16:creationId xmlns:a16="http://schemas.microsoft.com/office/drawing/2014/main" id="{9DD1909B-7028-4449-9478-65CC0B821BCB}"/>
                  </a:ext>
                </a:extLst>
              </p:cNvPr>
              <p:cNvSpPr/>
              <p:nvPr/>
            </p:nvSpPr>
            <p:spPr>
              <a:xfrm>
                <a:off x="6485828" y="4234972"/>
                <a:ext cx="1222608" cy="330796"/>
              </a:xfrm>
              <a:prstGeom prst="roundRect">
                <a:avLst>
                  <a:gd name="adj" fmla="val 50000"/>
                </a:avLst>
              </a:prstGeom>
              <a:gradFill>
                <a:gsLst>
                  <a:gs pos="0">
                    <a:srgbClr val="0177BC">
                      <a:lumMod val="96000"/>
                    </a:srgbClr>
                  </a:gs>
                  <a:gs pos="100000">
                    <a:srgbClr val="034F89"/>
                  </a:gs>
                </a:gsLst>
                <a:lin ang="2700000" scaled="0"/>
              </a:gradFill>
              <a:ln>
                <a:noFill/>
              </a:ln>
              <a:effectLst>
                <a:outerShdw blurRad="190500" dist="50800" dir="5400000" algn="ctr" rotWithShape="0">
                  <a:srgbClr val="28618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思源黑体 CN Regular"/>
                  <a:cs typeface="Arial" panose="020B0604020202020204" pitchFamily="34" charset="0"/>
                  <a:sym typeface="Arial" panose="020B0604020202020204" pitchFamily="34" charset="0"/>
                </a:endParaRPr>
              </a:p>
            </p:txBody>
          </p:sp>
          <p:sp>
            <p:nvSpPr>
              <p:cNvPr id="82" name="文本框 81">
                <a:extLst>
                  <a:ext uri="{FF2B5EF4-FFF2-40B4-BE49-F238E27FC236}">
                    <a16:creationId xmlns:a16="http://schemas.microsoft.com/office/drawing/2014/main" id="{AAB0A92C-0792-4226-B0AB-CA609AEC7103}"/>
                  </a:ext>
                </a:extLst>
              </p:cNvPr>
              <p:cNvSpPr txBox="1"/>
              <p:nvPr/>
            </p:nvSpPr>
            <p:spPr>
              <a:xfrm>
                <a:off x="6548492" y="4243183"/>
                <a:ext cx="1097280" cy="294055"/>
              </a:xfrm>
              <a:prstGeom prst="rect">
                <a:avLst/>
              </a:prstGeom>
              <a:noFill/>
              <a:effectLst/>
            </p:spPr>
            <p:txBody>
              <a:bodyPr wrap="square" lIns="0" tIns="0" rIns="0" bIns="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E1EEF7"/>
                    </a:solidFill>
                    <a:effectLst/>
                    <a:uLnTx/>
                    <a:uFillTx/>
                    <a:latin typeface="思源黑体 CN Regular"/>
                    <a:ea typeface="思源黑体 CN Regular"/>
                    <a:cs typeface="OPPOSans M" panose="00020600040101010101" pitchFamily="18" charset="-122"/>
                    <a:sym typeface="OPPOSans M" panose="00020600040101010101" pitchFamily="18" charset="-122"/>
                  </a:rPr>
                  <a:t>公制螺纹</a:t>
                </a:r>
              </a:p>
            </p:txBody>
          </p:sp>
        </p:grpSp>
        <p:sp>
          <p:nvSpPr>
            <p:cNvPr id="77" name="文本框 76">
              <a:extLst>
                <a:ext uri="{FF2B5EF4-FFF2-40B4-BE49-F238E27FC236}">
                  <a16:creationId xmlns:a16="http://schemas.microsoft.com/office/drawing/2014/main" id="{929B7533-DC04-4D2B-9C5C-5208E47065B3}"/>
                </a:ext>
              </a:extLst>
            </p:cNvPr>
            <p:cNvSpPr txBox="1"/>
            <p:nvPr/>
          </p:nvSpPr>
          <p:spPr>
            <a:xfrm>
              <a:off x="9211628" y="4601442"/>
              <a:ext cx="1946148" cy="322652"/>
            </a:xfrm>
            <a:prstGeom prst="rect">
              <a:avLst/>
            </a:prstGeom>
            <a:noFill/>
            <a:effectLst/>
          </p:spPr>
          <p:txBody>
            <a:bodyPr wrap="square" lIns="0" tIns="0" rIns="0" bIns="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800" b="0" i="0" u="none" strike="noStrike" kern="1200" cap="none" spc="0" normalizeH="0" baseline="0" noProof="0" dirty="0">
                  <a:ln>
                    <a:noFill/>
                  </a:ln>
                  <a:gradFill>
                    <a:gsLst>
                      <a:gs pos="0">
                        <a:srgbClr val="0177BC">
                          <a:lumMod val="96000"/>
                        </a:srgbClr>
                      </a:gs>
                      <a:gs pos="100000">
                        <a:srgbClr val="034F89"/>
                      </a:gs>
                    </a:gsLst>
                    <a:lin ang="2700000" scaled="0"/>
                  </a:gradFill>
                  <a:effectLst/>
                  <a:uLnTx/>
                  <a:uFillTx/>
                  <a:latin typeface="Arial" panose="020B0604020202020204" pitchFamily="34" charset="0"/>
                  <a:ea typeface="OPPOSans M" panose="00020600040101010101" pitchFamily="18" charset="-122"/>
                  <a:cs typeface="Arial" panose="020B0604020202020204" pitchFamily="34" charset="0"/>
                  <a:sym typeface="Arial" panose="020B0604020202020204" pitchFamily="34" charset="0"/>
                </a:rPr>
                <a:t>MT5</a:t>
              </a:r>
              <a:endParaRPr kumimoji="0" lang="zh-CN" altLang="en-US" sz="1800" b="0" i="0" u="none" strike="noStrike" kern="1200" cap="none" spc="0" normalizeH="0" baseline="0" noProof="0" dirty="0">
                <a:ln>
                  <a:noFill/>
                </a:ln>
                <a:gradFill>
                  <a:gsLst>
                    <a:gs pos="0">
                      <a:srgbClr val="0177BC">
                        <a:lumMod val="96000"/>
                      </a:srgbClr>
                    </a:gs>
                    <a:gs pos="100000">
                      <a:srgbClr val="034F89"/>
                    </a:gs>
                  </a:gsLst>
                  <a:lin ang="2700000" scaled="0"/>
                </a:gradFill>
                <a:effectLst/>
                <a:uLnTx/>
                <a:uFillTx/>
                <a:latin typeface="Arial" panose="020B0604020202020204" pitchFamily="34" charset="0"/>
                <a:ea typeface="OPPOSans M" panose="00020600040101010101" pitchFamily="18" charset="-122"/>
                <a:cs typeface="Arial" panose="020B0604020202020204" pitchFamily="34" charset="0"/>
                <a:sym typeface="Arial" panose="020B0604020202020204" pitchFamily="34" charset="0"/>
              </a:endParaRPr>
            </a:p>
          </p:txBody>
        </p:sp>
        <p:grpSp>
          <p:nvGrpSpPr>
            <p:cNvPr id="96" name="组合 95">
              <a:extLst>
                <a:ext uri="{FF2B5EF4-FFF2-40B4-BE49-F238E27FC236}">
                  <a16:creationId xmlns:a16="http://schemas.microsoft.com/office/drawing/2014/main" id="{E8D93FED-23CF-459E-B9F7-EE7580B850CD}"/>
                </a:ext>
              </a:extLst>
            </p:cNvPr>
            <p:cNvGrpSpPr/>
            <p:nvPr/>
          </p:nvGrpSpPr>
          <p:grpSpPr>
            <a:xfrm>
              <a:off x="9573398" y="4098180"/>
              <a:ext cx="1222608" cy="330796"/>
              <a:chOff x="9211629" y="4234972"/>
              <a:chExt cx="1222608" cy="330796"/>
            </a:xfrm>
          </p:grpSpPr>
          <p:sp>
            <p:nvSpPr>
              <p:cNvPr id="78" name="矩形: 圆角 77">
                <a:extLst>
                  <a:ext uri="{FF2B5EF4-FFF2-40B4-BE49-F238E27FC236}">
                    <a16:creationId xmlns:a16="http://schemas.microsoft.com/office/drawing/2014/main" id="{83D8B424-4FC2-46AA-9B6B-A926939817CD}"/>
                  </a:ext>
                </a:extLst>
              </p:cNvPr>
              <p:cNvSpPr/>
              <p:nvPr/>
            </p:nvSpPr>
            <p:spPr>
              <a:xfrm>
                <a:off x="9211629" y="4234972"/>
                <a:ext cx="1222608" cy="330796"/>
              </a:xfrm>
              <a:prstGeom prst="roundRect">
                <a:avLst>
                  <a:gd name="adj" fmla="val 50000"/>
                </a:avLst>
              </a:prstGeom>
              <a:gradFill>
                <a:gsLst>
                  <a:gs pos="0">
                    <a:srgbClr val="0177BC">
                      <a:lumMod val="96000"/>
                    </a:srgbClr>
                  </a:gs>
                  <a:gs pos="100000">
                    <a:srgbClr val="034F89"/>
                  </a:gs>
                </a:gsLst>
                <a:lin ang="2700000" scaled="0"/>
              </a:gradFill>
              <a:ln>
                <a:noFill/>
              </a:ln>
              <a:effectLst>
                <a:outerShdw blurRad="190500" dist="50800" dir="5400000" algn="ctr" rotWithShape="0">
                  <a:srgbClr val="28618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思源黑体 CN Regular"/>
                  <a:cs typeface="Arial" panose="020B0604020202020204" pitchFamily="34" charset="0"/>
                  <a:sym typeface="Arial" panose="020B0604020202020204" pitchFamily="34" charset="0"/>
                </a:endParaRPr>
              </a:p>
            </p:txBody>
          </p:sp>
          <p:sp>
            <p:nvSpPr>
              <p:cNvPr id="79" name="文本框 78">
                <a:extLst>
                  <a:ext uri="{FF2B5EF4-FFF2-40B4-BE49-F238E27FC236}">
                    <a16:creationId xmlns:a16="http://schemas.microsoft.com/office/drawing/2014/main" id="{E3D428E7-CFEA-46F1-892C-3DEA1C7C303D}"/>
                  </a:ext>
                </a:extLst>
              </p:cNvPr>
              <p:cNvSpPr txBox="1"/>
              <p:nvPr/>
            </p:nvSpPr>
            <p:spPr>
              <a:xfrm>
                <a:off x="9274293" y="4243183"/>
                <a:ext cx="1097280" cy="294055"/>
              </a:xfrm>
              <a:prstGeom prst="rect">
                <a:avLst/>
              </a:prstGeom>
              <a:noFill/>
              <a:effectLst/>
            </p:spPr>
            <p:txBody>
              <a:bodyPr wrap="square" lIns="0" tIns="0" rIns="0" bIns="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E1EEF7"/>
                    </a:solidFill>
                    <a:effectLst/>
                    <a:uLnTx/>
                    <a:uFillTx/>
                    <a:latin typeface="思源黑体 CN Regular"/>
                    <a:ea typeface="思源黑体 CN Regular"/>
                    <a:cs typeface="OPPOSans M" panose="00020600040101010101" pitchFamily="18" charset="-122"/>
                    <a:sym typeface="OPPOSans M" panose="00020600040101010101" pitchFamily="18" charset="-122"/>
                  </a:rPr>
                  <a:t>轴孔锥度</a:t>
                </a:r>
              </a:p>
            </p:txBody>
          </p:sp>
        </p:grpSp>
      </p:grpSp>
      <p:sp>
        <p:nvSpPr>
          <p:cNvPr id="42" name="标题 41">
            <a:extLst>
              <a:ext uri="{FF2B5EF4-FFF2-40B4-BE49-F238E27FC236}">
                <a16:creationId xmlns:a16="http://schemas.microsoft.com/office/drawing/2014/main" id="{FA29569B-E976-4B67-AF32-49CCE9946AB0}"/>
              </a:ext>
            </a:extLst>
          </p:cNvPr>
          <p:cNvSpPr>
            <a:spLocks noGrp="1"/>
          </p:cNvSpPr>
          <p:nvPr>
            <p:ph type="title"/>
          </p:nvPr>
        </p:nvSpPr>
        <p:spPr/>
        <p:txBody>
          <a:bodyPr/>
          <a:lstStyle/>
          <a:p>
            <a:r>
              <a:rPr lang="zh-CN" altLang="en-US" dirty="0"/>
              <a:t>规格参数</a:t>
            </a:r>
          </a:p>
        </p:txBody>
      </p:sp>
      <p:sp>
        <p:nvSpPr>
          <p:cNvPr id="103" name="文本框 102">
            <a:extLst>
              <a:ext uri="{FF2B5EF4-FFF2-40B4-BE49-F238E27FC236}">
                <a16:creationId xmlns:a16="http://schemas.microsoft.com/office/drawing/2014/main" id="{E14902DB-B528-4D8B-A694-9DE9E5959619}"/>
              </a:ext>
            </a:extLst>
          </p:cNvPr>
          <p:cNvSpPr txBox="1"/>
          <p:nvPr/>
        </p:nvSpPr>
        <p:spPr>
          <a:xfrm>
            <a:off x="563881" y="1288329"/>
            <a:ext cx="6986846" cy="381258"/>
          </a:xfrm>
          <a:prstGeom prst="rect">
            <a:avLst/>
          </a:prstGeom>
          <a:noFill/>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95000"/>
                  </a:prstClr>
                </a:solidFill>
                <a:effectLst/>
                <a:uLnTx/>
                <a:uFillTx/>
                <a:latin typeface="+mn-ea"/>
                <a:cs typeface="+mn-cs"/>
              </a:rPr>
              <a:t>机器型号：</a:t>
            </a:r>
            <a:r>
              <a:rPr kumimoji="0" lang="en-US" altLang="zh-CN" sz="1600" b="0" i="0" u="none" strike="noStrike" kern="1200" cap="none" spc="0" normalizeH="0" baseline="0" noProof="0" dirty="0">
                <a:ln>
                  <a:noFill/>
                </a:ln>
                <a:solidFill>
                  <a:prstClr val="white">
                    <a:lumMod val="95000"/>
                  </a:prstClr>
                </a:solidFill>
                <a:effectLst/>
                <a:uLnTx/>
                <a:uFillTx/>
                <a:latin typeface="+mn-ea"/>
                <a:cs typeface="+mn-cs"/>
              </a:rPr>
              <a:t>2147-92F</a:t>
            </a:r>
          </a:p>
        </p:txBody>
      </p:sp>
    </p:spTree>
    <p:extLst>
      <p:ext uri="{BB962C8B-B14F-4D97-AF65-F5344CB8AC3E}">
        <p14:creationId xmlns:p14="http://schemas.microsoft.com/office/powerpoint/2010/main" val="15512747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a:extLst>
              <a:ext uri="{FF2B5EF4-FFF2-40B4-BE49-F238E27FC236}">
                <a16:creationId xmlns:a16="http://schemas.microsoft.com/office/drawing/2014/main" id="{044F4B4D-0A02-0903-318A-F7A82A0BC80C}"/>
              </a:ext>
            </a:extLst>
          </p:cNvPr>
          <p:cNvGrpSpPr/>
          <p:nvPr/>
        </p:nvGrpSpPr>
        <p:grpSpPr>
          <a:xfrm>
            <a:off x="6693568" y="1259069"/>
            <a:ext cx="2040860" cy="2040860"/>
            <a:chOff x="760733" y="2293321"/>
            <a:chExt cx="2353642" cy="2353642"/>
          </a:xfrm>
        </p:grpSpPr>
        <p:grpSp>
          <p:nvGrpSpPr>
            <p:cNvPr id="8" name="组合 7">
              <a:extLst>
                <a:ext uri="{FF2B5EF4-FFF2-40B4-BE49-F238E27FC236}">
                  <a16:creationId xmlns:a16="http://schemas.microsoft.com/office/drawing/2014/main" id="{E567CCF4-1FA2-C06C-0AC1-FAB19F69F37B}"/>
                </a:ext>
              </a:extLst>
            </p:cNvPr>
            <p:cNvGrpSpPr/>
            <p:nvPr/>
          </p:nvGrpSpPr>
          <p:grpSpPr>
            <a:xfrm>
              <a:off x="760733" y="2293321"/>
              <a:ext cx="2353642" cy="2353642"/>
              <a:chOff x="760733" y="2293321"/>
              <a:chExt cx="2353642" cy="2353642"/>
            </a:xfrm>
          </p:grpSpPr>
          <p:sp>
            <p:nvSpPr>
              <p:cNvPr id="3" name="椭圆 2">
                <a:extLst>
                  <a:ext uri="{FF2B5EF4-FFF2-40B4-BE49-F238E27FC236}">
                    <a16:creationId xmlns:a16="http://schemas.microsoft.com/office/drawing/2014/main" id="{0AADDD72-E623-BBAE-9779-C632E038E3A6}"/>
                  </a:ext>
                </a:extLst>
              </p:cNvPr>
              <p:cNvSpPr/>
              <p:nvPr/>
            </p:nvSpPr>
            <p:spPr>
              <a:xfrm>
                <a:off x="760733" y="2293321"/>
                <a:ext cx="2353642" cy="2353642"/>
              </a:xfrm>
              <a:prstGeom prst="ellipse">
                <a:avLst/>
              </a:prstGeom>
              <a:noFill/>
              <a:ln w="28575" cap="rnd">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152" name="组合 151"/>
              <p:cNvGrpSpPr/>
              <p:nvPr/>
            </p:nvGrpSpPr>
            <p:grpSpPr>
              <a:xfrm>
                <a:off x="819099" y="2343217"/>
                <a:ext cx="2243156" cy="2243156"/>
                <a:chOff x="3842795" y="1493134"/>
                <a:chExt cx="4143739" cy="4143739"/>
              </a:xfrm>
              <a:effectLst>
                <a:outerShdw blurRad="584200" dist="596900" dir="4200000" sx="97000" sy="97000" algn="t" rotWithShape="0">
                  <a:schemeClr val="accent1">
                    <a:alpha val="32000"/>
                  </a:schemeClr>
                </a:outerShdw>
              </a:effectLst>
            </p:grpSpPr>
            <p:sp>
              <p:nvSpPr>
                <p:cNvPr id="156" name="椭圆 155"/>
                <p:cNvSpPr/>
                <p:nvPr/>
              </p:nvSpPr>
              <p:spPr>
                <a:xfrm>
                  <a:off x="3842795" y="1493134"/>
                  <a:ext cx="4143737" cy="41437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57" name="任意多边形: 形状 156"/>
                <p:cNvSpPr/>
                <p:nvPr/>
              </p:nvSpPr>
              <p:spPr>
                <a:xfrm>
                  <a:off x="3849005" y="3392641"/>
                  <a:ext cx="4137529" cy="2244232"/>
                </a:xfrm>
                <a:custGeom>
                  <a:avLst/>
                  <a:gdLst>
                    <a:gd name="connsiteX0" fmla="*/ 4055436 w 4137529"/>
                    <a:gd name="connsiteY0" fmla="*/ 0 h 2232280"/>
                    <a:gd name="connsiteX1" fmla="*/ 4129453 w 4137529"/>
                    <a:gd name="connsiteY1" fmla="*/ 475 h 2232280"/>
                    <a:gd name="connsiteX2" fmla="*/ 4137529 w 4137529"/>
                    <a:gd name="connsiteY2" fmla="*/ 160411 h 2232280"/>
                    <a:gd name="connsiteX3" fmla="*/ 2065660 w 4137529"/>
                    <a:gd name="connsiteY3" fmla="*/ 2232280 h 2232280"/>
                    <a:gd name="connsiteX4" fmla="*/ 4488 w 4137529"/>
                    <a:gd name="connsiteY4" fmla="*/ 372248 h 2232280"/>
                    <a:gd name="connsiteX5" fmla="*/ 0 w 4137529"/>
                    <a:gd name="connsiteY5" fmla="*/ 283362 h 2232280"/>
                    <a:gd name="connsiteX6" fmla="*/ 77268 w 4137529"/>
                    <a:gd name="connsiteY6" fmla="*/ 216411 h 2232280"/>
                    <a:gd name="connsiteX7" fmla="*/ 684896 w 4137529"/>
                    <a:gd name="connsiteY7" fmla="*/ 47268 h 2232280"/>
                    <a:gd name="connsiteX8" fmla="*/ 2170796 w 4137529"/>
                    <a:gd name="connsiteY8" fmla="*/ 634008 h 2232280"/>
                    <a:gd name="connsiteX9" fmla="*/ 3252836 w 4137529"/>
                    <a:gd name="connsiteY9" fmla="*/ 131088 h 2232280"/>
                    <a:gd name="connsiteX10" fmla="*/ 4055436 w 4137529"/>
                    <a:gd name="connsiteY10" fmla="*/ 0 h 2232280"/>
                    <a:gd name="connsiteX0-1" fmla="*/ 4055436 w 4137529"/>
                    <a:gd name="connsiteY0-2" fmla="*/ 0 h 2232280"/>
                    <a:gd name="connsiteX1-3" fmla="*/ 4129453 w 4137529"/>
                    <a:gd name="connsiteY1-4" fmla="*/ 475 h 2232280"/>
                    <a:gd name="connsiteX2-5" fmla="*/ 4137529 w 4137529"/>
                    <a:gd name="connsiteY2-6" fmla="*/ 160411 h 2232280"/>
                    <a:gd name="connsiteX3-7" fmla="*/ 2065660 w 4137529"/>
                    <a:gd name="connsiteY3-8" fmla="*/ 2232280 h 2232280"/>
                    <a:gd name="connsiteX4-9" fmla="*/ 4488 w 4137529"/>
                    <a:gd name="connsiteY4-10" fmla="*/ 372248 h 2232280"/>
                    <a:gd name="connsiteX5-11" fmla="*/ 0 w 4137529"/>
                    <a:gd name="connsiteY5-12" fmla="*/ 283362 h 2232280"/>
                    <a:gd name="connsiteX6-13" fmla="*/ 77268 w 4137529"/>
                    <a:gd name="connsiteY6-14" fmla="*/ 216411 h 2232280"/>
                    <a:gd name="connsiteX7-15" fmla="*/ 684896 w 4137529"/>
                    <a:gd name="connsiteY7-16" fmla="*/ 47268 h 2232280"/>
                    <a:gd name="connsiteX8-17" fmla="*/ 2170796 w 4137529"/>
                    <a:gd name="connsiteY8-18" fmla="*/ 634008 h 2232280"/>
                    <a:gd name="connsiteX9-19" fmla="*/ 3252836 w 4137529"/>
                    <a:gd name="connsiteY9-20" fmla="*/ 70128 h 2232280"/>
                    <a:gd name="connsiteX10-21" fmla="*/ 4055436 w 4137529"/>
                    <a:gd name="connsiteY10-22" fmla="*/ 0 h 2232280"/>
                    <a:gd name="connsiteX0-23" fmla="*/ 4055436 w 4137529"/>
                    <a:gd name="connsiteY0-24" fmla="*/ 33770 h 2266050"/>
                    <a:gd name="connsiteX1-25" fmla="*/ 4129453 w 4137529"/>
                    <a:gd name="connsiteY1-26" fmla="*/ 34245 h 2266050"/>
                    <a:gd name="connsiteX2-27" fmla="*/ 4137529 w 4137529"/>
                    <a:gd name="connsiteY2-28" fmla="*/ 194181 h 2266050"/>
                    <a:gd name="connsiteX3-29" fmla="*/ 2065660 w 4137529"/>
                    <a:gd name="connsiteY3-30" fmla="*/ 2266050 h 2266050"/>
                    <a:gd name="connsiteX4-31" fmla="*/ 4488 w 4137529"/>
                    <a:gd name="connsiteY4-32" fmla="*/ 406018 h 2266050"/>
                    <a:gd name="connsiteX5-33" fmla="*/ 0 w 4137529"/>
                    <a:gd name="connsiteY5-34" fmla="*/ 317132 h 2266050"/>
                    <a:gd name="connsiteX6-35" fmla="*/ 77268 w 4137529"/>
                    <a:gd name="connsiteY6-36" fmla="*/ 250181 h 2266050"/>
                    <a:gd name="connsiteX7-37" fmla="*/ 684896 w 4137529"/>
                    <a:gd name="connsiteY7-38" fmla="*/ 81038 h 2266050"/>
                    <a:gd name="connsiteX8-39" fmla="*/ 2170796 w 4137529"/>
                    <a:gd name="connsiteY8-40" fmla="*/ 667778 h 2266050"/>
                    <a:gd name="connsiteX9-41" fmla="*/ 3252836 w 4137529"/>
                    <a:gd name="connsiteY9-42" fmla="*/ 103898 h 2266050"/>
                    <a:gd name="connsiteX10-43" fmla="*/ 4055436 w 4137529"/>
                    <a:gd name="connsiteY10-44" fmla="*/ 33770 h 2266050"/>
                    <a:gd name="connsiteX0-45" fmla="*/ 4055436 w 4137529"/>
                    <a:gd name="connsiteY0-46" fmla="*/ 33770 h 2266050"/>
                    <a:gd name="connsiteX1-47" fmla="*/ 4129453 w 4137529"/>
                    <a:gd name="connsiteY1-48" fmla="*/ 34245 h 2266050"/>
                    <a:gd name="connsiteX2-49" fmla="*/ 4137529 w 4137529"/>
                    <a:gd name="connsiteY2-50" fmla="*/ 194181 h 2266050"/>
                    <a:gd name="connsiteX3-51" fmla="*/ 2065660 w 4137529"/>
                    <a:gd name="connsiteY3-52" fmla="*/ 2266050 h 2266050"/>
                    <a:gd name="connsiteX4-53" fmla="*/ 4488 w 4137529"/>
                    <a:gd name="connsiteY4-54" fmla="*/ 406018 h 2266050"/>
                    <a:gd name="connsiteX5-55" fmla="*/ 0 w 4137529"/>
                    <a:gd name="connsiteY5-56" fmla="*/ 317132 h 2266050"/>
                    <a:gd name="connsiteX6-57" fmla="*/ 77268 w 4137529"/>
                    <a:gd name="connsiteY6-58" fmla="*/ 250181 h 2266050"/>
                    <a:gd name="connsiteX7-59" fmla="*/ 684896 w 4137529"/>
                    <a:gd name="connsiteY7-60" fmla="*/ 81038 h 2266050"/>
                    <a:gd name="connsiteX8-61" fmla="*/ 2170796 w 4137529"/>
                    <a:gd name="connsiteY8-62" fmla="*/ 667778 h 2266050"/>
                    <a:gd name="connsiteX9-63" fmla="*/ 3252836 w 4137529"/>
                    <a:gd name="connsiteY9-64" fmla="*/ 103898 h 2266050"/>
                    <a:gd name="connsiteX10-65" fmla="*/ 4055436 w 4137529"/>
                    <a:gd name="connsiteY10-66" fmla="*/ 33770 h 2266050"/>
                    <a:gd name="connsiteX0-67" fmla="*/ 4055436 w 4137529"/>
                    <a:gd name="connsiteY0-68" fmla="*/ 16355 h 2248635"/>
                    <a:gd name="connsiteX1-69" fmla="*/ 4129453 w 4137529"/>
                    <a:gd name="connsiteY1-70" fmla="*/ 16830 h 2248635"/>
                    <a:gd name="connsiteX2-71" fmla="*/ 4137529 w 4137529"/>
                    <a:gd name="connsiteY2-72" fmla="*/ 176766 h 2248635"/>
                    <a:gd name="connsiteX3-73" fmla="*/ 2065660 w 4137529"/>
                    <a:gd name="connsiteY3-74" fmla="*/ 2248635 h 2248635"/>
                    <a:gd name="connsiteX4-75" fmla="*/ 4488 w 4137529"/>
                    <a:gd name="connsiteY4-76" fmla="*/ 388603 h 2248635"/>
                    <a:gd name="connsiteX5-77" fmla="*/ 0 w 4137529"/>
                    <a:gd name="connsiteY5-78" fmla="*/ 299717 h 2248635"/>
                    <a:gd name="connsiteX6-79" fmla="*/ 77268 w 4137529"/>
                    <a:gd name="connsiteY6-80" fmla="*/ 232766 h 2248635"/>
                    <a:gd name="connsiteX7-81" fmla="*/ 684896 w 4137529"/>
                    <a:gd name="connsiteY7-82" fmla="*/ 63623 h 2248635"/>
                    <a:gd name="connsiteX8-83" fmla="*/ 2170796 w 4137529"/>
                    <a:gd name="connsiteY8-84" fmla="*/ 650363 h 2248635"/>
                    <a:gd name="connsiteX9-85" fmla="*/ 3252836 w 4137529"/>
                    <a:gd name="connsiteY9-86" fmla="*/ 86483 h 2248635"/>
                    <a:gd name="connsiteX10-87" fmla="*/ 4055436 w 4137529"/>
                    <a:gd name="connsiteY10-88" fmla="*/ 16355 h 2248635"/>
                    <a:gd name="connsiteX0-89" fmla="*/ 3252836 w 4137529"/>
                    <a:gd name="connsiteY0-90" fmla="*/ 82080 h 2244232"/>
                    <a:gd name="connsiteX1-91" fmla="*/ 4129453 w 4137529"/>
                    <a:gd name="connsiteY1-92" fmla="*/ 12427 h 2244232"/>
                    <a:gd name="connsiteX2-93" fmla="*/ 4137529 w 4137529"/>
                    <a:gd name="connsiteY2-94" fmla="*/ 172363 h 2244232"/>
                    <a:gd name="connsiteX3-95" fmla="*/ 2065660 w 4137529"/>
                    <a:gd name="connsiteY3-96" fmla="*/ 2244232 h 2244232"/>
                    <a:gd name="connsiteX4-97" fmla="*/ 4488 w 4137529"/>
                    <a:gd name="connsiteY4-98" fmla="*/ 384200 h 2244232"/>
                    <a:gd name="connsiteX5-99" fmla="*/ 0 w 4137529"/>
                    <a:gd name="connsiteY5-100" fmla="*/ 295314 h 2244232"/>
                    <a:gd name="connsiteX6-101" fmla="*/ 77268 w 4137529"/>
                    <a:gd name="connsiteY6-102" fmla="*/ 228363 h 2244232"/>
                    <a:gd name="connsiteX7-103" fmla="*/ 684896 w 4137529"/>
                    <a:gd name="connsiteY7-104" fmla="*/ 59220 h 2244232"/>
                    <a:gd name="connsiteX8-105" fmla="*/ 2170796 w 4137529"/>
                    <a:gd name="connsiteY8-106" fmla="*/ 645960 h 2244232"/>
                    <a:gd name="connsiteX9-107" fmla="*/ 3252836 w 4137529"/>
                    <a:gd name="connsiteY9-108" fmla="*/ 82080 h 22442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4137529" h="2244232">
                      <a:moveTo>
                        <a:pt x="3252836" y="82080"/>
                      </a:moveTo>
                      <a:cubicBezTo>
                        <a:pt x="3579279" y="-23509"/>
                        <a:pt x="3982004" y="-2620"/>
                        <a:pt x="4129453" y="12427"/>
                      </a:cubicBezTo>
                      <a:lnTo>
                        <a:pt x="4137529" y="172363"/>
                      </a:lnTo>
                      <a:cubicBezTo>
                        <a:pt x="4137529" y="1316625"/>
                        <a:pt x="3209922" y="2244232"/>
                        <a:pt x="2065660" y="2244232"/>
                      </a:cubicBezTo>
                      <a:cubicBezTo>
                        <a:pt x="992915" y="2244232"/>
                        <a:pt x="110588" y="1428953"/>
                        <a:pt x="4488" y="384200"/>
                      </a:cubicBezTo>
                      <a:lnTo>
                        <a:pt x="0" y="295314"/>
                      </a:lnTo>
                      <a:lnTo>
                        <a:pt x="77268" y="228363"/>
                      </a:lnTo>
                      <a:cubicBezTo>
                        <a:pt x="234542" y="110715"/>
                        <a:pt x="443596" y="42551"/>
                        <a:pt x="684896" y="59220"/>
                      </a:cubicBezTo>
                      <a:cubicBezTo>
                        <a:pt x="1070976" y="85890"/>
                        <a:pt x="1742806" y="631990"/>
                        <a:pt x="2170796" y="645960"/>
                      </a:cubicBezTo>
                      <a:cubicBezTo>
                        <a:pt x="2598786" y="659930"/>
                        <a:pt x="2926393" y="187669"/>
                        <a:pt x="3252836" y="82080"/>
                      </a:cubicBezTo>
                      <a:close/>
                    </a:path>
                  </a:pathLst>
                </a:custGeom>
                <a:gradFill flip="none" rotWithShape="1">
                  <a:gsLst>
                    <a:gs pos="0">
                      <a:schemeClr val="accent1">
                        <a:lumMod val="36000"/>
                        <a:lumOff val="64000"/>
                      </a:schemeClr>
                    </a:gs>
                    <a:gs pos="49000">
                      <a:schemeClr val="accent1">
                        <a:lumMod val="19000"/>
                        <a:lumOff val="81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p>
              </p:txBody>
            </p:sp>
            <p:sp>
              <p:nvSpPr>
                <p:cNvPr id="158" name="任意多边形: 形状 157"/>
                <p:cNvSpPr/>
                <p:nvPr/>
              </p:nvSpPr>
              <p:spPr>
                <a:xfrm>
                  <a:off x="3906986" y="3392641"/>
                  <a:ext cx="4079547" cy="2244232"/>
                </a:xfrm>
                <a:custGeom>
                  <a:avLst/>
                  <a:gdLst>
                    <a:gd name="connsiteX0" fmla="*/ 3815382 w 4079547"/>
                    <a:gd name="connsiteY0" fmla="*/ 12 h 2244232"/>
                    <a:gd name="connsiteX1" fmla="*/ 4004860 w 4079547"/>
                    <a:gd name="connsiteY1" fmla="*/ 6769 h 2244232"/>
                    <a:gd name="connsiteX2" fmla="*/ 4071471 w 4079547"/>
                    <a:gd name="connsiteY2" fmla="*/ 12427 h 2244232"/>
                    <a:gd name="connsiteX3" fmla="*/ 4079547 w 4079547"/>
                    <a:gd name="connsiteY3" fmla="*/ 172363 h 2244232"/>
                    <a:gd name="connsiteX4" fmla="*/ 2219515 w 4079547"/>
                    <a:gd name="connsiteY4" fmla="*/ 2233535 h 2244232"/>
                    <a:gd name="connsiteX5" fmla="*/ 2007679 w 4079547"/>
                    <a:gd name="connsiteY5" fmla="*/ 2244232 h 2244232"/>
                    <a:gd name="connsiteX6" fmla="*/ 1820909 w 4079547"/>
                    <a:gd name="connsiteY6" fmla="*/ 2235389 h 2244232"/>
                    <a:gd name="connsiteX7" fmla="*/ 1761152 w 4079547"/>
                    <a:gd name="connsiteY7" fmla="*/ 2227992 h 2244232"/>
                    <a:gd name="connsiteX8" fmla="*/ 1638433 w 4079547"/>
                    <a:gd name="connsiteY8" fmla="*/ 2210444 h 2244232"/>
                    <a:gd name="connsiteX9" fmla="*/ 1570114 w 4079547"/>
                    <a:gd name="connsiteY9" fmla="*/ 2196248 h 2244232"/>
                    <a:gd name="connsiteX10" fmla="*/ 1460678 w 4079547"/>
                    <a:gd name="connsiteY10" fmla="*/ 2169920 h 2244232"/>
                    <a:gd name="connsiteX11" fmla="*/ 1391851 w 4079547"/>
                    <a:gd name="connsiteY11" fmla="*/ 2149685 h 2244232"/>
                    <a:gd name="connsiteX12" fmla="*/ 1287725 w 4079547"/>
                    <a:gd name="connsiteY12" fmla="*/ 2114103 h 2244232"/>
                    <a:gd name="connsiteX13" fmla="*/ 1222248 w 4079547"/>
                    <a:gd name="connsiteY13" fmla="*/ 2088985 h 2244232"/>
                    <a:gd name="connsiteX14" fmla="*/ 1118457 w 4079547"/>
                    <a:gd name="connsiteY14" fmla="*/ 2042452 h 2244232"/>
                    <a:gd name="connsiteX15" fmla="*/ 1060674 w 4079547"/>
                    <a:gd name="connsiteY15" fmla="*/ 2014831 h 2244232"/>
                    <a:gd name="connsiteX16" fmla="*/ 944579 w 4079547"/>
                    <a:gd name="connsiteY16" fmla="*/ 1949481 h 2244232"/>
                    <a:gd name="connsiteX17" fmla="*/ 907306 w 4079547"/>
                    <a:gd name="connsiteY17" fmla="*/ 1927900 h 2244232"/>
                    <a:gd name="connsiteX18" fmla="*/ 762817 w 4079547"/>
                    <a:gd name="connsiteY18" fmla="*/ 1828389 h 2244232"/>
                    <a:gd name="connsiteX19" fmla="*/ 729386 w 4079547"/>
                    <a:gd name="connsiteY19" fmla="*/ 1801300 h 2244232"/>
                    <a:gd name="connsiteX20" fmla="*/ 627630 w 4079547"/>
                    <a:gd name="connsiteY20" fmla="*/ 1716816 h 2244232"/>
                    <a:gd name="connsiteX21" fmla="*/ 581565 w 4079547"/>
                    <a:gd name="connsiteY21" fmla="*/ 1673158 h 2244232"/>
                    <a:gd name="connsiteX22" fmla="*/ 502023 w 4079547"/>
                    <a:gd name="connsiteY22" fmla="*/ 1594089 h 2244232"/>
                    <a:gd name="connsiteX23" fmla="*/ 455808 w 4079547"/>
                    <a:gd name="connsiteY23" fmla="*/ 1542935 h 2244232"/>
                    <a:gd name="connsiteX24" fmla="*/ 386492 w 4079547"/>
                    <a:gd name="connsiteY24" fmla="*/ 1460456 h 2244232"/>
                    <a:gd name="connsiteX25" fmla="*/ 343791 w 4079547"/>
                    <a:gd name="connsiteY25" fmla="*/ 1405101 h 2244232"/>
                    <a:gd name="connsiteX26" fmla="*/ 281255 w 4079547"/>
                    <a:gd name="connsiteY26" fmla="*/ 1315456 h 2244232"/>
                    <a:gd name="connsiteX27" fmla="*/ 244399 w 4079547"/>
                    <a:gd name="connsiteY27" fmla="*/ 1259090 h 2244232"/>
                    <a:gd name="connsiteX28" fmla="*/ 185304 w 4079547"/>
                    <a:gd name="connsiteY28" fmla="*/ 1155580 h 2244232"/>
                    <a:gd name="connsiteX29" fmla="*/ 157723 w 4079547"/>
                    <a:gd name="connsiteY29" fmla="*/ 1105164 h 2244232"/>
                    <a:gd name="connsiteX30" fmla="*/ 143114 w 4079547"/>
                    <a:gd name="connsiteY30" fmla="*/ 1073106 h 2244232"/>
                    <a:gd name="connsiteX31" fmla="*/ 37246 w 4079547"/>
                    <a:gd name="connsiteY31" fmla="*/ 809143 h 2244232"/>
                    <a:gd name="connsiteX32" fmla="*/ 25910 w 4079547"/>
                    <a:gd name="connsiteY32" fmla="*/ 776629 h 2244232"/>
                    <a:gd name="connsiteX33" fmla="*/ 0 w 4079547"/>
                    <a:gd name="connsiteY33" fmla="*/ 675860 h 2244232"/>
                    <a:gd name="connsiteX34" fmla="*/ 31579 w 4079547"/>
                    <a:gd name="connsiteY34" fmla="*/ 683059 h 2244232"/>
                    <a:gd name="connsiteX35" fmla="*/ 1762294 w 4079547"/>
                    <a:gd name="connsiteY35" fmla="*/ 1091896 h 2244232"/>
                    <a:gd name="connsiteX36" fmla="*/ 2840973 w 4079547"/>
                    <a:gd name="connsiteY36" fmla="*/ 301641 h 2244232"/>
                    <a:gd name="connsiteX37" fmla="*/ 2899957 w 4079547"/>
                    <a:gd name="connsiteY37" fmla="*/ 252577 h 2244232"/>
                    <a:gd name="connsiteX38" fmla="*/ 2948254 w 4079547"/>
                    <a:gd name="connsiteY38" fmla="*/ 216696 h 2244232"/>
                    <a:gd name="connsiteX39" fmla="*/ 3060620 w 4079547"/>
                    <a:gd name="connsiteY39" fmla="*/ 144620 h 2244232"/>
                    <a:gd name="connsiteX40" fmla="*/ 3183459 w 4079547"/>
                    <a:gd name="connsiteY40" fmla="*/ 86525 h 2244232"/>
                    <a:gd name="connsiteX41" fmla="*/ 3194855 w 4079547"/>
                    <a:gd name="connsiteY41" fmla="*/ 82080 h 2244232"/>
                    <a:gd name="connsiteX42" fmla="*/ 3815382 w 4079547"/>
                    <a:gd name="connsiteY42" fmla="*/ 12 h 2244232"/>
                    <a:gd name="connsiteX0-1" fmla="*/ 3815382 w 4079547"/>
                    <a:gd name="connsiteY0-2" fmla="*/ 12 h 2244232"/>
                    <a:gd name="connsiteX1-3" fmla="*/ 4004860 w 4079547"/>
                    <a:gd name="connsiteY1-4" fmla="*/ 6769 h 2244232"/>
                    <a:gd name="connsiteX2-5" fmla="*/ 4071471 w 4079547"/>
                    <a:gd name="connsiteY2-6" fmla="*/ 12427 h 2244232"/>
                    <a:gd name="connsiteX3-7" fmla="*/ 4079547 w 4079547"/>
                    <a:gd name="connsiteY3-8" fmla="*/ 172363 h 2244232"/>
                    <a:gd name="connsiteX4-9" fmla="*/ 2219515 w 4079547"/>
                    <a:gd name="connsiteY4-10" fmla="*/ 2233535 h 2244232"/>
                    <a:gd name="connsiteX5-11" fmla="*/ 2007679 w 4079547"/>
                    <a:gd name="connsiteY5-12" fmla="*/ 2244232 h 2244232"/>
                    <a:gd name="connsiteX6-13" fmla="*/ 1820909 w 4079547"/>
                    <a:gd name="connsiteY6-14" fmla="*/ 2235389 h 2244232"/>
                    <a:gd name="connsiteX7-15" fmla="*/ 1761152 w 4079547"/>
                    <a:gd name="connsiteY7-16" fmla="*/ 2227992 h 2244232"/>
                    <a:gd name="connsiteX8-17" fmla="*/ 1638433 w 4079547"/>
                    <a:gd name="connsiteY8-18" fmla="*/ 2210444 h 2244232"/>
                    <a:gd name="connsiteX9-19" fmla="*/ 1570114 w 4079547"/>
                    <a:gd name="connsiteY9-20" fmla="*/ 2196248 h 2244232"/>
                    <a:gd name="connsiteX10-21" fmla="*/ 1460678 w 4079547"/>
                    <a:gd name="connsiteY10-22" fmla="*/ 2169920 h 2244232"/>
                    <a:gd name="connsiteX11-23" fmla="*/ 1391851 w 4079547"/>
                    <a:gd name="connsiteY11-24" fmla="*/ 2149685 h 2244232"/>
                    <a:gd name="connsiteX12-25" fmla="*/ 1287725 w 4079547"/>
                    <a:gd name="connsiteY12-26" fmla="*/ 2114103 h 2244232"/>
                    <a:gd name="connsiteX13-27" fmla="*/ 1222248 w 4079547"/>
                    <a:gd name="connsiteY13-28" fmla="*/ 2088985 h 2244232"/>
                    <a:gd name="connsiteX14-29" fmla="*/ 1118457 w 4079547"/>
                    <a:gd name="connsiteY14-30" fmla="*/ 2042452 h 2244232"/>
                    <a:gd name="connsiteX15-31" fmla="*/ 1060674 w 4079547"/>
                    <a:gd name="connsiteY15-32" fmla="*/ 2014831 h 2244232"/>
                    <a:gd name="connsiteX16-33" fmla="*/ 944579 w 4079547"/>
                    <a:gd name="connsiteY16-34" fmla="*/ 1949481 h 2244232"/>
                    <a:gd name="connsiteX17-35" fmla="*/ 907306 w 4079547"/>
                    <a:gd name="connsiteY17-36" fmla="*/ 1927900 h 2244232"/>
                    <a:gd name="connsiteX18-37" fmla="*/ 762817 w 4079547"/>
                    <a:gd name="connsiteY18-38" fmla="*/ 1828389 h 2244232"/>
                    <a:gd name="connsiteX19-39" fmla="*/ 729386 w 4079547"/>
                    <a:gd name="connsiteY19-40" fmla="*/ 1801300 h 2244232"/>
                    <a:gd name="connsiteX20-41" fmla="*/ 627630 w 4079547"/>
                    <a:gd name="connsiteY20-42" fmla="*/ 1716816 h 2244232"/>
                    <a:gd name="connsiteX21-43" fmla="*/ 581565 w 4079547"/>
                    <a:gd name="connsiteY21-44" fmla="*/ 1673158 h 2244232"/>
                    <a:gd name="connsiteX22-45" fmla="*/ 502023 w 4079547"/>
                    <a:gd name="connsiteY22-46" fmla="*/ 1594089 h 2244232"/>
                    <a:gd name="connsiteX23-47" fmla="*/ 455808 w 4079547"/>
                    <a:gd name="connsiteY23-48" fmla="*/ 1542935 h 2244232"/>
                    <a:gd name="connsiteX24-49" fmla="*/ 386492 w 4079547"/>
                    <a:gd name="connsiteY24-50" fmla="*/ 1460456 h 2244232"/>
                    <a:gd name="connsiteX25-51" fmla="*/ 343791 w 4079547"/>
                    <a:gd name="connsiteY25-52" fmla="*/ 1405101 h 2244232"/>
                    <a:gd name="connsiteX26-53" fmla="*/ 281255 w 4079547"/>
                    <a:gd name="connsiteY26-54" fmla="*/ 1315456 h 2244232"/>
                    <a:gd name="connsiteX27-55" fmla="*/ 244399 w 4079547"/>
                    <a:gd name="connsiteY27-56" fmla="*/ 1259090 h 2244232"/>
                    <a:gd name="connsiteX28-57" fmla="*/ 185304 w 4079547"/>
                    <a:gd name="connsiteY28-58" fmla="*/ 1155580 h 2244232"/>
                    <a:gd name="connsiteX29-59" fmla="*/ 157723 w 4079547"/>
                    <a:gd name="connsiteY29-60" fmla="*/ 1105164 h 2244232"/>
                    <a:gd name="connsiteX30-61" fmla="*/ 143114 w 4079547"/>
                    <a:gd name="connsiteY30-62" fmla="*/ 1073106 h 2244232"/>
                    <a:gd name="connsiteX31-63" fmla="*/ 37246 w 4079547"/>
                    <a:gd name="connsiteY31-64" fmla="*/ 809143 h 2244232"/>
                    <a:gd name="connsiteX32-65" fmla="*/ 25910 w 4079547"/>
                    <a:gd name="connsiteY32-66" fmla="*/ 776629 h 2244232"/>
                    <a:gd name="connsiteX33-67" fmla="*/ 0 w 4079547"/>
                    <a:gd name="connsiteY33-68" fmla="*/ 675860 h 2244232"/>
                    <a:gd name="connsiteX34-69" fmla="*/ 31579 w 4079547"/>
                    <a:gd name="connsiteY34-70" fmla="*/ 683059 h 2244232"/>
                    <a:gd name="connsiteX35-71" fmla="*/ 1762294 w 4079547"/>
                    <a:gd name="connsiteY35-72" fmla="*/ 1091896 h 2244232"/>
                    <a:gd name="connsiteX36-73" fmla="*/ 2840973 w 4079547"/>
                    <a:gd name="connsiteY36-74" fmla="*/ 301641 h 2244232"/>
                    <a:gd name="connsiteX37-75" fmla="*/ 2899957 w 4079547"/>
                    <a:gd name="connsiteY37-76" fmla="*/ 252577 h 2244232"/>
                    <a:gd name="connsiteX38-77" fmla="*/ 2948254 w 4079547"/>
                    <a:gd name="connsiteY38-78" fmla="*/ 216696 h 2244232"/>
                    <a:gd name="connsiteX39-79" fmla="*/ 3060620 w 4079547"/>
                    <a:gd name="connsiteY39-80" fmla="*/ 144620 h 2244232"/>
                    <a:gd name="connsiteX40-81" fmla="*/ 3183459 w 4079547"/>
                    <a:gd name="connsiteY40-82" fmla="*/ 86525 h 2244232"/>
                    <a:gd name="connsiteX41-83" fmla="*/ 3194855 w 4079547"/>
                    <a:gd name="connsiteY41-84" fmla="*/ 82080 h 2244232"/>
                    <a:gd name="connsiteX42-85" fmla="*/ 3815382 w 4079547"/>
                    <a:gd name="connsiteY42-86" fmla="*/ 12 h 2244232"/>
                    <a:gd name="connsiteX0-87" fmla="*/ 3815382 w 4079547"/>
                    <a:gd name="connsiteY0-88" fmla="*/ 12 h 2244232"/>
                    <a:gd name="connsiteX1-89" fmla="*/ 4004860 w 4079547"/>
                    <a:gd name="connsiteY1-90" fmla="*/ 6769 h 2244232"/>
                    <a:gd name="connsiteX2-91" fmla="*/ 4071471 w 4079547"/>
                    <a:gd name="connsiteY2-92" fmla="*/ 12427 h 2244232"/>
                    <a:gd name="connsiteX3-93" fmla="*/ 4079547 w 4079547"/>
                    <a:gd name="connsiteY3-94" fmla="*/ 172363 h 2244232"/>
                    <a:gd name="connsiteX4-95" fmla="*/ 2219515 w 4079547"/>
                    <a:gd name="connsiteY4-96" fmla="*/ 2233535 h 2244232"/>
                    <a:gd name="connsiteX5-97" fmla="*/ 2007679 w 4079547"/>
                    <a:gd name="connsiteY5-98" fmla="*/ 2244232 h 2244232"/>
                    <a:gd name="connsiteX6-99" fmla="*/ 1820909 w 4079547"/>
                    <a:gd name="connsiteY6-100" fmla="*/ 2235389 h 2244232"/>
                    <a:gd name="connsiteX7-101" fmla="*/ 1761152 w 4079547"/>
                    <a:gd name="connsiteY7-102" fmla="*/ 2227992 h 2244232"/>
                    <a:gd name="connsiteX8-103" fmla="*/ 1638433 w 4079547"/>
                    <a:gd name="connsiteY8-104" fmla="*/ 2210444 h 2244232"/>
                    <a:gd name="connsiteX9-105" fmla="*/ 1570114 w 4079547"/>
                    <a:gd name="connsiteY9-106" fmla="*/ 2196248 h 2244232"/>
                    <a:gd name="connsiteX10-107" fmla="*/ 1460678 w 4079547"/>
                    <a:gd name="connsiteY10-108" fmla="*/ 2169920 h 2244232"/>
                    <a:gd name="connsiteX11-109" fmla="*/ 1391851 w 4079547"/>
                    <a:gd name="connsiteY11-110" fmla="*/ 2149685 h 2244232"/>
                    <a:gd name="connsiteX12-111" fmla="*/ 1287725 w 4079547"/>
                    <a:gd name="connsiteY12-112" fmla="*/ 2114103 h 2244232"/>
                    <a:gd name="connsiteX13-113" fmla="*/ 1222248 w 4079547"/>
                    <a:gd name="connsiteY13-114" fmla="*/ 2088985 h 2244232"/>
                    <a:gd name="connsiteX14-115" fmla="*/ 1118457 w 4079547"/>
                    <a:gd name="connsiteY14-116" fmla="*/ 2042452 h 2244232"/>
                    <a:gd name="connsiteX15-117" fmla="*/ 1060674 w 4079547"/>
                    <a:gd name="connsiteY15-118" fmla="*/ 2014831 h 2244232"/>
                    <a:gd name="connsiteX16-119" fmla="*/ 944579 w 4079547"/>
                    <a:gd name="connsiteY16-120" fmla="*/ 1949481 h 2244232"/>
                    <a:gd name="connsiteX17-121" fmla="*/ 907306 w 4079547"/>
                    <a:gd name="connsiteY17-122" fmla="*/ 1927900 h 2244232"/>
                    <a:gd name="connsiteX18-123" fmla="*/ 762817 w 4079547"/>
                    <a:gd name="connsiteY18-124" fmla="*/ 1828389 h 2244232"/>
                    <a:gd name="connsiteX19-125" fmla="*/ 729386 w 4079547"/>
                    <a:gd name="connsiteY19-126" fmla="*/ 1801300 h 2244232"/>
                    <a:gd name="connsiteX20-127" fmla="*/ 627630 w 4079547"/>
                    <a:gd name="connsiteY20-128" fmla="*/ 1716816 h 2244232"/>
                    <a:gd name="connsiteX21-129" fmla="*/ 581565 w 4079547"/>
                    <a:gd name="connsiteY21-130" fmla="*/ 1673158 h 2244232"/>
                    <a:gd name="connsiteX22-131" fmla="*/ 502023 w 4079547"/>
                    <a:gd name="connsiteY22-132" fmla="*/ 1594089 h 2244232"/>
                    <a:gd name="connsiteX23-133" fmla="*/ 455808 w 4079547"/>
                    <a:gd name="connsiteY23-134" fmla="*/ 1542935 h 2244232"/>
                    <a:gd name="connsiteX24-135" fmla="*/ 386492 w 4079547"/>
                    <a:gd name="connsiteY24-136" fmla="*/ 1460456 h 2244232"/>
                    <a:gd name="connsiteX25-137" fmla="*/ 343791 w 4079547"/>
                    <a:gd name="connsiteY25-138" fmla="*/ 1405101 h 2244232"/>
                    <a:gd name="connsiteX26-139" fmla="*/ 281255 w 4079547"/>
                    <a:gd name="connsiteY26-140" fmla="*/ 1315456 h 2244232"/>
                    <a:gd name="connsiteX27-141" fmla="*/ 244399 w 4079547"/>
                    <a:gd name="connsiteY27-142" fmla="*/ 1259090 h 2244232"/>
                    <a:gd name="connsiteX28-143" fmla="*/ 185304 w 4079547"/>
                    <a:gd name="connsiteY28-144" fmla="*/ 1155580 h 2244232"/>
                    <a:gd name="connsiteX29-145" fmla="*/ 157723 w 4079547"/>
                    <a:gd name="connsiteY29-146" fmla="*/ 1105164 h 2244232"/>
                    <a:gd name="connsiteX30-147" fmla="*/ 143114 w 4079547"/>
                    <a:gd name="connsiteY30-148" fmla="*/ 1073106 h 2244232"/>
                    <a:gd name="connsiteX31-149" fmla="*/ 37246 w 4079547"/>
                    <a:gd name="connsiteY31-150" fmla="*/ 809143 h 2244232"/>
                    <a:gd name="connsiteX32-151" fmla="*/ 25910 w 4079547"/>
                    <a:gd name="connsiteY32-152" fmla="*/ 776629 h 2244232"/>
                    <a:gd name="connsiteX33-153" fmla="*/ 0 w 4079547"/>
                    <a:gd name="connsiteY33-154" fmla="*/ 675860 h 2244232"/>
                    <a:gd name="connsiteX34-155" fmla="*/ 1762294 w 4079547"/>
                    <a:gd name="connsiteY34-156" fmla="*/ 1091896 h 2244232"/>
                    <a:gd name="connsiteX35-157" fmla="*/ 2840973 w 4079547"/>
                    <a:gd name="connsiteY35-158" fmla="*/ 301641 h 2244232"/>
                    <a:gd name="connsiteX36-159" fmla="*/ 2899957 w 4079547"/>
                    <a:gd name="connsiteY36-160" fmla="*/ 252577 h 2244232"/>
                    <a:gd name="connsiteX37-161" fmla="*/ 2948254 w 4079547"/>
                    <a:gd name="connsiteY37-162" fmla="*/ 216696 h 2244232"/>
                    <a:gd name="connsiteX38-163" fmla="*/ 3060620 w 4079547"/>
                    <a:gd name="connsiteY38-164" fmla="*/ 144620 h 2244232"/>
                    <a:gd name="connsiteX39-165" fmla="*/ 3183459 w 4079547"/>
                    <a:gd name="connsiteY39-166" fmla="*/ 86525 h 2244232"/>
                    <a:gd name="connsiteX40-167" fmla="*/ 3194855 w 4079547"/>
                    <a:gd name="connsiteY40-168" fmla="*/ 82080 h 2244232"/>
                    <a:gd name="connsiteX41-169" fmla="*/ 3815382 w 4079547"/>
                    <a:gd name="connsiteY41-170" fmla="*/ 12 h 2244232"/>
                    <a:gd name="connsiteX0-171" fmla="*/ 3815382 w 4079547"/>
                    <a:gd name="connsiteY0-172" fmla="*/ 12 h 2244232"/>
                    <a:gd name="connsiteX1-173" fmla="*/ 4004860 w 4079547"/>
                    <a:gd name="connsiteY1-174" fmla="*/ 6769 h 2244232"/>
                    <a:gd name="connsiteX2-175" fmla="*/ 4071471 w 4079547"/>
                    <a:gd name="connsiteY2-176" fmla="*/ 12427 h 2244232"/>
                    <a:gd name="connsiteX3-177" fmla="*/ 4079547 w 4079547"/>
                    <a:gd name="connsiteY3-178" fmla="*/ 172363 h 2244232"/>
                    <a:gd name="connsiteX4-179" fmla="*/ 2219515 w 4079547"/>
                    <a:gd name="connsiteY4-180" fmla="*/ 2233535 h 2244232"/>
                    <a:gd name="connsiteX5-181" fmla="*/ 2007679 w 4079547"/>
                    <a:gd name="connsiteY5-182" fmla="*/ 2244232 h 2244232"/>
                    <a:gd name="connsiteX6-183" fmla="*/ 1820909 w 4079547"/>
                    <a:gd name="connsiteY6-184" fmla="*/ 2235389 h 2244232"/>
                    <a:gd name="connsiteX7-185" fmla="*/ 1761152 w 4079547"/>
                    <a:gd name="connsiteY7-186" fmla="*/ 2227992 h 2244232"/>
                    <a:gd name="connsiteX8-187" fmla="*/ 1638433 w 4079547"/>
                    <a:gd name="connsiteY8-188" fmla="*/ 2210444 h 2244232"/>
                    <a:gd name="connsiteX9-189" fmla="*/ 1570114 w 4079547"/>
                    <a:gd name="connsiteY9-190" fmla="*/ 2196248 h 2244232"/>
                    <a:gd name="connsiteX10-191" fmla="*/ 1460678 w 4079547"/>
                    <a:gd name="connsiteY10-192" fmla="*/ 2169920 h 2244232"/>
                    <a:gd name="connsiteX11-193" fmla="*/ 1391851 w 4079547"/>
                    <a:gd name="connsiteY11-194" fmla="*/ 2149685 h 2244232"/>
                    <a:gd name="connsiteX12-195" fmla="*/ 1287725 w 4079547"/>
                    <a:gd name="connsiteY12-196" fmla="*/ 2114103 h 2244232"/>
                    <a:gd name="connsiteX13-197" fmla="*/ 1222248 w 4079547"/>
                    <a:gd name="connsiteY13-198" fmla="*/ 2088985 h 2244232"/>
                    <a:gd name="connsiteX14-199" fmla="*/ 1118457 w 4079547"/>
                    <a:gd name="connsiteY14-200" fmla="*/ 2042452 h 2244232"/>
                    <a:gd name="connsiteX15-201" fmla="*/ 1060674 w 4079547"/>
                    <a:gd name="connsiteY15-202" fmla="*/ 2014831 h 2244232"/>
                    <a:gd name="connsiteX16-203" fmla="*/ 944579 w 4079547"/>
                    <a:gd name="connsiteY16-204" fmla="*/ 1949481 h 2244232"/>
                    <a:gd name="connsiteX17-205" fmla="*/ 907306 w 4079547"/>
                    <a:gd name="connsiteY17-206" fmla="*/ 1927900 h 2244232"/>
                    <a:gd name="connsiteX18-207" fmla="*/ 762817 w 4079547"/>
                    <a:gd name="connsiteY18-208" fmla="*/ 1828389 h 2244232"/>
                    <a:gd name="connsiteX19-209" fmla="*/ 729386 w 4079547"/>
                    <a:gd name="connsiteY19-210" fmla="*/ 1801300 h 2244232"/>
                    <a:gd name="connsiteX20-211" fmla="*/ 627630 w 4079547"/>
                    <a:gd name="connsiteY20-212" fmla="*/ 1716816 h 2244232"/>
                    <a:gd name="connsiteX21-213" fmla="*/ 581565 w 4079547"/>
                    <a:gd name="connsiteY21-214" fmla="*/ 1673158 h 2244232"/>
                    <a:gd name="connsiteX22-215" fmla="*/ 502023 w 4079547"/>
                    <a:gd name="connsiteY22-216" fmla="*/ 1594089 h 2244232"/>
                    <a:gd name="connsiteX23-217" fmla="*/ 455808 w 4079547"/>
                    <a:gd name="connsiteY23-218" fmla="*/ 1542935 h 2244232"/>
                    <a:gd name="connsiteX24-219" fmla="*/ 386492 w 4079547"/>
                    <a:gd name="connsiteY24-220" fmla="*/ 1460456 h 2244232"/>
                    <a:gd name="connsiteX25-221" fmla="*/ 343791 w 4079547"/>
                    <a:gd name="connsiteY25-222" fmla="*/ 1405101 h 2244232"/>
                    <a:gd name="connsiteX26-223" fmla="*/ 281255 w 4079547"/>
                    <a:gd name="connsiteY26-224" fmla="*/ 1315456 h 2244232"/>
                    <a:gd name="connsiteX27-225" fmla="*/ 244399 w 4079547"/>
                    <a:gd name="connsiteY27-226" fmla="*/ 1259090 h 2244232"/>
                    <a:gd name="connsiteX28-227" fmla="*/ 185304 w 4079547"/>
                    <a:gd name="connsiteY28-228" fmla="*/ 1155580 h 2244232"/>
                    <a:gd name="connsiteX29-229" fmla="*/ 157723 w 4079547"/>
                    <a:gd name="connsiteY29-230" fmla="*/ 1105164 h 2244232"/>
                    <a:gd name="connsiteX30-231" fmla="*/ 143114 w 4079547"/>
                    <a:gd name="connsiteY30-232" fmla="*/ 1073106 h 2244232"/>
                    <a:gd name="connsiteX31-233" fmla="*/ 37246 w 4079547"/>
                    <a:gd name="connsiteY31-234" fmla="*/ 809143 h 2244232"/>
                    <a:gd name="connsiteX32-235" fmla="*/ 25910 w 4079547"/>
                    <a:gd name="connsiteY32-236" fmla="*/ 776629 h 2244232"/>
                    <a:gd name="connsiteX33-237" fmla="*/ 0 w 4079547"/>
                    <a:gd name="connsiteY33-238" fmla="*/ 675860 h 2244232"/>
                    <a:gd name="connsiteX34-239" fmla="*/ 1762294 w 4079547"/>
                    <a:gd name="connsiteY34-240" fmla="*/ 1091896 h 2244232"/>
                    <a:gd name="connsiteX35-241" fmla="*/ 2840973 w 4079547"/>
                    <a:gd name="connsiteY35-242" fmla="*/ 301641 h 2244232"/>
                    <a:gd name="connsiteX36-243" fmla="*/ 2899957 w 4079547"/>
                    <a:gd name="connsiteY36-244" fmla="*/ 252577 h 2244232"/>
                    <a:gd name="connsiteX37-245" fmla="*/ 2948254 w 4079547"/>
                    <a:gd name="connsiteY37-246" fmla="*/ 216696 h 2244232"/>
                    <a:gd name="connsiteX38-247" fmla="*/ 3060620 w 4079547"/>
                    <a:gd name="connsiteY38-248" fmla="*/ 144620 h 2244232"/>
                    <a:gd name="connsiteX39-249" fmla="*/ 3183459 w 4079547"/>
                    <a:gd name="connsiteY39-250" fmla="*/ 86525 h 2244232"/>
                    <a:gd name="connsiteX40-251" fmla="*/ 3194855 w 4079547"/>
                    <a:gd name="connsiteY40-252" fmla="*/ 82080 h 2244232"/>
                    <a:gd name="connsiteX41-253" fmla="*/ 3815382 w 4079547"/>
                    <a:gd name="connsiteY41-254" fmla="*/ 12 h 2244232"/>
                    <a:gd name="connsiteX0-255" fmla="*/ 3815382 w 4079547"/>
                    <a:gd name="connsiteY0-256" fmla="*/ 12 h 2244232"/>
                    <a:gd name="connsiteX1-257" fmla="*/ 4004860 w 4079547"/>
                    <a:gd name="connsiteY1-258" fmla="*/ 6769 h 2244232"/>
                    <a:gd name="connsiteX2-259" fmla="*/ 4071471 w 4079547"/>
                    <a:gd name="connsiteY2-260" fmla="*/ 12427 h 2244232"/>
                    <a:gd name="connsiteX3-261" fmla="*/ 4079547 w 4079547"/>
                    <a:gd name="connsiteY3-262" fmla="*/ 172363 h 2244232"/>
                    <a:gd name="connsiteX4-263" fmla="*/ 2219515 w 4079547"/>
                    <a:gd name="connsiteY4-264" fmla="*/ 2233535 h 2244232"/>
                    <a:gd name="connsiteX5-265" fmla="*/ 2007679 w 4079547"/>
                    <a:gd name="connsiteY5-266" fmla="*/ 2244232 h 2244232"/>
                    <a:gd name="connsiteX6-267" fmla="*/ 1820909 w 4079547"/>
                    <a:gd name="connsiteY6-268" fmla="*/ 2235389 h 2244232"/>
                    <a:gd name="connsiteX7-269" fmla="*/ 1761152 w 4079547"/>
                    <a:gd name="connsiteY7-270" fmla="*/ 2227992 h 2244232"/>
                    <a:gd name="connsiteX8-271" fmla="*/ 1638433 w 4079547"/>
                    <a:gd name="connsiteY8-272" fmla="*/ 2210444 h 2244232"/>
                    <a:gd name="connsiteX9-273" fmla="*/ 1570114 w 4079547"/>
                    <a:gd name="connsiteY9-274" fmla="*/ 2196248 h 2244232"/>
                    <a:gd name="connsiteX10-275" fmla="*/ 1460678 w 4079547"/>
                    <a:gd name="connsiteY10-276" fmla="*/ 2169920 h 2244232"/>
                    <a:gd name="connsiteX11-277" fmla="*/ 1391851 w 4079547"/>
                    <a:gd name="connsiteY11-278" fmla="*/ 2149685 h 2244232"/>
                    <a:gd name="connsiteX12-279" fmla="*/ 1287725 w 4079547"/>
                    <a:gd name="connsiteY12-280" fmla="*/ 2114103 h 2244232"/>
                    <a:gd name="connsiteX13-281" fmla="*/ 1222248 w 4079547"/>
                    <a:gd name="connsiteY13-282" fmla="*/ 2088985 h 2244232"/>
                    <a:gd name="connsiteX14-283" fmla="*/ 1118457 w 4079547"/>
                    <a:gd name="connsiteY14-284" fmla="*/ 2042452 h 2244232"/>
                    <a:gd name="connsiteX15-285" fmla="*/ 1060674 w 4079547"/>
                    <a:gd name="connsiteY15-286" fmla="*/ 2014831 h 2244232"/>
                    <a:gd name="connsiteX16-287" fmla="*/ 944579 w 4079547"/>
                    <a:gd name="connsiteY16-288" fmla="*/ 1949481 h 2244232"/>
                    <a:gd name="connsiteX17-289" fmla="*/ 907306 w 4079547"/>
                    <a:gd name="connsiteY17-290" fmla="*/ 1927900 h 2244232"/>
                    <a:gd name="connsiteX18-291" fmla="*/ 762817 w 4079547"/>
                    <a:gd name="connsiteY18-292" fmla="*/ 1828389 h 2244232"/>
                    <a:gd name="connsiteX19-293" fmla="*/ 729386 w 4079547"/>
                    <a:gd name="connsiteY19-294" fmla="*/ 1801300 h 2244232"/>
                    <a:gd name="connsiteX20-295" fmla="*/ 627630 w 4079547"/>
                    <a:gd name="connsiteY20-296" fmla="*/ 1716816 h 2244232"/>
                    <a:gd name="connsiteX21-297" fmla="*/ 581565 w 4079547"/>
                    <a:gd name="connsiteY21-298" fmla="*/ 1673158 h 2244232"/>
                    <a:gd name="connsiteX22-299" fmla="*/ 502023 w 4079547"/>
                    <a:gd name="connsiteY22-300" fmla="*/ 1594089 h 2244232"/>
                    <a:gd name="connsiteX23-301" fmla="*/ 455808 w 4079547"/>
                    <a:gd name="connsiteY23-302" fmla="*/ 1542935 h 2244232"/>
                    <a:gd name="connsiteX24-303" fmla="*/ 386492 w 4079547"/>
                    <a:gd name="connsiteY24-304" fmla="*/ 1460456 h 2244232"/>
                    <a:gd name="connsiteX25-305" fmla="*/ 343791 w 4079547"/>
                    <a:gd name="connsiteY25-306" fmla="*/ 1405101 h 2244232"/>
                    <a:gd name="connsiteX26-307" fmla="*/ 281255 w 4079547"/>
                    <a:gd name="connsiteY26-308" fmla="*/ 1315456 h 2244232"/>
                    <a:gd name="connsiteX27-309" fmla="*/ 244399 w 4079547"/>
                    <a:gd name="connsiteY27-310" fmla="*/ 1259090 h 2244232"/>
                    <a:gd name="connsiteX28-311" fmla="*/ 185304 w 4079547"/>
                    <a:gd name="connsiteY28-312" fmla="*/ 1155580 h 2244232"/>
                    <a:gd name="connsiteX29-313" fmla="*/ 157723 w 4079547"/>
                    <a:gd name="connsiteY29-314" fmla="*/ 1105164 h 2244232"/>
                    <a:gd name="connsiteX30-315" fmla="*/ 143114 w 4079547"/>
                    <a:gd name="connsiteY30-316" fmla="*/ 1073106 h 2244232"/>
                    <a:gd name="connsiteX31-317" fmla="*/ 37246 w 4079547"/>
                    <a:gd name="connsiteY31-318" fmla="*/ 809143 h 2244232"/>
                    <a:gd name="connsiteX32-319" fmla="*/ 25910 w 4079547"/>
                    <a:gd name="connsiteY32-320" fmla="*/ 776629 h 2244232"/>
                    <a:gd name="connsiteX33-321" fmla="*/ 0 w 4079547"/>
                    <a:gd name="connsiteY33-322" fmla="*/ 675860 h 2244232"/>
                    <a:gd name="connsiteX34-323" fmla="*/ 1762294 w 4079547"/>
                    <a:gd name="connsiteY34-324" fmla="*/ 1091896 h 2244232"/>
                    <a:gd name="connsiteX35-325" fmla="*/ 2840973 w 4079547"/>
                    <a:gd name="connsiteY35-326" fmla="*/ 301641 h 2244232"/>
                    <a:gd name="connsiteX36-327" fmla="*/ 2899957 w 4079547"/>
                    <a:gd name="connsiteY36-328" fmla="*/ 252577 h 2244232"/>
                    <a:gd name="connsiteX37-329" fmla="*/ 2948254 w 4079547"/>
                    <a:gd name="connsiteY37-330" fmla="*/ 216696 h 2244232"/>
                    <a:gd name="connsiteX38-331" fmla="*/ 3060620 w 4079547"/>
                    <a:gd name="connsiteY38-332" fmla="*/ 144620 h 2244232"/>
                    <a:gd name="connsiteX39-333" fmla="*/ 3183459 w 4079547"/>
                    <a:gd name="connsiteY39-334" fmla="*/ 86525 h 2244232"/>
                    <a:gd name="connsiteX40-335" fmla="*/ 3194855 w 4079547"/>
                    <a:gd name="connsiteY40-336" fmla="*/ 82080 h 2244232"/>
                    <a:gd name="connsiteX41-337" fmla="*/ 3815382 w 4079547"/>
                    <a:gd name="connsiteY41-338" fmla="*/ 12 h 2244232"/>
                    <a:gd name="connsiteX0-339" fmla="*/ 3815382 w 4079547"/>
                    <a:gd name="connsiteY0-340" fmla="*/ 12 h 2244232"/>
                    <a:gd name="connsiteX1-341" fmla="*/ 4004860 w 4079547"/>
                    <a:gd name="connsiteY1-342" fmla="*/ 6769 h 2244232"/>
                    <a:gd name="connsiteX2-343" fmla="*/ 4071471 w 4079547"/>
                    <a:gd name="connsiteY2-344" fmla="*/ 12427 h 2244232"/>
                    <a:gd name="connsiteX3-345" fmla="*/ 4079547 w 4079547"/>
                    <a:gd name="connsiteY3-346" fmla="*/ 172363 h 2244232"/>
                    <a:gd name="connsiteX4-347" fmla="*/ 2219515 w 4079547"/>
                    <a:gd name="connsiteY4-348" fmla="*/ 2233535 h 2244232"/>
                    <a:gd name="connsiteX5-349" fmla="*/ 2007679 w 4079547"/>
                    <a:gd name="connsiteY5-350" fmla="*/ 2244232 h 2244232"/>
                    <a:gd name="connsiteX6-351" fmla="*/ 1820909 w 4079547"/>
                    <a:gd name="connsiteY6-352" fmla="*/ 2235389 h 2244232"/>
                    <a:gd name="connsiteX7-353" fmla="*/ 1761152 w 4079547"/>
                    <a:gd name="connsiteY7-354" fmla="*/ 2227992 h 2244232"/>
                    <a:gd name="connsiteX8-355" fmla="*/ 1638433 w 4079547"/>
                    <a:gd name="connsiteY8-356" fmla="*/ 2210444 h 2244232"/>
                    <a:gd name="connsiteX9-357" fmla="*/ 1570114 w 4079547"/>
                    <a:gd name="connsiteY9-358" fmla="*/ 2196248 h 2244232"/>
                    <a:gd name="connsiteX10-359" fmla="*/ 1460678 w 4079547"/>
                    <a:gd name="connsiteY10-360" fmla="*/ 2169920 h 2244232"/>
                    <a:gd name="connsiteX11-361" fmla="*/ 1391851 w 4079547"/>
                    <a:gd name="connsiteY11-362" fmla="*/ 2149685 h 2244232"/>
                    <a:gd name="connsiteX12-363" fmla="*/ 1287725 w 4079547"/>
                    <a:gd name="connsiteY12-364" fmla="*/ 2114103 h 2244232"/>
                    <a:gd name="connsiteX13-365" fmla="*/ 1222248 w 4079547"/>
                    <a:gd name="connsiteY13-366" fmla="*/ 2088985 h 2244232"/>
                    <a:gd name="connsiteX14-367" fmla="*/ 1118457 w 4079547"/>
                    <a:gd name="connsiteY14-368" fmla="*/ 2042452 h 2244232"/>
                    <a:gd name="connsiteX15-369" fmla="*/ 1060674 w 4079547"/>
                    <a:gd name="connsiteY15-370" fmla="*/ 2014831 h 2244232"/>
                    <a:gd name="connsiteX16-371" fmla="*/ 944579 w 4079547"/>
                    <a:gd name="connsiteY16-372" fmla="*/ 1949481 h 2244232"/>
                    <a:gd name="connsiteX17-373" fmla="*/ 907306 w 4079547"/>
                    <a:gd name="connsiteY17-374" fmla="*/ 1927900 h 2244232"/>
                    <a:gd name="connsiteX18-375" fmla="*/ 762817 w 4079547"/>
                    <a:gd name="connsiteY18-376" fmla="*/ 1828389 h 2244232"/>
                    <a:gd name="connsiteX19-377" fmla="*/ 729386 w 4079547"/>
                    <a:gd name="connsiteY19-378" fmla="*/ 1801300 h 2244232"/>
                    <a:gd name="connsiteX20-379" fmla="*/ 627630 w 4079547"/>
                    <a:gd name="connsiteY20-380" fmla="*/ 1716816 h 2244232"/>
                    <a:gd name="connsiteX21-381" fmla="*/ 581565 w 4079547"/>
                    <a:gd name="connsiteY21-382" fmla="*/ 1673158 h 2244232"/>
                    <a:gd name="connsiteX22-383" fmla="*/ 502023 w 4079547"/>
                    <a:gd name="connsiteY22-384" fmla="*/ 1594089 h 2244232"/>
                    <a:gd name="connsiteX23-385" fmla="*/ 455808 w 4079547"/>
                    <a:gd name="connsiteY23-386" fmla="*/ 1542935 h 2244232"/>
                    <a:gd name="connsiteX24-387" fmla="*/ 386492 w 4079547"/>
                    <a:gd name="connsiteY24-388" fmla="*/ 1460456 h 2244232"/>
                    <a:gd name="connsiteX25-389" fmla="*/ 343791 w 4079547"/>
                    <a:gd name="connsiteY25-390" fmla="*/ 1405101 h 2244232"/>
                    <a:gd name="connsiteX26-391" fmla="*/ 281255 w 4079547"/>
                    <a:gd name="connsiteY26-392" fmla="*/ 1315456 h 2244232"/>
                    <a:gd name="connsiteX27-393" fmla="*/ 244399 w 4079547"/>
                    <a:gd name="connsiteY27-394" fmla="*/ 1259090 h 2244232"/>
                    <a:gd name="connsiteX28-395" fmla="*/ 185304 w 4079547"/>
                    <a:gd name="connsiteY28-396" fmla="*/ 1155580 h 2244232"/>
                    <a:gd name="connsiteX29-397" fmla="*/ 157723 w 4079547"/>
                    <a:gd name="connsiteY29-398" fmla="*/ 1105164 h 2244232"/>
                    <a:gd name="connsiteX30-399" fmla="*/ 143114 w 4079547"/>
                    <a:gd name="connsiteY30-400" fmla="*/ 1073106 h 2244232"/>
                    <a:gd name="connsiteX31-401" fmla="*/ 37246 w 4079547"/>
                    <a:gd name="connsiteY31-402" fmla="*/ 809143 h 2244232"/>
                    <a:gd name="connsiteX32-403" fmla="*/ 25910 w 4079547"/>
                    <a:gd name="connsiteY32-404" fmla="*/ 776629 h 2244232"/>
                    <a:gd name="connsiteX33-405" fmla="*/ 0 w 4079547"/>
                    <a:gd name="connsiteY33-406" fmla="*/ 675860 h 2244232"/>
                    <a:gd name="connsiteX34-407" fmla="*/ 1737910 w 4079547"/>
                    <a:gd name="connsiteY34-408" fmla="*/ 1030936 h 2244232"/>
                    <a:gd name="connsiteX35-409" fmla="*/ 2840973 w 4079547"/>
                    <a:gd name="connsiteY35-410" fmla="*/ 301641 h 2244232"/>
                    <a:gd name="connsiteX36-411" fmla="*/ 2899957 w 4079547"/>
                    <a:gd name="connsiteY36-412" fmla="*/ 252577 h 2244232"/>
                    <a:gd name="connsiteX37-413" fmla="*/ 2948254 w 4079547"/>
                    <a:gd name="connsiteY37-414" fmla="*/ 216696 h 2244232"/>
                    <a:gd name="connsiteX38-415" fmla="*/ 3060620 w 4079547"/>
                    <a:gd name="connsiteY38-416" fmla="*/ 144620 h 2244232"/>
                    <a:gd name="connsiteX39-417" fmla="*/ 3183459 w 4079547"/>
                    <a:gd name="connsiteY39-418" fmla="*/ 86525 h 2244232"/>
                    <a:gd name="connsiteX40-419" fmla="*/ 3194855 w 4079547"/>
                    <a:gd name="connsiteY40-420" fmla="*/ 82080 h 2244232"/>
                    <a:gd name="connsiteX41-421" fmla="*/ 3815382 w 4079547"/>
                    <a:gd name="connsiteY41-422" fmla="*/ 12 h 2244232"/>
                    <a:gd name="connsiteX0-423" fmla="*/ 3815382 w 4079547"/>
                    <a:gd name="connsiteY0-424" fmla="*/ 12 h 2244232"/>
                    <a:gd name="connsiteX1-425" fmla="*/ 4004860 w 4079547"/>
                    <a:gd name="connsiteY1-426" fmla="*/ 6769 h 2244232"/>
                    <a:gd name="connsiteX2-427" fmla="*/ 4071471 w 4079547"/>
                    <a:gd name="connsiteY2-428" fmla="*/ 12427 h 2244232"/>
                    <a:gd name="connsiteX3-429" fmla="*/ 4079547 w 4079547"/>
                    <a:gd name="connsiteY3-430" fmla="*/ 172363 h 2244232"/>
                    <a:gd name="connsiteX4-431" fmla="*/ 2219515 w 4079547"/>
                    <a:gd name="connsiteY4-432" fmla="*/ 2233535 h 2244232"/>
                    <a:gd name="connsiteX5-433" fmla="*/ 2007679 w 4079547"/>
                    <a:gd name="connsiteY5-434" fmla="*/ 2244232 h 2244232"/>
                    <a:gd name="connsiteX6-435" fmla="*/ 1820909 w 4079547"/>
                    <a:gd name="connsiteY6-436" fmla="*/ 2235389 h 2244232"/>
                    <a:gd name="connsiteX7-437" fmla="*/ 1761152 w 4079547"/>
                    <a:gd name="connsiteY7-438" fmla="*/ 2227992 h 2244232"/>
                    <a:gd name="connsiteX8-439" fmla="*/ 1638433 w 4079547"/>
                    <a:gd name="connsiteY8-440" fmla="*/ 2210444 h 2244232"/>
                    <a:gd name="connsiteX9-441" fmla="*/ 1570114 w 4079547"/>
                    <a:gd name="connsiteY9-442" fmla="*/ 2196248 h 2244232"/>
                    <a:gd name="connsiteX10-443" fmla="*/ 1460678 w 4079547"/>
                    <a:gd name="connsiteY10-444" fmla="*/ 2169920 h 2244232"/>
                    <a:gd name="connsiteX11-445" fmla="*/ 1391851 w 4079547"/>
                    <a:gd name="connsiteY11-446" fmla="*/ 2149685 h 2244232"/>
                    <a:gd name="connsiteX12-447" fmla="*/ 1287725 w 4079547"/>
                    <a:gd name="connsiteY12-448" fmla="*/ 2114103 h 2244232"/>
                    <a:gd name="connsiteX13-449" fmla="*/ 1222248 w 4079547"/>
                    <a:gd name="connsiteY13-450" fmla="*/ 2088985 h 2244232"/>
                    <a:gd name="connsiteX14-451" fmla="*/ 1118457 w 4079547"/>
                    <a:gd name="connsiteY14-452" fmla="*/ 2042452 h 2244232"/>
                    <a:gd name="connsiteX15-453" fmla="*/ 1060674 w 4079547"/>
                    <a:gd name="connsiteY15-454" fmla="*/ 2014831 h 2244232"/>
                    <a:gd name="connsiteX16-455" fmla="*/ 944579 w 4079547"/>
                    <a:gd name="connsiteY16-456" fmla="*/ 1949481 h 2244232"/>
                    <a:gd name="connsiteX17-457" fmla="*/ 907306 w 4079547"/>
                    <a:gd name="connsiteY17-458" fmla="*/ 1927900 h 2244232"/>
                    <a:gd name="connsiteX18-459" fmla="*/ 762817 w 4079547"/>
                    <a:gd name="connsiteY18-460" fmla="*/ 1828389 h 2244232"/>
                    <a:gd name="connsiteX19-461" fmla="*/ 729386 w 4079547"/>
                    <a:gd name="connsiteY19-462" fmla="*/ 1801300 h 2244232"/>
                    <a:gd name="connsiteX20-463" fmla="*/ 627630 w 4079547"/>
                    <a:gd name="connsiteY20-464" fmla="*/ 1716816 h 2244232"/>
                    <a:gd name="connsiteX21-465" fmla="*/ 581565 w 4079547"/>
                    <a:gd name="connsiteY21-466" fmla="*/ 1673158 h 2244232"/>
                    <a:gd name="connsiteX22-467" fmla="*/ 502023 w 4079547"/>
                    <a:gd name="connsiteY22-468" fmla="*/ 1594089 h 2244232"/>
                    <a:gd name="connsiteX23-469" fmla="*/ 455808 w 4079547"/>
                    <a:gd name="connsiteY23-470" fmla="*/ 1542935 h 2244232"/>
                    <a:gd name="connsiteX24-471" fmla="*/ 386492 w 4079547"/>
                    <a:gd name="connsiteY24-472" fmla="*/ 1460456 h 2244232"/>
                    <a:gd name="connsiteX25-473" fmla="*/ 343791 w 4079547"/>
                    <a:gd name="connsiteY25-474" fmla="*/ 1405101 h 2244232"/>
                    <a:gd name="connsiteX26-475" fmla="*/ 281255 w 4079547"/>
                    <a:gd name="connsiteY26-476" fmla="*/ 1315456 h 2244232"/>
                    <a:gd name="connsiteX27-477" fmla="*/ 244399 w 4079547"/>
                    <a:gd name="connsiteY27-478" fmla="*/ 1259090 h 2244232"/>
                    <a:gd name="connsiteX28-479" fmla="*/ 185304 w 4079547"/>
                    <a:gd name="connsiteY28-480" fmla="*/ 1155580 h 2244232"/>
                    <a:gd name="connsiteX29-481" fmla="*/ 157723 w 4079547"/>
                    <a:gd name="connsiteY29-482" fmla="*/ 1105164 h 2244232"/>
                    <a:gd name="connsiteX30-483" fmla="*/ 143114 w 4079547"/>
                    <a:gd name="connsiteY30-484" fmla="*/ 1073106 h 2244232"/>
                    <a:gd name="connsiteX31-485" fmla="*/ 37246 w 4079547"/>
                    <a:gd name="connsiteY31-486" fmla="*/ 809143 h 2244232"/>
                    <a:gd name="connsiteX32-487" fmla="*/ 25910 w 4079547"/>
                    <a:gd name="connsiteY32-488" fmla="*/ 776629 h 2244232"/>
                    <a:gd name="connsiteX33-489" fmla="*/ 0 w 4079547"/>
                    <a:gd name="connsiteY33-490" fmla="*/ 675860 h 2244232"/>
                    <a:gd name="connsiteX34-491" fmla="*/ 1737910 w 4079547"/>
                    <a:gd name="connsiteY34-492" fmla="*/ 1030936 h 2244232"/>
                    <a:gd name="connsiteX35-493" fmla="*/ 2840973 w 4079547"/>
                    <a:gd name="connsiteY35-494" fmla="*/ 301641 h 2244232"/>
                    <a:gd name="connsiteX36-495" fmla="*/ 2899957 w 4079547"/>
                    <a:gd name="connsiteY36-496" fmla="*/ 252577 h 2244232"/>
                    <a:gd name="connsiteX37-497" fmla="*/ 2948254 w 4079547"/>
                    <a:gd name="connsiteY37-498" fmla="*/ 216696 h 2244232"/>
                    <a:gd name="connsiteX38-499" fmla="*/ 3060620 w 4079547"/>
                    <a:gd name="connsiteY38-500" fmla="*/ 144620 h 2244232"/>
                    <a:gd name="connsiteX39-501" fmla="*/ 3183459 w 4079547"/>
                    <a:gd name="connsiteY39-502" fmla="*/ 86525 h 2244232"/>
                    <a:gd name="connsiteX40-503" fmla="*/ 3194855 w 4079547"/>
                    <a:gd name="connsiteY40-504" fmla="*/ 82080 h 2244232"/>
                    <a:gd name="connsiteX41-505" fmla="*/ 3815382 w 4079547"/>
                    <a:gd name="connsiteY41-506" fmla="*/ 12 h 2244232"/>
                    <a:gd name="connsiteX0-507" fmla="*/ 3815382 w 4079547"/>
                    <a:gd name="connsiteY0-508" fmla="*/ 12 h 2244232"/>
                    <a:gd name="connsiteX1-509" fmla="*/ 4004860 w 4079547"/>
                    <a:gd name="connsiteY1-510" fmla="*/ 6769 h 2244232"/>
                    <a:gd name="connsiteX2-511" fmla="*/ 4071471 w 4079547"/>
                    <a:gd name="connsiteY2-512" fmla="*/ 12427 h 2244232"/>
                    <a:gd name="connsiteX3-513" fmla="*/ 4079547 w 4079547"/>
                    <a:gd name="connsiteY3-514" fmla="*/ 172363 h 2244232"/>
                    <a:gd name="connsiteX4-515" fmla="*/ 2219515 w 4079547"/>
                    <a:gd name="connsiteY4-516" fmla="*/ 2233535 h 2244232"/>
                    <a:gd name="connsiteX5-517" fmla="*/ 2007679 w 4079547"/>
                    <a:gd name="connsiteY5-518" fmla="*/ 2244232 h 2244232"/>
                    <a:gd name="connsiteX6-519" fmla="*/ 1820909 w 4079547"/>
                    <a:gd name="connsiteY6-520" fmla="*/ 2235389 h 2244232"/>
                    <a:gd name="connsiteX7-521" fmla="*/ 1761152 w 4079547"/>
                    <a:gd name="connsiteY7-522" fmla="*/ 2227992 h 2244232"/>
                    <a:gd name="connsiteX8-523" fmla="*/ 1638433 w 4079547"/>
                    <a:gd name="connsiteY8-524" fmla="*/ 2210444 h 2244232"/>
                    <a:gd name="connsiteX9-525" fmla="*/ 1570114 w 4079547"/>
                    <a:gd name="connsiteY9-526" fmla="*/ 2196248 h 2244232"/>
                    <a:gd name="connsiteX10-527" fmla="*/ 1460678 w 4079547"/>
                    <a:gd name="connsiteY10-528" fmla="*/ 2169920 h 2244232"/>
                    <a:gd name="connsiteX11-529" fmla="*/ 1391851 w 4079547"/>
                    <a:gd name="connsiteY11-530" fmla="*/ 2149685 h 2244232"/>
                    <a:gd name="connsiteX12-531" fmla="*/ 1287725 w 4079547"/>
                    <a:gd name="connsiteY12-532" fmla="*/ 2114103 h 2244232"/>
                    <a:gd name="connsiteX13-533" fmla="*/ 1222248 w 4079547"/>
                    <a:gd name="connsiteY13-534" fmla="*/ 2088985 h 2244232"/>
                    <a:gd name="connsiteX14-535" fmla="*/ 1118457 w 4079547"/>
                    <a:gd name="connsiteY14-536" fmla="*/ 2042452 h 2244232"/>
                    <a:gd name="connsiteX15-537" fmla="*/ 1060674 w 4079547"/>
                    <a:gd name="connsiteY15-538" fmla="*/ 2014831 h 2244232"/>
                    <a:gd name="connsiteX16-539" fmla="*/ 944579 w 4079547"/>
                    <a:gd name="connsiteY16-540" fmla="*/ 1949481 h 2244232"/>
                    <a:gd name="connsiteX17-541" fmla="*/ 907306 w 4079547"/>
                    <a:gd name="connsiteY17-542" fmla="*/ 1927900 h 2244232"/>
                    <a:gd name="connsiteX18-543" fmla="*/ 762817 w 4079547"/>
                    <a:gd name="connsiteY18-544" fmla="*/ 1828389 h 2244232"/>
                    <a:gd name="connsiteX19-545" fmla="*/ 729386 w 4079547"/>
                    <a:gd name="connsiteY19-546" fmla="*/ 1801300 h 2244232"/>
                    <a:gd name="connsiteX20-547" fmla="*/ 627630 w 4079547"/>
                    <a:gd name="connsiteY20-548" fmla="*/ 1716816 h 2244232"/>
                    <a:gd name="connsiteX21-549" fmla="*/ 581565 w 4079547"/>
                    <a:gd name="connsiteY21-550" fmla="*/ 1673158 h 2244232"/>
                    <a:gd name="connsiteX22-551" fmla="*/ 502023 w 4079547"/>
                    <a:gd name="connsiteY22-552" fmla="*/ 1594089 h 2244232"/>
                    <a:gd name="connsiteX23-553" fmla="*/ 455808 w 4079547"/>
                    <a:gd name="connsiteY23-554" fmla="*/ 1542935 h 2244232"/>
                    <a:gd name="connsiteX24-555" fmla="*/ 386492 w 4079547"/>
                    <a:gd name="connsiteY24-556" fmla="*/ 1460456 h 2244232"/>
                    <a:gd name="connsiteX25-557" fmla="*/ 343791 w 4079547"/>
                    <a:gd name="connsiteY25-558" fmla="*/ 1405101 h 2244232"/>
                    <a:gd name="connsiteX26-559" fmla="*/ 281255 w 4079547"/>
                    <a:gd name="connsiteY26-560" fmla="*/ 1315456 h 2244232"/>
                    <a:gd name="connsiteX27-561" fmla="*/ 244399 w 4079547"/>
                    <a:gd name="connsiteY27-562" fmla="*/ 1259090 h 2244232"/>
                    <a:gd name="connsiteX28-563" fmla="*/ 185304 w 4079547"/>
                    <a:gd name="connsiteY28-564" fmla="*/ 1155580 h 2244232"/>
                    <a:gd name="connsiteX29-565" fmla="*/ 157723 w 4079547"/>
                    <a:gd name="connsiteY29-566" fmla="*/ 1105164 h 2244232"/>
                    <a:gd name="connsiteX30-567" fmla="*/ 143114 w 4079547"/>
                    <a:gd name="connsiteY30-568" fmla="*/ 1073106 h 2244232"/>
                    <a:gd name="connsiteX31-569" fmla="*/ 37246 w 4079547"/>
                    <a:gd name="connsiteY31-570" fmla="*/ 809143 h 2244232"/>
                    <a:gd name="connsiteX32-571" fmla="*/ 25910 w 4079547"/>
                    <a:gd name="connsiteY32-572" fmla="*/ 776629 h 2244232"/>
                    <a:gd name="connsiteX33-573" fmla="*/ 0 w 4079547"/>
                    <a:gd name="connsiteY33-574" fmla="*/ 675860 h 2244232"/>
                    <a:gd name="connsiteX34-575" fmla="*/ 1737910 w 4079547"/>
                    <a:gd name="connsiteY34-576" fmla="*/ 1030936 h 2244232"/>
                    <a:gd name="connsiteX35-577" fmla="*/ 2840973 w 4079547"/>
                    <a:gd name="connsiteY35-578" fmla="*/ 301641 h 2244232"/>
                    <a:gd name="connsiteX36-579" fmla="*/ 2899957 w 4079547"/>
                    <a:gd name="connsiteY36-580" fmla="*/ 252577 h 2244232"/>
                    <a:gd name="connsiteX37-581" fmla="*/ 2948254 w 4079547"/>
                    <a:gd name="connsiteY37-582" fmla="*/ 216696 h 2244232"/>
                    <a:gd name="connsiteX38-583" fmla="*/ 3060620 w 4079547"/>
                    <a:gd name="connsiteY38-584" fmla="*/ 144620 h 2244232"/>
                    <a:gd name="connsiteX39-585" fmla="*/ 3183459 w 4079547"/>
                    <a:gd name="connsiteY39-586" fmla="*/ 86525 h 2244232"/>
                    <a:gd name="connsiteX40-587" fmla="*/ 3194855 w 4079547"/>
                    <a:gd name="connsiteY40-588" fmla="*/ 82080 h 2244232"/>
                    <a:gd name="connsiteX41-589" fmla="*/ 3815382 w 4079547"/>
                    <a:gd name="connsiteY41-590" fmla="*/ 12 h 22442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Lst>
                  <a:rect l="l" t="t" r="r" b="b"/>
                  <a:pathLst>
                    <a:path w="4079547" h="2244232">
                      <a:moveTo>
                        <a:pt x="3815382" y="12"/>
                      </a:moveTo>
                      <a:cubicBezTo>
                        <a:pt x="3888452" y="218"/>
                        <a:pt x="3953339" y="3159"/>
                        <a:pt x="4004860" y="6769"/>
                      </a:cubicBezTo>
                      <a:lnTo>
                        <a:pt x="4071471" y="12427"/>
                      </a:lnTo>
                      <a:lnTo>
                        <a:pt x="4079547" y="172363"/>
                      </a:lnTo>
                      <a:cubicBezTo>
                        <a:pt x="4079547" y="1245109"/>
                        <a:pt x="3264268" y="2127435"/>
                        <a:pt x="2219515" y="2233535"/>
                      </a:cubicBezTo>
                      <a:lnTo>
                        <a:pt x="2007679" y="2244232"/>
                      </a:lnTo>
                      <a:lnTo>
                        <a:pt x="1820909" y="2235389"/>
                      </a:lnTo>
                      <a:lnTo>
                        <a:pt x="1761152" y="2227992"/>
                      </a:lnTo>
                      <a:lnTo>
                        <a:pt x="1638433" y="2210444"/>
                      </a:lnTo>
                      <a:lnTo>
                        <a:pt x="1570114" y="2196248"/>
                      </a:lnTo>
                      <a:lnTo>
                        <a:pt x="1460678" y="2169920"/>
                      </a:lnTo>
                      <a:lnTo>
                        <a:pt x="1391851" y="2149685"/>
                      </a:lnTo>
                      <a:lnTo>
                        <a:pt x="1287725" y="2114103"/>
                      </a:lnTo>
                      <a:lnTo>
                        <a:pt x="1222248" y="2088985"/>
                      </a:lnTo>
                      <a:lnTo>
                        <a:pt x="1118457" y="2042452"/>
                      </a:lnTo>
                      <a:lnTo>
                        <a:pt x="1060674" y="2014831"/>
                      </a:lnTo>
                      <a:lnTo>
                        <a:pt x="944579" y="1949481"/>
                      </a:lnTo>
                      <a:lnTo>
                        <a:pt x="907306" y="1927900"/>
                      </a:lnTo>
                      <a:lnTo>
                        <a:pt x="762817" y="1828389"/>
                      </a:lnTo>
                      <a:lnTo>
                        <a:pt x="729386" y="1801300"/>
                      </a:lnTo>
                      <a:lnTo>
                        <a:pt x="627630" y="1716816"/>
                      </a:lnTo>
                      <a:lnTo>
                        <a:pt x="581565" y="1673158"/>
                      </a:lnTo>
                      <a:lnTo>
                        <a:pt x="502023" y="1594089"/>
                      </a:lnTo>
                      <a:lnTo>
                        <a:pt x="455808" y="1542935"/>
                      </a:lnTo>
                      <a:lnTo>
                        <a:pt x="386492" y="1460456"/>
                      </a:lnTo>
                      <a:lnTo>
                        <a:pt x="343791" y="1405101"/>
                      </a:lnTo>
                      <a:lnTo>
                        <a:pt x="281255" y="1315456"/>
                      </a:lnTo>
                      <a:lnTo>
                        <a:pt x="244399" y="1259090"/>
                      </a:lnTo>
                      <a:lnTo>
                        <a:pt x="185304" y="1155580"/>
                      </a:lnTo>
                      <a:lnTo>
                        <a:pt x="157723" y="1105164"/>
                      </a:lnTo>
                      <a:lnTo>
                        <a:pt x="143114" y="1073106"/>
                      </a:lnTo>
                      <a:lnTo>
                        <a:pt x="37246" y="809143"/>
                      </a:lnTo>
                      <a:lnTo>
                        <a:pt x="25910" y="776629"/>
                      </a:lnTo>
                      <a:lnTo>
                        <a:pt x="0" y="675860"/>
                      </a:lnTo>
                      <a:cubicBezTo>
                        <a:pt x="289397" y="728404"/>
                        <a:pt x="965710" y="1196938"/>
                        <a:pt x="1737910" y="1030936"/>
                      </a:cubicBezTo>
                      <a:cubicBezTo>
                        <a:pt x="2510110" y="864934"/>
                        <a:pt x="2651363" y="441527"/>
                        <a:pt x="2840973" y="301641"/>
                      </a:cubicBezTo>
                      <a:lnTo>
                        <a:pt x="2899957" y="252577"/>
                      </a:lnTo>
                      <a:lnTo>
                        <a:pt x="2948254" y="216696"/>
                      </a:lnTo>
                      <a:lnTo>
                        <a:pt x="3060620" y="144620"/>
                      </a:lnTo>
                      <a:lnTo>
                        <a:pt x="3183459" y="86525"/>
                      </a:lnTo>
                      <a:lnTo>
                        <a:pt x="3194855" y="82080"/>
                      </a:lnTo>
                      <a:cubicBezTo>
                        <a:pt x="3398882" y="16087"/>
                        <a:pt x="3632707" y="-501"/>
                        <a:pt x="3815382" y="12"/>
                      </a:cubicBezTo>
                      <a:close/>
                    </a:path>
                  </a:pathLst>
                </a:custGeom>
                <a:gradFill flip="none" rotWithShape="1">
                  <a:gsLst>
                    <a:gs pos="0">
                      <a:schemeClr val="accent1"/>
                    </a:gs>
                    <a:gs pos="51000">
                      <a:schemeClr val="accent1">
                        <a:lumMod val="47000"/>
                        <a:lumOff val="53000"/>
                      </a:schemeClr>
                    </a:gs>
                  </a:gsLst>
                  <a:lin ang="15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p>
              </p:txBody>
            </p:sp>
            <p:sp>
              <p:nvSpPr>
                <p:cNvPr id="159" name="任意多边形: 形状 158"/>
                <p:cNvSpPr/>
                <p:nvPr/>
              </p:nvSpPr>
              <p:spPr>
                <a:xfrm>
                  <a:off x="3990968" y="3760376"/>
                  <a:ext cx="3985649" cy="1876496"/>
                </a:xfrm>
                <a:custGeom>
                  <a:avLst/>
                  <a:gdLst>
                    <a:gd name="connsiteX0" fmla="*/ 3985649 w 3985649"/>
                    <a:gd name="connsiteY0" fmla="*/ 0 h 1875478"/>
                    <a:gd name="connsiteX1" fmla="*/ 3984869 w 3985649"/>
                    <a:gd name="connsiteY1" fmla="*/ 15446 h 1875478"/>
                    <a:gd name="connsiteX2" fmla="*/ 1923697 w 3985649"/>
                    <a:gd name="connsiteY2" fmla="*/ 1875478 h 1875478"/>
                    <a:gd name="connsiteX3" fmla="*/ 14646 w 3985649"/>
                    <a:gd name="connsiteY3" fmla="*/ 610074 h 1875478"/>
                    <a:gd name="connsiteX4" fmla="*/ 0 w 3985649"/>
                    <a:gd name="connsiteY4" fmla="*/ 570058 h 1875478"/>
                    <a:gd name="connsiteX5" fmla="*/ 54183 w 3985649"/>
                    <a:gd name="connsiteY5" fmla="*/ 580344 h 1875478"/>
                    <a:gd name="connsiteX6" fmla="*/ 1515753 w 3985649"/>
                    <a:gd name="connsiteY6" fmla="*/ 1105246 h 1875478"/>
                    <a:gd name="connsiteX7" fmla="*/ 2968633 w 3985649"/>
                    <a:gd name="connsiteY7" fmla="*/ 312766 h 1875478"/>
                    <a:gd name="connsiteX8" fmla="*/ 3868428 w 3985649"/>
                    <a:gd name="connsiteY8" fmla="*/ 23206 h 1875478"/>
                    <a:gd name="connsiteX0-1" fmla="*/ 3985649 w 3985649"/>
                    <a:gd name="connsiteY0-2" fmla="*/ 0 h 1875478"/>
                    <a:gd name="connsiteX1-3" fmla="*/ 3984869 w 3985649"/>
                    <a:gd name="connsiteY1-4" fmla="*/ 15446 h 1875478"/>
                    <a:gd name="connsiteX2-5" fmla="*/ 1923697 w 3985649"/>
                    <a:gd name="connsiteY2-6" fmla="*/ 1875478 h 1875478"/>
                    <a:gd name="connsiteX3-7" fmla="*/ 14646 w 3985649"/>
                    <a:gd name="connsiteY3-8" fmla="*/ 610074 h 1875478"/>
                    <a:gd name="connsiteX4-9" fmla="*/ 0 w 3985649"/>
                    <a:gd name="connsiteY4-10" fmla="*/ 570058 h 1875478"/>
                    <a:gd name="connsiteX5-11" fmla="*/ 1515753 w 3985649"/>
                    <a:gd name="connsiteY5-12" fmla="*/ 1105246 h 1875478"/>
                    <a:gd name="connsiteX6-13" fmla="*/ 2968633 w 3985649"/>
                    <a:gd name="connsiteY6-14" fmla="*/ 312766 h 1875478"/>
                    <a:gd name="connsiteX7-15" fmla="*/ 3868428 w 3985649"/>
                    <a:gd name="connsiteY7-16" fmla="*/ 23206 h 1875478"/>
                    <a:gd name="connsiteX8-17" fmla="*/ 3985649 w 3985649"/>
                    <a:gd name="connsiteY8-18" fmla="*/ 0 h 1875478"/>
                    <a:gd name="connsiteX0-19" fmla="*/ 3985649 w 3985649"/>
                    <a:gd name="connsiteY0-20" fmla="*/ 0 h 1875478"/>
                    <a:gd name="connsiteX1-21" fmla="*/ 3984869 w 3985649"/>
                    <a:gd name="connsiteY1-22" fmla="*/ 15446 h 1875478"/>
                    <a:gd name="connsiteX2-23" fmla="*/ 1923697 w 3985649"/>
                    <a:gd name="connsiteY2-24" fmla="*/ 1875478 h 1875478"/>
                    <a:gd name="connsiteX3-25" fmla="*/ 14646 w 3985649"/>
                    <a:gd name="connsiteY3-26" fmla="*/ 610074 h 1875478"/>
                    <a:gd name="connsiteX4-27" fmla="*/ 0 w 3985649"/>
                    <a:gd name="connsiteY4-28" fmla="*/ 570058 h 1875478"/>
                    <a:gd name="connsiteX5-29" fmla="*/ 1515753 w 3985649"/>
                    <a:gd name="connsiteY5-30" fmla="*/ 1105246 h 1875478"/>
                    <a:gd name="connsiteX6-31" fmla="*/ 2968633 w 3985649"/>
                    <a:gd name="connsiteY6-32" fmla="*/ 312766 h 1875478"/>
                    <a:gd name="connsiteX7-33" fmla="*/ 3868428 w 3985649"/>
                    <a:gd name="connsiteY7-34" fmla="*/ 23206 h 1875478"/>
                    <a:gd name="connsiteX8-35" fmla="*/ 3985649 w 3985649"/>
                    <a:gd name="connsiteY8-36" fmla="*/ 0 h 1875478"/>
                    <a:gd name="connsiteX0-37" fmla="*/ 3985649 w 3985649"/>
                    <a:gd name="connsiteY0-38" fmla="*/ 0 h 1875478"/>
                    <a:gd name="connsiteX1-39" fmla="*/ 3984869 w 3985649"/>
                    <a:gd name="connsiteY1-40" fmla="*/ 15446 h 1875478"/>
                    <a:gd name="connsiteX2-41" fmla="*/ 1923697 w 3985649"/>
                    <a:gd name="connsiteY2-42" fmla="*/ 1875478 h 1875478"/>
                    <a:gd name="connsiteX3-43" fmla="*/ 14646 w 3985649"/>
                    <a:gd name="connsiteY3-44" fmla="*/ 610074 h 1875478"/>
                    <a:gd name="connsiteX4-45" fmla="*/ 0 w 3985649"/>
                    <a:gd name="connsiteY4-46" fmla="*/ 570058 h 1875478"/>
                    <a:gd name="connsiteX5-47" fmla="*/ 1515753 w 3985649"/>
                    <a:gd name="connsiteY5-48" fmla="*/ 1105246 h 1875478"/>
                    <a:gd name="connsiteX6-49" fmla="*/ 2968633 w 3985649"/>
                    <a:gd name="connsiteY6-50" fmla="*/ 312766 h 1875478"/>
                    <a:gd name="connsiteX7-51" fmla="*/ 3868428 w 3985649"/>
                    <a:gd name="connsiteY7-52" fmla="*/ 23206 h 1875478"/>
                    <a:gd name="connsiteX8-53" fmla="*/ 3985649 w 3985649"/>
                    <a:gd name="connsiteY8-54" fmla="*/ 0 h 1875478"/>
                    <a:gd name="connsiteX0-55" fmla="*/ 3985649 w 3985649"/>
                    <a:gd name="connsiteY0-56" fmla="*/ 0 h 1875478"/>
                    <a:gd name="connsiteX1-57" fmla="*/ 3984869 w 3985649"/>
                    <a:gd name="connsiteY1-58" fmla="*/ 15446 h 1875478"/>
                    <a:gd name="connsiteX2-59" fmla="*/ 1923697 w 3985649"/>
                    <a:gd name="connsiteY2-60" fmla="*/ 1875478 h 1875478"/>
                    <a:gd name="connsiteX3-61" fmla="*/ 14646 w 3985649"/>
                    <a:gd name="connsiteY3-62" fmla="*/ 610074 h 1875478"/>
                    <a:gd name="connsiteX4-63" fmla="*/ 0 w 3985649"/>
                    <a:gd name="connsiteY4-64" fmla="*/ 570058 h 1875478"/>
                    <a:gd name="connsiteX5-65" fmla="*/ 1515753 w 3985649"/>
                    <a:gd name="connsiteY5-66" fmla="*/ 1105246 h 1875478"/>
                    <a:gd name="connsiteX6-67" fmla="*/ 2968633 w 3985649"/>
                    <a:gd name="connsiteY6-68" fmla="*/ 312766 h 1875478"/>
                    <a:gd name="connsiteX7-69" fmla="*/ 3985649 w 3985649"/>
                    <a:gd name="connsiteY7-70" fmla="*/ 0 h 1875478"/>
                    <a:gd name="connsiteX0-71" fmla="*/ 3985649 w 3985649"/>
                    <a:gd name="connsiteY0-72" fmla="*/ 0 h 1875478"/>
                    <a:gd name="connsiteX1-73" fmla="*/ 3984869 w 3985649"/>
                    <a:gd name="connsiteY1-74" fmla="*/ 15446 h 1875478"/>
                    <a:gd name="connsiteX2-75" fmla="*/ 1923697 w 3985649"/>
                    <a:gd name="connsiteY2-76" fmla="*/ 1875478 h 1875478"/>
                    <a:gd name="connsiteX3-77" fmla="*/ 14646 w 3985649"/>
                    <a:gd name="connsiteY3-78" fmla="*/ 610074 h 1875478"/>
                    <a:gd name="connsiteX4-79" fmla="*/ 0 w 3985649"/>
                    <a:gd name="connsiteY4-80" fmla="*/ 570058 h 1875478"/>
                    <a:gd name="connsiteX5-81" fmla="*/ 1515753 w 3985649"/>
                    <a:gd name="connsiteY5-82" fmla="*/ 1105246 h 1875478"/>
                    <a:gd name="connsiteX6-83" fmla="*/ 2968633 w 3985649"/>
                    <a:gd name="connsiteY6-84" fmla="*/ 312766 h 1875478"/>
                    <a:gd name="connsiteX7-85" fmla="*/ 3985649 w 3985649"/>
                    <a:gd name="connsiteY7-86" fmla="*/ 0 h 1875478"/>
                    <a:gd name="connsiteX0-87" fmla="*/ 3985649 w 3985649"/>
                    <a:gd name="connsiteY0-88" fmla="*/ 0 h 1875478"/>
                    <a:gd name="connsiteX1-89" fmla="*/ 3984869 w 3985649"/>
                    <a:gd name="connsiteY1-90" fmla="*/ 15446 h 1875478"/>
                    <a:gd name="connsiteX2-91" fmla="*/ 1923697 w 3985649"/>
                    <a:gd name="connsiteY2-92" fmla="*/ 1875478 h 1875478"/>
                    <a:gd name="connsiteX3-93" fmla="*/ 14646 w 3985649"/>
                    <a:gd name="connsiteY3-94" fmla="*/ 610074 h 1875478"/>
                    <a:gd name="connsiteX4-95" fmla="*/ 0 w 3985649"/>
                    <a:gd name="connsiteY4-96" fmla="*/ 570058 h 1875478"/>
                    <a:gd name="connsiteX5-97" fmla="*/ 1523373 w 3985649"/>
                    <a:gd name="connsiteY5-98" fmla="*/ 1067146 h 1875478"/>
                    <a:gd name="connsiteX6-99" fmla="*/ 2968633 w 3985649"/>
                    <a:gd name="connsiteY6-100" fmla="*/ 312766 h 1875478"/>
                    <a:gd name="connsiteX7-101" fmla="*/ 3985649 w 3985649"/>
                    <a:gd name="connsiteY7-102" fmla="*/ 0 h 1875478"/>
                    <a:gd name="connsiteX0-103" fmla="*/ 3985649 w 3985649"/>
                    <a:gd name="connsiteY0-104" fmla="*/ 0 h 1875478"/>
                    <a:gd name="connsiteX1-105" fmla="*/ 3984869 w 3985649"/>
                    <a:gd name="connsiteY1-106" fmla="*/ 15446 h 1875478"/>
                    <a:gd name="connsiteX2-107" fmla="*/ 1923697 w 3985649"/>
                    <a:gd name="connsiteY2-108" fmla="*/ 1875478 h 1875478"/>
                    <a:gd name="connsiteX3-109" fmla="*/ 14646 w 3985649"/>
                    <a:gd name="connsiteY3-110" fmla="*/ 610074 h 1875478"/>
                    <a:gd name="connsiteX4-111" fmla="*/ 0 w 3985649"/>
                    <a:gd name="connsiteY4-112" fmla="*/ 570058 h 1875478"/>
                    <a:gd name="connsiteX5-113" fmla="*/ 1523373 w 3985649"/>
                    <a:gd name="connsiteY5-114" fmla="*/ 1067146 h 1875478"/>
                    <a:gd name="connsiteX6-115" fmla="*/ 2968633 w 3985649"/>
                    <a:gd name="connsiteY6-116" fmla="*/ 312766 h 1875478"/>
                    <a:gd name="connsiteX7-117" fmla="*/ 3985649 w 3985649"/>
                    <a:gd name="connsiteY7-118" fmla="*/ 0 h 1875478"/>
                    <a:gd name="connsiteX0-119" fmla="*/ 3985649 w 3985649"/>
                    <a:gd name="connsiteY0-120" fmla="*/ 0 h 1875478"/>
                    <a:gd name="connsiteX1-121" fmla="*/ 3984869 w 3985649"/>
                    <a:gd name="connsiteY1-122" fmla="*/ 15446 h 1875478"/>
                    <a:gd name="connsiteX2-123" fmla="*/ 1923697 w 3985649"/>
                    <a:gd name="connsiteY2-124" fmla="*/ 1875478 h 1875478"/>
                    <a:gd name="connsiteX3-125" fmla="*/ 14646 w 3985649"/>
                    <a:gd name="connsiteY3-126" fmla="*/ 610074 h 1875478"/>
                    <a:gd name="connsiteX4-127" fmla="*/ 0 w 3985649"/>
                    <a:gd name="connsiteY4-128" fmla="*/ 570058 h 1875478"/>
                    <a:gd name="connsiteX5-129" fmla="*/ 1523373 w 3985649"/>
                    <a:gd name="connsiteY5-130" fmla="*/ 1067146 h 1875478"/>
                    <a:gd name="connsiteX6-131" fmla="*/ 2972443 w 3985649"/>
                    <a:gd name="connsiteY6-132" fmla="*/ 183226 h 1875478"/>
                    <a:gd name="connsiteX7-133" fmla="*/ 3985649 w 3985649"/>
                    <a:gd name="connsiteY7-134" fmla="*/ 0 h 1875478"/>
                    <a:gd name="connsiteX0-135" fmla="*/ 3985649 w 3985649"/>
                    <a:gd name="connsiteY0-136" fmla="*/ 0 h 1875478"/>
                    <a:gd name="connsiteX1-137" fmla="*/ 3984869 w 3985649"/>
                    <a:gd name="connsiteY1-138" fmla="*/ 15446 h 1875478"/>
                    <a:gd name="connsiteX2-139" fmla="*/ 1923697 w 3985649"/>
                    <a:gd name="connsiteY2-140" fmla="*/ 1875478 h 1875478"/>
                    <a:gd name="connsiteX3-141" fmla="*/ 14646 w 3985649"/>
                    <a:gd name="connsiteY3-142" fmla="*/ 610074 h 1875478"/>
                    <a:gd name="connsiteX4-143" fmla="*/ 0 w 3985649"/>
                    <a:gd name="connsiteY4-144" fmla="*/ 570058 h 1875478"/>
                    <a:gd name="connsiteX5-145" fmla="*/ 1523373 w 3985649"/>
                    <a:gd name="connsiteY5-146" fmla="*/ 1067146 h 1875478"/>
                    <a:gd name="connsiteX6-147" fmla="*/ 2972443 w 3985649"/>
                    <a:gd name="connsiteY6-148" fmla="*/ 183226 h 1875478"/>
                    <a:gd name="connsiteX7-149" fmla="*/ 3985649 w 3985649"/>
                    <a:gd name="connsiteY7-150" fmla="*/ 0 h 1875478"/>
                    <a:gd name="connsiteX0-151" fmla="*/ 3985649 w 3985649"/>
                    <a:gd name="connsiteY0-152" fmla="*/ 2481 h 1877959"/>
                    <a:gd name="connsiteX1-153" fmla="*/ 3984869 w 3985649"/>
                    <a:gd name="connsiteY1-154" fmla="*/ 17927 h 1877959"/>
                    <a:gd name="connsiteX2-155" fmla="*/ 1923697 w 3985649"/>
                    <a:gd name="connsiteY2-156" fmla="*/ 1877959 h 1877959"/>
                    <a:gd name="connsiteX3-157" fmla="*/ 14646 w 3985649"/>
                    <a:gd name="connsiteY3-158" fmla="*/ 612555 h 1877959"/>
                    <a:gd name="connsiteX4-159" fmla="*/ 0 w 3985649"/>
                    <a:gd name="connsiteY4-160" fmla="*/ 572539 h 1877959"/>
                    <a:gd name="connsiteX5-161" fmla="*/ 1523373 w 3985649"/>
                    <a:gd name="connsiteY5-162" fmla="*/ 1069627 h 1877959"/>
                    <a:gd name="connsiteX6-163" fmla="*/ 2972443 w 3985649"/>
                    <a:gd name="connsiteY6-164" fmla="*/ 185707 h 1877959"/>
                    <a:gd name="connsiteX7-165" fmla="*/ 3985649 w 3985649"/>
                    <a:gd name="connsiteY7-166" fmla="*/ 2481 h 1877959"/>
                    <a:gd name="connsiteX0-167" fmla="*/ 3985649 w 3985649"/>
                    <a:gd name="connsiteY0-168" fmla="*/ 1323 h 1876801"/>
                    <a:gd name="connsiteX1-169" fmla="*/ 3984869 w 3985649"/>
                    <a:gd name="connsiteY1-170" fmla="*/ 16769 h 1876801"/>
                    <a:gd name="connsiteX2-171" fmla="*/ 1923697 w 3985649"/>
                    <a:gd name="connsiteY2-172" fmla="*/ 1876801 h 1876801"/>
                    <a:gd name="connsiteX3-173" fmla="*/ 14646 w 3985649"/>
                    <a:gd name="connsiteY3-174" fmla="*/ 611397 h 1876801"/>
                    <a:gd name="connsiteX4-175" fmla="*/ 0 w 3985649"/>
                    <a:gd name="connsiteY4-176" fmla="*/ 571381 h 1876801"/>
                    <a:gd name="connsiteX5-177" fmla="*/ 1508133 w 3985649"/>
                    <a:gd name="connsiteY5-178" fmla="*/ 1022749 h 1876801"/>
                    <a:gd name="connsiteX6-179" fmla="*/ 2972443 w 3985649"/>
                    <a:gd name="connsiteY6-180" fmla="*/ 184549 h 1876801"/>
                    <a:gd name="connsiteX7-181" fmla="*/ 3985649 w 3985649"/>
                    <a:gd name="connsiteY7-182" fmla="*/ 1323 h 1876801"/>
                    <a:gd name="connsiteX0-183" fmla="*/ 3985649 w 3985649"/>
                    <a:gd name="connsiteY0-184" fmla="*/ 1018 h 1876496"/>
                    <a:gd name="connsiteX1-185" fmla="*/ 3984869 w 3985649"/>
                    <a:gd name="connsiteY1-186" fmla="*/ 16464 h 1876496"/>
                    <a:gd name="connsiteX2-187" fmla="*/ 1923697 w 3985649"/>
                    <a:gd name="connsiteY2-188" fmla="*/ 1876496 h 1876496"/>
                    <a:gd name="connsiteX3-189" fmla="*/ 14646 w 3985649"/>
                    <a:gd name="connsiteY3-190" fmla="*/ 611092 h 1876496"/>
                    <a:gd name="connsiteX4-191" fmla="*/ 0 w 3985649"/>
                    <a:gd name="connsiteY4-192" fmla="*/ 571076 h 1876496"/>
                    <a:gd name="connsiteX5-193" fmla="*/ 1457333 w 3985649"/>
                    <a:gd name="connsiteY5-194" fmla="*/ 951324 h 1876496"/>
                    <a:gd name="connsiteX6-195" fmla="*/ 2972443 w 3985649"/>
                    <a:gd name="connsiteY6-196" fmla="*/ 184244 h 1876496"/>
                    <a:gd name="connsiteX7-197" fmla="*/ 3985649 w 3985649"/>
                    <a:gd name="connsiteY7-198" fmla="*/ 1018 h 1876496"/>
                    <a:gd name="connsiteX0-199" fmla="*/ 3985649 w 3985649"/>
                    <a:gd name="connsiteY0-200" fmla="*/ 1018 h 1876496"/>
                    <a:gd name="connsiteX1-201" fmla="*/ 3984869 w 3985649"/>
                    <a:gd name="connsiteY1-202" fmla="*/ 16464 h 1876496"/>
                    <a:gd name="connsiteX2-203" fmla="*/ 1923697 w 3985649"/>
                    <a:gd name="connsiteY2-204" fmla="*/ 1876496 h 1876496"/>
                    <a:gd name="connsiteX3-205" fmla="*/ 14646 w 3985649"/>
                    <a:gd name="connsiteY3-206" fmla="*/ 611092 h 1876496"/>
                    <a:gd name="connsiteX4-207" fmla="*/ 0 w 3985649"/>
                    <a:gd name="connsiteY4-208" fmla="*/ 571076 h 1876496"/>
                    <a:gd name="connsiteX5-209" fmla="*/ 1457333 w 3985649"/>
                    <a:gd name="connsiteY5-210" fmla="*/ 951324 h 1876496"/>
                    <a:gd name="connsiteX6-211" fmla="*/ 2972443 w 3985649"/>
                    <a:gd name="connsiteY6-212" fmla="*/ 184244 h 1876496"/>
                    <a:gd name="connsiteX7-213" fmla="*/ 3985649 w 3985649"/>
                    <a:gd name="connsiteY7-214" fmla="*/ 1018 h 1876496"/>
                    <a:gd name="connsiteX0-215" fmla="*/ 3985649 w 3985649"/>
                    <a:gd name="connsiteY0-216" fmla="*/ 1018 h 1876496"/>
                    <a:gd name="connsiteX1-217" fmla="*/ 3984869 w 3985649"/>
                    <a:gd name="connsiteY1-218" fmla="*/ 16464 h 1876496"/>
                    <a:gd name="connsiteX2-219" fmla="*/ 1923697 w 3985649"/>
                    <a:gd name="connsiteY2-220" fmla="*/ 1876496 h 1876496"/>
                    <a:gd name="connsiteX3-221" fmla="*/ 14646 w 3985649"/>
                    <a:gd name="connsiteY3-222" fmla="*/ 611092 h 1876496"/>
                    <a:gd name="connsiteX4-223" fmla="*/ 0 w 3985649"/>
                    <a:gd name="connsiteY4-224" fmla="*/ 571076 h 1876496"/>
                    <a:gd name="connsiteX5-225" fmla="*/ 1457333 w 3985649"/>
                    <a:gd name="connsiteY5-226" fmla="*/ 951324 h 1876496"/>
                    <a:gd name="connsiteX6-227" fmla="*/ 2972443 w 3985649"/>
                    <a:gd name="connsiteY6-228" fmla="*/ 184244 h 1876496"/>
                    <a:gd name="connsiteX7-229" fmla="*/ 3985649 w 3985649"/>
                    <a:gd name="connsiteY7-230" fmla="*/ 1018 h 187649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3985649" h="1876496">
                      <a:moveTo>
                        <a:pt x="3985649" y="1018"/>
                      </a:moveTo>
                      <a:lnTo>
                        <a:pt x="3984869" y="16464"/>
                      </a:lnTo>
                      <a:cubicBezTo>
                        <a:pt x="3878769" y="1061217"/>
                        <a:pt x="2996443" y="1876496"/>
                        <a:pt x="1923697" y="1876496"/>
                      </a:cubicBezTo>
                      <a:cubicBezTo>
                        <a:pt x="1065501" y="1876496"/>
                        <a:pt x="329173" y="1354717"/>
                        <a:pt x="14646" y="611092"/>
                      </a:cubicBezTo>
                      <a:lnTo>
                        <a:pt x="0" y="571076"/>
                      </a:lnTo>
                      <a:cubicBezTo>
                        <a:pt x="270504" y="699325"/>
                        <a:pt x="845086" y="970076"/>
                        <a:pt x="1457333" y="951324"/>
                      </a:cubicBezTo>
                      <a:cubicBezTo>
                        <a:pt x="2069580" y="932572"/>
                        <a:pt x="2551057" y="342628"/>
                        <a:pt x="2972443" y="184244"/>
                      </a:cubicBezTo>
                      <a:cubicBezTo>
                        <a:pt x="3393829" y="25860"/>
                        <a:pt x="3797226" y="-6579"/>
                        <a:pt x="3985649" y="1018"/>
                      </a:cubicBezTo>
                      <a:close/>
                    </a:path>
                  </a:pathLst>
                </a:custGeom>
                <a:gradFill>
                  <a:gsLst>
                    <a:gs pos="0">
                      <a:schemeClr val="accent1">
                        <a:lumMod val="65000"/>
                        <a:lumOff val="35000"/>
                      </a:schemeClr>
                    </a:gs>
                    <a:gs pos="100000">
                      <a:schemeClr val="accent1"/>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p>
              </p:txBody>
            </p:sp>
          </p:grpSp>
          <p:sp>
            <p:nvSpPr>
              <p:cNvPr id="153" name="文本框 152"/>
              <p:cNvSpPr txBox="1"/>
              <p:nvPr/>
            </p:nvSpPr>
            <p:spPr>
              <a:xfrm>
                <a:off x="1181400" y="2809142"/>
                <a:ext cx="1518554" cy="674398"/>
              </a:xfrm>
              <a:prstGeom prst="rect">
                <a:avLst/>
              </a:prstGeom>
              <a:noFill/>
            </p:spPr>
            <p:txBody>
              <a:bodyPr wrap="square" rtlCol="0">
                <a:spAutoFit/>
              </a:bodyPr>
              <a:lstStyle/>
              <a:p>
                <a:pPr algn="ctr"/>
                <a:r>
                  <a:rPr lang="en-US" altLang="zh-CN" sz="3200" dirty="0">
                    <a:gradFill>
                      <a:gsLst>
                        <a:gs pos="13000">
                          <a:schemeClr val="accent1"/>
                        </a:gs>
                        <a:gs pos="99000">
                          <a:schemeClr val="accent1">
                            <a:lumMod val="50000"/>
                          </a:schemeClr>
                        </a:gs>
                      </a:gsLst>
                      <a:lin ang="2700000" scaled="1"/>
                    </a:gradFill>
                    <a:latin typeface="+mj-lt"/>
                  </a:rPr>
                  <a:t>8484</a:t>
                </a:r>
              </a:p>
            </p:txBody>
          </p:sp>
          <p:cxnSp>
            <p:nvCxnSpPr>
              <p:cNvPr id="155" name="直接连接符 154"/>
              <p:cNvCxnSpPr/>
              <p:nvPr/>
            </p:nvCxnSpPr>
            <p:spPr>
              <a:xfrm>
                <a:off x="1809480" y="2343217"/>
                <a:ext cx="262394" cy="0"/>
              </a:xfrm>
              <a:prstGeom prst="line">
                <a:avLst/>
              </a:prstGeom>
              <a:ln w="15875" cap="rnd"/>
            </p:spPr>
            <p:style>
              <a:lnRef idx="1">
                <a:schemeClr val="accent1"/>
              </a:lnRef>
              <a:fillRef idx="0">
                <a:schemeClr val="accent1"/>
              </a:fillRef>
              <a:effectRef idx="0">
                <a:schemeClr val="accent1"/>
              </a:effectRef>
              <a:fontRef idx="minor">
                <a:schemeClr val="tx1"/>
              </a:fontRef>
            </p:style>
          </p:cxnSp>
        </p:grpSp>
        <p:sp>
          <p:nvSpPr>
            <p:cNvPr id="154" name="文本框 153"/>
            <p:cNvSpPr txBox="1"/>
            <p:nvPr/>
          </p:nvSpPr>
          <p:spPr>
            <a:xfrm>
              <a:off x="1250316" y="4071011"/>
              <a:ext cx="1367856" cy="425936"/>
            </a:xfrm>
            <a:prstGeom prst="rect">
              <a:avLst/>
            </a:prstGeom>
            <a:noFill/>
          </p:spPr>
          <p:txBody>
            <a:bodyPr wrap="square" rtlCol="0">
              <a:spAutoFit/>
            </a:bodyPr>
            <a:lstStyle/>
            <a:p>
              <a:pPr algn="ctr"/>
              <a:r>
                <a:rPr lang="zh-CN" altLang="en-US" dirty="0">
                  <a:solidFill>
                    <a:schemeClr val="bg1"/>
                  </a:solidFill>
                  <a:latin typeface="+mj-ea"/>
                  <a:ea typeface="+mj-ea"/>
                </a:rPr>
                <a:t>第一季度</a:t>
              </a:r>
            </a:p>
          </p:txBody>
        </p:sp>
      </p:grpSp>
      <p:sp>
        <p:nvSpPr>
          <p:cNvPr id="2" name="标题 1">
            <a:extLst>
              <a:ext uri="{FF2B5EF4-FFF2-40B4-BE49-F238E27FC236}">
                <a16:creationId xmlns:a16="http://schemas.microsoft.com/office/drawing/2014/main" id="{5F79BE10-0BB2-39D6-C560-C5B86007966F}"/>
              </a:ext>
            </a:extLst>
          </p:cNvPr>
          <p:cNvSpPr>
            <a:spLocks noGrp="1"/>
          </p:cNvSpPr>
          <p:nvPr>
            <p:ph type="title"/>
          </p:nvPr>
        </p:nvSpPr>
        <p:spPr/>
        <p:txBody>
          <a:bodyPr/>
          <a:lstStyle/>
          <a:p>
            <a:r>
              <a:rPr lang="zh-CN" altLang="en-US" dirty="0"/>
              <a:t>季度产能</a:t>
            </a:r>
          </a:p>
        </p:txBody>
      </p:sp>
      <p:grpSp>
        <p:nvGrpSpPr>
          <p:cNvPr id="14" name="组合 13">
            <a:extLst>
              <a:ext uri="{FF2B5EF4-FFF2-40B4-BE49-F238E27FC236}">
                <a16:creationId xmlns:a16="http://schemas.microsoft.com/office/drawing/2014/main" id="{C9CC3BFE-BE43-4363-8850-F4D19757002B}"/>
              </a:ext>
            </a:extLst>
          </p:cNvPr>
          <p:cNvGrpSpPr/>
          <p:nvPr/>
        </p:nvGrpSpPr>
        <p:grpSpPr>
          <a:xfrm>
            <a:off x="6728725" y="3638890"/>
            <a:ext cx="2040860" cy="2040860"/>
            <a:chOff x="6359072" y="2293321"/>
            <a:chExt cx="2353642" cy="2353642"/>
          </a:xfrm>
        </p:grpSpPr>
        <p:grpSp>
          <p:nvGrpSpPr>
            <p:cNvPr id="10" name="组合 9">
              <a:extLst>
                <a:ext uri="{FF2B5EF4-FFF2-40B4-BE49-F238E27FC236}">
                  <a16:creationId xmlns:a16="http://schemas.microsoft.com/office/drawing/2014/main" id="{24BBAAD5-3736-6C6D-65C4-85256948B940}"/>
                </a:ext>
              </a:extLst>
            </p:cNvPr>
            <p:cNvGrpSpPr/>
            <p:nvPr/>
          </p:nvGrpSpPr>
          <p:grpSpPr>
            <a:xfrm>
              <a:off x="6359072" y="2293321"/>
              <a:ext cx="2353642" cy="2353642"/>
              <a:chOff x="6359072" y="2293321"/>
              <a:chExt cx="2353642" cy="2353642"/>
            </a:xfrm>
          </p:grpSpPr>
          <p:grpSp>
            <p:nvGrpSpPr>
              <p:cNvPr id="143" name="组合 142"/>
              <p:cNvGrpSpPr/>
              <p:nvPr/>
            </p:nvGrpSpPr>
            <p:grpSpPr>
              <a:xfrm>
                <a:off x="6411405" y="2343217"/>
                <a:ext cx="2243156" cy="2243156"/>
                <a:chOff x="3842795" y="1493134"/>
                <a:chExt cx="4143739" cy="4143739"/>
              </a:xfrm>
              <a:effectLst>
                <a:outerShdw blurRad="584200" dist="596900" dir="4200000" sx="97000" sy="97000" algn="t" rotWithShape="0">
                  <a:schemeClr val="accent1">
                    <a:alpha val="32000"/>
                  </a:schemeClr>
                </a:outerShdw>
              </a:effectLst>
            </p:grpSpPr>
            <p:sp>
              <p:nvSpPr>
                <p:cNvPr id="147" name="椭圆 146"/>
                <p:cNvSpPr/>
                <p:nvPr/>
              </p:nvSpPr>
              <p:spPr>
                <a:xfrm>
                  <a:off x="3842795" y="1493134"/>
                  <a:ext cx="4143737" cy="41437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48" name="任意多边形: 形状 147"/>
                <p:cNvSpPr/>
                <p:nvPr/>
              </p:nvSpPr>
              <p:spPr>
                <a:xfrm>
                  <a:off x="3849005" y="3392641"/>
                  <a:ext cx="4137529" cy="2244232"/>
                </a:xfrm>
                <a:custGeom>
                  <a:avLst/>
                  <a:gdLst>
                    <a:gd name="connsiteX0" fmla="*/ 4055436 w 4137529"/>
                    <a:gd name="connsiteY0" fmla="*/ 0 h 2232280"/>
                    <a:gd name="connsiteX1" fmla="*/ 4129453 w 4137529"/>
                    <a:gd name="connsiteY1" fmla="*/ 475 h 2232280"/>
                    <a:gd name="connsiteX2" fmla="*/ 4137529 w 4137529"/>
                    <a:gd name="connsiteY2" fmla="*/ 160411 h 2232280"/>
                    <a:gd name="connsiteX3" fmla="*/ 2065660 w 4137529"/>
                    <a:gd name="connsiteY3" fmla="*/ 2232280 h 2232280"/>
                    <a:gd name="connsiteX4" fmla="*/ 4488 w 4137529"/>
                    <a:gd name="connsiteY4" fmla="*/ 372248 h 2232280"/>
                    <a:gd name="connsiteX5" fmla="*/ 0 w 4137529"/>
                    <a:gd name="connsiteY5" fmla="*/ 283362 h 2232280"/>
                    <a:gd name="connsiteX6" fmla="*/ 77268 w 4137529"/>
                    <a:gd name="connsiteY6" fmla="*/ 216411 h 2232280"/>
                    <a:gd name="connsiteX7" fmla="*/ 684896 w 4137529"/>
                    <a:gd name="connsiteY7" fmla="*/ 47268 h 2232280"/>
                    <a:gd name="connsiteX8" fmla="*/ 2170796 w 4137529"/>
                    <a:gd name="connsiteY8" fmla="*/ 634008 h 2232280"/>
                    <a:gd name="connsiteX9" fmla="*/ 3252836 w 4137529"/>
                    <a:gd name="connsiteY9" fmla="*/ 131088 h 2232280"/>
                    <a:gd name="connsiteX10" fmla="*/ 4055436 w 4137529"/>
                    <a:gd name="connsiteY10" fmla="*/ 0 h 2232280"/>
                    <a:gd name="connsiteX0-1" fmla="*/ 4055436 w 4137529"/>
                    <a:gd name="connsiteY0-2" fmla="*/ 0 h 2232280"/>
                    <a:gd name="connsiteX1-3" fmla="*/ 4129453 w 4137529"/>
                    <a:gd name="connsiteY1-4" fmla="*/ 475 h 2232280"/>
                    <a:gd name="connsiteX2-5" fmla="*/ 4137529 w 4137529"/>
                    <a:gd name="connsiteY2-6" fmla="*/ 160411 h 2232280"/>
                    <a:gd name="connsiteX3-7" fmla="*/ 2065660 w 4137529"/>
                    <a:gd name="connsiteY3-8" fmla="*/ 2232280 h 2232280"/>
                    <a:gd name="connsiteX4-9" fmla="*/ 4488 w 4137529"/>
                    <a:gd name="connsiteY4-10" fmla="*/ 372248 h 2232280"/>
                    <a:gd name="connsiteX5-11" fmla="*/ 0 w 4137529"/>
                    <a:gd name="connsiteY5-12" fmla="*/ 283362 h 2232280"/>
                    <a:gd name="connsiteX6-13" fmla="*/ 77268 w 4137529"/>
                    <a:gd name="connsiteY6-14" fmla="*/ 216411 h 2232280"/>
                    <a:gd name="connsiteX7-15" fmla="*/ 684896 w 4137529"/>
                    <a:gd name="connsiteY7-16" fmla="*/ 47268 h 2232280"/>
                    <a:gd name="connsiteX8-17" fmla="*/ 2170796 w 4137529"/>
                    <a:gd name="connsiteY8-18" fmla="*/ 634008 h 2232280"/>
                    <a:gd name="connsiteX9-19" fmla="*/ 3252836 w 4137529"/>
                    <a:gd name="connsiteY9-20" fmla="*/ 70128 h 2232280"/>
                    <a:gd name="connsiteX10-21" fmla="*/ 4055436 w 4137529"/>
                    <a:gd name="connsiteY10-22" fmla="*/ 0 h 2232280"/>
                    <a:gd name="connsiteX0-23" fmla="*/ 4055436 w 4137529"/>
                    <a:gd name="connsiteY0-24" fmla="*/ 33770 h 2266050"/>
                    <a:gd name="connsiteX1-25" fmla="*/ 4129453 w 4137529"/>
                    <a:gd name="connsiteY1-26" fmla="*/ 34245 h 2266050"/>
                    <a:gd name="connsiteX2-27" fmla="*/ 4137529 w 4137529"/>
                    <a:gd name="connsiteY2-28" fmla="*/ 194181 h 2266050"/>
                    <a:gd name="connsiteX3-29" fmla="*/ 2065660 w 4137529"/>
                    <a:gd name="connsiteY3-30" fmla="*/ 2266050 h 2266050"/>
                    <a:gd name="connsiteX4-31" fmla="*/ 4488 w 4137529"/>
                    <a:gd name="connsiteY4-32" fmla="*/ 406018 h 2266050"/>
                    <a:gd name="connsiteX5-33" fmla="*/ 0 w 4137529"/>
                    <a:gd name="connsiteY5-34" fmla="*/ 317132 h 2266050"/>
                    <a:gd name="connsiteX6-35" fmla="*/ 77268 w 4137529"/>
                    <a:gd name="connsiteY6-36" fmla="*/ 250181 h 2266050"/>
                    <a:gd name="connsiteX7-37" fmla="*/ 684896 w 4137529"/>
                    <a:gd name="connsiteY7-38" fmla="*/ 81038 h 2266050"/>
                    <a:gd name="connsiteX8-39" fmla="*/ 2170796 w 4137529"/>
                    <a:gd name="connsiteY8-40" fmla="*/ 667778 h 2266050"/>
                    <a:gd name="connsiteX9-41" fmla="*/ 3252836 w 4137529"/>
                    <a:gd name="connsiteY9-42" fmla="*/ 103898 h 2266050"/>
                    <a:gd name="connsiteX10-43" fmla="*/ 4055436 w 4137529"/>
                    <a:gd name="connsiteY10-44" fmla="*/ 33770 h 2266050"/>
                    <a:gd name="connsiteX0-45" fmla="*/ 4055436 w 4137529"/>
                    <a:gd name="connsiteY0-46" fmla="*/ 33770 h 2266050"/>
                    <a:gd name="connsiteX1-47" fmla="*/ 4129453 w 4137529"/>
                    <a:gd name="connsiteY1-48" fmla="*/ 34245 h 2266050"/>
                    <a:gd name="connsiteX2-49" fmla="*/ 4137529 w 4137529"/>
                    <a:gd name="connsiteY2-50" fmla="*/ 194181 h 2266050"/>
                    <a:gd name="connsiteX3-51" fmla="*/ 2065660 w 4137529"/>
                    <a:gd name="connsiteY3-52" fmla="*/ 2266050 h 2266050"/>
                    <a:gd name="connsiteX4-53" fmla="*/ 4488 w 4137529"/>
                    <a:gd name="connsiteY4-54" fmla="*/ 406018 h 2266050"/>
                    <a:gd name="connsiteX5-55" fmla="*/ 0 w 4137529"/>
                    <a:gd name="connsiteY5-56" fmla="*/ 317132 h 2266050"/>
                    <a:gd name="connsiteX6-57" fmla="*/ 77268 w 4137529"/>
                    <a:gd name="connsiteY6-58" fmla="*/ 250181 h 2266050"/>
                    <a:gd name="connsiteX7-59" fmla="*/ 684896 w 4137529"/>
                    <a:gd name="connsiteY7-60" fmla="*/ 81038 h 2266050"/>
                    <a:gd name="connsiteX8-61" fmla="*/ 2170796 w 4137529"/>
                    <a:gd name="connsiteY8-62" fmla="*/ 667778 h 2266050"/>
                    <a:gd name="connsiteX9-63" fmla="*/ 3252836 w 4137529"/>
                    <a:gd name="connsiteY9-64" fmla="*/ 103898 h 2266050"/>
                    <a:gd name="connsiteX10-65" fmla="*/ 4055436 w 4137529"/>
                    <a:gd name="connsiteY10-66" fmla="*/ 33770 h 2266050"/>
                    <a:gd name="connsiteX0-67" fmla="*/ 4055436 w 4137529"/>
                    <a:gd name="connsiteY0-68" fmla="*/ 16355 h 2248635"/>
                    <a:gd name="connsiteX1-69" fmla="*/ 4129453 w 4137529"/>
                    <a:gd name="connsiteY1-70" fmla="*/ 16830 h 2248635"/>
                    <a:gd name="connsiteX2-71" fmla="*/ 4137529 w 4137529"/>
                    <a:gd name="connsiteY2-72" fmla="*/ 176766 h 2248635"/>
                    <a:gd name="connsiteX3-73" fmla="*/ 2065660 w 4137529"/>
                    <a:gd name="connsiteY3-74" fmla="*/ 2248635 h 2248635"/>
                    <a:gd name="connsiteX4-75" fmla="*/ 4488 w 4137529"/>
                    <a:gd name="connsiteY4-76" fmla="*/ 388603 h 2248635"/>
                    <a:gd name="connsiteX5-77" fmla="*/ 0 w 4137529"/>
                    <a:gd name="connsiteY5-78" fmla="*/ 299717 h 2248635"/>
                    <a:gd name="connsiteX6-79" fmla="*/ 77268 w 4137529"/>
                    <a:gd name="connsiteY6-80" fmla="*/ 232766 h 2248635"/>
                    <a:gd name="connsiteX7-81" fmla="*/ 684896 w 4137529"/>
                    <a:gd name="connsiteY7-82" fmla="*/ 63623 h 2248635"/>
                    <a:gd name="connsiteX8-83" fmla="*/ 2170796 w 4137529"/>
                    <a:gd name="connsiteY8-84" fmla="*/ 650363 h 2248635"/>
                    <a:gd name="connsiteX9-85" fmla="*/ 3252836 w 4137529"/>
                    <a:gd name="connsiteY9-86" fmla="*/ 86483 h 2248635"/>
                    <a:gd name="connsiteX10-87" fmla="*/ 4055436 w 4137529"/>
                    <a:gd name="connsiteY10-88" fmla="*/ 16355 h 2248635"/>
                    <a:gd name="connsiteX0-89" fmla="*/ 3252836 w 4137529"/>
                    <a:gd name="connsiteY0-90" fmla="*/ 82080 h 2244232"/>
                    <a:gd name="connsiteX1-91" fmla="*/ 4129453 w 4137529"/>
                    <a:gd name="connsiteY1-92" fmla="*/ 12427 h 2244232"/>
                    <a:gd name="connsiteX2-93" fmla="*/ 4137529 w 4137529"/>
                    <a:gd name="connsiteY2-94" fmla="*/ 172363 h 2244232"/>
                    <a:gd name="connsiteX3-95" fmla="*/ 2065660 w 4137529"/>
                    <a:gd name="connsiteY3-96" fmla="*/ 2244232 h 2244232"/>
                    <a:gd name="connsiteX4-97" fmla="*/ 4488 w 4137529"/>
                    <a:gd name="connsiteY4-98" fmla="*/ 384200 h 2244232"/>
                    <a:gd name="connsiteX5-99" fmla="*/ 0 w 4137529"/>
                    <a:gd name="connsiteY5-100" fmla="*/ 295314 h 2244232"/>
                    <a:gd name="connsiteX6-101" fmla="*/ 77268 w 4137529"/>
                    <a:gd name="connsiteY6-102" fmla="*/ 228363 h 2244232"/>
                    <a:gd name="connsiteX7-103" fmla="*/ 684896 w 4137529"/>
                    <a:gd name="connsiteY7-104" fmla="*/ 59220 h 2244232"/>
                    <a:gd name="connsiteX8-105" fmla="*/ 2170796 w 4137529"/>
                    <a:gd name="connsiteY8-106" fmla="*/ 645960 h 2244232"/>
                    <a:gd name="connsiteX9-107" fmla="*/ 3252836 w 4137529"/>
                    <a:gd name="connsiteY9-108" fmla="*/ 82080 h 22442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4137529" h="2244232">
                      <a:moveTo>
                        <a:pt x="3252836" y="82080"/>
                      </a:moveTo>
                      <a:cubicBezTo>
                        <a:pt x="3579279" y="-23509"/>
                        <a:pt x="3982004" y="-2620"/>
                        <a:pt x="4129453" y="12427"/>
                      </a:cubicBezTo>
                      <a:lnTo>
                        <a:pt x="4137529" y="172363"/>
                      </a:lnTo>
                      <a:cubicBezTo>
                        <a:pt x="4137529" y="1316625"/>
                        <a:pt x="3209922" y="2244232"/>
                        <a:pt x="2065660" y="2244232"/>
                      </a:cubicBezTo>
                      <a:cubicBezTo>
                        <a:pt x="992915" y="2244232"/>
                        <a:pt x="110588" y="1428953"/>
                        <a:pt x="4488" y="384200"/>
                      </a:cubicBezTo>
                      <a:lnTo>
                        <a:pt x="0" y="295314"/>
                      </a:lnTo>
                      <a:lnTo>
                        <a:pt x="77268" y="228363"/>
                      </a:lnTo>
                      <a:cubicBezTo>
                        <a:pt x="234542" y="110715"/>
                        <a:pt x="443596" y="42551"/>
                        <a:pt x="684896" y="59220"/>
                      </a:cubicBezTo>
                      <a:cubicBezTo>
                        <a:pt x="1070976" y="85890"/>
                        <a:pt x="1742806" y="631990"/>
                        <a:pt x="2170796" y="645960"/>
                      </a:cubicBezTo>
                      <a:cubicBezTo>
                        <a:pt x="2598786" y="659930"/>
                        <a:pt x="2926393" y="187669"/>
                        <a:pt x="3252836" y="82080"/>
                      </a:cubicBezTo>
                      <a:close/>
                    </a:path>
                  </a:pathLst>
                </a:custGeom>
                <a:gradFill flip="none" rotWithShape="1">
                  <a:gsLst>
                    <a:gs pos="0">
                      <a:schemeClr val="accent1">
                        <a:lumMod val="36000"/>
                        <a:lumOff val="64000"/>
                      </a:schemeClr>
                    </a:gs>
                    <a:gs pos="49000">
                      <a:schemeClr val="accent1">
                        <a:lumMod val="19000"/>
                        <a:lumOff val="81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p>
              </p:txBody>
            </p:sp>
            <p:sp>
              <p:nvSpPr>
                <p:cNvPr id="149" name="任意多边形: 形状 148"/>
                <p:cNvSpPr/>
                <p:nvPr/>
              </p:nvSpPr>
              <p:spPr>
                <a:xfrm>
                  <a:off x="3906986" y="3392641"/>
                  <a:ext cx="4079547" cy="2244232"/>
                </a:xfrm>
                <a:custGeom>
                  <a:avLst/>
                  <a:gdLst>
                    <a:gd name="connsiteX0" fmla="*/ 3815382 w 4079547"/>
                    <a:gd name="connsiteY0" fmla="*/ 12 h 2244232"/>
                    <a:gd name="connsiteX1" fmla="*/ 4004860 w 4079547"/>
                    <a:gd name="connsiteY1" fmla="*/ 6769 h 2244232"/>
                    <a:gd name="connsiteX2" fmla="*/ 4071471 w 4079547"/>
                    <a:gd name="connsiteY2" fmla="*/ 12427 h 2244232"/>
                    <a:gd name="connsiteX3" fmla="*/ 4079547 w 4079547"/>
                    <a:gd name="connsiteY3" fmla="*/ 172363 h 2244232"/>
                    <a:gd name="connsiteX4" fmla="*/ 2219515 w 4079547"/>
                    <a:gd name="connsiteY4" fmla="*/ 2233535 h 2244232"/>
                    <a:gd name="connsiteX5" fmla="*/ 2007679 w 4079547"/>
                    <a:gd name="connsiteY5" fmla="*/ 2244232 h 2244232"/>
                    <a:gd name="connsiteX6" fmla="*/ 1820909 w 4079547"/>
                    <a:gd name="connsiteY6" fmla="*/ 2235389 h 2244232"/>
                    <a:gd name="connsiteX7" fmla="*/ 1761152 w 4079547"/>
                    <a:gd name="connsiteY7" fmla="*/ 2227992 h 2244232"/>
                    <a:gd name="connsiteX8" fmla="*/ 1638433 w 4079547"/>
                    <a:gd name="connsiteY8" fmla="*/ 2210444 h 2244232"/>
                    <a:gd name="connsiteX9" fmla="*/ 1570114 w 4079547"/>
                    <a:gd name="connsiteY9" fmla="*/ 2196248 h 2244232"/>
                    <a:gd name="connsiteX10" fmla="*/ 1460678 w 4079547"/>
                    <a:gd name="connsiteY10" fmla="*/ 2169920 h 2244232"/>
                    <a:gd name="connsiteX11" fmla="*/ 1391851 w 4079547"/>
                    <a:gd name="connsiteY11" fmla="*/ 2149685 h 2244232"/>
                    <a:gd name="connsiteX12" fmla="*/ 1287725 w 4079547"/>
                    <a:gd name="connsiteY12" fmla="*/ 2114103 h 2244232"/>
                    <a:gd name="connsiteX13" fmla="*/ 1222248 w 4079547"/>
                    <a:gd name="connsiteY13" fmla="*/ 2088985 h 2244232"/>
                    <a:gd name="connsiteX14" fmla="*/ 1118457 w 4079547"/>
                    <a:gd name="connsiteY14" fmla="*/ 2042452 h 2244232"/>
                    <a:gd name="connsiteX15" fmla="*/ 1060674 w 4079547"/>
                    <a:gd name="connsiteY15" fmla="*/ 2014831 h 2244232"/>
                    <a:gd name="connsiteX16" fmla="*/ 944579 w 4079547"/>
                    <a:gd name="connsiteY16" fmla="*/ 1949481 h 2244232"/>
                    <a:gd name="connsiteX17" fmla="*/ 907306 w 4079547"/>
                    <a:gd name="connsiteY17" fmla="*/ 1927900 h 2244232"/>
                    <a:gd name="connsiteX18" fmla="*/ 762817 w 4079547"/>
                    <a:gd name="connsiteY18" fmla="*/ 1828389 h 2244232"/>
                    <a:gd name="connsiteX19" fmla="*/ 729386 w 4079547"/>
                    <a:gd name="connsiteY19" fmla="*/ 1801300 h 2244232"/>
                    <a:gd name="connsiteX20" fmla="*/ 627630 w 4079547"/>
                    <a:gd name="connsiteY20" fmla="*/ 1716816 h 2244232"/>
                    <a:gd name="connsiteX21" fmla="*/ 581565 w 4079547"/>
                    <a:gd name="connsiteY21" fmla="*/ 1673158 h 2244232"/>
                    <a:gd name="connsiteX22" fmla="*/ 502023 w 4079547"/>
                    <a:gd name="connsiteY22" fmla="*/ 1594089 h 2244232"/>
                    <a:gd name="connsiteX23" fmla="*/ 455808 w 4079547"/>
                    <a:gd name="connsiteY23" fmla="*/ 1542935 h 2244232"/>
                    <a:gd name="connsiteX24" fmla="*/ 386492 w 4079547"/>
                    <a:gd name="connsiteY24" fmla="*/ 1460456 h 2244232"/>
                    <a:gd name="connsiteX25" fmla="*/ 343791 w 4079547"/>
                    <a:gd name="connsiteY25" fmla="*/ 1405101 h 2244232"/>
                    <a:gd name="connsiteX26" fmla="*/ 281255 w 4079547"/>
                    <a:gd name="connsiteY26" fmla="*/ 1315456 h 2244232"/>
                    <a:gd name="connsiteX27" fmla="*/ 244399 w 4079547"/>
                    <a:gd name="connsiteY27" fmla="*/ 1259090 h 2244232"/>
                    <a:gd name="connsiteX28" fmla="*/ 185304 w 4079547"/>
                    <a:gd name="connsiteY28" fmla="*/ 1155580 h 2244232"/>
                    <a:gd name="connsiteX29" fmla="*/ 157723 w 4079547"/>
                    <a:gd name="connsiteY29" fmla="*/ 1105164 h 2244232"/>
                    <a:gd name="connsiteX30" fmla="*/ 143114 w 4079547"/>
                    <a:gd name="connsiteY30" fmla="*/ 1073106 h 2244232"/>
                    <a:gd name="connsiteX31" fmla="*/ 37246 w 4079547"/>
                    <a:gd name="connsiteY31" fmla="*/ 809143 h 2244232"/>
                    <a:gd name="connsiteX32" fmla="*/ 25910 w 4079547"/>
                    <a:gd name="connsiteY32" fmla="*/ 776629 h 2244232"/>
                    <a:gd name="connsiteX33" fmla="*/ 0 w 4079547"/>
                    <a:gd name="connsiteY33" fmla="*/ 675860 h 2244232"/>
                    <a:gd name="connsiteX34" fmla="*/ 31579 w 4079547"/>
                    <a:gd name="connsiteY34" fmla="*/ 683059 h 2244232"/>
                    <a:gd name="connsiteX35" fmla="*/ 1762294 w 4079547"/>
                    <a:gd name="connsiteY35" fmla="*/ 1091896 h 2244232"/>
                    <a:gd name="connsiteX36" fmla="*/ 2840973 w 4079547"/>
                    <a:gd name="connsiteY36" fmla="*/ 301641 h 2244232"/>
                    <a:gd name="connsiteX37" fmla="*/ 2899957 w 4079547"/>
                    <a:gd name="connsiteY37" fmla="*/ 252577 h 2244232"/>
                    <a:gd name="connsiteX38" fmla="*/ 2948254 w 4079547"/>
                    <a:gd name="connsiteY38" fmla="*/ 216696 h 2244232"/>
                    <a:gd name="connsiteX39" fmla="*/ 3060620 w 4079547"/>
                    <a:gd name="connsiteY39" fmla="*/ 144620 h 2244232"/>
                    <a:gd name="connsiteX40" fmla="*/ 3183459 w 4079547"/>
                    <a:gd name="connsiteY40" fmla="*/ 86525 h 2244232"/>
                    <a:gd name="connsiteX41" fmla="*/ 3194855 w 4079547"/>
                    <a:gd name="connsiteY41" fmla="*/ 82080 h 2244232"/>
                    <a:gd name="connsiteX42" fmla="*/ 3815382 w 4079547"/>
                    <a:gd name="connsiteY42" fmla="*/ 12 h 2244232"/>
                    <a:gd name="connsiteX0-1" fmla="*/ 3815382 w 4079547"/>
                    <a:gd name="connsiteY0-2" fmla="*/ 12 h 2244232"/>
                    <a:gd name="connsiteX1-3" fmla="*/ 4004860 w 4079547"/>
                    <a:gd name="connsiteY1-4" fmla="*/ 6769 h 2244232"/>
                    <a:gd name="connsiteX2-5" fmla="*/ 4071471 w 4079547"/>
                    <a:gd name="connsiteY2-6" fmla="*/ 12427 h 2244232"/>
                    <a:gd name="connsiteX3-7" fmla="*/ 4079547 w 4079547"/>
                    <a:gd name="connsiteY3-8" fmla="*/ 172363 h 2244232"/>
                    <a:gd name="connsiteX4-9" fmla="*/ 2219515 w 4079547"/>
                    <a:gd name="connsiteY4-10" fmla="*/ 2233535 h 2244232"/>
                    <a:gd name="connsiteX5-11" fmla="*/ 2007679 w 4079547"/>
                    <a:gd name="connsiteY5-12" fmla="*/ 2244232 h 2244232"/>
                    <a:gd name="connsiteX6-13" fmla="*/ 1820909 w 4079547"/>
                    <a:gd name="connsiteY6-14" fmla="*/ 2235389 h 2244232"/>
                    <a:gd name="connsiteX7-15" fmla="*/ 1761152 w 4079547"/>
                    <a:gd name="connsiteY7-16" fmla="*/ 2227992 h 2244232"/>
                    <a:gd name="connsiteX8-17" fmla="*/ 1638433 w 4079547"/>
                    <a:gd name="connsiteY8-18" fmla="*/ 2210444 h 2244232"/>
                    <a:gd name="connsiteX9-19" fmla="*/ 1570114 w 4079547"/>
                    <a:gd name="connsiteY9-20" fmla="*/ 2196248 h 2244232"/>
                    <a:gd name="connsiteX10-21" fmla="*/ 1460678 w 4079547"/>
                    <a:gd name="connsiteY10-22" fmla="*/ 2169920 h 2244232"/>
                    <a:gd name="connsiteX11-23" fmla="*/ 1391851 w 4079547"/>
                    <a:gd name="connsiteY11-24" fmla="*/ 2149685 h 2244232"/>
                    <a:gd name="connsiteX12-25" fmla="*/ 1287725 w 4079547"/>
                    <a:gd name="connsiteY12-26" fmla="*/ 2114103 h 2244232"/>
                    <a:gd name="connsiteX13-27" fmla="*/ 1222248 w 4079547"/>
                    <a:gd name="connsiteY13-28" fmla="*/ 2088985 h 2244232"/>
                    <a:gd name="connsiteX14-29" fmla="*/ 1118457 w 4079547"/>
                    <a:gd name="connsiteY14-30" fmla="*/ 2042452 h 2244232"/>
                    <a:gd name="connsiteX15-31" fmla="*/ 1060674 w 4079547"/>
                    <a:gd name="connsiteY15-32" fmla="*/ 2014831 h 2244232"/>
                    <a:gd name="connsiteX16-33" fmla="*/ 944579 w 4079547"/>
                    <a:gd name="connsiteY16-34" fmla="*/ 1949481 h 2244232"/>
                    <a:gd name="connsiteX17-35" fmla="*/ 907306 w 4079547"/>
                    <a:gd name="connsiteY17-36" fmla="*/ 1927900 h 2244232"/>
                    <a:gd name="connsiteX18-37" fmla="*/ 762817 w 4079547"/>
                    <a:gd name="connsiteY18-38" fmla="*/ 1828389 h 2244232"/>
                    <a:gd name="connsiteX19-39" fmla="*/ 729386 w 4079547"/>
                    <a:gd name="connsiteY19-40" fmla="*/ 1801300 h 2244232"/>
                    <a:gd name="connsiteX20-41" fmla="*/ 627630 w 4079547"/>
                    <a:gd name="connsiteY20-42" fmla="*/ 1716816 h 2244232"/>
                    <a:gd name="connsiteX21-43" fmla="*/ 581565 w 4079547"/>
                    <a:gd name="connsiteY21-44" fmla="*/ 1673158 h 2244232"/>
                    <a:gd name="connsiteX22-45" fmla="*/ 502023 w 4079547"/>
                    <a:gd name="connsiteY22-46" fmla="*/ 1594089 h 2244232"/>
                    <a:gd name="connsiteX23-47" fmla="*/ 455808 w 4079547"/>
                    <a:gd name="connsiteY23-48" fmla="*/ 1542935 h 2244232"/>
                    <a:gd name="connsiteX24-49" fmla="*/ 386492 w 4079547"/>
                    <a:gd name="connsiteY24-50" fmla="*/ 1460456 h 2244232"/>
                    <a:gd name="connsiteX25-51" fmla="*/ 343791 w 4079547"/>
                    <a:gd name="connsiteY25-52" fmla="*/ 1405101 h 2244232"/>
                    <a:gd name="connsiteX26-53" fmla="*/ 281255 w 4079547"/>
                    <a:gd name="connsiteY26-54" fmla="*/ 1315456 h 2244232"/>
                    <a:gd name="connsiteX27-55" fmla="*/ 244399 w 4079547"/>
                    <a:gd name="connsiteY27-56" fmla="*/ 1259090 h 2244232"/>
                    <a:gd name="connsiteX28-57" fmla="*/ 185304 w 4079547"/>
                    <a:gd name="connsiteY28-58" fmla="*/ 1155580 h 2244232"/>
                    <a:gd name="connsiteX29-59" fmla="*/ 157723 w 4079547"/>
                    <a:gd name="connsiteY29-60" fmla="*/ 1105164 h 2244232"/>
                    <a:gd name="connsiteX30-61" fmla="*/ 143114 w 4079547"/>
                    <a:gd name="connsiteY30-62" fmla="*/ 1073106 h 2244232"/>
                    <a:gd name="connsiteX31-63" fmla="*/ 37246 w 4079547"/>
                    <a:gd name="connsiteY31-64" fmla="*/ 809143 h 2244232"/>
                    <a:gd name="connsiteX32-65" fmla="*/ 25910 w 4079547"/>
                    <a:gd name="connsiteY32-66" fmla="*/ 776629 h 2244232"/>
                    <a:gd name="connsiteX33-67" fmla="*/ 0 w 4079547"/>
                    <a:gd name="connsiteY33-68" fmla="*/ 675860 h 2244232"/>
                    <a:gd name="connsiteX34-69" fmla="*/ 31579 w 4079547"/>
                    <a:gd name="connsiteY34-70" fmla="*/ 683059 h 2244232"/>
                    <a:gd name="connsiteX35-71" fmla="*/ 1762294 w 4079547"/>
                    <a:gd name="connsiteY35-72" fmla="*/ 1091896 h 2244232"/>
                    <a:gd name="connsiteX36-73" fmla="*/ 2840973 w 4079547"/>
                    <a:gd name="connsiteY36-74" fmla="*/ 301641 h 2244232"/>
                    <a:gd name="connsiteX37-75" fmla="*/ 2899957 w 4079547"/>
                    <a:gd name="connsiteY37-76" fmla="*/ 252577 h 2244232"/>
                    <a:gd name="connsiteX38-77" fmla="*/ 2948254 w 4079547"/>
                    <a:gd name="connsiteY38-78" fmla="*/ 216696 h 2244232"/>
                    <a:gd name="connsiteX39-79" fmla="*/ 3060620 w 4079547"/>
                    <a:gd name="connsiteY39-80" fmla="*/ 144620 h 2244232"/>
                    <a:gd name="connsiteX40-81" fmla="*/ 3183459 w 4079547"/>
                    <a:gd name="connsiteY40-82" fmla="*/ 86525 h 2244232"/>
                    <a:gd name="connsiteX41-83" fmla="*/ 3194855 w 4079547"/>
                    <a:gd name="connsiteY41-84" fmla="*/ 82080 h 2244232"/>
                    <a:gd name="connsiteX42-85" fmla="*/ 3815382 w 4079547"/>
                    <a:gd name="connsiteY42-86" fmla="*/ 12 h 2244232"/>
                    <a:gd name="connsiteX0-87" fmla="*/ 3815382 w 4079547"/>
                    <a:gd name="connsiteY0-88" fmla="*/ 12 h 2244232"/>
                    <a:gd name="connsiteX1-89" fmla="*/ 4004860 w 4079547"/>
                    <a:gd name="connsiteY1-90" fmla="*/ 6769 h 2244232"/>
                    <a:gd name="connsiteX2-91" fmla="*/ 4071471 w 4079547"/>
                    <a:gd name="connsiteY2-92" fmla="*/ 12427 h 2244232"/>
                    <a:gd name="connsiteX3-93" fmla="*/ 4079547 w 4079547"/>
                    <a:gd name="connsiteY3-94" fmla="*/ 172363 h 2244232"/>
                    <a:gd name="connsiteX4-95" fmla="*/ 2219515 w 4079547"/>
                    <a:gd name="connsiteY4-96" fmla="*/ 2233535 h 2244232"/>
                    <a:gd name="connsiteX5-97" fmla="*/ 2007679 w 4079547"/>
                    <a:gd name="connsiteY5-98" fmla="*/ 2244232 h 2244232"/>
                    <a:gd name="connsiteX6-99" fmla="*/ 1820909 w 4079547"/>
                    <a:gd name="connsiteY6-100" fmla="*/ 2235389 h 2244232"/>
                    <a:gd name="connsiteX7-101" fmla="*/ 1761152 w 4079547"/>
                    <a:gd name="connsiteY7-102" fmla="*/ 2227992 h 2244232"/>
                    <a:gd name="connsiteX8-103" fmla="*/ 1638433 w 4079547"/>
                    <a:gd name="connsiteY8-104" fmla="*/ 2210444 h 2244232"/>
                    <a:gd name="connsiteX9-105" fmla="*/ 1570114 w 4079547"/>
                    <a:gd name="connsiteY9-106" fmla="*/ 2196248 h 2244232"/>
                    <a:gd name="connsiteX10-107" fmla="*/ 1460678 w 4079547"/>
                    <a:gd name="connsiteY10-108" fmla="*/ 2169920 h 2244232"/>
                    <a:gd name="connsiteX11-109" fmla="*/ 1391851 w 4079547"/>
                    <a:gd name="connsiteY11-110" fmla="*/ 2149685 h 2244232"/>
                    <a:gd name="connsiteX12-111" fmla="*/ 1287725 w 4079547"/>
                    <a:gd name="connsiteY12-112" fmla="*/ 2114103 h 2244232"/>
                    <a:gd name="connsiteX13-113" fmla="*/ 1222248 w 4079547"/>
                    <a:gd name="connsiteY13-114" fmla="*/ 2088985 h 2244232"/>
                    <a:gd name="connsiteX14-115" fmla="*/ 1118457 w 4079547"/>
                    <a:gd name="connsiteY14-116" fmla="*/ 2042452 h 2244232"/>
                    <a:gd name="connsiteX15-117" fmla="*/ 1060674 w 4079547"/>
                    <a:gd name="connsiteY15-118" fmla="*/ 2014831 h 2244232"/>
                    <a:gd name="connsiteX16-119" fmla="*/ 944579 w 4079547"/>
                    <a:gd name="connsiteY16-120" fmla="*/ 1949481 h 2244232"/>
                    <a:gd name="connsiteX17-121" fmla="*/ 907306 w 4079547"/>
                    <a:gd name="connsiteY17-122" fmla="*/ 1927900 h 2244232"/>
                    <a:gd name="connsiteX18-123" fmla="*/ 762817 w 4079547"/>
                    <a:gd name="connsiteY18-124" fmla="*/ 1828389 h 2244232"/>
                    <a:gd name="connsiteX19-125" fmla="*/ 729386 w 4079547"/>
                    <a:gd name="connsiteY19-126" fmla="*/ 1801300 h 2244232"/>
                    <a:gd name="connsiteX20-127" fmla="*/ 627630 w 4079547"/>
                    <a:gd name="connsiteY20-128" fmla="*/ 1716816 h 2244232"/>
                    <a:gd name="connsiteX21-129" fmla="*/ 581565 w 4079547"/>
                    <a:gd name="connsiteY21-130" fmla="*/ 1673158 h 2244232"/>
                    <a:gd name="connsiteX22-131" fmla="*/ 502023 w 4079547"/>
                    <a:gd name="connsiteY22-132" fmla="*/ 1594089 h 2244232"/>
                    <a:gd name="connsiteX23-133" fmla="*/ 455808 w 4079547"/>
                    <a:gd name="connsiteY23-134" fmla="*/ 1542935 h 2244232"/>
                    <a:gd name="connsiteX24-135" fmla="*/ 386492 w 4079547"/>
                    <a:gd name="connsiteY24-136" fmla="*/ 1460456 h 2244232"/>
                    <a:gd name="connsiteX25-137" fmla="*/ 343791 w 4079547"/>
                    <a:gd name="connsiteY25-138" fmla="*/ 1405101 h 2244232"/>
                    <a:gd name="connsiteX26-139" fmla="*/ 281255 w 4079547"/>
                    <a:gd name="connsiteY26-140" fmla="*/ 1315456 h 2244232"/>
                    <a:gd name="connsiteX27-141" fmla="*/ 244399 w 4079547"/>
                    <a:gd name="connsiteY27-142" fmla="*/ 1259090 h 2244232"/>
                    <a:gd name="connsiteX28-143" fmla="*/ 185304 w 4079547"/>
                    <a:gd name="connsiteY28-144" fmla="*/ 1155580 h 2244232"/>
                    <a:gd name="connsiteX29-145" fmla="*/ 157723 w 4079547"/>
                    <a:gd name="connsiteY29-146" fmla="*/ 1105164 h 2244232"/>
                    <a:gd name="connsiteX30-147" fmla="*/ 143114 w 4079547"/>
                    <a:gd name="connsiteY30-148" fmla="*/ 1073106 h 2244232"/>
                    <a:gd name="connsiteX31-149" fmla="*/ 37246 w 4079547"/>
                    <a:gd name="connsiteY31-150" fmla="*/ 809143 h 2244232"/>
                    <a:gd name="connsiteX32-151" fmla="*/ 25910 w 4079547"/>
                    <a:gd name="connsiteY32-152" fmla="*/ 776629 h 2244232"/>
                    <a:gd name="connsiteX33-153" fmla="*/ 0 w 4079547"/>
                    <a:gd name="connsiteY33-154" fmla="*/ 675860 h 2244232"/>
                    <a:gd name="connsiteX34-155" fmla="*/ 1762294 w 4079547"/>
                    <a:gd name="connsiteY34-156" fmla="*/ 1091896 h 2244232"/>
                    <a:gd name="connsiteX35-157" fmla="*/ 2840973 w 4079547"/>
                    <a:gd name="connsiteY35-158" fmla="*/ 301641 h 2244232"/>
                    <a:gd name="connsiteX36-159" fmla="*/ 2899957 w 4079547"/>
                    <a:gd name="connsiteY36-160" fmla="*/ 252577 h 2244232"/>
                    <a:gd name="connsiteX37-161" fmla="*/ 2948254 w 4079547"/>
                    <a:gd name="connsiteY37-162" fmla="*/ 216696 h 2244232"/>
                    <a:gd name="connsiteX38-163" fmla="*/ 3060620 w 4079547"/>
                    <a:gd name="connsiteY38-164" fmla="*/ 144620 h 2244232"/>
                    <a:gd name="connsiteX39-165" fmla="*/ 3183459 w 4079547"/>
                    <a:gd name="connsiteY39-166" fmla="*/ 86525 h 2244232"/>
                    <a:gd name="connsiteX40-167" fmla="*/ 3194855 w 4079547"/>
                    <a:gd name="connsiteY40-168" fmla="*/ 82080 h 2244232"/>
                    <a:gd name="connsiteX41-169" fmla="*/ 3815382 w 4079547"/>
                    <a:gd name="connsiteY41-170" fmla="*/ 12 h 2244232"/>
                    <a:gd name="connsiteX0-171" fmla="*/ 3815382 w 4079547"/>
                    <a:gd name="connsiteY0-172" fmla="*/ 12 h 2244232"/>
                    <a:gd name="connsiteX1-173" fmla="*/ 4004860 w 4079547"/>
                    <a:gd name="connsiteY1-174" fmla="*/ 6769 h 2244232"/>
                    <a:gd name="connsiteX2-175" fmla="*/ 4071471 w 4079547"/>
                    <a:gd name="connsiteY2-176" fmla="*/ 12427 h 2244232"/>
                    <a:gd name="connsiteX3-177" fmla="*/ 4079547 w 4079547"/>
                    <a:gd name="connsiteY3-178" fmla="*/ 172363 h 2244232"/>
                    <a:gd name="connsiteX4-179" fmla="*/ 2219515 w 4079547"/>
                    <a:gd name="connsiteY4-180" fmla="*/ 2233535 h 2244232"/>
                    <a:gd name="connsiteX5-181" fmla="*/ 2007679 w 4079547"/>
                    <a:gd name="connsiteY5-182" fmla="*/ 2244232 h 2244232"/>
                    <a:gd name="connsiteX6-183" fmla="*/ 1820909 w 4079547"/>
                    <a:gd name="connsiteY6-184" fmla="*/ 2235389 h 2244232"/>
                    <a:gd name="connsiteX7-185" fmla="*/ 1761152 w 4079547"/>
                    <a:gd name="connsiteY7-186" fmla="*/ 2227992 h 2244232"/>
                    <a:gd name="connsiteX8-187" fmla="*/ 1638433 w 4079547"/>
                    <a:gd name="connsiteY8-188" fmla="*/ 2210444 h 2244232"/>
                    <a:gd name="connsiteX9-189" fmla="*/ 1570114 w 4079547"/>
                    <a:gd name="connsiteY9-190" fmla="*/ 2196248 h 2244232"/>
                    <a:gd name="connsiteX10-191" fmla="*/ 1460678 w 4079547"/>
                    <a:gd name="connsiteY10-192" fmla="*/ 2169920 h 2244232"/>
                    <a:gd name="connsiteX11-193" fmla="*/ 1391851 w 4079547"/>
                    <a:gd name="connsiteY11-194" fmla="*/ 2149685 h 2244232"/>
                    <a:gd name="connsiteX12-195" fmla="*/ 1287725 w 4079547"/>
                    <a:gd name="connsiteY12-196" fmla="*/ 2114103 h 2244232"/>
                    <a:gd name="connsiteX13-197" fmla="*/ 1222248 w 4079547"/>
                    <a:gd name="connsiteY13-198" fmla="*/ 2088985 h 2244232"/>
                    <a:gd name="connsiteX14-199" fmla="*/ 1118457 w 4079547"/>
                    <a:gd name="connsiteY14-200" fmla="*/ 2042452 h 2244232"/>
                    <a:gd name="connsiteX15-201" fmla="*/ 1060674 w 4079547"/>
                    <a:gd name="connsiteY15-202" fmla="*/ 2014831 h 2244232"/>
                    <a:gd name="connsiteX16-203" fmla="*/ 944579 w 4079547"/>
                    <a:gd name="connsiteY16-204" fmla="*/ 1949481 h 2244232"/>
                    <a:gd name="connsiteX17-205" fmla="*/ 907306 w 4079547"/>
                    <a:gd name="connsiteY17-206" fmla="*/ 1927900 h 2244232"/>
                    <a:gd name="connsiteX18-207" fmla="*/ 762817 w 4079547"/>
                    <a:gd name="connsiteY18-208" fmla="*/ 1828389 h 2244232"/>
                    <a:gd name="connsiteX19-209" fmla="*/ 729386 w 4079547"/>
                    <a:gd name="connsiteY19-210" fmla="*/ 1801300 h 2244232"/>
                    <a:gd name="connsiteX20-211" fmla="*/ 627630 w 4079547"/>
                    <a:gd name="connsiteY20-212" fmla="*/ 1716816 h 2244232"/>
                    <a:gd name="connsiteX21-213" fmla="*/ 581565 w 4079547"/>
                    <a:gd name="connsiteY21-214" fmla="*/ 1673158 h 2244232"/>
                    <a:gd name="connsiteX22-215" fmla="*/ 502023 w 4079547"/>
                    <a:gd name="connsiteY22-216" fmla="*/ 1594089 h 2244232"/>
                    <a:gd name="connsiteX23-217" fmla="*/ 455808 w 4079547"/>
                    <a:gd name="connsiteY23-218" fmla="*/ 1542935 h 2244232"/>
                    <a:gd name="connsiteX24-219" fmla="*/ 386492 w 4079547"/>
                    <a:gd name="connsiteY24-220" fmla="*/ 1460456 h 2244232"/>
                    <a:gd name="connsiteX25-221" fmla="*/ 343791 w 4079547"/>
                    <a:gd name="connsiteY25-222" fmla="*/ 1405101 h 2244232"/>
                    <a:gd name="connsiteX26-223" fmla="*/ 281255 w 4079547"/>
                    <a:gd name="connsiteY26-224" fmla="*/ 1315456 h 2244232"/>
                    <a:gd name="connsiteX27-225" fmla="*/ 244399 w 4079547"/>
                    <a:gd name="connsiteY27-226" fmla="*/ 1259090 h 2244232"/>
                    <a:gd name="connsiteX28-227" fmla="*/ 185304 w 4079547"/>
                    <a:gd name="connsiteY28-228" fmla="*/ 1155580 h 2244232"/>
                    <a:gd name="connsiteX29-229" fmla="*/ 157723 w 4079547"/>
                    <a:gd name="connsiteY29-230" fmla="*/ 1105164 h 2244232"/>
                    <a:gd name="connsiteX30-231" fmla="*/ 143114 w 4079547"/>
                    <a:gd name="connsiteY30-232" fmla="*/ 1073106 h 2244232"/>
                    <a:gd name="connsiteX31-233" fmla="*/ 37246 w 4079547"/>
                    <a:gd name="connsiteY31-234" fmla="*/ 809143 h 2244232"/>
                    <a:gd name="connsiteX32-235" fmla="*/ 25910 w 4079547"/>
                    <a:gd name="connsiteY32-236" fmla="*/ 776629 h 2244232"/>
                    <a:gd name="connsiteX33-237" fmla="*/ 0 w 4079547"/>
                    <a:gd name="connsiteY33-238" fmla="*/ 675860 h 2244232"/>
                    <a:gd name="connsiteX34-239" fmla="*/ 1762294 w 4079547"/>
                    <a:gd name="connsiteY34-240" fmla="*/ 1091896 h 2244232"/>
                    <a:gd name="connsiteX35-241" fmla="*/ 2840973 w 4079547"/>
                    <a:gd name="connsiteY35-242" fmla="*/ 301641 h 2244232"/>
                    <a:gd name="connsiteX36-243" fmla="*/ 2899957 w 4079547"/>
                    <a:gd name="connsiteY36-244" fmla="*/ 252577 h 2244232"/>
                    <a:gd name="connsiteX37-245" fmla="*/ 2948254 w 4079547"/>
                    <a:gd name="connsiteY37-246" fmla="*/ 216696 h 2244232"/>
                    <a:gd name="connsiteX38-247" fmla="*/ 3060620 w 4079547"/>
                    <a:gd name="connsiteY38-248" fmla="*/ 144620 h 2244232"/>
                    <a:gd name="connsiteX39-249" fmla="*/ 3183459 w 4079547"/>
                    <a:gd name="connsiteY39-250" fmla="*/ 86525 h 2244232"/>
                    <a:gd name="connsiteX40-251" fmla="*/ 3194855 w 4079547"/>
                    <a:gd name="connsiteY40-252" fmla="*/ 82080 h 2244232"/>
                    <a:gd name="connsiteX41-253" fmla="*/ 3815382 w 4079547"/>
                    <a:gd name="connsiteY41-254" fmla="*/ 12 h 2244232"/>
                    <a:gd name="connsiteX0-255" fmla="*/ 3815382 w 4079547"/>
                    <a:gd name="connsiteY0-256" fmla="*/ 12 h 2244232"/>
                    <a:gd name="connsiteX1-257" fmla="*/ 4004860 w 4079547"/>
                    <a:gd name="connsiteY1-258" fmla="*/ 6769 h 2244232"/>
                    <a:gd name="connsiteX2-259" fmla="*/ 4071471 w 4079547"/>
                    <a:gd name="connsiteY2-260" fmla="*/ 12427 h 2244232"/>
                    <a:gd name="connsiteX3-261" fmla="*/ 4079547 w 4079547"/>
                    <a:gd name="connsiteY3-262" fmla="*/ 172363 h 2244232"/>
                    <a:gd name="connsiteX4-263" fmla="*/ 2219515 w 4079547"/>
                    <a:gd name="connsiteY4-264" fmla="*/ 2233535 h 2244232"/>
                    <a:gd name="connsiteX5-265" fmla="*/ 2007679 w 4079547"/>
                    <a:gd name="connsiteY5-266" fmla="*/ 2244232 h 2244232"/>
                    <a:gd name="connsiteX6-267" fmla="*/ 1820909 w 4079547"/>
                    <a:gd name="connsiteY6-268" fmla="*/ 2235389 h 2244232"/>
                    <a:gd name="connsiteX7-269" fmla="*/ 1761152 w 4079547"/>
                    <a:gd name="connsiteY7-270" fmla="*/ 2227992 h 2244232"/>
                    <a:gd name="connsiteX8-271" fmla="*/ 1638433 w 4079547"/>
                    <a:gd name="connsiteY8-272" fmla="*/ 2210444 h 2244232"/>
                    <a:gd name="connsiteX9-273" fmla="*/ 1570114 w 4079547"/>
                    <a:gd name="connsiteY9-274" fmla="*/ 2196248 h 2244232"/>
                    <a:gd name="connsiteX10-275" fmla="*/ 1460678 w 4079547"/>
                    <a:gd name="connsiteY10-276" fmla="*/ 2169920 h 2244232"/>
                    <a:gd name="connsiteX11-277" fmla="*/ 1391851 w 4079547"/>
                    <a:gd name="connsiteY11-278" fmla="*/ 2149685 h 2244232"/>
                    <a:gd name="connsiteX12-279" fmla="*/ 1287725 w 4079547"/>
                    <a:gd name="connsiteY12-280" fmla="*/ 2114103 h 2244232"/>
                    <a:gd name="connsiteX13-281" fmla="*/ 1222248 w 4079547"/>
                    <a:gd name="connsiteY13-282" fmla="*/ 2088985 h 2244232"/>
                    <a:gd name="connsiteX14-283" fmla="*/ 1118457 w 4079547"/>
                    <a:gd name="connsiteY14-284" fmla="*/ 2042452 h 2244232"/>
                    <a:gd name="connsiteX15-285" fmla="*/ 1060674 w 4079547"/>
                    <a:gd name="connsiteY15-286" fmla="*/ 2014831 h 2244232"/>
                    <a:gd name="connsiteX16-287" fmla="*/ 944579 w 4079547"/>
                    <a:gd name="connsiteY16-288" fmla="*/ 1949481 h 2244232"/>
                    <a:gd name="connsiteX17-289" fmla="*/ 907306 w 4079547"/>
                    <a:gd name="connsiteY17-290" fmla="*/ 1927900 h 2244232"/>
                    <a:gd name="connsiteX18-291" fmla="*/ 762817 w 4079547"/>
                    <a:gd name="connsiteY18-292" fmla="*/ 1828389 h 2244232"/>
                    <a:gd name="connsiteX19-293" fmla="*/ 729386 w 4079547"/>
                    <a:gd name="connsiteY19-294" fmla="*/ 1801300 h 2244232"/>
                    <a:gd name="connsiteX20-295" fmla="*/ 627630 w 4079547"/>
                    <a:gd name="connsiteY20-296" fmla="*/ 1716816 h 2244232"/>
                    <a:gd name="connsiteX21-297" fmla="*/ 581565 w 4079547"/>
                    <a:gd name="connsiteY21-298" fmla="*/ 1673158 h 2244232"/>
                    <a:gd name="connsiteX22-299" fmla="*/ 502023 w 4079547"/>
                    <a:gd name="connsiteY22-300" fmla="*/ 1594089 h 2244232"/>
                    <a:gd name="connsiteX23-301" fmla="*/ 455808 w 4079547"/>
                    <a:gd name="connsiteY23-302" fmla="*/ 1542935 h 2244232"/>
                    <a:gd name="connsiteX24-303" fmla="*/ 386492 w 4079547"/>
                    <a:gd name="connsiteY24-304" fmla="*/ 1460456 h 2244232"/>
                    <a:gd name="connsiteX25-305" fmla="*/ 343791 w 4079547"/>
                    <a:gd name="connsiteY25-306" fmla="*/ 1405101 h 2244232"/>
                    <a:gd name="connsiteX26-307" fmla="*/ 281255 w 4079547"/>
                    <a:gd name="connsiteY26-308" fmla="*/ 1315456 h 2244232"/>
                    <a:gd name="connsiteX27-309" fmla="*/ 244399 w 4079547"/>
                    <a:gd name="connsiteY27-310" fmla="*/ 1259090 h 2244232"/>
                    <a:gd name="connsiteX28-311" fmla="*/ 185304 w 4079547"/>
                    <a:gd name="connsiteY28-312" fmla="*/ 1155580 h 2244232"/>
                    <a:gd name="connsiteX29-313" fmla="*/ 157723 w 4079547"/>
                    <a:gd name="connsiteY29-314" fmla="*/ 1105164 h 2244232"/>
                    <a:gd name="connsiteX30-315" fmla="*/ 143114 w 4079547"/>
                    <a:gd name="connsiteY30-316" fmla="*/ 1073106 h 2244232"/>
                    <a:gd name="connsiteX31-317" fmla="*/ 37246 w 4079547"/>
                    <a:gd name="connsiteY31-318" fmla="*/ 809143 h 2244232"/>
                    <a:gd name="connsiteX32-319" fmla="*/ 25910 w 4079547"/>
                    <a:gd name="connsiteY32-320" fmla="*/ 776629 h 2244232"/>
                    <a:gd name="connsiteX33-321" fmla="*/ 0 w 4079547"/>
                    <a:gd name="connsiteY33-322" fmla="*/ 675860 h 2244232"/>
                    <a:gd name="connsiteX34-323" fmla="*/ 1762294 w 4079547"/>
                    <a:gd name="connsiteY34-324" fmla="*/ 1091896 h 2244232"/>
                    <a:gd name="connsiteX35-325" fmla="*/ 2840973 w 4079547"/>
                    <a:gd name="connsiteY35-326" fmla="*/ 301641 h 2244232"/>
                    <a:gd name="connsiteX36-327" fmla="*/ 2899957 w 4079547"/>
                    <a:gd name="connsiteY36-328" fmla="*/ 252577 h 2244232"/>
                    <a:gd name="connsiteX37-329" fmla="*/ 2948254 w 4079547"/>
                    <a:gd name="connsiteY37-330" fmla="*/ 216696 h 2244232"/>
                    <a:gd name="connsiteX38-331" fmla="*/ 3060620 w 4079547"/>
                    <a:gd name="connsiteY38-332" fmla="*/ 144620 h 2244232"/>
                    <a:gd name="connsiteX39-333" fmla="*/ 3183459 w 4079547"/>
                    <a:gd name="connsiteY39-334" fmla="*/ 86525 h 2244232"/>
                    <a:gd name="connsiteX40-335" fmla="*/ 3194855 w 4079547"/>
                    <a:gd name="connsiteY40-336" fmla="*/ 82080 h 2244232"/>
                    <a:gd name="connsiteX41-337" fmla="*/ 3815382 w 4079547"/>
                    <a:gd name="connsiteY41-338" fmla="*/ 12 h 2244232"/>
                    <a:gd name="connsiteX0-339" fmla="*/ 3815382 w 4079547"/>
                    <a:gd name="connsiteY0-340" fmla="*/ 12 h 2244232"/>
                    <a:gd name="connsiteX1-341" fmla="*/ 4004860 w 4079547"/>
                    <a:gd name="connsiteY1-342" fmla="*/ 6769 h 2244232"/>
                    <a:gd name="connsiteX2-343" fmla="*/ 4071471 w 4079547"/>
                    <a:gd name="connsiteY2-344" fmla="*/ 12427 h 2244232"/>
                    <a:gd name="connsiteX3-345" fmla="*/ 4079547 w 4079547"/>
                    <a:gd name="connsiteY3-346" fmla="*/ 172363 h 2244232"/>
                    <a:gd name="connsiteX4-347" fmla="*/ 2219515 w 4079547"/>
                    <a:gd name="connsiteY4-348" fmla="*/ 2233535 h 2244232"/>
                    <a:gd name="connsiteX5-349" fmla="*/ 2007679 w 4079547"/>
                    <a:gd name="connsiteY5-350" fmla="*/ 2244232 h 2244232"/>
                    <a:gd name="connsiteX6-351" fmla="*/ 1820909 w 4079547"/>
                    <a:gd name="connsiteY6-352" fmla="*/ 2235389 h 2244232"/>
                    <a:gd name="connsiteX7-353" fmla="*/ 1761152 w 4079547"/>
                    <a:gd name="connsiteY7-354" fmla="*/ 2227992 h 2244232"/>
                    <a:gd name="connsiteX8-355" fmla="*/ 1638433 w 4079547"/>
                    <a:gd name="connsiteY8-356" fmla="*/ 2210444 h 2244232"/>
                    <a:gd name="connsiteX9-357" fmla="*/ 1570114 w 4079547"/>
                    <a:gd name="connsiteY9-358" fmla="*/ 2196248 h 2244232"/>
                    <a:gd name="connsiteX10-359" fmla="*/ 1460678 w 4079547"/>
                    <a:gd name="connsiteY10-360" fmla="*/ 2169920 h 2244232"/>
                    <a:gd name="connsiteX11-361" fmla="*/ 1391851 w 4079547"/>
                    <a:gd name="connsiteY11-362" fmla="*/ 2149685 h 2244232"/>
                    <a:gd name="connsiteX12-363" fmla="*/ 1287725 w 4079547"/>
                    <a:gd name="connsiteY12-364" fmla="*/ 2114103 h 2244232"/>
                    <a:gd name="connsiteX13-365" fmla="*/ 1222248 w 4079547"/>
                    <a:gd name="connsiteY13-366" fmla="*/ 2088985 h 2244232"/>
                    <a:gd name="connsiteX14-367" fmla="*/ 1118457 w 4079547"/>
                    <a:gd name="connsiteY14-368" fmla="*/ 2042452 h 2244232"/>
                    <a:gd name="connsiteX15-369" fmla="*/ 1060674 w 4079547"/>
                    <a:gd name="connsiteY15-370" fmla="*/ 2014831 h 2244232"/>
                    <a:gd name="connsiteX16-371" fmla="*/ 944579 w 4079547"/>
                    <a:gd name="connsiteY16-372" fmla="*/ 1949481 h 2244232"/>
                    <a:gd name="connsiteX17-373" fmla="*/ 907306 w 4079547"/>
                    <a:gd name="connsiteY17-374" fmla="*/ 1927900 h 2244232"/>
                    <a:gd name="connsiteX18-375" fmla="*/ 762817 w 4079547"/>
                    <a:gd name="connsiteY18-376" fmla="*/ 1828389 h 2244232"/>
                    <a:gd name="connsiteX19-377" fmla="*/ 729386 w 4079547"/>
                    <a:gd name="connsiteY19-378" fmla="*/ 1801300 h 2244232"/>
                    <a:gd name="connsiteX20-379" fmla="*/ 627630 w 4079547"/>
                    <a:gd name="connsiteY20-380" fmla="*/ 1716816 h 2244232"/>
                    <a:gd name="connsiteX21-381" fmla="*/ 581565 w 4079547"/>
                    <a:gd name="connsiteY21-382" fmla="*/ 1673158 h 2244232"/>
                    <a:gd name="connsiteX22-383" fmla="*/ 502023 w 4079547"/>
                    <a:gd name="connsiteY22-384" fmla="*/ 1594089 h 2244232"/>
                    <a:gd name="connsiteX23-385" fmla="*/ 455808 w 4079547"/>
                    <a:gd name="connsiteY23-386" fmla="*/ 1542935 h 2244232"/>
                    <a:gd name="connsiteX24-387" fmla="*/ 386492 w 4079547"/>
                    <a:gd name="connsiteY24-388" fmla="*/ 1460456 h 2244232"/>
                    <a:gd name="connsiteX25-389" fmla="*/ 343791 w 4079547"/>
                    <a:gd name="connsiteY25-390" fmla="*/ 1405101 h 2244232"/>
                    <a:gd name="connsiteX26-391" fmla="*/ 281255 w 4079547"/>
                    <a:gd name="connsiteY26-392" fmla="*/ 1315456 h 2244232"/>
                    <a:gd name="connsiteX27-393" fmla="*/ 244399 w 4079547"/>
                    <a:gd name="connsiteY27-394" fmla="*/ 1259090 h 2244232"/>
                    <a:gd name="connsiteX28-395" fmla="*/ 185304 w 4079547"/>
                    <a:gd name="connsiteY28-396" fmla="*/ 1155580 h 2244232"/>
                    <a:gd name="connsiteX29-397" fmla="*/ 157723 w 4079547"/>
                    <a:gd name="connsiteY29-398" fmla="*/ 1105164 h 2244232"/>
                    <a:gd name="connsiteX30-399" fmla="*/ 143114 w 4079547"/>
                    <a:gd name="connsiteY30-400" fmla="*/ 1073106 h 2244232"/>
                    <a:gd name="connsiteX31-401" fmla="*/ 37246 w 4079547"/>
                    <a:gd name="connsiteY31-402" fmla="*/ 809143 h 2244232"/>
                    <a:gd name="connsiteX32-403" fmla="*/ 25910 w 4079547"/>
                    <a:gd name="connsiteY32-404" fmla="*/ 776629 h 2244232"/>
                    <a:gd name="connsiteX33-405" fmla="*/ 0 w 4079547"/>
                    <a:gd name="connsiteY33-406" fmla="*/ 675860 h 2244232"/>
                    <a:gd name="connsiteX34-407" fmla="*/ 1737910 w 4079547"/>
                    <a:gd name="connsiteY34-408" fmla="*/ 1030936 h 2244232"/>
                    <a:gd name="connsiteX35-409" fmla="*/ 2840973 w 4079547"/>
                    <a:gd name="connsiteY35-410" fmla="*/ 301641 h 2244232"/>
                    <a:gd name="connsiteX36-411" fmla="*/ 2899957 w 4079547"/>
                    <a:gd name="connsiteY36-412" fmla="*/ 252577 h 2244232"/>
                    <a:gd name="connsiteX37-413" fmla="*/ 2948254 w 4079547"/>
                    <a:gd name="connsiteY37-414" fmla="*/ 216696 h 2244232"/>
                    <a:gd name="connsiteX38-415" fmla="*/ 3060620 w 4079547"/>
                    <a:gd name="connsiteY38-416" fmla="*/ 144620 h 2244232"/>
                    <a:gd name="connsiteX39-417" fmla="*/ 3183459 w 4079547"/>
                    <a:gd name="connsiteY39-418" fmla="*/ 86525 h 2244232"/>
                    <a:gd name="connsiteX40-419" fmla="*/ 3194855 w 4079547"/>
                    <a:gd name="connsiteY40-420" fmla="*/ 82080 h 2244232"/>
                    <a:gd name="connsiteX41-421" fmla="*/ 3815382 w 4079547"/>
                    <a:gd name="connsiteY41-422" fmla="*/ 12 h 2244232"/>
                    <a:gd name="connsiteX0-423" fmla="*/ 3815382 w 4079547"/>
                    <a:gd name="connsiteY0-424" fmla="*/ 12 h 2244232"/>
                    <a:gd name="connsiteX1-425" fmla="*/ 4004860 w 4079547"/>
                    <a:gd name="connsiteY1-426" fmla="*/ 6769 h 2244232"/>
                    <a:gd name="connsiteX2-427" fmla="*/ 4071471 w 4079547"/>
                    <a:gd name="connsiteY2-428" fmla="*/ 12427 h 2244232"/>
                    <a:gd name="connsiteX3-429" fmla="*/ 4079547 w 4079547"/>
                    <a:gd name="connsiteY3-430" fmla="*/ 172363 h 2244232"/>
                    <a:gd name="connsiteX4-431" fmla="*/ 2219515 w 4079547"/>
                    <a:gd name="connsiteY4-432" fmla="*/ 2233535 h 2244232"/>
                    <a:gd name="connsiteX5-433" fmla="*/ 2007679 w 4079547"/>
                    <a:gd name="connsiteY5-434" fmla="*/ 2244232 h 2244232"/>
                    <a:gd name="connsiteX6-435" fmla="*/ 1820909 w 4079547"/>
                    <a:gd name="connsiteY6-436" fmla="*/ 2235389 h 2244232"/>
                    <a:gd name="connsiteX7-437" fmla="*/ 1761152 w 4079547"/>
                    <a:gd name="connsiteY7-438" fmla="*/ 2227992 h 2244232"/>
                    <a:gd name="connsiteX8-439" fmla="*/ 1638433 w 4079547"/>
                    <a:gd name="connsiteY8-440" fmla="*/ 2210444 h 2244232"/>
                    <a:gd name="connsiteX9-441" fmla="*/ 1570114 w 4079547"/>
                    <a:gd name="connsiteY9-442" fmla="*/ 2196248 h 2244232"/>
                    <a:gd name="connsiteX10-443" fmla="*/ 1460678 w 4079547"/>
                    <a:gd name="connsiteY10-444" fmla="*/ 2169920 h 2244232"/>
                    <a:gd name="connsiteX11-445" fmla="*/ 1391851 w 4079547"/>
                    <a:gd name="connsiteY11-446" fmla="*/ 2149685 h 2244232"/>
                    <a:gd name="connsiteX12-447" fmla="*/ 1287725 w 4079547"/>
                    <a:gd name="connsiteY12-448" fmla="*/ 2114103 h 2244232"/>
                    <a:gd name="connsiteX13-449" fmla="*/ 1222248 w 4079547"/>
                    <a:gd name="connsiteY13-450" fmla="*/ 2088985 h 2244232"/>
                    <a:gd name="connsiteX14-451" fmla="*/ 1118457 w 4079547"/>
                    <a:gd name="connsiteY14-452" fmla="*/ 2042452 h 2244232"/>
                    <a:gd name="connsiteX15-453" fmla="*/ 1060674 w 4079547"/>
                    <a:gd name="connsiteY15-454" fmla="*/ 2014831 h 2244232"/>
                    <a:gd name="connsiteX16-455" fmla="*/ 944579 w 4079547"/>
                    <a:gd name="connsiteY16-456" fmla="*/ 1949481 h 2244232"/>
                    <a:gd name="connsiteX17-457" fmla="*/ 907306 w 4079547"/>
                    <a:gd name="connsiteY17-458" fmla="*/ 1927900 h 2244232"/>
                    <a:gd name="connsiteX18-459" fmla="*/ 762817 w 4079547"/>
                    <a:gd name="connsiteY18-460" fmla="*/ 1828389 h 2244232"/>
                    <a:gd name="connsiteX19-461" fmla="*/ 729386 w 4079547"/>
                    <a:gd name="connsiteY19-462" fmla="*/ 1801300 h 2244232"/>
                    <a:gd name="connsiteX20-463" fmla="*/ 627630 w 4079547"/>
                    <a:gd name="connsiteY20-464" fmla="*/ 1716816 h 2244232"/>
                    <a:gd name="connsiteX21-465" fmla="*/ 581565 w 4079547"/>
                    <a:gd name="connsiteY21-466" fmla="*/ 1673158 h 2244232"/>
                    <a:gd name="connsiteX22-467" fmla="*/ 502023 w 4079547"/>
                    <a:gd name="connsiteY22-468" fmla="*/ 1594089 h 2244232"/>
                    <a:gd name="connsiteX23-469" fmla="*/ 455808 w 4079547"/>
                    <a:gd name="connsiteY23-470" fmla="*/ 1542935 h 2244232"/>
                    <a:gd name="connsiteX24-471" fmla="*/ 386492 w 4079547"/>
                    <a:gd name="connsiteY24-472" fmla="*/ 1460456 h 2244232"/>
                    <a:gd name="connsiteX25-473" fmla="*/ 343791 w 4079547"/>
                    <a:gd name="connsiteY25-474" fmla="*/ 1405101 h 2244232"/>
                    <a:gd name="connsiteX26-475" fmla="*/ 281255 w 4079547"/>
                    <a:gd name="connsiteY26-476" fmla="*/ 1315456 h 2244232"/>
                    <a:gd name="connsiteX27-477" fmla="*/ 244399 w 4079547"/>
                    <a:gd name="connsiteY27-478" fmla="*/ 1259090 h 2244232"/>
                    <a:gd name="connsiteX28-479" fmla="*/ 185304 w 4079547"/>
                    <a:gd name="connsiteY28-480" fmla="*/ 1155580 h 2244232"/>
                    <a:gd name="connsiteX29-481" fmla="*/ 157723 w 4079547"/>
                    <a:gd name="connsiteY29-482" fmla="*/ 1105164 h 2244232"/>
                    <a:gd name="connsiteX30-483" fmla="*/ 143114 w 4079547"/>
                    <a:gd name="connsiteY30-484" fmla="*/ 1073106 h 2244232"/>
                    <a:gd name="connsiteX31-485" fmla="*/ 37246 w 4079547"/>
                    <a:gd name="connsiteY31-486" fmla="*/ 809143 h 2244232"/>
                    <a:gd name="connsiteX32-487" fmla="*/ 25910 w 4079547"/>
                    <a:gd name="connsiteY32-488" fmla="*/ 776629 h 2244232"/>
                    <a:gd name="connsiteX33-489" fmla="*/ 0 w 4079547"/>
                    <a:gd name="connsiteY33-490" fmla="*/ 675860 h 2244232"/>
                    <a:gd name="connsiteX34-491" fmla="*/ 1737910 w 4079547"/>
                    <a:gd name="connsiteY34-492" fmla="*/ 1030936 h 2244232"/>
                    <a:gd name="connsiteX35-493" fmla="*/ 2840973 w 4079547"/>
                    <a:gd name="connsiteY35-494" fmla="*/ 301641 h 2244232"/>
                    <a:gd name="connsiteX36-495" fmla="*/ 2899957 w 4079547"/>
                    <a:gd name="connsiteY36-496" fmla="*/ 252577 h 2244232"/>
                    <a:gd name="connsiteX37-497" fmla="*/ 2948254 w 4079547"/>
                    <a:gd name="connsiteY37-498" fmla="*/ 216696 h 2244232"/>
                    <a:gd name="connsiteX38-499" fmla="*/ 3060620 w 4079547"/>
                    <a:gd name="connsiteY38-500" fmla="*/ 144620 h 2244232"/>
                    <a:gd name="connsiteX39-501" fmla="*/ 3183459 w 4079547"/>
                    <a:gd name="connsiteY39-502" fmla="*/ 86525 h 2244232"/>
                    <a:gd name="connsiteX40-503" fmla="*/ 3194855 w 4079547"/>
                    <a:gd name="connsiteY40-504" fmla="*/ 82080 h 2244232"/>
                    <a:gd name="connsiteX41-505" fmla="*/ 3815382 w 4079547"/>
                    <a:gd name="connsiteY41-506" fmla="*/ 12 h 2244232"/>
                    <a:gd name="connsiteX0-507" fmla="*/ 3815382 w 4079547"/>
                    <a:gd name="connsiteY0-508" fmla="*/ 12 h 2244232"/>
                    <a:gd name="connsiteX1-509" fmla="*/ 4004860 w 4079547"/>
                    <a:gd name="connsiteY1-510" fmla="*/ 6769 h 2244232"/>
                    <a:gd name="connsiteX2-511" fmla="*/ 4071471 w 4079547"/>
                    <a:gd name="connsiteY2-512" fmla="*/ 12427 h 2244232"/>
                    <a:gd name="connsiteX3-513" fmla="*/ 4079547 w 4079547"/>
                    <a:gd name="connsiteY3-514" fmla="*/ 172363 h 2244232"/>
                    <a:gd name="connsiteX4-515" fmla="*/ 2219515 w 4079547"/>
                    <a:gd name="connsiteY4-516" fmla="*/ 2233535 h 2244232"/>
                    <a:gd name="connsiteX5-517" fmla="*/ 2007679 w 4079547"/>
                    <a:gd name="connsiteY5-518" fmla="*/ 2244232 h 2244232"/>
                    <a:gd name="connsiteX6-519" fmla="*/ 1820909 w 4079547"/>
                    <a:gd name="connsiteY6-520" fmla="*/ 2235389 h 2244232"/>
                    <a:gd name="connsiteX7-521" fmla="*/ 1761152 w 4079547"/>
                    <a:gd name="connsiteY7-522" fmla="*/ 2227992 h 2244232"/>
                    <a:gd name="connsiteX8-523" fmla="*/ 1638433 w 4079547"/>
                    <a:gd name="connsiteY8-524" fmla="*/ 2210444 h 2244232"/>
                    <a:gd name="connsiteX9-525" fmla="*/ 1570114 w 4079547"/>
                    <a:gd name="connsiteY9-526" fmla="*/ 2196248 h 2244232"/>
                    <a:gd name="connsiteX10-527" fmla="*/ 1460678 w 4079547"/>
                    <a:gd name="connsiteY10-528" fmla="*/ 2169920 h 2244232"/>
                    <a:gd name="connsiteX11-529" fmla="*/ 1391851 w 4079547"/>
                    <a:gd name="connsiteY11-530" fmla="*/ 2149685 h 2244232"/>
                    <a:gd name="connsiteX12-531" fmla="*/ 1287725 w 4079547"/>
                    <a:gd name="connsiteY12-532" fmla="*/ 2114103 h 2244232"/>
                    <a:gd name="connsiteX13-533" fmla="*/ 1222248 w 4079547"/>
                    <a:gd name="connsiteY13-534" fmla="*/ 2088985 h 2244232"/>
                    <a:gd name="connsiteX14-535" fmla="*/ 1118457 w 4079547"/>
                    <a:gd name="connsiteY14-536" fmla="*/ 2042452 h 2244232"/>
                    <a:gd name="connsiteX15-537" fmla="*/ 1060674 w 4079547"/>
                    <a:gd name="connsiteY15-538" fmla="*/ 2014831 h 2244232"/>
                    <a:gd name="connsiteX16-539" fmla="*/ 944579 w 4079547"/>
                    <a:gd name="connsiteY16-540" fmla="*/ 1949481 h 2244232"/>
                    <a:gd name="connsiteX17-541" fmla="*/ 907306 w 4079547"/>
                    <a:gd name="connsiteY17-542" fmla="*/ 1927900 h 2244232"/>
                    <a:gd name="connsiteX18-543" fmla="*/ 762817 w 4079547"/>
                    <a:gd name="connsiteY18-544" fmla="*/ 1828389 h 2244232"/>
                    <a:gd name="connsiteX19-545" fmla="*/ 729386 w 4079547"/>
                    <a:gd name="connsiteY19-546" fmla="*/ 1801300 h 2244232"/>
                    <a:gd name="connsiteX20-547" fmla="*/ 627630 w 4079547"/>
                    <a:gd name="connsiteY20-548" fmla="*/ 1716816 h 2244232"/>
                    <a:gd name="connsiteX21-549" fmla="*/ 581565 w 4079547"/>
                    <a:gd name="connsiteY21-550" fmla="*/ 1673158 h 2244232"/>
                    <a:gd name="connsiteX22-551" fmla="*/ 502023 w 4079547"/>
                    <a:gd name="connsiteY22-552" fmla="*/ 1594089 h 2244232"/>
                    <a:gd name="connsiteX23-553" fmla="*/ 455808 w 4079547"/>
                    <a:gd name="connsiteY23-554" fmla="*/ 1542935 h 2244232"/>
                    <a:gd name="connsiteX24-555" fmla="*/ 386492 w 4079547"/>
                    <a:gd name="connsiteY24-556" fmla="*/ 1460456 h 2244232"/>
                    <a:gd name="connsiteX25-557" fmla="*/ 343791 w 4079547"/>
                    <a:gd name="connsiteY25-558" fmla="*/ 1405101 h 2244232"/>
                    <a:gd name="connsiteX26-559" fmla="*/ 281255 w 4079547"/>
                    <a:gd name="connsiteY26-560" fmla="*/ 1315456 h 2244232"/>
                    <a:gd name="connsiteX27-561" fmla="*/ 244399 w 4079547"/>
                    <a:gd name="connsiteY27-562" fmla="*/ 1259090 h 2244232"/>
                    <a:gd name="connsiteX28-563" fmla="*/ 185304 w 4079547"/>
                    <a:gd name="connsiteY28-564" fmla="*/ 1155580 h 2244232"/>
                    <a:gd name="connsiteX29-565" fmla="*/ 157723 w 4079547"/>
                    <a:gd name="connsiteY29-566" fmla="*/ 1105164 h 2244232"/>
                    <a:gd name="connsiteX30-567" fmla="*/ 143114 w 4079547"/>
                    <a:gd name="connsiteY30-568" fmla="*/ 1073106 h 2244232"/>
                    <a:gd name="connsiteX31-569" fmla="*/ 37246 w 4079547"/>
                    <a:gd name="connsiteY31-570" fmla="*/ 809143 h 2244232"/>
                    <a:gd name="connsiteX32-571" fmla="*/ 25910 w 4079547"/>
                    <a:gd name="connsiteY32-572" fmla="*/ 776629 h 2244232"/>
                    <a:gd name="connsiteX33-573" fmla="*/ 0 w 4079547"/>
                    <a:gd name="connsiteY33-574" fmla="*/ 675860 h 2244232"/>
                    <a:gd name="connsiteX34-575" fmla="*/ 1737910 w 4079547"/>
                    <a:gd name="connsiteY34-576" fmla="*/ 1030936 h 2244232"/>
                    <a:gd name="connsiteX35-577" fmla="*/ 2840973 w 4079547"/>
                    <a:gd name="connsiteY35-578" fmla="*/ 301641 h 2244232"/>
                    <a:gd name="connsiteX36-579" fmla="*/ 2899957 w 4079547"/>
                    <a:gd name="connsiteY36-580" fmla="*/ 252577 h 2244232"/>
                    <a:gd name="connsiteX37-581" fmla="*/ 2948254 w 4079547"/>
                    <a:gd name="connsiteY37-582" fmla="*/ 216696 h 2244232"/>
                    <a:gd name="connsiteX38-583" fmla="*/ 3060620 w 4079547"/>
                    <a:gd name="connsiteY38-584" fmla="*/ 144620 h 2244232"/>
                    <a:gd name="connsiteX39-585" fmla="*/ 3183459 w 4079547"/>
                    <a:gd name="connsiteY39-586" fmla="*/ 86525 h 2244232"/>
                    <a:gd name="connsiteX40-587" fmla="*/ 3194855 w 4079547"/>
                    <a:gd name="connsiteY40-588" fmla="*/ 82080 h 2244232"/>
                    <a:gd name="connsiteX41-589" fmla="*/ 3815382 w 4079547"/>
                    <a:gd name="connsiteY41-590" fmla="*/ 12 h 22442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Lst>
                  <a:rect l="l" t="t" r="r" b="b"/>
                  <a:pathLst>
                    <a:path w="4079547" h="2244232">
                      <a:moveTo>
                        <a:pt x="3815382" y="12"/>
                      </a:moveTo>
                      <a:cubicBezTo>
                        <a:pt x="3888452" y="218"/>
                        <a:pt x="3953339" y="3159"/>
                        <a:pt x="4004860" y="6769"/>
                      </a:cubicBezTo>
                      <a:lnTo>
                        <a:pt x="4071471" y="12427"/>
                      </a:lnTo>
                      <a:lnTo>
                        <a:pt x="4079547" y="172363"/>
                      </a:lnTo>
                      <a:cubicBezTo>
                        <a:pt x="4079547" y="1245109"/>
                        <a:pt x="3264268" y="2127435"/>
                        <a:pt x="2219515" y="2233535"/>
                      </a:cubicBezTo>
                      <a:lnTo>
                        <a:pt x="2007679" y="2244232"/>
                      </a:lnTo>
                      <a:lnTo>
                        <a:pt x="1820909" y="2235389"/>
                      </a:lnTo>
                      <a:lnTo>
                        <a:pt x="1761152" y="2227992"/>
                      </a:lnTo>
                      <a:lnTo>
                        <a:pt x="1638433" y="2210444"/>
                      </a:lnTo>
                      <a:lnTo>
                        <a:pt x="1570114" y="2196248"/>
                      </a:lnTo>
                      <a:lnTo>
                        <a:pt x="1460678" y="2169920"/>
                      </a:lnTo>
                      <a:lnTo>
                        <a:pt x="1391851" y="2149685"/>
                      </a:lnTo>
                      <a:lnTo>
                        <a:pt x="1287725" y="2114103"/>
                      </a:lnTo>
                      <a:lnTo>
                        <a:pt x="1222248" y="2088985"/>
                      </a:lnTo>
                      <a:lnTo>
                        <a:pt x="1118457" y="2042452"/>
                      </a:lnTo>
                      <a:lnTo>
                        <a:pt x="1060674" y="2014831"/>
                      </a:lnTo>
                      <a:lnTo>
                        <a:pt x="944579" y="1949481"/>
                      </a:lnTo>
                      <a:lnTo>
                        <a:pt x="907306" y="1927900"/>
                      </a:lnTo>
                      <a:lnTo>
                        <a:pt x="762817" y="1828389"/>
                      </a:lnTo>
                      <a:lnTo>
                        <a:pt x="729386" y="1801300"/>
                      </a:lnTo>
                      <a:lnTo>
                        <a:pt x="627630" y="1716816"/>
                      </a:lnTo>
                      <a:lnTo>
                        <a:pt x="581565" y="1673158"/>
                      </a:lnTo>
                      <a:lnTo>
                        <a:pt x="502023" y="1594089"/>
                      </a:lnTo>
                      <a:lnTo>
                        <a:pt x="455808" y="1542935"/>
                      </a:lnTo>
                      <a:lnTo>
                        <a:pt x="386492" y="1460456"/>
                      </a:lnTo>
                      <a:lnTo>
                        <a:pt x="343791" y="1405101"/>
                      </a:lnTo>
                      <a:lnTo>
                        <a:pt x="281255" y="1315456"/>
                      </a:lnTo>
                      <a:lnTo>
                        <a:pt x="244399" y="1259090"/>
                      </a:lnTo>
                      <a:lnTo>
                        <a:pt x="185304" y="1155580"/>
                      </a:lnTo>
                      <a:lnTo>
                        <a:pt x="157723" y="1105164"/>
                      </a:lnTo>
                      <a:lnTo>
                        <a:pt x="143114" y="1073106"/>
                      </a:lnTo>
                      <a:lnTo>
                        <a:pt x="37246" y="809143"/>
                      </a:lnTo>
                      <a:lnTo>
                        <a:pt x="25910" y="776629"/>
                      </a:lnTo>
                      <a:lnTo>
                        <a:pt x="0" y="675860"/>
                      </a:lnTo>
                      <a:cubicBezTo>
                        <a:pt x="289397" y="728404"/>
                        <a:pt x="965710" y="1196938"/>
                        <a:pt x="1737910" y="1030936"/>
                      </a:cubicBezTo>
                      <a:cubicBezTo>
                        <a:pt x="2510110" y="864934"/>
                        <a:pt x="2651363" y="441527"/>
                        <a:pt x="2840973" y="301641"/>
                      </a:cubicBezTo>
                      <a:lnTo>
                        <a:pt x="2899957" y="252577"/>
                      </a:lnTo>
                      <a:lnTo>
                        <a:pt x="2948254" y="216696"/>
                      </a:lnTo>
                      <a:lnTo>
                        <a:pt x="3060620" y="144620"/>
                      </a:lnTo>
                      <a:lnTo>
                        <a:pt x="3183459" y="86525"/>
                      </a:lnTo>
                      <a:lnTo>
                        <a:pt x="3194855" y="82080"/>
                      </a:lnTo>
                      <a:cubicBezTo>
                        <a:pt x="3398882" y="16087"/>
                        <a:pt x="3632707" y="-501"/>
                        <a:pt x="3815382" y="12"/>
                      </a:cubicBezTo>
                      <a:close/>
                    </a:path>
                  </a:pathLst>
                </a:custGeom>
                <a:gradFill flip="none" rotWithShape="1">
                  <a:gsLst>
                    <a:gs pos="0">
                      <a:schemeClr val="accent1"/>
                    </a:gs>
                    <a:gs pos="51000">
                      <a:schemeClr val="accent1">
                        <a:lumMod val="47000"/>
                        <a:lumOff val="53000"/>
                      </a:schemeClr>
                    </a:gs>
                  </a:gsLst>
                  <a:lin ang="15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p>
              </p:txBody>
            </p:sp>
            <p:sp>
              <p:nvSpPr>
                <p:cNvPr id="150" name="任意多边形: 形状 149"/>
                <p:cNvSpPr/>
                <p:nvPr/>
              </p:nvSpPr>
              <p:spPr>
                <a:xfrm>
                  <a:off x="3990968" y="3760376"/>
                  <a:ext cx="3985649" cy="1876496"/>
                </a:xfrm>
                <a:custGeom>
                  <a:avLst/>
                  <a:gdLst>
                    <a:gd name="connsiteX0" fmla="*/ 3985649 w 3985649"/>
                    <a:gd name="connsiteY0" fmla="*/ 0 h 1875478"/>
                    <a:gd name="connsiteX1" fmla="*/ 3984869 w 3985649"/>
                    <a:gd name="connsiteY1" fmla="*/ 15446 h 1875478"/>
                    <a:gd name="connsiteX2" fmla="*/ 1923697 w 3985649"/>
                    <a:gd name="connsiteY2" fmla="*/ 1875478 h 1875478"/>
                    <a:gd name="connsiteX3" fmla="*/ 14646 w 3985649"/>
                    <a:gd name="connsiteY3" fmla="*/ 610074 h 1875478"/>
                    <a:gd name="connsiteX4" fmla="*/ 0 w 3985649"/>
                    <a:gd name="connsiteY4" fmla="*/ 570058 h 1875478"/>
                    <a:gd name="connsiteX5" fmla="*/ 54183 w 3985649"/>
                    <a:gd name="connsiteY5" fmla="*/ 580344 h 1875478"/>
                    <a:gd name="connsiteX6" fmla="*/ 1515753 w 3985649"/>
                    <a:gd name="connsiteY6" fmla="*/ 1105246 h 1875478"/>
                    <a:gd name="connsiteX7" fmla="*/ 2968633 w 3985649"/>
                    <a:gd name="connsiteY7" fmla="*/ 312766 h 1875478"/>
                    <a:gd name="connsiteX8" fmla="*/ 3868428 w 3985649"/>
                    <a:gd name="connsiteY8" fmla="*/ 23206 h 1875478"/>
                    <a:gd name="connsiteX0-1" fmla="*/ 3985649 w 3985649"/>
                    <a:gd name="connsiteY0-2" fmla="*/ 0 h 1875478"/>
                    <a:gd name="connsiteX1-3" fmla="*/ 3984869 w 3985649"/>
                    <a:gd name="connsiteY1-4" fmla="*/ 15446 h 1875478"/>
                    <a:gd name="connsiteX2-5" fmla="*/ 1923697 w 3985649"/>
                    <a:gd name="connsiteY2-6" fmla="*/ 1875478 h 1875478"/>
                    <a:gd name="connsiteX3-7" fmla="*/ 14646 w 3985649"/>
                    <a:gd name="connsiteY3-8" fmla="*/ 610074 h 1875478"/>
                    <a:gd name="connsiteX4-9" fmla="*/ 0 w 3985649"/>
                    <a:gd name="connsiteY4-10" fmla="*/ 570058 h 1875478"/>
                    <a:gd name="connsiteX5-11" fmla="*/ 1515753 w 3985649"/>
                    <a:gd name="connsiteY5-12" fmla="*/ 1105246 h 1875478"/>
                    <a:gd name="connsiteX6-13" fmla="*/ 2968633 w 3985649"/>
                    <a:gd name="connsiteY6-14" fmla="*/ 312766 h 1875478"/>
                    <a:gd name="connsiteX7-15" fmla="*/ 3868428 w 3985649"/>
                    <a:gd name="connsiteY7-16" fmla="*/ 23206 h 1875478"/>
                    <a:gd name="connsiteX8-17" fmla="*/ 3985649 w 3985649"/>
                    <a:gd name="connsiteY8-18" fmla="*/ 0 h 1875478"/>
                    <a:gd name="connsiteX0-19" fmla="*/ 3985649 w 3985649"/>
                    <a:gd name="connsiteY0-20" fmla="*/ 0 h 1875478"/>
                    <a:gd name="connsiteX1-21" fmla="*/ 3984869 w 3985649"/>
                    <a:gd name="connsiteY1-22" fmla="*/ 15446 h 1875478"/>
                    <a:gd name="connsiteX2-23" fmla="*/ 1923697 w 3985649"/>
                    <a:gd name="connsiteY2-24" fmla="*/ 1875478 h 1875478"/>
                    <a:gd name="connsiteX3-25" fmla="*/ 14646 w 3985649"/>
                    <a:gd name="connsiteY3-26" fmla="*/ 610074 h 1875478"/>
                    <a:gd name="connsiteX4-27" fmla="*/ 0 w 3985649"/>
                    <a:gd name="connsiteY4-28" fmla="*/ 570058 h 1875478"/>
                    <a:gd name="connsiteX5-29" fmla="*/ 1515753 w 3985649"/>
                    <a:gd name="connsiteY5-30" fmla="*/ 1105246 h 1875478"/>
                    <a:gd name="connsiteX6-31" fmla="*/ 2968633 w 3985649"/>
                    <a:gd name="connsiteY6-32" fmla="*/ 312766 h 1875478"/>
                    <a:gd name="connsiteX7-33" fmla="*/ 3868428 w 3985649"/>
                    <a:gd name="connsiteY7-34" fmla="*/ 23206 h 1875478"/>
                    <a:gd name="connsiteX8-35" fmla="*/ 3985649 w 3985649"/>
                    <a:gd name="connsiteY8-36" fmla="*/ 0 h 1875478"/>
                    <a:gd name="connsiteX0-37" fmla="*/ 3985649 w 3985649"/>
                    <a:gd name="connsiteY0-38" fmla="*/ 0 h 1875478"/>
                    <a:gd name="connsiteX1-39" fmla="*/ 3984869 w 3985649"/>
                    <a:gd name="connsiteY1-40" fmla="*/ 15446 h 1875478"/>
                    <a:gd name="connsiteX2-41" fmla="*/ 1923697 w 3985649"/>
                    <a:gd name="connsiteY2-42" fmla="*/ 1875478 h 1875478"/>
                    <a:gd name="connsiteX3-43" fmla="*/ 14646 w 3985649"/>
                    <a:gd name="connsiteY3-44" fmla="*/ 610074 h 1875478"/>
                    <a:gd name="connsiteX4-45" fmla="*/ 0 w 3985649"/>
                    <a:gd name="connsiteY4-46" fmla="*/ 570058 h 1875478"/>
                    <a:gd name="connsiteX5-47" fmla="*/ 1515753 w 3985649"/>
                    <a:gd name="connsiteY5-48" fmla="*/ 1105246 h 1875478"/>
                    <a:gd name="connsiteX6-49" fmla="*/ 2968633 w 3985649"/>
                    <a:gd name="connsiteY6-50" fmla="*/ 312766 h 1875478"/>
                    <a:gd name="connsiteX7-51" fmla="*/ 3868428 w 3985649"/>
                    <a:gd name="connsiteY7-52" fmla="*/ 23206 h 1875478"/>
                    <a:gd name="connsiteX8-53" fmla="*/ 3985649 w 3985649"/>
                    <a:gd name="connsiteY8-54" fmla="*/ 0 h 1875478"/>
                    <a:gd name="connsiteX0-55" fmla="*/ 3985649 w 3985649"/>
                    <a:gd name="connsiteY0-56" fmla="*/ 0 h 1875478"/>
                    <a:gd name="connsiteX1-57" fmla="*/ 3984869 w 3985649"/>
                    <a:gd name="connsiteY1-58" fmla="*/ 15446 h 1875478"/>
                    <a:gd name="connsiteX2-59" fmla="*/ 1923697 w 3985649"/>
                    <a:gd name="connsiteY2-60" fmla="*/ 1875478 h 1875478"/>
                    <a:gd name="connsiteX3-61" fmla="*/ 14646 w 3985649"/>
                    <a:gd name="connsiteY3-62" fmla="*/ 610074 h 1875478"/>
                    <a:gd name="connsiteX4-63" fmla="*/ 0 w 3985649"/>
                    <a:gd name="connsiteY4-64" fmla="*/ 570058 h 1875478"/>
                    <a:gd name="connsiteX5-65" fmla="*/ 1515753 w 3985649"/>
                    <a:gd name="connsiteY5-66" fmla="*/ 1105246 h 1875478"/>
                    <a:gd name="connsiteX6-67" fmla="*/ 2968633 w 3985649"/>
                    <a:gd name="connsiteY6-68" fmla="*/ 312766 h 1875478"/>
                    <a:gd name="connsiteX7-69" fmla="*/ 3985649 w 3985649"/>
                    <a:gd name="connsiteY7-70" fmla="*/ 0 h 1875478"/>
                    <a:gd name="connsiteX0-71" fmla="*/ 3985649 w 3985649"/>
                    <a:gd name="connsiteY0-72" fmla="*/ 0 h 1875478"/>
                    <a:gd name="connsiteX1-73" fmla="*/ 3984869 w 3985649"/>
                    <a:gd name="connsiteY1-74" fmla="*/ 15446 h 1875478"/>
                    <a:gd name="connsiteX2-75" fmla="*/ 1923697 w 3985649"/>
                    <a:gd name="connsiteY2-76" fmla="*/ 1875478 h 1875478"/>
                    <a:gd name="connsiteX3-77" fmla="*/ 14646 w 3985649"/>
                    <a:gd name="connsiteY3-78" fmla="*/ 610074 h 1875478"/>
                    <a:gd name="connsiteX4-79" fmla="*/ 0 w 3985649"/>
                    <a:gd name="connsiteY4-80" fmla="*/ 570058 h 1875478"/>
                    <a:gd name="connsiteX5-81" fmla="*/ 1515753 w 3985649"/>
                    <a:gd name="connsiteY5-82" fmla="*/ 1105246 h 1875478"/>
                    <a:gd name="connsiteX6-83" fmla="*/ 2968633 w 3985649"/>
                    <a:gd name="connsiteY6-84" fmla="*/ 312766 h 1875478"/>
                    <a:gd name="connsiteX7-85" fmla="*/ 3985649 w 3985649"/>
                    <a:gd name="connsiteY7-86" fmla="*/ 0 h 1875478"/>
                    <a:gd name="connsiteX0-87" fmla="*/ 3985649 w 3985649"/>
                    <a:gd name="connsiteY0-88" fmla="*/ 0 h 1875478"/>
                    <a:gd name="connsiteX1-89" fmla="*/ 3984869 w 3985649"/>
                    <a:gd name="connsiteY1-90" fmla="*/ 15446 h 1875478"/>
                    <a:gd name="connsiteX2-91" fmla="*/ 1923697 w 3985649"/>
                    <a:gd name="connsiteY2-92" fmla="*/ 1875478 h 1875478"/>
                    <a:gd name="connsiteX3-93" fmla="*/ 14646 w 3985649"/>
                    <a:gd name="connsiteY3-94" fmla="*/ 610074 h 1875478"/>
                    <a:gd name="connsiteX4-95" fmla="*/ 0 w 3985649"/>
                    <a:gd name="connsiteY4-96" fmla="*/ 570058 h 1875478"/>
                    <a:gd name="connsiteX5-97" fmla="*/ 1523373 w 3985649"/>
                    <a:gd name="connsiteY5-98" fmla="*/ 1067146 h 1875478"/>
                    <a:gd name="connsiteX6-99" fmla="*/ 2968633 w 3985649"/>
                    <a:gd name="connsiteY6-100" fmla="*/ 312766 h 1875478"/>
                    <a:gd name="connsiteX7-101" fmla="*/ 3985649 w 3985649"/>
                    <a:gd name="connsiteY7-102" fmla="*/ 0 h 1875478"/>
                    <a:gd name="connsiteX0-103" fmla="*/ 3985649 w 3985649"/>
                    <a:gd name="connsiteY0-104" fmla="*/ 0 h 1875478"/>
                    <a:gd name="connsiteX1-105" fmla="*/ 3984869 w 3985649"/>
                    <a:gd name="connsiteY1-106" fmla="*/ 15446 h 1875478"/>
                    <a:gd name="connsiteX2-107" fmla="*/ 1923697 w 3985649"/>
                    <a:gd name="connsiteY2-108" fmla="*/ 1875478 h 1875478"/>
                    <a:gd name="connsiteX3-109" fmla="*/ 14646 w 3985649"/>
                    <a:gd name="connsiteY3-110" fmla="*/ 610074 h 1875478"/>
                    <a:gd name="connsiteX4-111" fmla="*/ 0 w 3985649"/>
                    <a:gd name="connsiteY4-112" fmla="*/ 570058 h 1875478"/>
                    <a:gd name="connsiteX5-113" fmla="*/ 1523373 w 3985649"/>
                    <a:gd name="connsiteY5-114" fmla="*/ 1067146 h 1875478"/>
                    <a:gd name="connsiteX6-115" fmla="*/ 2968633 w 3985649"/>
                    <a:gd name="connsiteY6-116" fmla="*/ 312766 h 1875478"/>
                    <a:gd name="connsiteX7-117" fmla="*/ 3985649 w 3985649"/>
                    <a:gd name="connsiteY7-118" fmla="*/ 0 h 1875478"/>
                    <a:gd name="connsiteX0-119" fmla="*/ 3985649 w 3985649"/>
                    <a:gd name="connsiteY0-120" fmla="*/ 0 h 1875478"/>
                    <a:gd name="connsiteX1-121" fmla="*/ 3984869 w 3985649"/>
                    <a:gd name="connsiteY1-122" fmla="*/ 15446 h 1875478"/>
                    <a:gd name="connsiteX2-123" fmla="*/ 1923697 w 3985649"/>
                    <a:gd name="connsiteY2-124" fmla="*/ 1875478 h 1875478"/>
                    <a:gd name="connsiteX3-125" fmla="*/ 14646 w 3985649"/>
                    <a:gd name="connsiteY3-126" fmla="*/ 610074 h 1875478"/>
                    <a:gd name="connsiteX4-127" fmla="*/ 0 w 3985649"/>
                    <a:gd name="connsiteY4-128" fmla="*/ 570058 h 1875478"/>
                    <a:gd name="connsiteX5-129" fmla="*/ 1523373 w 3985649"/>
                    <a:gd name="connsiteY5-130" fmla="*/ 1067146 h 1875478"/>
                    <a:gd name="connsiteX6-131" fmla="*/ 2972443 w 3985649"/>
                    <a:gd name="connsiteY6-132" fmla="*/ 183226 h 1875478"/>
                    <a:gd name="connsiteX7-133" fmla="*/ 3985649 w 3985649"/>
                    <a:gd name="connsiteY7-134" fmla="*/ 0 h 1875478"/>
                    <a:gd name="connsiteX0-135" fmla="*/ 3985649 w 3985649"/>
                    <a:gd name="connsiteY0-136" fmla="*/ 0 h 1875478"/>
                    <a:gd name="connsiteX1-137" fmla="*/ 3984869 w 3985649"/>
                    <a:gd name="connsiteY1-138" fmla="*/ 15446 h 1875478"/>
                    <a:gd name="connsiteX2-139" fmla="*/ 1923697 w 3985649"/>
                    <a:gd name="connsiteY2-140" fmla="*/ 1875478 h 1875478"/>
                    <a:gd name="connsiteX3-141" fmla="*/ 14646 w 3985649"/>
                    <a:gd name="connsiteY3-142" fmla="*/ 610074 h 1875478"/>
                    <a:gd name="connsiteX4-143" fmla="*/ 0 w 3985649"/>
                    <a:gd name="connsiteY4-144" fmla="*/ 570058 h 1875478"/>
                    <a:gd name="connsiteX5-145" fmla="*/ 1523373 w 3985649"/>
                    <a:gd name="connsiteY5-146" fmla="*/ 1067146 h 1875478"/>
                    <a:gd name="connsiteX6-147" fmla="*/ 2972443 w 3985649"/>
                    <a:gd name="connsiteY6-148" fmla="*/ 183226 h 1875478"/>
                    <a:gd name="connsiteX7-149" fmla="*/ 3985649 w 3985649"/>
                    <a:gd name="connsiteY7-150" fmla="*/ 0 h 1875478"/>
                    <a:gd name="connsiteX0-151" fmla="*/ 3985649 w 3985649"/>
                    <a:gd name="connsiteY0-152" fmla="*/ 2481 h 1877959"/>
                    <a:gd name="connsiteX1-153" fmla="*/ 3984869 w 3985649"/>
                    <a:gd name="connsiteY1-154" fmla="*/ 17927 h 1877959"/>
                    <a:gd name="connsiteX2-155" fmla="*/ 1923697 w 3985649"/>
                    <a:gd name="connsiteY2-156" fmla="*/ 1877959 h 1877959"/>
                    <a:gd name="connsiteX3-157" fmla="*/ 14646 w 3985649"/>
                    <a:gd name="connsiteY3-158" fmla="*/ 612555 h 1877959"/>
                    <a:gd name="connsiteX4-159" fmla="*/ 0 w 3985649"/>
                    <a:gd name="connsiteY4-160" fmla="*/ 572539 h 1877959"/>
                    <a:gd name="connsiteX5-161" fmla="*/ 1523373 w 3985649"/>
                    <a:gd name="connsiteY5-162" fmla="*/ 1069627 h 1877959"/>
                    <a:gd name="connsiteX6-163" fmla="*/ 2972443 w 3985649"/>
                    <a:gd name="connsiteY6-164" fmla="*/ 185707 h 1877959"/>
                    <a:gd name="connsiteX7-165" fmla="*/ 3985649 w 3985649"/>
                    <a:gd name="connsiteY7-166" fmla="*/ 2481 h 1877959"/>
                    <a:gd name="connsiteX0-167" fmla="*/ 3985649 w 3985649"/>
                    <a:gd name="connsiteY0-168" fmla="*/ 1323 h 1876801"/>
                    <a:gd name="connsiteX1-169" fmla="*/ 3984869 w 3985649"/>
                    <a:gd name="connsiteY1-170" fmla="*/ 16769 h 1876801"/>
                    <a:gd name="connsiteX2-171" fmla="*/ 1923697 w 3985649"/>
                    <a:gd name="connsiteY2-172" fmla="*/ 1876801 h 1876801"/>
                    <a:gd name="connsiteX3-173" fmla="*/ 14646 w 3985649"/>
                    <a:gd name="connsiteY3-174" fmla="*/ 611397 h 1876801"/>
                    <a:gd name="connsiteX4-175" fmla="*/ 0 w 3985649"/>
                    <a:gd name="connsiteY4-176" fmla="*/ 571381 h 1876801"/>
                    <a:gd name="connsiteX5-177" fmla="*/ 1508133 w 3985649"/>
                    <a:gd name="connsiteY5-178" fmla="*/ 1022749 h 1876801"/>
                    <a:gd name="connsiteX6-179" fmla="*/ 2972443 w 3985649"/>
                    <a:gd name="connsiteY6-180" fmla="*/ 184549 h 1876801"/>
                    <a:gd name="connsiteX7-181" fmla="*/ 3985649 w 3985649"/>
                    <a:gd name="connsiteY7-182" fmla="*/ 1323 h 1876801"/>
                    <a:gd name="connsiteX0-183" fmla="*/ 3985649 w 3985649"/>
                    <a:gd name="connsiteY0-184" fmla="*/ 1018 h 1876496"/>
                    <a:gd name="connsiteX1-185" fmla="*/ 3984869 w 3985649"/>
                    <a:gd name="connsiteY1-186" fmla="*/ 16464 h 1876496"/>
                    <a:gd name="connsiteX2-187" fmla="*/ 1923697 w 3985649"/>
                    <a:gd name="connsiteY2-188" fmla="*/ 1876496 h 1876496"/>
                    <a:gd name="connsiteX3-189" fmla="*/ 14646 w 3985649"/>
                    <a:gd name="connsiteY3-190" fmla="*/ 611092 h 1876496"/>
                    <a:gd name="connsiteX4-191" fmla="*/ 0 w 3985649"/>
                    <a:gd name="connsiteY4-192" fmla="*/ 571076 h 1876496"/>
                    <a:gd name="connsiteX5-193" fmla="*/ 1457333 w 3985649"/>
                    <a:gd name="connsiteY5-194" fmla="*/ 951324 h 1876496"/>
                    <a:gd name="connsiteX6-195" fmla="*/ 2972443 w 3985649"/>
                    <a:gd name="connsiteY6-196" fmla="*/ 184244 h 1876496"/>
                    <a:gd name="connsiteX7-197" fmla="*/ 3985649 w 3985649"/>
                    <a:gd name="connsiteY7-198" fmla="*/ 1018 h 1876496"/>
                    <a:gd name="connsiteX0-199" fmla="*/ 3985649 w 3985649"/>
                    <a:gd name="connsiteY0-200" fmla="*/ 1018 h 1876496"/>
                    <a:gd name="connsiteX1-201" fmla="*/ 3984869 w 3985649"/>
                    <a:gd name="connsiteY1-202" fmla="*/ 16464 h 1876496"/>
                    <a:gd name="connsiteX2-203" fmla="*/ 1923697 w 3985649"/>
                    <a:gd name="connsiteY2-204" fmla="*/ 1876496 h 1876496"/>
                    <a:gd name="connsiteX3-205" fmla="*/ 14646 w 3985649"/>
                    <a:gd name="connsiteY3-206" fmla="*/ 611092 h 1876496"/>
                    <a:gd name="connsiteX4-207" fmla="*/ 0 w 3985649"/>
                    <a:gd name="connsiteY4-208" fmla="*/ 571076 h 1876496"/>
                    <a:gd name="connsiteX5-209" fmla="*/ 1457333 w 3985649"/>
                    <a:gd name="connsiteY5-210" fmla="*/ 951324 h 1876496"/>
                    <a:gd name="connsiteX6-211" fmla="*/ 2972443 w 3985649"/>
                    <a:gd name="connsiteY6-212" fmla="*/ 184244 h 1876496"/>
                    <a:gd name="connsiteX7-213" fmla="*/ 3985649 w 3985649"/>
                    <a:gd name="connsiteY7-214" fmla="*/ 1018 h 1876496"/>
                    <a:gd name="connsiteX0-215" fmla="*/ 3985649 w 3985649"/>
                    <a:gd name="connsiteY0-216" fmla="*/ 1018 h 1876496"/>
                    <a:gd name="connsiteX1-217" fmla="*/ 3984869 w 3985649"/>
                    <a:gd name="connsiteY1-218" fmla="*/ 16464 h 1876496"/>
                    <a:gd name="connsiteX2-219" fmla="*/ 1923697 w 3985649"/>
                    <a:gd name="connsiteY2-220" fmla="*/ 1876496 h 1876496"/>
                    <a:gd name="connsiteX3-221" fmla="*/ 14646 w 3985649"/>
                    <a:gd name="connsiteY3-222" fmla="*/ 611092 h 1876496"/>
                    <a:gd name="connsiteX4-223" fmla="*/ 0 w 3985649"/>
                    <a:gd name="connsiteY4-224" fmla="*/ 571076 h 1876496"/>
                    <a:gd name="connsiteX5-225" fmla="*/ 1457333 w 3985649"/>
                    <a:gd name="connsiteY5-226" fmla="*/ 951324 h 1876496"/>
                    <a:gd name="connsiteX6-227" fmla="*/ 2972443 w 3985649"/>
                    <a:gd name="connsiteY6-228" fmla="*/ 184244 h 1876496"/>
                    <a:gd name="connsiteX7-229" fmla="*/ 3985649 w 3985649"/>
                    <a:gd name="connsiteY7-230" fmla="*/ 1018 h 187649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3985649" h="1876496">
                      <a:moveTo>
                        <a:pt x="3985649" y="1018"/>
                      </a:moveTo>
                      <a:lnTo>
                        <a:pt x="3984869" y="16464"/>
                      </a:lnTo>
                      <a:cubicBezTo>
                        <a:pt x="3878769" y="1061217"/>
                        <a:pt x="2996443" y="1876496"/>
                        <a:pt x="1923697" y="1876496"/>
                      </a:cubicBezTo>
                      <a:cubicBezTo>
                        <a:pt x="1065501" y="1876496"/>
                        <a:pt x="329173" y="1354717"/>
                        <a:pt x="14646" y="611092"/>
                      </a:cubicBezTo>
                      <a:lnTo>
                        <a:pt x="0" y="571076"/>
                      </a:lnTo>
                      <a:cubicBezTo>
                        <a:pt x="270504" y="699325"/>
                        <a:pt x="845086" y="970076"/>
                        <a:pt x="1457333" y="951324"/>
                      </a:cubicBezTo>
                      <a:cubicBezTo>
                        <a:pt x="2069580" y="932572"/>
                        <a:pt x="2551057" y="342628"/>
                        <a:pt x="2972443" y="184244"/>
                      </a:cubicBezTo>
                      <a:cubicBezTo>
                        <a:pt x="3393829" y="25860"/>
                        <a:pt x="3797226" y="-6579"/>
                        <a:pt x="3985649" y="1018"/>
                      </a:cubicBezTo>
                      <a:close/>
                    </a:path>
                  </a:pathLst>
                </a:custGeom>
                <a:gradFill>
                  <a:gsLst>
                    <a:gs pos="0">
                      <a:schemeClr val="accent1">
                        <a:lumMod val="65000"/>
                        <a:lumOff val="35000"/>
                      </a:schemeClr>
                    </a:gs>
                    <a:gs pos="100000">
                      <a:schemeClr val="accent1"/>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p>
              </p:txBody>
            </p:sp>
          </p:grpSp>
          <p:sp>
            <p:nvSpPr>
              <p:cNvPr id="144" name="文本框 143"/>
              <p:cNvSpPr txBox="1"/>
              <p:nvPr/>
            </p:nvSpPr>
            <p:spPr>
              <a:xfrm>
                <a:off x="6773706" y="2809142"/>
                <a:ext cx="1518554" cy="674398"/>
              </a:xfrm>
              <a:prstGeom prst="rect">
                <a:avLst/>
              </a:prstGeom>
              <a:noFill/>
            </p:spPr>
            <p:txBody>
              <a:bodyPr wrap="square" rtlCol="0">
                <a:spAutoFit/>
              </a:bodyPr>
              <a:lstStyle/>
              <a:p>
                <a:pPr algn="ctr"/>
                <a:r>
                  <a:rPr lang="en-US" altLang="zh-CN" sz="3200" dirty="0">
                    <a:gradFill flip="none" rotWithShape="1">
                      <a:gsLst>
                        <a:gs pos="13000">
                          <a:schemeClr val="accent1"/>
                        </a:gs>
                        <a:gs pos="99000">
                          <a:schemeClr val="accent1">
                            <a:lumMod val="50000"/>
                          </a:schemeClr>
                        </a:gs>
                      </a:gsLst>
                      <a:lin ang="2700000" scaled="1"/>
                      <a:tileRect/>
                    </a:gradFill>
                    <a:latin typeface="+mj-lt"/>
                  </a:rPr>
                  <a:t>10098</a:t>
                </a:r>
              </a:p>
            </p:txBody>
          </p:sp>
          <p:cxnSp>
            <p:nvCxnSpPr>
              <p:cNvPr id="146" name="直接连接符 145"/>
              <p:cNvCxnSpPr/>
              <p:nvPr/>
            </p:nvCxnSpPr>
            <p:spPr>
              <a:xfrm>
                <a:off x="7401786" y="2343217"/>
                <a:ext cx="262394" cy="0"/>
              </a:xfrm>
              <a:prstGeom prst="line">
                <a:avLst/>
              </a:prstGeom>
              <a:ln w="15875" cap="rnd"/>
            </p:spPr>
            <p:style>
              <a:lnRef idx="1">
                <a:schemeClr val="accent1"/>
              </a:lnRef>
              <a:fillRef idx="0">
                <a:schemeClr val="accent1"/>
              </a:fillRef>
              <a:effectRef idx="0">
                <a:schemeClr val="accent1"/>
              </a:effectRef>
              <a:fontRef idx="minor">
                <a:schemeClr val="tx1"/>
              </a:fontRef>
            </p:style>
          </p:cxnSp>
          <p:sp>
            <p:nvSpPr>
              <p:cNvPr id="5" name="椭圆 4">
                <a:extLst>
                  <a:ext uri="{FF2B5EF4-FFF2-40B4-BE49-F238E27FC236}">
                    <a16:creationId xmlns:a16="http://schemas.microsoft.com/office/drawing/2014/main" id="{595FFF10-5D20-D786-457D-113A37808653}"/>
                  </a:ext>
                </a:extLst>
              </p:cNvPr>
              <p:cNvSpPr/>
              <p:nvPr/>
            </p:nvSpPr>
            <p:spPr>
              <a:xfrm>
                <a:off x="6359072" y="2293321"/>
                <a:ext cx="2353642" cy="2353642"/>
              </a:xfrm>
              <a:prstGeom prst="ellipse">
                <a:avLst/>
              </a:prstGeom>
              <a:noFill/>
              <a:ln w="28575" cap="rnd">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sp>
          <p:nvSpPr>
            <p:cNvPr id="145" name="文本框 144"/>
            <p:cNvSpPr txBox="1"/>
            <p:nvPr/>
          </p:nvSpPr>
          <p:spPr>
            <a:xfrm>
              <a:off x="6829123" y="4095469"/>
              <a:ext cx="1367856" cy="425936"/>
            </a:xfrm>
            <a:prstGeom prst="rect">
              <a:avLst/>
            </a:prstGeom>
            <a:noFill/>
          </p:spPr>
          <p:txBody>
            <a:bodyPr wrap="square" rtlCol="0">
              <a:spAutoFit/>
            </a:bodyPr>
            <a:lstStyle/>
            <a:p>
              <a:pPr algn="ctr"/>
              <a:r>
                <a:rPr lang="zh-CN" altLang="en-US" dirty="0">
                  <a:solidFill>
                    <a:schemeClr val="bg1"/>
                  </a:solidFill>
                  <a:latin typeface="+mj-ea"/>
                  <a:ea typeface="+mj-ea"/>
                </a:rPr>
                <a:t>第三季度</a:t>
              </a:r>
            </a:p>
          </p:txBody>
        </p:sp>
      </p:grpSp>
      <p:grpSp>
        <p:nvGrpSpPr>
          <p:cNvPr id="15" name="组合 14">
            <a:extLst>
              <a:ext uri="{FF2B5EF4-FFF2-40B4-BE49-F238E27FC236}">
                <a16:creationId xmlns:a16="http://schemas.microsoft.com/office/drawing/2014/main" id="{919ACEDD-0213-AF04-FFFF-1C6A30906617}"/>
              </a:ext>
            </a:extLst>
          </p:cNvPr>
          <p:cNvGrpSpPr/>
          <p:nvPr/>
        </p:nvGrpSpPr>
        <p:grpSpPr>
          <a:xfrm>
            <a:off x="9363273" y="3630807"/>
            <a:ext cx="2040860" cy="2040860"/>
            <a:chOff x="9152314" y="3041692"/>
            <a:chExt cx="2353642" cy="2353642"/>
          </a:xfrm>
        </p:grpSpPr>
        <p:grpSp>
          <p:nvGrpSpPr>
            <p:cNvPr id="9" name="组合 8">
              <a:extLst>
                <a:ext uri="{FF2B5EF4-FFF2-40B4-BE49-F238E27FC236}">
                  <a16:creationId xmlns:a16="http://schemas.microsoft.com/office/drawing/2014/main" id="{93A06AA5-E242-C366-55F4-6AEFDDBF6A93}"/>
                </a:ext>
              </a:extLst>
            </p:cNvPr>
            <p:cNvGrpSpPr/>
            <p:nvPr/>
          </p:nvGrpSpPr>
          <p:grpSpPr>
            <a:xfrm>
              <a:off x="9152314" y="3041692"/>
              <a:ext cx="2353642" cy="2353642"/>
              <a:chOff x="9152314" y="3041692"/>
              <a:chExt cx="2353642" cy="2353642"/>
            </a:xfrm>
          </p:grpSpPr>
          <p:grpSp>
            <p:nvGrpSpPr>
              <p:cNvPr id="128" name="组合 127"/>
              <p:cNvGrpSpPr/>
              <p:nvPr/>
            </p:nvGrpSpPr>
            <p:grpSpPr>
              <a:xfrm>
                <a:off x="9207558" y="3106257"/>
                <a:ext cx="2243156" cy="2243156"/>
                <a:chOff x="3842795" y="1493134"/>
                <a:chExt cx="4143739" cy="4143739"/>
              </a:xfrm>
              <a:effectLst>
                <a:outerShdw blurRad="584200" dist="596900" dir="4200000" sx="97000" sy="97000" algn="t" rotWithShape="0">
                  <a:schemeClr val="accent1">
                    <a:alpha val="32000"/>
                  </a:schemeClr>
                </a:outerShdw>
              </a:effectLst>
            </p:grpSpPr>
            <p:sp>
              <p:nvSpPr>
                <p:cNvPr id="129" name="椭圆 128"/>
                <p:cNvSpPr/>
                <p:nvPr/>
              </p:nvSpPr>
              <p:spPr>
                <a:xfrm>
                  <a:off x="3842795" y="1493134"/>
                  <a:ext cx="4143737" cy="41437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30" name="任意多边形: 形状 129"/>
                <p:cNvSpPr/>
                <p:nvPr/>
              </p:nvSpPr>
              <p:spPr>
                <a:xfrm>
                  <a:off x="3849005" y="3392641"/>
                  <a:ext cx="4137529" cy="2244232"/>
                </a:xfrm>
                <a:custGeom>
                  <a:avLst/>
                  <a:gdLst>
                    <a:gd name="connsiteX0" fmla="*/ 4055436 w 4137529"/>
                    <a:gd name="connsiteY0" fmla="*/ 0 h 2232280"/>
                    <a:gd name="connsiteX1" fmla="*/ 4129453 w 4137529"/>
                    <a:gd name="connsiteY1" fmla="*/ 475 h 2232280"/>
                    <a:gd name="connsiteX2" fmla="*/ 4137529 w 4137529"/>
                    <a:gd name="connsiteY2" fmla="*/ 160411 h 2232280"/>
                    <a:gd name="connsiteX3" fmla="*/ 2065660 w 4137529"/>
                    <a:gd name="connsiteY3" fmla="*/ 2232280 h 2232280"/>
                    <a:gd name="connsiteX4" fmla="*/ 4488 w 4137529"/>
                    <a:gd name="connsiteY4" fmla="*/ 372248 h 2232280"/>
                    <a:gd name="connsiteX5" fmla="*/ 0 w 4137529"/>
                    <a:gd name="connsiteY5" fmla="*/ 283362 h 2232280"/>
                    <a:gd name="connsiteX6" fmla="*/ 77268 w 4137529"/>
                    <a:gd name="connsiteY6" fmla="*/ 216411 h 2232280"/>
                    <a:gd name="connsiteX7" fmla="*/ 684896 w 4137529"/>
                    <a:gd name="connsiteY7" fmla="*/ 47268 h 2232280"/>
                    <a:gd name="connsiteX8" fmla="*/ 2170796 w 4137529"/>
                    <a:gd name="connsiteY8" fmla="*/ 634008 h 2232280"/>
                    <a:gd name="connsiteX9" fmla="*/ 3252836 w 4137529"/>
                    <a:gd name="connsiteY9" fmla="*/ 131088 h 2232280"/>
                    <a:gd name="connsiteX10" fmla="*/ 4055436 w 4137529"/>
                    <a:gd name="connsiteY10" fmla="*/ 0 h 2232280"/>
                    <a:gd name="connsiteX0-1" fmla="*/ 4055436 w 4137529"/>
                    <a:gd name="connsiteY0-2" fmla="*/ 0 h 2232280"/>
                    <a:gd name="connsiteX1-3" fmla="*/ 4129453 w 4137529"/>
                    <a:gd name="connsiteY1-4" fmla="*/ 475 h 2232280"/>
                    <a:gd name="connsiteX2-5" fmla="*/ 4137529 w 4137529"/>
                    <a:gd name="connsiteY2-6" fmla="*/ 160411 h 2232280"/>
                    <a:gd name="connsiteX3-7" fmla="*/ 2065660 w 4137529"/>
                    <a:gd name="connsiteY3-8" fmla="*/ 2232280 h 2232280"/>
                    <a:gd name="connsiteX4-9" fmla="*/ 4488 w 4137529"/>
                    <a:gd name="connsiteY4-10" fmla="*/ 372248 h 2232280"/>
                    <a:gd name="connsiteX5-11" fmla="*/ 0 w 4137529"/>
                    <a:gd name="connsiteY5-12" fmla="*/ 283362 h 2232280"/>
                    <a:gd name="connsiteX6-13" fmla="*/ 77268 w 4137529"/>
                    <a:gd name="connsiteY6-14" fmla="*/ 216411 h 2232280"/>
                    <a:gd name="connsiteX7-15" fmla="*/ 684896 w 4137529"/>
                    <a:gd name="connsiteY7-16" fmla="*/ 47268 h 2232280"/>
                    <a:gd name="connsiteX8-17" fmla="*/ 2170796 w 4137529"/>
                    <a:gd name="connsiteY8-18" fmla="*/ 634008 h 2232280"/>
                    <a:gd name="connsiteX9-19" fmla="*/ 3252836 w 4137529"/>
                    <a:gd name="connsiteY9-20" fmla="*/ 70128 h 2232280"/>
                    <a:gd name="connsiteX10-21" fmla="*/ 4055436 w 4137529"/>
                    <a:gd name="connsiteY10-22" fmla="*/ 0 h 2232280"/>
                    <a:gd name="connsiteX0-23" fmla="*/ 4055436 w 4137529"/>
                    <a:gd name="connsiteY0-24" fmla="*/ 33770 h 2266050"/>
                    <a:gd name="connsiteX1-25" fmla="*/ 4129453 w 4137529"/>
                    <a:gd name="connsiteY1-26" fmla="*/ 34245 h 2266050"/>
                    <a:gd name="connsiteX2-27" fmla="*/ 4137529 w 4137529"/>
                    <a:gd name="connsiteY2-28" fmla="*/ 194181 h 2266050"/>
                    <a:gd name="connsiteX3-29" fmla="*/ 2065660 w 4137529"/>
                    <a:gd name="connsiteY3-30" fmla="*/ 2266050 h 2266050"/>
                    <a:gd name="connsiteX4-31" fmla="*/ 4488 w 4137529"/>
                    <a:gd name="connsiteY4-32" fmla="*/ 406018 h 2266050"/>
                    <a:gd name="connsiteX5-33" fmla="*/ 0 w 4137529"/>
                    <a:gd name="connsiteY5-34" fmla="*/ 317132 h 2266050"/>
                    <a:gd name="connsiteX6-35" fmla="*/ 77268 w 4137529"/>
                    <a:gd name="connsiteY6-36" fmla="*/ 250181 h 2266050"/>
                    <a:gd name="connsiteX7-37" fmla="*/ 684896 w 4137529"/>
                    <a:gd name="connsiteY7-38" fmla="*/ 81038 h 2266050"/>
                    <a:gd name="connsiteX8-39" fmla="*/ 2170796 w 4137529"/>
                    <a:gd name="connsiteY8-40" fmla="*/ 667778 h 2266050"/>
                    <a:gd name="connsiteX9-41" fmla="*/ 3252836 w 4137529"/>
                    <a:gd name="connsiteY9-42" fmla="*/ 103898 h 2266050"/>
                    <a:gd name="connsiteX10-43" fmla="*/ 4055436 w 4137529"/>
                    <a:gd name="connsiteY10-44" fmla="*/ 33770 h 2266050"/>
                    <a:gd name="connsiteX0-45" fmla="*/ 4055436 w 4137529"/>
                    <a:gd name="connsiteY0-46" fmla="*/ 33770 h 2266050"/>
                    <a:gd name="connsiteX1-47" fmla="*/ 4129453 w 4137529"/>
                    <a:gd name="connsiteY1-48" fmla="*/ 34245 h 2266050"/>
                    <a:gd name="connsiteX2-49" fmla="*/ 4137529 w 4137529"/>
                    <a:gd name="connsiteY2-50" fmla="*/ 194181 h 2266050"/>
                    <a:gd name="connsiteX3-51" fmla="*/ 2065660 w 4137529"/>
                    <a:gd name="connsiteY3-52" fmla="*/ 2266050 h 2266050"/>
                    <a:gd name="connsiteX4-53" fmla="*/ 4488 w 4137529"/>
                    <a:gd name="connsiteY4-54" fmla="*/ 406018 h 2266050"/>
                    <a:gd name="connsiteX5-55" fmla="*/ 0 w 4137529"/>
                    <a:gd name="connsiteY5-56" fmla="*/ 317132 h 2266050"/>
                    <a:gd name="connsiteX6-57" fmla="*/ 77268 w 4137529"/>
                    <a:gd name="connsiteY6-58" fmla="*/ 250181 h 2266050"/>
                    <a:gd name="connsiteX7-59" fmla="*/ 684896 w 4137529"/>
                    <a:gd name="connsiteY7-60" fmla="*/ 81038 h 2266050"/>
                    <a:gd name="connsiteX8-61" fmla="*/ 2170796 w 4137529"/>
                    <a:gd name="connsiteY8-62" fmla="*/ 667778 h 2266050"/>
                    <a:gd name="connsiteX9-63" fmla="*/ 3252836 w 4137529"/>
                    <a:gd name="connsiteY9-64" fmla="*/ 103898 h 2266050"/>
                    <a:gd name="connsiteX10-65" fmla="*/ 4055436 w 4137529"/>
                    <a:gd name="connsiteY10-66" fmla="*/ 33770 h 2266050"/>
                    <a:gd name="connsiteX0-67" fmla="*/ 4055436 w 4137529"/>
                    <a:gd name="connsiteY0-68" fmla="*/ 16355 h 2248635"/>
                    <a:gd name="connsiteX1-69" fmla="*/ 4129453 w 4137529"/>
                    <a:gd name="connsiteY1-70" fmla="*/ 16830 h 2248635"/>
                    <a:gd name="connsiteX2-71" fmla="*/ 4137529 w 4137529"/>
                    <a:gd name="connsiteY2-72" fmla="*/ 176766 h 2248635"/>
                    <a:gd name="connsiteX3-73" fmla="*/ 2065660 w 4137529"/>
                    <a:gd name="connsiteY3-74" fmla="*/ 2248635 h 2248635"/>
                    <a:gd name="connsiteX4-75" fmla="*/ 4488 w 4137529"/>
                    <a:gd name="connsiteY4-76" fmla="*/ 388603 h 2248635"/>
                    <a:gd name="connsiteX5-77" fmla="*/ 0 w 4137529"/>
                    <a:gd name="connsiteY5-78" fmla="*/ 299717 h 2248635"/>
                    <a:gd name="connsiteX6-79" fmla="*/ 77268 w 4137529"/>
                    <a:gd name="connsiteY6-80" fmla="*/ 232766 h 2248635"/>
                    <a:gd name="connsiteX7-81" fmla="*/ 684896 w 4137529"/>
                    <a:gd name="connsiteY7-82" fmla="*/ 63623 h 2248635"/>
                    <a:gd name="connsiteX8-83" fmla="*/ 2170796 w 4137529"/>
                    <a:gd name="connsiteY8-84" fmla="*/ 650363 h 2248635"/>
                    <a:gd name="connsiteX9-85" fmla="*/ 3252836 w 4137529"/>
                    <a:gd name="connsiteY9-86" fmla="*/ 86483 h 2248635"/>
                    <a:gd name="connsiteX10-87" fmla="*/ 4055436 w 4137529"/>
                    <a:gd name="connsiteY10-88" fmla="*/ 16355 h 2248635"/>
                    <a:gd name="connsiteX0-89" fmla="*/ 3252836 w 4137529"/>
                    <a:gd name="connsiteY0-90" fmla="*/ 82080 h 2244232"/>
                    <a:gd name="connsiteX1-91" fmla="*/ 4129453 w 4137529"/>
                    <a:gd name="connsiteY1-92" fmla="*/ 12427 h 2244232"/>
                    <a:gd name="connsiteX2-93" fmla="*/ 4137529 w 4137529"/>
                    <a:gd name="connsiteY2-94" fmla="*/ 172363 h 2244232"/>
                    <a:gd name="connsiteX3-95" fmla="*/ 2065660 w 4137529"/>
                    <a:gd name="connsiteY3-96" fmla="*/ 2244232 h 2244232"/>
                    <a:gd name="connsiteX4-97" fmla="*/ 4488 w 4137529"/>
                    <a:gd name="connsiteY4-98" fmla="*/ 384200 h 2244232"/>
                    <a:gd name="connsiteX5-99" fmla="*/ 0 w 4137529"/>
                    <a:gd name="connsiteY5-100" fmla="*/ 295314 h 2244232"/>
                    <a:gd name="connsiteX6-101" fmla="*/ 77268 w 4137529"/>
                    <a:gd name="connsiteY6-102" fmla="*/ 228363 h 2244232"/>
                    <a:gd name="connsiteX7-103" fmla="*/ 684896 w 4137529"/>
                    <a:gd name="connsiteY7-104" fmla="*/ 59220 h 2244232"/>
                    <a:gd name="connsiteX8-105" fmla="*/ 2170796 w 4137529"/>
                    <a:gd name="connsiteY8-106" fmla="*/ 645960 h 2244232"/>
                    <a:gd name="connsiteX9-107" fmla="*/ 3252836 w 4137529"/>
                    <a:gd name="connsiteY9-108" fmla="*/ 82080 h 22442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4137529" h="2244232">
                      <a:moveTo>
                        <a:pt x="3252836" y="82080"/>
                      </a:moveTo>
                      <a:cubicBezTo>
                        <a:pt x="3579279" y="-23509"/>
                        <a:pt x="3982004" y="-2620"/>
                        <a:pt x="4129453" y="12427"/>
                      </a:cubicBezTo>
                      <a:lnTo>
                        <a:pt x="4137529" y="172363"/>
                      </a:lnTo>
                      <a:cubicBezTo>
                        <a:pt x="4137529" y="1316625"/>
                        <a:pt x="3209922" y="2244232"/>
                        <a:pt x="2065660" y="2244232"/>
                      </a:cubicBezTo>
                      <a:cubicBezTo>
                        <a:pt x="992915" y="2244232"/>
                        <a:pt x="110588" y="1428953"/>
                        <a:pt x="4488" y="384200"/>
                      </a:cubicBezTo>
                      <a:lnTo>
                        <a:pt x="0" y="295314"/>
                      </a:lnTo>
                      <a:lnTo>
                        <a:pt x="77268" y="228363"/>
                      </a:lnTo>
                      <a:cubicBezTo>
                        <a:pt x="234542" y="110715"/>
                        <a:pt x="443596" y="42551"/>
                        <a:pt x="684896" y="59220"/>
                      </a:cubicBezTo>
                      <a:cubicBezTo>
                        <a:pt x="1070976" y="85890"/>
                        <a:pt x="1742806" y="631990"/>
                        <a:pt x="2170796" y="645960"/>
                      </a:cubicBezTo>
                      <a:cubicBezTo>
                        <a:pt x="2598786" y="659930"/>
                        <a:pt x="2926393" y="187669"/>
                        <a:pt x="3252836" y="82080"/>
                      </a:cubicBezTo>
                      <a:close/>
                    </a:path>
                  </a:pathLst>
                </a:custGeom>
                <a:gradFill flip="none" rotWithShape="1">
                  <a:gsLst>
                    <a:gs pos="0">
                      <a:schemeClr val="accent1">
                        <a:lumMod val="36000"/>
                        <a:lumOff val="64000"/>
                      </a:schemeClr>
                    </a:gs>
                    <a:gs pos="49000">
                      <a:schemeClr val="accent1">
                        <a:lumMod val="19000"/>
                        <a:lumOff val="81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p>
              </p:txBody>
            </p:sp>
            <p:sp>
              <p:nvSpPr>
                <p:cNvPr id="131" name="任意多边形: 形状 130"/>
                <p:cNvSpPr/>
                <p:nvPr/>
              </p:nvSpPr>
              <p:spPr>
                <a:xfrm>
                  <a:off x="3906986" y="3392641"/>
                  <a:ext cx="4079547" cy="2244232"/>
                </a:xfrm>
                <a:custGeom>
                  <a:avLst/>
                  <a:gdLst>
                    <a:gd name="connsiteX0" fmla="*/ 3815382 w 4079547"/>
                    <a:gd name="connsiteY0" fmla="*/ 12 h 2244232"/>
                    <a:gd name="connsiteX1" fmla="*/ 4004860 w 4079547"/>
                    <a:gd name="connsiteY1" fmla="*/ 6769 h 2244232"/>
                    <a:gd name="connsiteX2" fmla="*/ 4071471 w 4079547"/>
                    <a:gd name="connsiteY2" fmla="*/ 12427 h 2244232"/>
                    <a:gd name="connsiteX3" fmla="*/ 4079547 w 4079547"/>
                    <a:gd name="connsiteY3" fmla="*/ 172363 h 2244232"/>
                    <a:gd name="connsiteX4" fmla="*/ 2219515 w 4079547"/>
                    <a:gd name="connsiteY4" fmla="*/ 2233535 h 2244232"/>
                    <a:gd name="connsiteX5" fmla="*/ 2007679 w 4079547"/>
                    <a:gd name="connsiteY5" fmla="*/ 2244232 h 2244232"/>
                    <a:gd name="connsiteX6" fmla="*/ 1820909 w 4079547"/>
                    <a:gd name="connsiteY6" fmla="*/ 2235389 h 2244232"/>
                    <a:gd name="connsiteX7" fmla="*/ 1761152 w 4079547"/>
                    <a:gd name="connsiteY7" fmla="*/ 2227992 h 2244232"/>
                    <a:gd name="connsiteX8" fmla="*/ 1638433 w 4079547"/>
                    <a:gd name="connsiteY8" fmla="*/ 2210444 h 2244232"/>
                    <a:gd name="connsiteX9" fmla="*/ 1570114 w 4079547"/>
                    <a:gd name="connsiteY9" fmla="*/ 2196248 h 2244232"/>
                    <a:gd name="connsiteX10" fmla="*/ 1460678 w 4079547"/>
                    <a:gd name="connsiteY10" fmla="*/ 2169920 h 2244232"/>
                    <a:gd name="connsiteX11" fmla="*/ 1391851 w 4079547"/>
                    <a:gd name="connsiteY11" fmla="*/ 2149685 h 2244232"/>
                    <a:gd name="connsiteX12" fmla="*/ 1287725 w 4079547"/>
                    <a:gd name="connsiteY12" fmla="*/ 2114103 h 2244232"/>
                    <a:gd name="connsiteX13" fmla="*/ 1222248 w 4079547"/>
                    <a:gd name="connsiteY13" fmla="*/ 2088985 h 2244232"/>
                    <a:gd name="connsiteX14" fmla="*/ 1118457 w 4079547"/>
                    <a:gd name="connsiteY14" fmla="*/ 2042452 h 2244232"/>
                    <a:gd name="connsiteX15" fmla="*/ 1060674 w 4079547"/>
                    <a:gd name="connsiteY15" fmla="*/ 2014831 h 2244232"/>
                    <a:gd name="connsiteX16" fmla="*/ 944579 w 4079547"/>
                    <a:gd name="connsiteY16" fmla="*/ 1949481 h 2244232"/>
                    <a:gd name="connsiteX17" fmla="*/ 907306 w 4079547"/>
                    <a:gd name="connsiteY17" fmla="*/ 1927900 h 2244232"/>
                    <a:gd name="connsiteX18" fmla="*/ 762817 w 4079547"/>
                    <a:gd name="connsiteY18" fmla="*/ 1828389 h 2244232"/>
                    <a:gd name="connsiteX19" fmla="*/ 729386 w 4079547"/>
                    <a:gd name="connsiteY19" fmla="*/ 1801300 h 2244232"/>
                    <a:gd name="connsiteX20" fmla="*/ 627630 w 4079547"/>
                    <a:gd name="connsiteY20" fmla="*/ 1716816 h 2244232"/>
                    <a:gd name="connsiteX21" fmla="*/ 581565 w 4079547"/>
                    <a:gd name="connsiteY21" fmla="*/ 1673158 h 2244232"/>
                    <a:gd name="connsiteX22" fmla="*/ 502023 w 4079547"/>
                    <a:gd name="connsiteY22" fmla="*/ 1594089 h 2244232"/>
                    <a:gd name="connsiteX23" fmla="*/ 455808 w 4079547"/>
                    <a:gd name="connsiteY23" fmla="*/ 1542935 h 2244232"/>
                    <a:gd name="connsiteX24" fmla="*/ 386492 w 4079547"/>
                    <a:gd name="connsiteY24" fmla="*/ 1460456 h 2244232"/>
                    <a:gd name="connsiteX25" fmla="*/ 343791 w 4079547"/>
                    <a:gd name="connsiteY25" fmla="*/ 1405101 h 2244232"/>
                    <a:gd name="connsiteX26" fmla="*/ 281255 w 4079547"/>
                    <a:gd name="connsiteY26" fmla="*/ 1315456 h 2244232"/>
                    <a:gd name="connsiteX27" fmla="*/ 244399 w 4079547"/>
                    <a:gd name="connsiteY27" fmla="*/ 1259090 h 2244232"/>
                    <a:gd name="connsiteX28" fmla="*/ 185304 w 4079547"/>
                    <a:gd name="connsiteY28" fmla="*/ 1155580 h 2244232"/>
                    <a:gd name="connsiteX29" fmla="*/ 157723 w 4079547"/>
                    <a:gd name="connsiteY29" fmla="*/ 1105164 h 2244232"/>
                    <a:gd name="connsiteX30" fmla="*/ 143114 w 4079547"/>
                    <a:gd name="connsiteY30" fmla="*/ 1073106 h 2244232"/>
                    <a:gd name="connsiteX31" fmla="*/ 37246 w 4079547"/>
                    <a:gd name="connsiteY31" fmla="*/ 809143 h 2244232"/>
                    <a:gd name="connsiteX32" fmla="*/ 25910 w 4079547"/>
                    <a:gd name="connsiteY32" fmla="*/ 776629 h 2244232"/>
                    <a:gd name="connsiteX33" fmla="*/ 0 w 4079547"/>
                    <a:gd name="connsiteY33" fmla="*/ 675860 h 2244232"/>
                    <a:gd name="connsiteX34" fmla="*/ 31579 w 4079547"/>
                    <a:gd name="connsiteY34" fmla="*/ 683059 h 2244232"/>
                    <a:gd name="connsiteX35" fmla="*/ 1762294 w 4079547"/>
                    <a:gd name="connsiteY35" fmla="*/ 1091896 h 2244232"/>
                    <a:gd name="connsiteX36" fmla="*/ 2840973 w 4079547"/>
                    <a:gd name="connsiteY36" fmla="*/ 301641 h 2244232"/>
                    <a:gd name="connsiteX37" fmla="*/ 2899957 w 4079547"/>
                    <a:gd name="connsiteY37" fmla="*/ 252577 h 2244232"/>
                    <a:gd name="connsiteX38" fmla="*/ 2948254 w 4079547"/>
                    <a:gd name="connsiteY38" fmla="*/ 216696 h 2244232"/>
                    <a:gd name="connsiteX39" fmla="*/ 3060620 w 4079547"/>
                    <a:gd name="connsiteY39" fmla="*/ 144620 h 2244232"/>
                    <a:gd name="connsiteX40" fmla="*/ 3183459 w 4079547"/>
                    <a:gd name="connsiteY40" fmla="*/ 86525 h 2244232"/>
                    <a:gd name="connsiteX41" fmla="*/ 3194855 w 4079547"/>
                    <a:gd name="connsiteY41" fmla="*/ 82080 h 2244232"/>
                    <a:gd name="connsiteX42" fmla="*/ 3815382 w 4079547"/>
                    <a:gd name="connsiteY42" fmla="*/ 12 h 2244232"/>
                    <a:gd name="connsiteX0-1" fmla="*/ 3815382 w 4079547"/>
                    <a:gd name="connsiteY0-2" fmla="*/ 12 h 2244232"/>
                    <a:gd name="connsiteX1-3" fmla="*/ 4004860 w 4079547"/>
                    <a:gd name="connsiteY1-4" fmla="*/ 6769 h 2244232"/>
                    <a:gd name="connsiteX2-5" fmla="*/ 4071471 w 4079547"/>
                    <a:gd name="connsiteY2-6" fmla="*/ 12427 h 2244232"/>
                    <a:gd name="connsiteX3-7" fmla="*/ 4079547 w 4079547"/>
                    <a:gd name="connsiteY3-8" fmla="*/ 172363 h 2244232"/>
                    <a:gd name="connsiteX4-9" fmla="*/ 2219515 w 4079547"/>
                    <a:gd name="connsiteY4-10" fmla="*/ 2233535 h 2244232"/>
                    <a:gd name="connsiteX5-11" fmla="*/ 2007679 w 4079547"/>
                    <a:gd name="connsiteY5-12" fmla="*/ 2244232 h 2244232"/>
                    <a:gd name="connsiteX6-13" fmla="*/ 1820909 w 4079547"/>
                    <a:gd name="connsiteY6-14" fmla="*/ 2235389 h 2244232"/>
                    <a:gd name="connsiteX7-15" fmla="*/ 1761152 w 4079547"/>
                    <a:gd name="connsiteY7-16" fmla="*/ 2227992 h 2244232"/>
                    <a:gd name="connsiteX8-17" fmla="*/ 1638433 w 4079547"/>
                    <a:gd name="connsiteY8-18" fmla="*/ 2210444 h 2244232"/>
                    <a:gd name="connsiteX9-19" fmla="*/ 1570114 w 4079547"/>
                    <a:gd name="connsiteY9-20" fmla="*/ 2196248 h 2244232"/>
                    <a:gd name="connsiteX10-21" fmla="*/ 1460678 w 4079547"/>
                    <a:gd name="connsiteY10-22" fmla="*/ 2169920 h 2244232"/>
                    <a:gd name="connsiteX11-23" fmla="*/ 1391851 w 4079547"/>
                    <a:gd name="connsiteY11-24" fmla="*/ 2149685 h 2244232"/>
                    <a:gd name="connsiteX12-25" fmla="*/ 1287725 w 4079547"/>
                    <a:gd name="connsiteY12-26" fmla="*/ 2114103 h 2244232"/>
                    <a:gd name="connsiteX13-27" fmla="*/ 1222248 w 4079547"/>
                    <a:gd name="connsiteY13-28" fmla="*/ 2088985 h 2244232"/>
                    <a:gd name="connsiteX14-29" fmla="*/ 1118457 w 4079547"/>
                    <a:gd name="connsiteY14-30" fmla="*/ 2042452 h 2244232"/>
                    <a:gd name="connsiteX15-31" fmla="*/ 1060674 w 4079547"/>
                    <a:gd name="connsiteY15-32" fmla="*/ 2014831 h 2244232"/>
                    <a:gd name="connsiteX16-33" fmla="*/ 944579 w 4079547"/>
                    <a:gd name="connsiteY16-34" fmla="*/ 1949481 h 2244232"/>
                    <a:gd name="connsiteX17-35" fmla="*/ 907306 w 4079547"/>
                    <a:gd name="connsiteY17-36" fmla="*/ 1927900 h 2244232"/>
                    <a:gd name="connsiteX18-37" fmla="*/ 762817 w 4079547"/>
                    <a:gd name="connsiteY18-38" fmla="*/ 1828389 h 2244232"/>
                    <a:gd name="connsiteX19-39" fmla="*/ 729386 w 4079547"/>
                    <a:gd name="connsiteY19-40" fmla="*/ 1801300 h 2244232"/>
                    <a:gd name="connsiteX20-41" fmla="*/ 627630 w 4079547"/>
                    <a:gd name="connsiteY20-42" fmla="*/ 1716816 h 2244232"/>
                    <a:gd name="connsiteX21-43" fmla="*/ 581565 w 4079547"/>
                    <a:gd name="connsiteY21-44" fmla="*/ 1673158 h 2244232"/>
                    <a:gd name="connsiteX22-45" fmla="*/ 502023 w 4079547"/>
                    <a:gd name="connsiteY22-46" fmla="*/ 1594089 h 2244232"/>
                    <a:gd name="connsiteX23-47" fmla="*/ 455808 w 4079547"/>
                    <a:gd name="connsiteY23-48" fmla="*/ 1542935 h 2244232"/>
                    <a:gd name="connsiteX24-49" fmla="*/ 386492 w 4079547"/>
                    <a:gd name="connsiteY24-50" fmla="*/ 1460456 h 2244232"/>
                    <a:gd name="connsiteX25-51" fmla="*/ 343791 w 4079547"/>
                    <a:gd name="connsiteY25-52" fmla="*/ 1405101 h 2244232"/>
                    <a:gd name="connsiteX26-53" fmla="*/ 281255 w 4079547"/>
                    <a:gd name="connsiteY26-54" fmla="*/ 1315456 h 2244232"/>
                    <a:gd name="connsiteX27-55" fmla="*/ 244399 w 4079547"/>
                    <a:gd name="connsiteY27-56" fmla="*/ 1259090 h 2244232"/>
                    <a:gd name="connsiteX28-57" fmla="*/ 185304 w 4079547"/>
                    <a:gd name="connsiteY28-58" fmla="*/ 1155580 h 2244232"/>
                    <a:gd name="connsiteX29-59" fmla="*/ 157723 w 4079547"/>
                    <a:gd name="connsiteY29-60" fmla="*/ 1105164 h 2244232"/>
                    <a:gd name="connsiteX30-61" fmla="*/ 143114 w 4079547"/>
                    <a:gd name="connsiteY30-62" fmla="*/ 1073106 h 2244232"/>
                    <a:gd name="connsiteX31-63" fmla="*/ 37246 w 4079547"/>
                    <a:gd name="connsiteY31-64" fmla="*/ 809143 h 2244232"/>
                    <a:gd name="connsiteX32-65" fmla="*/ 25910 w 4079547"/>
                    <a:gd name="connsiteY32-66" fmla="*/ 776629 h 2244232"/>
                    <a:gd name="connsiteX33-67" fmla="*/ 0 w 4079547"/>
                    <a:gd name="connsiteY33-68" fmla="*/ 675860 h 2244232"/>
                    <a:gd name="connsiteX34-69" fmla="*/ 31579 w 4079547"/>
                    <a:gd name="connsiteY34-70" fmla="*/ 683059 h 2244232"/>
                    <a:gd name="connsiteX35-71" fmla="*/ 1762294 w 4079547"/>
                    <a:gd name="connsiteY35-72" fmla="*/ 1091896 h 2244232"/>
                    <a:gd name="connsiteX36-73" fmla="*/ 2840973 w 4079547"/>
                    <a:gd name="connsiteY36-74" fmla="*/ 301641 h 2244232"/>
                    <a:gd name="connsiteX37-75" fmla="*/ 2899957 w 4079547"/>
                    <a:gd name="connsiteY37-76" fmla="*/ 252577 h 2244232"/>
                    <a:gd name="connsiteX38-77" fmla="*/ 2948254 w 4079547"/>
                    <a:gd name="connsiteY38-78" fmla="*/ 216696 h 2244232"/>
                    <a:gd name="connsiteX39-79" fmla="*/ 3060620 w 4079547"/>
                    <a:gd name="connsiteY39-80" fmla="*/ 144620 h 2244232"/>
                    <a:gd name="connsiteX40-81" fmla="*/ 3183459 w 4079547"/>
                    <a:gd name="connsiteY40-82" fmla="*/ 86525 h 2244232"/>
                    <a:gd name="connsiteX41-83" fmla="*/ 3194855 w 4079547"/>
                    <a:gd name="connsiteY41-84" fmla="*/ 82080 h 2244232"/>
                    <a:gd name="connsiteX42-85" fmla="*/ 3815382 w 4079547"/>
                    <a:gd name="connsiteY42-86" fmla="*/ 12 h 2244232"/>
                    <a:gd name="connsiteX0-87" fmla="*/ 3815382 w 4079547"/>
                    <a:gd name="connsiteY0-88" fmla="*/ 12 h 2244232"/>
                    <a:gd name="connsiteX1-89" fmla="*/ 4004860 w 4079547"/>
                    <a:gd name="connsiteY1-90" fmla="*/ 6769 h 2244232"/>
                    <a:gd name="connsiteX2-91" fmla="*/ 4071471 w 4079547"/>
                    <a:gd name="connsiteY2-92" fmla="*/ 12427 h 2244232"/>
                    <a:gd name="connsiteX3-93" fmla="*/ 4079547 w 4079547"/>
                    <a:gd name="connsiteY3-94" fmla="*/ 172363 h 2244232"/>
                    <a:gd name="connsiteX4-95" fmla="*/ 2219515 w 4079547"/>
                    <a:gd name="connsiteY4-96" fmla="*/ 2233535 h 2244232"/>
                    <a:gd name="connsiteX5-97" fmla="*/ 2007679 w 4079547"/>
                    <a:gd name="connsiteY5-98" fmla="*/ 2244232 h 2244232"/>
                    <a:gd name="connsiteX6-99" fmla="*/ 1820909 w 4079547"/>
                    <a:gd name="connsiteY6-100" fmla="*/ 2235389 h 2244232"/>
                    <a:gd name="connsiteX7-101" fmla="*/ 1761152 w 4079547"/>
                    <a:gd name="connsiteY7-102" fmla="*/ 2227992 h 2244232"/>
                    <a:gd name="connsiteX8-103" fmla="*/ 1638433 w 4079547"/>
                    <a:gd name="connsiteY8-104" fmla="*/ 2210444 h 2244232"/>
                    <a:gd name="connsiteX9-105" fmla="*/ 1570114 w 4079547"/>
                    <a:gd name="connsiteY9-106" fmla="*/ 2196248 h 2244232"/>
                    <a:gd name="connsiteX10-107" fmla="*/ 1460678 w 4079547"/>
                    <a:gd name="connsiteY10-108" fmla="*/ 2169920 h 2244232"/>
                    <a:gd name="connsiteX11-109" fmla="*/ 1391851 w 4079547"/>
                    <a:gd name="connsiteY11-110" fmla="*/ 2149685 h 2244232"/>
                    <a:gd name="connsiteX12-111" fmla="*/ 1287725 w 4079547"/>
                    <a:gd name="connsiteY12-112" fmla="*/ 2114103 h 2244232"/>
                    <a:gd name="connsiteX13-113" fmla="*/ 1222248 w 4079547"/>
                    <a:gd name="connsiteY13-114" fmla="*/ 2088985 h 2244232"/>
                    <a:gd name="connsiteX14-115" fmla="*/ 1118457 w 4079547"/>
                    <a:gd name="connsiteY14-116" fmla="*/ 2042452 h 2244232"/>
                    <a:gd name="connsiteX15-117" fmla="*/ 1060674 w 4079547"/>
                    <a:gd name="connsiteY15-118" fmla="*/ 2014831 h 2244232"/>
                    <a:gd name="connsiteX16-119" fmla="*/ 944579 w 4079547"/>
                    <a:gd name="connsiteY16-120" fmla="*/ 1949481 h 2244232"/>
                    <a:gd name="connsiteX17-121" fmla="*/ 907306 w 4079547"/>
                    <a:gd name="connsiteY17-122" fmla="*/ 1927900 h 2244232"/>
                    <a:gd name="connsiteX18-123" fmla="*/ 762817 w 4079547"/>
                    <a:gd name="connsiteY18-124" fmla="*/ 1828389 h 2244232"/>
                    <a:gd name="connsiteX19-125" fmla="*/ 729386 w 4079547"/>
                    <a:gd name="connsiteY19-126" fmla="*/ 1801300 h 2244232"/>
                    <a:gd name="connsiteX20-127" fmla="*/ 627630 w 4079547"/>
                    <a:gd name="connsiteY20-128" fmla="*/ 1716816 h 2244232"/>
                    <a:gd name="connsiteX21-129" fmla="*/ 581565 w 4079547"/>
                    <a:gd name="connsiteY21-130" fmla="*/ 1673158 h 2244232"/>
                    <a:gd name="connsiteX22-131" fmla="*/ 502023 w 4079547"/>
                    <a:gd name="connsiteY22-132" fmla="*/ 1594089 h 2244232"/>
                    <a:gd name="connsiteX23-133" fmla="*/ 455808 w 4079547"/>
                    <a:gd name="connsiteY23-134" fmla="*/ 1542935 h 2244232"/>
                    <a:gd name="connsiteX24-135" fmla="*/ 386492 w 4079547"/>
                    <a:gd name="connsiteY24-136" fmla="*/ 1460456 h 2244232"/>
                    <a:gd name="connsiteX25-137" fmla="*/ 343791 w 4079547"/>
                    <a:gd name="connsiteY25-138" fmla="*/ 1405101 h 2244232"/>
                    <a:gd name="connsiteX26-139" fmla="*/ 281255 w 4079547"/>
                    <a:gd name="connsiteY26-140" fmla="*/ 1315456 h 2244232"/>
                    <a:gd name="connsiteX27-141" fmla="*/ 244399 w 4079547"/>
                    <a:gd name="connsiteY27-142" fmla="*/ 1259090 h 2244232"/>
                    <a:gd name="connsiteX28-143" fmla="*/ 185304 w 4079547"/>
                    <a:gd name="connsiteY28-144" fmla="*/ 1155580 h 2244232"/>
                    <a:gd name="connsiteX29-145" fmla="*/ 157723 w 4079547"/>
                    <a:gd name="connsiteY29-146" fmla="*/ 1105164 h 2244232"/>
                    <a:gd name="connsiteX30-147" fmla="*/ 143114 w 4079547"/>
                    <a:gd name="connsiteY30-148" fmla="*/ 1073106 h 2244232"/>
                    <a:gd name="connsiteX31-149" fmla="*/ 37246 w 4079547"/>
                    <a:gd name="connsiteY31-150" fmla="*/ 809143 h 2244232"/>
                    <a:gd name="connsiteX32-151" fmla="*/ 25910 w 4079547"/>
                    <a:gd name="connsiteY32-152" fmla="*/ 776629 h 2244232"/>
                    <a:gd name="connsiteX33-153" fmla="*/ 0 w 4079547"/>
                    <a:gd name="connsiteY33-154" fmla="*/ 675860 h 2244232"/>
                    <a:gd name="connsiteX34-155" fmla="*/ 1762294 w 4079547"/>
                    <a:gd name="connsiteY34-156" fmla="*/ 1091896 h 2244232"/>
                    <a:gd name="connsiteX35-157" fmla="*/ 2840973 w 4079547"/>
                    <a:gd name="connsiteY35-158" fmla="*/ 301641 h 2244232"/>
                    <a:gd name="connsiteX36-159" fmla="*/ 2899957 w 4079547"/>
                    <a:gd name="connsiteY36-160" fmla="*/ 252577 h 2244232"/>
                    <a:gd name="connsiteX37-161" fmla="*/ 2948254 w 4079547"/>
                    <a:gd name="connsiteY37-162" fmla="*/ 216696 h 2244232"/>
                    <a:gd name="connsiteX38-163" fmla="*/ 3060620 w 4079547"/>
                    <a:gd name="connsiteY38-164" fmla="*/ 144620 h 2244232"/>
                    <a:gd name="connsiteX39-165" fmla="*/ 3183459 w 4079547"/>
                    <a:gd name="connsiteY39-166" fmla="*/ 86525 h 2244232"/>
                    <a:gd name="connsiteX40-167" fmla="*/ 3194855 w 4079547"/>
                    <a:gd name="connsiteY40-168" fmla="*/ 82080 h 2244232"/>
                    <a:gd name="connsiteX41-169" fmla="*/ 3815382 w 4079547"/>
                    <a:gd name="connsiteY41-170" fmla="*/ 12 h 2244232"/>
                    <a:gd name="connsiteX0-171" fmla="*/ 3815382 w 4079547"/>
                    <a:gd name="connsiteY0-172" fmla="*/ 12 h 2244232"/>
                    <a:gd name="connsiteX1-173" fmla="*/ 4004860 w 4079547"/>
                    <a:gd name="connsiteY1-174" fmla="*/ 6769 h 2244232"/>
                    <a:gd name="connsiteX2-175" fmla="*/ 4071471 w 4079547"/>
                    <a:gd name="connsiteY2-176" fmla="*/ 12427 h 2244232"/>
                    <a:gd name="connsiteX3-177" fmla="*/ 4079547 w 4079547"/>
                    <a:gd name="connsiteY3-178" fmla="*/ 172363 h 2244232"/>
                    <a:gd name="connsiteX4-179" fmla="*/ 2219515 w 4079547"/>
                    <a:gd name="connsiteY4-180" fmla="*/ 2233535 h 2244232"/>
                    <a:gd name="connsiteX5-181" fmla="*/ 2007679 w 4079547"/>
                    <a:gd name="connsiteY5-182" fmla="*/ 2244232 h 2244232"/>
                    <a:gd name="connsiteX6-183" fmla="*/ 1820909 w 4079547"/>
                    <a:gd name="connsiteY6-184" fmla="*/ 2235389 h 2244232"/>
                    <a:gd name="connsiteX7-185" fmla="*/ 1761152 w 4079547"/>
                    <a:gd name="connsiteY7-186" fmla="*/ 2227992 h 2244232"/>
                    <a:gd name="connsiteX8-187" fmla="*/ 1638433 w 4079547"/>
                    <a:gd name="connsiteY8-188" fmla="*/ 2210444 h 2244232"/>
                    <a:gd name="connsiteX9-189" fmla="*/ 1570114 w 4079547"/>
                    <a:gd name="connsiteY9-190" fmla="*/ 2196248 h 2244232"/>
                    <a:gd name="connsiteX10-191" fmla="*/ 1460678 w 4079547"/>
                    <a:gd name="connsiteY10-192" fmla="*/ 2169920 h 2244232"/>
                    <a:gd name="connsiteX11-193" fmla="*/ 1391851 w 4079547"/>
                    <a:gd name="connsiteY11-194" fmla="*/ 2149685 h 2244232"/>
                    <a:gd name="connsiteX12-195" fmla="*/ 1287725 w 4079547"/>
                    <a:gd name="connsiteY12-196" fmla="*/ 2114103 h 2244232"/>
                    <a:gd name="connsiteX13-197" fmla="*/ 1222248 w 4079547"/>
                    <a:gd name="connsiteY13-198" fmla="*/ 2088985 h 2244232"/>
                    <a:gd name="connsiteX14-199" fmla="*/ 1118457 w 4079547"/>
                    <a:gd name="connsiteY14-200" fmla="*/ 2042452 h 2244232"/>
                    <a:gd name="connsiteX15-201" fmla="*/ 1060674 w 4079547"/>
                    <a:gd name="connsiteY15-202" fmla="*/ 2014831 h 2244232"/>
                    <a:gd name="connsiteX16-203" fmla="*/ 944579 w 4079547"/>
                    <a:gd name="connsiteY16-204" fmla="*/ 1949481 h 2244232"/>
                    <a:gd name="connsiteX17-205" fmla="*/ 907306 w 4079547"/>
                    <a:gd name="connsiteY17-206" fmla="*/ 1927900 h 2244232"/>
                    <a:gd name="connsiteX18-207" fmla="*/ 762817 w 4079547"/>
                    <a:gd name="connsiteY18-208" fmla="*/ 1828389 h 2244232"/>
                    <a:gd name="connsiteX19-209" fmla="*/ 729386 w 4079547"/>
                    <a:gd name="connsiteY19-210" fmla="*/ 1801300 h 2244232"/>
                    <a:gd name="connsiteX20-211" fmla="*/ 627630 w 4079547"/>
                    <a:gd name="connsiteY20-212" fmla="*/ 1716816 h 2244232"/>
                    <a:gd name="connsiteX21-213" fmla="*/ 581565 w 4079547"/>
                    <a:gd name="connsiteY21-214" fmla="*/ 1673158 h 2244232"/>
                    <a:gd name="connsiteX22-215" fmla="*/ 502023 w 4079547"/>
                    <a:gd name="connsiteY22-216" fmla="*/ 1594089 h 2244232"/>
                    <a:gd name="connsiteX23-217" fmla="*/ 455808 w 4079547"/>
                    <a:gd name="connsiteY23-218" fmla="*/ 1542935 h 2244232"/>
                    <a:gd name="connsiteX24-219" fmla="*/ 386492 w 4079547"/>
                    <a:gd name="connsiteY24-220" fmla="*/ 1460456 h 2244232"/>
                    <a:gd name="connsiteX25-221" fmla="*/ 343791 w 4079547"/>
                    <a:gd name="connsiteY25-222" fmla="*/ 1405101 h 2244232"/>
                    <a:gd name="connsiteX26-223" fmla="*/ 281255 w 4079547"/>
                    <a:gd name="connsiteY26-224" fmla="*/ 1315456 h 2244232"/>
                    <a:gd name="connsiteX27-225" fmla="*/ 244399 w 4079547"/>
                    <a:gd name="connsiteY27-226" fmla="*/ 1259090 h 2244232"/>
                    <a:gd name="connsiteX28-227" fmla="*/ 185304 w 4079547"/>
                    <a:gd name="connsiteY28-228" fmla="*/ 1155580 h 2244232"/>
                    <a:gd name="connsiteX29-229" fmla="*/ 157723 w 4079547"/>
                    <a:gd name="connsiteY29-230" fmla="*/ 1105164 h 2244232"/>
                    <a:gd name="connsiteX30-231" fmla="*/ 143114 w 4079547"/>
                    <a:gd name="connsiteY30-232" fmla="*/ 1073106 h 2244232"/>
                    <a:gd name="connsiteX31-233" fmla="*/ 37246 w 4079547"/>
                    <a:gd name="connsiteY31-234" fmla="*/ 809143 h 2244232"/>
                    <a:gd name="connsiteX32-235" fmla="*/ 25910 w 4079547"/>
                    <a:gd name="connsiteY32-236" fmla="*/ 776629 h 2244232"/>
                    <a:gd name="connsiteX33-237" fmla="*/ 0 w 4079547"/>
                    <a:gd name="connsiteY33-238" fmla="*/ 675860 h 2244232"/>
                    <a:gd name="connsiteX34-239" fmla="*/ 1762294 w 4079547"/>
                    <a:gd name="connsiteY34-240" fmla="*/ 1091896 h 2244232"/>
                    <a:gd name="connsiteX35-241" fmla="*/ 2840973 w 4079547"/>
                    <a:gd name="connsiteY35-242" fmla="*/ 301641 h 2244232"/>
                    <a:gd name="connsiteX36-243" fmla="*/ 2899957 w 4079547"/>
                    <a:gd name="connsiteY36-244" fmla="*/ 252577 h 2244232"/>
                    <a:gd name="connsiteX37-245" fmla="*/ 2948254 w 4079547"/>
                    <a:gd name="connsiteY37-246" fmla="*/ 216696 h 2244232"/>
                    <a:gd name="connsiteX38-247" fmla="*/ 3060620 w 4079547"/>
                    <a:gd name="connsiteY38-248" fmla="*/ 144620 h 2244232"/>
                    <a:gd name="connsiteX39-249" fmla="*/ 3183459 w 4079547"/>
                    <a:gd name="connsiteY39-250" fmla="*/ 86525 h 2244232"/>
                    <a:gd name="connsiteX40-251" fmla="*/ 3194855 w 4079547"/>
                    <a:gd name="connsiteY40-252" fmla="*/ 82080 h 2244232"/>
                    <a:gd name="connsiteX41-253" fmla="*/ 3815382 w 4079547"/>
                    <a:gd name="connsiteY41-254" fmla="*/ 12 h 2244232"/>
                    <a:gd name="connsiteX0-255" fmla="*/ 3815382 w 4079547"/>
                    <a:gd name="connsiteY0-256" fmla="*/ 12 h 2244232"/>
                    <a:gd name="connsiteX1-257" fmla="*/ 4004860 w 4079547"/>
                    <a:gd name="connsiteY1-258" fmla="*/ 6769 h 2244232"/>
                    <a:gd name="connsiteX2-259" fmla="*/ 4071471 w 4079547"/>
                    <a:gd name="connsiteY2-260" fmla="*/ 12427 h 2244232"/>
                    <a:gd name="connsiteX3-261" fmla="*/ 4079547 w 4079547"/>
                    <a:gd name="connsiteY3-262" fmla="*/ 172363 h 2244232"/>
                    <a:gd name="connsiteX4-263" fmla="*/ 2219515 w 4079547"/>
                    <a:gd name="connsiteY4-264" fmla="*/ 2233535 h 2244232"/>
                    <a:gd name="connsiteX5-265" fmla="*/ 2007679 w 4079547"/>
                    <a:gd name="connsiteY5-266" fmla="*/ 2244232 h 2244232"/>
                    <a:gd name="connsiteX6-267" fmla="*/ 1820909 w 4079547"/>
                    <a:gd name="connsiteY6-268" fmla="*/ 2235389 h 2244232"/>
                    <a:gd name="connsiteX7-269" fmla="*/ 1761152 w 4079547"/>
                    <a:gd name="connsiteY7-270" fmla="*/ 2227992 h 2244232"/>
                    <a:gd name="connsiteX8-271" fmla="*/ 1638433 w 4079547"/>
                    <a:gd name="connsiteY8-272" fmla="*/ 2210444 h 2244232"/>
                    <a:gd name="connsiteX9-273" fmla="*/ 1570114 w 4079547"/>
                    <a:gd name="connsiteY9-274" fmla="*/ 2196248 h 2244232"/>
                    <a:gd name="connsiteX10-275" fmla="*/ 1460678 w 4079547"/>
                    <a:gd name="connsiteY10-276" fmla="*/ 2169920 h 2244232"/>
                    <a:gd name="connsiteX11-277" fmla="*/ 1391851 w 4079547"/>
                    <a:gd name="connsiteY11-278" fmla="*/ 2149685 h 2244232"/>
                    <a:gd name="connsiteX12-279" fmla="*/ 1287725 w 4079547"/>
                    <a:gd name="connsiteY12-280" fmla="*/ 2114103 h 2244232"/>
                    <a:gd name="connsiteX13-281" fmla="*/ 1222248 w 4079547"/>
                    <a:gd name="connsiteY13-282" fmla="*/ 2088985 h 2244232"/>
                    <a:gd name="connsiteX14-283" fmla="*/ 1118457 w 4079547"/>
                    <a:gd name="connsiteY14-284" fmla="*/ 2042452 h 2244232"/>
                    <a:gd name="connsiteX15-285" fmla="*/ 1060674 w 4079547"/>
                    <a:gd name="connsiteY15-286" fmla="*/ 2014831 h 2244232"/>
                    <a:gd name="connsiteX16-287" fmla="*/ 944579 w 4079547"/>
                    <a:gd name="connsiteY16-288" fmla="*/ 1949481 h 2244232"/>
                    <a:gd name="connsiteX17-289" fmla="*/ 907306 w 4079547"/>
                    <a:gd name="connsiteY17-290" fmla="*/ 1927900 h 2244232"/>
                    <a:gd name="connsiteX18-291" fmla="*/ 762817 w 4079547"/>
                    <a:gd name="connsiteY18-292" fmla="*/ 1828389 h 2244232"/>
                    <a:gd name="connsiteX19-293" fmla="*/ 729386 w 4079547"/>
                    <a:gd name="connsiteY19-294" fmla="*/ 1801300 h 2244232"/>
                    <a:gd name="connsiteX20-295" fmla="*/ 627630 w 4079547"/>
                    <a:gd name="connsiteY20-296" fmla="*/ 1716816 h 2244232"/>
                    <a:gd name="connsiteX21-297" fmla="*/ 581565 w 4079547"/>
                    <a:gd name="connsiteY21-298" fmla="*/ 1673158 h 2244232"/>
                    <a:gd name="connsiteX22-299" fmla="*/ 502023 w 4079547"/>
                    <a:gd name="connsiteY22-300" fmla="*/ 1594089 h 2244232"/>
                    <a:gd name="connsiteX23-301" fmla="*/ 455808 w 4079547"/>
                    <a:gd name="connsiteY23-302" fmla="*/ 1542935 h 2244232"/>
                    <a:gd name="connsiteX24-303" fmla="*/ 386492 w 4079547"/>
                    <a:gd name="connsiteY24-304" fmla="*/ 1460456 h 2244232"/>
                    <a:gd name="connsiteX25-305" fmla="*/ 343791 w 4079547"/>
                    <a:gd name="connsiteY25-306" fmla="*/ 1405101 h 2244232"/>
                    <a:gd name="connsiteX26-307" fmla="*/ 281255 w 4079547"/>
                    <a:gd name="connsiteY26-308" fmla="*/ 1315456 h 2244232"/>
                    <a:gd name="connsiteX27-309" fmla="*/ 244399 w 4079547"/>
                    <a:gd name="connsiteY27-310" fmla="*/ 1259090 h 2244232"/>
                    <a:gd name="connsiteX28-311" fmla="*/ 185304 w 4079547"/>
                    <a:gd name="connsiteY28-312" fmla="*/ 1155580 h 2244232"/>
                    <a:gd name="connsiteX29-313" fmla="*/ 157723 w 4079547"/>
                    <a:gd name="connsiteY29-314" fmla="*/ 1105164 h 2244232"/>
                    <a:gd name="connsiteX30-315" fmla="*/ 143114 w 4079547"/>
                    <a:gd name="connsiteY30-316" fmla="*/ 1073106 h 2244232"/>
                    <a:gd name="connsiteX31-317" fmla="*/ 37246 w 4079547"/>
                    <a:gd name="connsiteY31-318" fmla="*/ 809143 h 2244232"/>
                    <a:gd name="connsiteX32-319" fmla="*/ 25910 w 4079547"/>
                    <a:gd name="connsiteY32-320" fmla="*/ 776629 h 2244232"/>
                    <a:gd name="connsiteX33-321" fmla="*/ 0 w 4079547"/>
                    <a:gd name="connsiteY33-322" fmla="*/ 675860 h 2244232"/>
                    <a:gd name="connsiteX34-323" fmla="*/ 1762294 w 4079547"/>
                    <a:gd name="connsiteY34-324" fmla="*/ 1091896 h 2244232"/>
                    <a:gd name="connsiteX35-325" fmla="*/ 2840973 w 4079547"/>
                    <a:gd name="connsiteY35-326" fmla="*/ 301641 h 2244232"/>
                    <a:gd name="connsiteX36-327" fmla="*/ 2899957 w 4079547"/>
                    <a:gd name="connsiteY36-328" fmla="*/ 252577 h 2244232"/>
                    <a:gd name="connsiteX37-329" fmla="*/ 2948254 w 4079547"/>
                    <a:gd name="connsiteY37-330" fmla="*/ 216696 h 2244232"/>
                    <a:gd name="connsiteX38-331" fmla="*/ 3060620 w 4079547"/>
                    <a:gd name="connsiteY38-332" fmla="*/ 144620 h 2244232"/>
                    <a:gd name="connsiteX39-333" fmla="*/ 3183459 w 4079547"/>
                    <a:gd name="connsiteY39-334" fmla="*/ 86525 h 2244232"/>
                    <a:gd name="connsiteX40-335" fmla="*/ 3194855 w 4079547"/>
                    <a:gd name="connsiteY40-336" fmla="*/ 82080 h 2244232"/>
                    <a:gd name="connsiteX41-337" fmla="*/ 3815382 w 4079547"/>
                    <a:gd name="connsiteY41-338" fmla="*/ 12 h 2244232"/>
                    <a:gd name="connsiteX0-339" fmla="*/ 3815382 w 4079547"/>
                    <a:gd name="connsiteY0-340" fmla="*/ 12 h 2244232"/>
                    <a:gd name="connsiteX1-341" fmla="*/ 4004860 w 4079547"/>
                    <a:gd name="connsiteY1-342" fmla="*/ 6769 h 2244232"/>
                    <a:gd name="connsiteX2-343" fmla="*/ 4071471 w 4079547"/>
                    <a:gd name="connsiteY2-344" fmla="*/ 12427 h 2244232"/>
                    <a:gd name="connsiteX3-345" fmla="*/ 4079547 w 4079547"/>
                    <a:gd name="connsiteY3-346" fmla="*/ 172363 h 2244232"/>
                    <a:gd name="connsiteX4-347" fmla="*/ 2219515 w 4079547"/>
                    <a:gd name="connsiteY4-348" fmla="*/ 2233535 h 2244232"/>
                    <a:gd name="connsiteX5-349" fmla="*/ 2007679 w 4079547"/>
                    <a:gd name="connsiteY5-350" fmla="*/ 2244232 h 2244232"/>
                    <a:gd name="connsiteX6-351" fmla="*/ 1820909 w 4079547"/>
                    <a:gd name="connsiteY6-352" fmla="*/ 2235389 h 2244232"/>
                    <a:gd name="connsiteX7-353" fmla="*/ 1761152 w 4079547"/>
                    <a:gd name="connsiteY7-354" fmla="*/ 2227992 h 2244232"/>
                    <a:gd name="connsiteX8-355" fmla="*/ 1638433 w 4079547"/>
                    <a:gd name="connsiteY8-356" fmla="*/ 2210444 h 2244232"/>
                    <a:gd name="connsiteX9-357" fmla="*/ 1570114 w 4079547"/>
                    <a:gd name="connsiteY9-358" fmla="*/ 2196248 h 2244232"/>
                    <a:gd name="connsiteX10-359" fmla="*/ 1460678 w 4079547"/>
                    <a:gd name="connsiteY10-360" fmla="*/ 2169920 h 2244232"/>
                    <a:gd name="connsiteX11-361" fmla="*/ 1391851 w 4079547"/>
                    <a:gd name="connsiteY11-362" fmla="*/ 2149685 h 2244232"/>
                    <a:gd name="connsiteX12-363" fmla="*/ 1287725 w 4079547"/>
                    <a:gd name="connsiteY12-364" fmla="*/ 2114103 h 2244232"/>
                    <a:gd name="connsiteX13-365" fmla="*/ 1222248 w 4079547"/>
                    <a:gd name="connsiteY13-366" fmla="*/ 2088985 h 2244232"/>
                    <a:gd name="connsiteX14-367" fmla="*/ 1118457 w 4079547"/>
                    <a:gd name="connsiteY14-368" fmla="*/ 2042452 h 2244232"/>
                    <a:gd name="connsiteX15-369" fmla="*/ 1060674 w 4079547"/>
                    <a:gd name="connsiteY15-370" fmla="*/ 2014831 h 2244232"/>
                    <a:gd name="connsiteX16-371" fmla="*/ 944579 w 4079547"/>
                    <a:gd name="connsiteY16-372" fmla="*/ 1949481 h 2244232"/>
                    <a:gd name="connsiteX17-373" fmla="*/ 907306 w 4079547"/>
                    <a:gd name="connsiteY17-374" fmla="*/ 1927900 h 2244232"/>
                    <a:gd name="connsiteX18-375" fmla="*/ 762817 w 4079547"/>
                    <a:gd name="connsiteY18-376" fmla="*/ 1828389 h 2244232"/>
                    <a:gd name="connsiteX19-377" fmla="*/ 729386 w 4079547"/>
                    <a:gd name="connsiteY19-378" fmla="*/ 1801300 h 2244232"/>
                    <a:gd name="connsiteX20-379" fmla="*/ 627630 w 4079547"/>
                    <a:gd name="connsiteY20-380" fmla="*/ 1716816 h 2244232"/>
                    <a:gd name="connsiteX21-381" fmla="*/ 581565 w 4079547"/>
                    <a:gd name="connsiteY21-382" fmla="*/ 1673158 h 2244232"/>
                    <a:gd name="connsiteX22-383" fmla="*/ 502023 w 4079547"/>
                    <a:gd name="connsiteY22-384" fmla="*/ 1594089 h 2244232"/>
                    <a:gd name="connsiteX23-385" fmla="*/ 455808 w 4079547"/>
                    <a:gd name="connsiteY23-386" fmla="*/ 1542935 h 2244232"/>
                    <a:gd name="connsiteX24-387" fmla="*/ 386492 w 4079547"/>
                    <a:gd name="connsiteY24-388" fmla="*/ 1460456 h 2244232"/>
                    <a:gd name="connsiteX25-389" fmla="*/ 343791 w 4079547"/>
                    <a:gd name="connsiteY25-390" fmla="*/ 1405101 h 2244232"/>
                    <a:gd name="connsiteX26-391" fmla="*/ 281255 w 4079547"/>
                    <a:gd name="connsiteY26-392" fmla="*/ 1315456 h 2244232"/>
                    <a:gd name="connsiteX27-393" fmla="*/ 244399 w 4079547"/>
                    <a:gd name="connsiteY27-394" fmla="*/ 1259090 h 2244232"/>
                    <a:gd name="connsiteX28-395" fmla="*/ 185304 w 4079547"/>
                    <a:gd name="connsiteY28-396" fmla="*/ 1155580 h 2244232"/>
                    <a:gd name="connsiteX29-397" fmla="*/ 157723 w 4079547"/>
                    <a:gd name="connsiteY29-398" fmla="*/ 1105164 h 2244232"/>
                    <a:gd name="connsiteX30-399" fmla="*/ 143114 w 4079547"/>
                    <a:gd name="connsiteY30-400" fmla="*/ 1073106 h 2244232"/>
                    <a:gd name="connsiteX31-401" fmla="*/ 37246 w 4079547"/>
                    <a:gd name="connsiteY31-402" fmla="*/ 809143 h 2244232"/>
                    <a:gd name="connsiteX32-403" fmla="*/ 25910 w 4079547"/>
                    <a:gd name="connsiteY32-404" fmla="*/ 776629 h 2244232"/>
                    <a:gd name="connsiteX33-405" fmla="*/ 0 w 4079547"/>
                    <a:gd name="connsiteY33-406" fmla="*/ 675860 h 2244232"/>
                    <a:gd name="connsiteX34-407" fmla="*/ 1737910 w 4079547"/>
                    <a:gd name="connsiteY34-408" fmla="*/ 1030936 h 2244232"/>
                    <a:gd name="connsiteX35-409" fmla="*/ 2840973 w 4079547"/>
                    <a:gd name="connsiteY35-410" fmla="*/ 301641 h 2244232"/>
                    <a:gd name="connsiteX36-411" fmla="*/ 2899957 w 4079547"/>
                    <a:gd name="connsiteY36-412" fmla="*/ 252577 h 2244232"/>
                    <a:gd name="connsiteX37-413" fmla="*/ 2948254 w 4079547"/>
                    <a:gd name="connsiteY37-414" fmla="*/ 216696 h 2244232"/>
                    <a:gd name="connsiteX38-415" fmla="*/ 3060620 w 4079547"/>
                    <a:gd name="connsiteY38-416" fmla="*/ 144620 h 2244232"/>
                    <a:gd name="connsiteX39-417" fmla="*/ 3183459 w 4079547"/>
                    <a:gd name="connsiteY39-418" fmla="*/ 86525 h 2244232"/>
                    <a:gd name="connsiteX40-419" fmla="*/ 3194855 w 4079547"/>
                    <a:gd name="connsiteY40-420" fmla="*/ 82080 h 2244232"/>
                    <a:gd name="connsiteX41-421" fmla="*/ 3815382 w 4079547"/>
                    <a:gd name="connsiteY41-422" fmla="*/ 12 h 2244232"/>
                    <a:gd name="connsiteX0-423" fmla="*/ 3815382 w 4079547"/>
                    <a:gd name="connsiteY0-424" fmla="*/ 12 h 2244232"/>
                    <a:gd name="connsiteX1-425" fmla="*/ 4004860 w 4079547"/>
                    <a:gd name="connsiteY1-426" fmla="*/ 6769 h 2244232"/>
                    <a:gd name="connsiteX2-427" fmla="*/ 4071471 w 4079547"/>
                    <a:gd name="connsiteY2-428" fmla="*/ 12427 h 2244232"/>
                    <a:gd name="connsiteX3-429" fmla="*/ 4079547 w 4079547"/>
                    <a:gd name="connsiteY3-430" fmla="*/ 172363 h 2244232"/>
                    <a:gd name="connsiteX4-431" fmla="*/ 2219515 w 4079547"/>
                    <a:gd name="connsiteY4-432" fmla="*/ 2233535 h 2244232"/>
                    <a:gd name="connsiteX5-433" fmla="*/ 2007679 w 4079547"/>
                    <a:gd name="connsiteY5-434" fmla="*/ 2244232 h 2244232"/>
                    <a:gd name="connsiteX6-435" fmla="*/ 1820909 w 4079547"/>
                    <a:gd name="connsiteY6-436" fmla="*/ 2235389 h 2244232"/>
                    <a:gd name="connsiteX7-437" fmla="*/ 1761152 w 4079547"/>
                    <a:gd name="connsiteY7-438" fmla="*/ 2227992 h 2244232"/>
                    <a:gd name="connsiteX8-439" fmla="*/ 1638433 w 4079547"/>
                    <a:gd name="connsiteY8-440" fmla="*/ 2210444 h 2244232"/>
                    <a:gd name="connsiteX9-441" fmla="*/ 1570114 w 4079547"/>
                    <a:gd name="connsiteY9-442" fmla="*/ 2196248 h 2244232"/>
                    <a:gd name="connsiteX10-443" fmla="*/ 1460678 w 4079547"/>
                    <a:gd name="connsiteY10-444" fmla="*/ 2169920 h 2244232"/>
                    <a:gd name="connsiteX11-445" fmla="*/ 1391851 w 4079547"/>
                    <a:gd name="connsiteY11-446" fmla="*/ 2149685 h 2244232"/>
                    <a:gd name="connsiteX12-447" fmla="*/ 1287725 w 4079547"/>
                    <a:gd name="connsiteY12-448" fmla="*/ 2114103 h 2244232"/>
                    <a:gd name="connsiteX13-449" fmla="*/ 1222248 w 4079547"/>
                    <a:gd name="connsiteY13-450" fmla="*/ 2088985 h 2244232"/>
                    <a:gd name="connsiteX14-451" fmla="*/ 1118457 w 4079547"/>
                    <a:gd name="connsiteY14-452" fmla="*/ 2042452 h 2244232"/>
                    <a:gd name="connsiteX15-453" fmla="*/ 1060674 w 4079547"/>
                    <a:gd name="connsiteY15-454" fmla="*/ 2014831 h 2244232"/>
                    <a:gd name="connsiteX16-455" fmla="*/ 944579 w 4079547"/>
                    <a:gd name="connsiteY16-456" fmla="*/ 1949481 h 2244232"/>
                    <a:gd name="connsiteX17-457" fmla="*/ 907306 w 4079547"/>
                    <a:gd name="connsiteY17-458" fmla="*/ 1927900 h 2244232"/>
                    <a:gd name="connsiteX18-459" fmla="*/ 762817 w 4079547"/>
                    <a:gd name="connsiteY18-460" fmla="*/ 1828389 h 2244232"/>
                    <a:gd name="connsiteX19-461" fmla="*/ 729386 w 4079547"/>
                    <a:gd name="connsiteY19-462" fmla="*/ 1801300 h 2244232"/>
                    <a:gd name="connsiteX20-463" fmla="*/ 627630 w 4079547"/>
                    <a:gd name="connsiteY20-464" fmla="*/ 1716816 h 2244232"/>
                    <a:gd name="connsiteX21-465" fmla="*/ 581565 w 4079547"/>
                    <a:gd name="connsiteY21-466" fmla="*/ 1673158 h 2244232"/>
                    <a:gd name="connsiteX22-467" fmla="*/ 502023 w 4079547"/>
                    <a:gd name="connsiteY22-468" fmla="*/ 1594089 h 2244232"/>
                    <a:gd name="connsiteX23-469" fmla="*/ 455808 w 4079547"/>
                    <a:gd name="connsiteY23-470" fmla="*/ 1542935 h 2244232"/>
                    <a:gd name="connsiteX24-471" fmla="*/ 386492 w 4079547"/>
                    <a:gd name="connsiteY24-472" fmla="*/ 1460456 h 2244232"/>
                    <a:gd name="connsiteX25-473" fmla="*/ 343791 w 4079547"/>
                    <a:gd name="connsiteY25-474" fmla="*/ 1405101 h 2244232"/>
                    <a:gd name="connsiteX26-475" fmla="*/ 281255 w 4079547"/>
                    <a:gd name="connsiteY26-476" fmla="*/ 1315456 h 2244232"/>
                    <a:gd name="connsiteX27-477" fmla="*/ 244399 w 4079547"/>
                    <a:gd name="connsiteY27-478" fmla="*/ 1259090 h 2244232"/>
                    <a:gd name="connsiteX28-479" fmla="*/ 185304 w 4079547"/>
                    <a:gd name="connsiteY28-480" fmla="*/ 1155580 h 2244232"/>
                    <a:gd name="connsiteX29-481" fmla="*/ 157723 w 4079547"/>
                    <a:gd name="connsiteY29-482" fmla="*/ 1105164 h 2244232"/>
                    <a:gd name="connsiteX30-483" fmla="*/ 143114 w 4079547"/>
                    <a:gd name="connsiteY30-484" fmla="*/ 1073106 h 2244232"/>
                    <a:gd name="connsiteX31-485" fmla="*/ 37246 w 4079547"/>
                    <a:gd name="connsiteY31-486" fmla="*/ 809143 h 2244232"/>
                    <a:gd name="connsiteX32-487" fmla="*/ 25910 w 4079547"/>
                    <a:gd name="connsiteY32-488" fmla="*/ 776629 h 2244232"/>
                    <a:gd name="connsiteX33-489" fmla="*/ 0 w 4079547"/>
                    <a:gd name="connsiteY33-490" fmla="*/ 675860 h 2244232"/>
                    <a:gd name="connsiteX34-491" fmla="*/ 1737910 w 4079547"/>
                    <a:gd name="connsiteY34-492" fmla="*/ 1030936 h 2244232"/>
                    <a:gd name="connsiteX35-493" fmla="*/ 2840973 w 4079547"/>
                    <a:gd name="connsiteY35-494" fmla="*/ 301641 h 2244232"/>
                    <a:gd name="connsiteX36-495" fmla="*/ 2899957 w 4079547"/>
                    <a:gd name="connsiteY36-496" fmla="*/ 252577 h 2244232"/>
                    <a:gd name="connsiteX37-497" fmla="*/ 2948254 w 4079547"/>
                    <a:gd name="connsiteY37-498" fmla="*/ 216696 h 2244232"/>
                    <a:gd name="connsiteX38-499" fmla="*/ 3060620 w 4079547"/>
                    <a:gd name="connsiteY38-500" fmla="*/ 144620 h 2244232"/>
                    <a:gd name="connsiteX39-501" fmla="*/ 3183459 w 4079547"/>
                    <a:gd name="connsiteY39-502" fmla="*/ 86525 h 2244232"/>
                    <a:gd name="connsiteX40-503" fmla="*/ 3194855 w 4079547"/>
                    <a:gd name="connsiteY40-504" fmla="*/ 82080 h 2244232"/>
                    <a:gd name="connsiteX41-505" fmla="*/ 3815382 w 4079547"/>
                    <a:gd name="connsiteY41-506" fmla="*/ 12 h 2244232"/>
                    <a:gd name="connsiteX0-507" fmla="*/ 3815382 w 4079547"/>
                    <a:gd name="connsiteY0-508" fmla="*/ 12 h 2244232"/>
                    <a:gd name="connsiteX1-509" fmla="*/ 4004860 w 4079547"/>
                    <a:gd name="connsiteY1-510" fmla="*/ 6769 h 2244232"/>
                    <a:gd name="connsiteX2-511" fmla="*/ 4071471 w 4079547"/>
                    <a:gd name="connsiteY2-512" fmla="*/ 12427 h 2244232"/>
                    <a:gd name="connsiteX3-513" fmla="*/ 4079547 w 4079547"/>
                    <a:gd name="connsiteY3-514" fmla="*/ 172363 h 2244232"/>
                    <a:gd name="connsiteX4-515" fmla="*/ 2219515 w 4079547"/>
                    <a:gd name="connsiteY4-516" fmla="*/ 2233535 h 2244232"/>
                    <a:gd name="connsiteX5-517" fmla="*/ 2007679 w 4079547"/>
                    <a:gd name="connsiteY5-518" fmla="*/ 2244232 h 2244232"/>
                    <a:gd name="connsiteX6-519" fmla="*/ 1820909 w 4079547"/>
                    <a:gd name="connsiteY6-520" fmla="*/ 2235389 h 2244232"/>
                    <a:gd name="connsiteX7-521" fmla="*/ 1761152 w 4079547"/>
                    <a:gd name="connsiteY7-522" fmla="*/ 2227992 h 2244232"/>
                    <a:gd name="connsiteX8-523" fmla="*/ 1638433 w 4079547"/>
                    <a:gd name="connsiteY8-524" fmla="*/ 2210444 h 2244232"/>
                    <a:gd name="connsiteX9-525" fmla="*/ 1570114 w 4079547"/>
                    <a:gd name="connsiteY9-526" fmla="*/ 2196248 h 2244232"/>
                    <a:gd name="connsiteX10-527" fmla="*/ 1460678 w 4079547"/>
                    <a:gd name="connsiteY10-528" fmla="*/ 2169920 h 2244232"/>
                    <a:gd name="connsiteX11-529" fmla="*/ 1391851 w 4079547"/>
                    <a:gd name="connsiteY11-530" fmla="*/ 2149685 h 2244232"/>
                    <a:gd name="connsiteX12-531" fmla="*/ 1287725 w 4079547"/>
                    <a:gd name="connsiteY12-532" fmla="*/ 2114103 h 2244232"/>
                    <a:gd name="connsiteX13-533" fmla="*/ 1222248 w 4079547"/>
                    <a:gd name="connsiteY13-534" fmla="*/ 2088985 h 2244232"/>
                    <a:gd name="connsiteX14-535" fmla="*/ 1118457 w 4079547"/>
                    <a:gd name="connsiteY14-536" fmla="*/ 2042452 h 2244232"/>
                    <a:gd name="connsiteX15-537" fmla="*/ 1060674 w 4079547"/>
                    <a:gd name="connsiteY15-538" fmla="*/ 2014831 h 2244232"/>
                    <a:gd name="connsiteX16-539" fmla="*/ 944579 w 4079547"/>
                    <a:gd name="connsiteY16-540" fmla="*/ 1949481 h 2244232"/>
                    <a:gd name="connsiteX17-541" fmla="*/ 907306 w 4079547"/>
                    <a:gd name="connsiteY17-542" fmla="*/ 1927900 h 2244232"/>
                    <a:gd name="connsiteX18-543" fmla="*/ 762817 w 4079547"/>
                    <a:gd name="connsiteY18-544" fmla="*/ 1828389 h 2244232"/>
                    <a:gd name="connsiteX19-545" fmla="*/ 729386 w 4079547"/>
                    <a:gd name="connsiteY19-546" fmla="*/ 1801300 h 2244232"/>
                    <a:gd name="connsiteX20-547" fmla="*/ 627630 w 4079547"/>
                    <a:gd name="connsiteY20-548" fmla="*/ 1716816 h 2244232"/>
                    <a:gd name="connsiteX21-549" fmla="*/ 581565 w 4079547"/>
                    <a:gd name="connsiteY21-550" fmla="*/ 1673158 h 2244232"/>
                    <a:gd name="connsiteX22-551" fmla="*/ 502023 w 4079547"/>
                    <a:gd name="connsiteY22-552" fmla="*/ 1594089 h 2244232"/>
                    <a:gd name="connsiteX23-553" fmla="*/ 455808 w 4079547"/>
                    <a:gd name="connsiteY23-554" fmla="*/ 1542935 h 2244232"/>
                    <a:gd name="connsiteX24-555" fmla="*/ 386492 w 4079547"/>
                    <a:gd name="connsiteY24-556" fmla="*/ 1460456 h 2244232"/>
                    <a:gd name="connsiteX25-557" fmla="*/ 343791 w 4079547"/>
                    <a:gd name="connsiteY25-558" fmla="*/ 1405101 h 2244232"/>
                    <a:gd name="connsiteX26-559" fmla="*/ 281255 w 4079547"/>
                    <a:gd name="connsiteY26-560" fmla="*/ 1315456 h 2244232"/>
                    <a:gd name="connsiteX27-561" fmla="*/ 244399 w 4079547"/>
                    <a:gd name="connsiteY27-562" fmla="*/ 1259090 h 2244232"/>
                    <a:gd name="connsiteX28-563" fmla="*/ 185304 w 4079547"/>
                    <a:gd name="connsiteY28-564" fmla="*/ 1155580 h 2244232"/>
                    <a:gd name="connsiteX29-565" fmla="*/ 157723 w 4079547"/>
                    <a:gd name="connsiteY29-566" fmla="*/ 1105164 h 2244232"/>
                    <a:gd name="connsiteX30-567" fmla="*/ 143114 w 4079547"/>
                    <a:gd name="connsiteY30-568" fmla="*/ 1073106 h 2244232"/>
                    <a:gd name="connsiteX31-569" fmla="*/ 37246 w 4079547"/>
                    <a:gd name="connsiteY31-570" fmla="*/ 809143 h 2244232"/>
                    <a:gd name="connsiteX32-571" fmla="*/ 25910 w 4079547"/>
                    <a:gd name="connsiteY32-572" fmla="*/ 776629 h 2244232"/>
                    <a:gd name="connsiteX33-573" fmla="*/ 0 w 4079547"/>
                    <a:gd name="connsiteY33-574" fmla="*/ 675860 h 2244232"/>
                    <a:gd name="connsiteX34-575" fmla="*/ 1737910 w 4079547"/>
                    <a:gd name="connsiteY34-576" fmla="*/ 1030936 h 2244232"/>
                    <a:gd name="connsiteX35-577" fmla="*/ 2840973 w 4079547"/>
                    <a:gd name="connsiteY35-578" fmla="*/ 301641 h 2244232"/>
                    <a:gd name="connsiteX36-579" fmla="*/ 2899957 w 4079547"/>
                    <a:gd name="connsiteY36-580" fmla="*/ 252577 h 2244232"/>
                    <a:gd name="connsiteX37-581" fmla="*/ 2948254 w 4079547"/>
                    <a:gd name="connsiteY37-582" fmla="*/ 216696 h 2244232"/>
                    <a:gd name="connsiteX38-583" fmla="*/ 3060620 w 4079547"/>
                    <a:gd name="connsiteY38-584" fmla="*/ 144620 h 2244232"/>
                    <a:gd name="connsiteX39-585" fmla="*/ 3183459 w 4079547"/>
                    <a:gd name="connsiteY39-586" fmla="*/ 86525 h 2244232"/>
                    <a:gd name="connsiteX40-587" fmla="*/ 3194855 w 4079547"/>
                    <a:gd name="connsiteY40-588" fmla="*/ 82080 h 2244232"/>
                    <a:gd name="connsiteX41-589" fmla="*/ 3815382 w 4079547"/>
                    <a:gd name="connsiteY41-590" fmla="*/ 12 h 22442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Lst>
                  <a:rect l="l" t="t" r="r" b="b"/>
                  <a:pathLst>
                    <a:path w="4079547" h="2244232">
                      <a:moveTo>
                        <a:pt x="3815382" y="12"/>
                      </a:moveTo>
                      <a:cubicBezTo>
                        <a:pt x="3888452" y="218"/>
                        <a:pt x="3953339" y="3159"/>
                        <a:pt x="4004860" y="6769"/>
                      </a:cubicBezTo>
                      <a:lnTo>
                        <a:pt x="4071471" y="12427"/>
                      </a:lnTo>
                      <a:lnTo>
                        <a:pt x="4079547" y="172363"/>
                      </a:lnTo>
                      <a:cubicBezTo>
                        <a:pt x="4079547" y="1245109"/>
                        <a:pt x="3264268" y="2127435"/>
                        <a:pt x="2219515" y="2233535"/>
                      </a:cubicBezTo>
                      <a:lnTo>
                        <a:pt x="2007679" y="2244232"/>
                      </a:lnTo>
                      <a:lnTo>
                        <a:pt x="1820909" y="2235389"/>
                      </a:lnTo>
                      <a:lnTo>
                        <a:pt x="1761152" y="2227992"/>
                      </a:lnTo>
                      <a:lnTo>
                        <a:pt x="1638433" y="2210444"/>
                      </a:lnTo>
                      <a:lnTo>
                        <a:pt x="1570114" y="2196248"/>
                      </a:lnTo>
                      <a:lnTo>
                        <a:pt x="1460678" y="2169920"/>
                      </a:lnTo>
                      <a:lnTo>
                        <a:pt x="1391851" y="2149685"/>
                      </a:lnTo>
                      <a:lnTo>
                        <a:pt x="1287725" y="2114103"/>
                      </a:lnTo>
                      <a:lnTo>
                        <a:pt x="1222248" y="2088985"/>
                      </a:lnTo>
                      <a:lnTo>
                        <a:pt x="1118457" y="2042452"/>
                      </a:lnTo>
                      <a:lnTo>
                        <a:pt x="1060674" y="2014831"/>
                      </a:lnTo>
                      <a:lnTo>
                        <a:pt x="944579" y="1949481"/>
                      </a:lnTo>
                      <a:lnTo>
                        <a:pt x="907306" y="1927900"/>
                      </a:lnTo>
                      <a:lnTo>
                        <a:pt x="762817" y="1828389"/>
                      </a:lnTo>
                      <a:lnTo>
                        <a:pt x="729386" y="1801300"/>
                      </a:lnTo>
                      <a:lnTo>
                        <a:pt x="627630" y="1716816"/>
                      </a:lnTo>
                      <a:lnTo>
                        <a:pt x="581565" y="1673158"/>
                      </a:lnTo>
                      <a:lnTo>
                        <a:pt x="502023" y="1594089"/>
                      </a:lnTo>
                      <a:lnTo>
                        <a:pt x="455808" y="1542935"/>
                      </a:lnTo>
                      <a:lnTo>
                        <a:pt x="386492" y="1460456"/>
                      </a:lnTo>
                      <a:lnTo>
                        <a:pt x="343791" y="1405101"/>
                      </a:lnTo>
                      <a:lnTo>
                        <a:pt x="281255" y="1315456"/>
                      </a:lnTo>
                      <a:lnTo>
                        <a:pt x="244399" y="1259090"/>
                      </a:lnTo>
                      <a:lnTo>
                        <a:pt x="185304" y="1155580"/>
                      </a:lnTo>
                      <a:lnTo>
                        <a:pt x="157723" y="1105164"/>
                      </a:lnTo>
                      <a:lnTo>
                        <a:pt x="143114" y="1073106"/>
                      </a:lnTo>
                      <a:lnTo>
                        <a:pt x="37246" y="809143"/>
                      </a:lnTo>
                      <a:lnTo>
                        <a:pt x="25910" y="776629"/>
                      </a:lnTo>
                      <a:lnTo>
                        <a:pt x="0" y="675860"/>
                      </a:lnTo>
                      <a:cubicBezTo>
                        <a:pt x="289397" y="728404"/>
                        <a:pt x="965710" y="1196938"/>
                        <a:pt x="1737910" y="1030936"/>
                      </a:cubicBezTo>
                      <a:cubicBezTo>
                        <a:pt x="2510110" y="864934"/>
                        <a:pt x="2651363" y="441527"/>
                        <a:pt x="2840973" y="301641"/>
                      </a:cubicBezTo>
                      <a:lnTo>
                        <a:pt x="2899957" y="252577"/>
                      </a:lnTo>
                      <a:lnTo>
                        <a:pt x="2948254" y="216696"/>
                      </a:lnTo>
                      <a:lnTo>
                        <a:pt x="3060620" y="144620"/>
                      </a:lnTo>
                      <a:lnTo>
                        <a:pt x="3183459" y="86525"/>
                      </a:lnTo>
                      <a:lnTo>
                        <a:pt x="3194855" y="82080"/>
                      </a:lnTo>
                      <a:cubicBezTo>
                        <a:pt x="3398882" y="16087"/>
                        <a:pt x="3632707" y="-501"/>
                        <a:pt x="3815382" y="12"/>
                      </a:cubicBezTo>
                      <a:close/>
                    </a:path>
                  </a:pathLst>
                </a:custGeom>
                <a:gradFill flip="none" rotWithShape="1">
                  <a:gsLst>
                    <a:gs pos="0">
                      <a:schemeClr val="accent1"/>
                    </a:gs>
                    <a:gs pos="51000">
                      <a:schemeClr val="accent1">
                        <a:lumMod val="47000"/>
                        <a:lumOff val="53000"/>
                      </a:schemeClr>
                    </a:gs>
                  </a:gsLst>
                  <a:lin ang="15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p>
              </p:txBody>
            </p:sp>
            <p:sp>
              <p:nvSpPr>
                <p:cNvPr id="132" name="任意多边形: 形状 131"/>
                <p:cNvSpPr/>
                <p:nvPr/>
              </p:nvSpPr>
              <p:spPr>
                <a:xfrm>
                  <a:off x="3990968" y="3760376"/>
                  <a:ext cx="3985649" cy="1876496"/>
                </a:xfrm>
                <a:custGeom>
                  <a:avLst/>
                  <a:gdLst>
                    <a:gd name="connsiteX0" fmla="*/ 3985649 w 3985649"/>
                    <a:gd name="connsiteY0" fmla="*/ 0 h 1875478"/>
                    <a:gd name="connsiteX1" fmla="*/ 3984869 w 3985649"/>
                    <a:gd name="connsiteY1" fmla="*/ 15446 h 1875478"/>
                    <a:gd name="connsiteX2" fmla="*/ 1923697 w 3985649"/>
                    <a:gd name="connsiteY2" fmla="*/ 1875478 h 1875478"/>
                    <a:gd name="connsiteX3" fmla="*/ 14646 w 3985649"/>
                    <a:gd name="connsiteY3" fmla="*/ 610074 h 1875478"/>
                    <a:gd name="connsiteX4" fmla="*/ 0 w 3985649"/>
                    <a:gd name="connsiteY4" fmla="*/ 570058 h 1875478"/>
                    <a:gd name="connsiteX5" fmla="*/ 54183 w 3985649"/>
                    <a:gd name="connsiteY5" fmla="*/ 580344 h 1875478"/>
                    <a:gd name="connsiteX6" fmla="*/ 1515753 w 3985649"/>
                    <a:gd name="connsiteY6" fmla="*/ 1105246 h 1875478"/>
                    <a:gd name="connsiteX7" fmla="*/ 2968633 w 3985649"/>
                    <a:gd name="connsiteY7" fmla="*/ 312766 h 1875478"/>
                    <a:gd name="connsiteX8" fmla="*/ 3868428 w 3985649"/>
                    <a:gd name="connsiteY8" fmla="*/ 23206 h 1875478"/>
                    <a:gd name="connsiteX0-1" fmla="*/ 3985649 w 3985649"/>
                    <a:gd name="connsiteY0-2" fmla="*/ 0 h 1875478"/>
                    <a:gd name="connsiteX1-3" fmla="*/ 3984869 w 3985649"/>
                    <a:gd name="connsiteY1-4" fmla="*/ 15446 h 1875478"/>
                    <a:gd name="connsiteX2-5" fmla="*/ 1923697 w 3985649"/>
                    <a:gd name="connsiteY2-6" fmla="*/ 1875478 h 1875478"/>
                    <a:gd name="connsiteX3-7" fmla="*/ 14646 w 3985649"/>
                    <a:gd name="connsiteY3-8" fmla="*/ 610074 h 1875478"/>
                    <a:gd name="connsiteX4-9" fmla="*/ 0 w 3985649"/>
                    <a:gd name="connsiteY4-10" fmla="*/ 570058 h 1875478"/>
                    <a:gd name="connsiteX5-11" fmla="*/ 1515753 w 3985649"/>
                    <a:gd name="connsiteY5-12" fmla="*/ 1105246 h 1875478"/>
                    <a:gd name="connsiteX6-13" fmla="*/ 2968633 w 3985649"/>
                    <a:gd name="connsiteY6-14" fmla="*/ 312766 h 1875478"/>
                    <a:gd name="connsiteX7-15" fmla="*/ 3868428 w 3985649"/>
                    <a:gd name="connsiteY7-16" fmla="*/ 23206 h 1875478"/>
                    <a:gd name="connsiteX8-17" fmla="*/ 3985649 w 3985649"/>
                    <a:gd name="connsiteY8-18" fmla="*/ 0 h 1875478"/>
                    <a:gd name="connsiteX0-19" fmla="*/ 3985649 w 3985649"/>
                    <a:gd name="connsiteY0-20" fmla="*/ 0 h 1875478"/>
                    <a:gd name="connsiteX1-21" fmla="*/ 3984869 w 3985649"/>
                    <a:gd name="connsiteY1-22" fmla="*/ 15446 h 1875478"/>
                    <a:gd name="connsiteX2-23" fmla="*/ 1923697 w 3985649"/>
                    <a:gd name="connsiteY2-24" fmla="*/ 1875478 h 1875478"/>
                    <a:gd name="connsiteX3-25" fmla="*/ 14646 w 3985649"/>
                    <a:gd name="connsiteY3-26" fmla="*/ 610074 h 1875478"/>
                    <a:gd name="connsiteX4-27" fmla="*/ 0 w 3985649"/>
                    <a:gd name="connsiteY4-28" fmla="*/ 570058 h 1875478"/>
                    <a:gd name="connsiteX5-29" fmla="*/ 1515753 w 3985649"/>
                    <a:gd name="connsiteY5-30" fmla="*/ 1105246 h 1875478"/>
                    <a:gd name="connsiteX6-31" fmla="*/ 2968633 w 3985649"/>
                    <a:gd name="connsiteY6-32" fmla="*/ 312766 h 1875478"/>
                    <a:gd name="connsiteX7-33" fmla="*/ 3868428 w 3985649"/>
                    <a:gd name="connsiteY7-34" fmla="*/ 23206 h 1875478"/>
                    <a:gd name="connsiteX8-35" fmla="*/ 3985649 w 3985649"/>
                    <a:gd name="connsiteY8-36" fmla="*/ 0 h 1875478"/>
                    <a:gd name="connsiteX0-37" fmla="*/ 3985649 w 3985649"/>
                    <a:gd name="connsiteY0-38" fmla="*/ 0 h 1875478"/>
                    <a:gd name="connsiteX1-39" fmla="*/ 3984869 w 3985649"/>
                    <a:gd name="connsiteY1-40" fmla="*/ 15446 h 1875478"/>
                    <a:gd name="connsiteX2-41" fmla="*/ 1923697 w 3985649"/>
                    <a:gd name="connsiteY2-42" fmla="*/ 1875478 h 1875478"/>
                    <a:gd name="connsiteX3-43" fmla="*/ 14646 w 3985649"/>
                    <a:gd name="connsiteY3-44" fmla="*/ 610074 h 1875478"/>
                    <a:gd name="connsiteX4-45" fmla="*/ 0 w 3985649"/>
                    <a:gd name="connsiteY4-46" fmla="*/ 570058 h 1875478"/>
                    <a:gd name="connsiteX5-47" fmla="*/ 1515753 w 3985649"/>
                    <a:gd name="connsiteY5-48" fmla="*/ 1105246 h 1875478"/>
                    <a:gd name="connsiteX6-49" fmla="*/ 2968633 w 3985649"/>
                    <a:gd name="connsiteY6-50" fmla="*/ 312766 h 1875478"/>
                    <a:gd name="connsiteX7-51" fmla="*/ 3868428 w 3985649"/>
                    <a:gd name="connsiteY7-52" fmla="*/ 23206 h 1875478"/>
                    <a:gd name="connsiteX8-53" fmla="*/ 3985649 w 3985649"/>
                    <a:gd name="connsiteY8-54" fmla="*/ 0 h 1875478"/>
                    <a:gd name="connsiteX0-55" fmla="*/ 3985649 w 3985649"/>
                    <a:gd name="connsiteY0-56" fmla="*/ 0 h 1875478"/>
                    <a:gd name="connsiteX1-57" fmla="*/ 3984869 w 3985649"/>
                    <a:gd name="connsiteY1-58" fmla="*/ 15446 h 1875478"/>
                    <a:gd name="connsiteX2-59" fmla="*/ 1923697 w 3985649"/>
                    <a:gd name="connsiteY2-60" fmla="*/ 1875478 h 1875478"/>
                    <a:gd name="connsiteX3-61" fmla="*/ 14646 w 3985649"/>
                    <a:gd name="connsiteY3-62" fmla="*/ 610074 h 1875478"/>
                    <a:gd name="connsiteX4-63" fmla="*/ 0 w 3985649"/>
                    <a:gd name="connsiteY4-64" fmla="*/ 570058 h 1875478"/>
                    <a:gd name="connsiteX5-65" fmla="*/ 1515753 w 3985649"/>
                    <a:gd name="connsiteY5-66" fmla="*/ 1105246 h 1875478"/>
                    <a:gd name="connsiteX6-67" fmla="*/ 2968633 w 3985649"/>
                    <a:gd name="connsiteY6-68" fmla="*/ 312766 h 1875478"/>
                    <a:gd name="connsiteX7-69" fmla="*/ 3985649 w 3985649"/>
                    <a:gd name="connsiteY7-70" fmla="*/ 0 h 1875478"/>
                    <a:gd name="connsiteX0-71" fmla="*/ 3985649 w 3985649"/>
                    <a:gd name="connsiteY0-72" fmla="*/ 0 h 1875478"/>
                    <a:gd name="connsiteX1-73" fmla="*/ 3984869 w 3985649"/>
                    <a:gd name="connsiteY1-74" fmla="*/ 15446 h 1875478"/>
                    <a:gd name="connsiteX2-75" fmla="*/ 1923697 w 3985649"/>
                    <a:gd name="connsiteY2-76" fmla="*/ 1875478 h 1875478"/>
                    <a:gd name="connsiteX3-77" fmla="*/ 14646 w 3985649"/>
                    <a:gd name="connsiteY3-78" fmla="*/ 610074 h 1875478"/>
                    <a:gd name="connsiteX4-79" fmla="*/ 0 w 3985649"/>
                    <a:gd name="connsiteY4-80" fmla="*/ 570058 h 1875478"/>
                    <a:gd name="connsiteX5-81" fmla="*/ 1515753 w 3985649"/>
                    <a:gd name="connsiteY5-82" fmla="*/ 1105246 h 1875478"/>
                    <a:gd name="connsiteX6-83" fmla="*/ 2968633 w 3985649"/>
                    <a:gd name="connsiteY6-84" fmla="*/ 312766 h 1875478"/>
                    <a:gd name="connsiteX7-85" fmla="*/ 3985649 w 3985649"/>
                    <a:gd name="connsiteY7-86" fmla="*/ 0 h 1875478"/>
                    <a:gd name="connsiteX0-87" fmla="*/ 3985649 w 3985649"/>
                    <a:gd name="connsiteY0-88" fmla="*/ 0 h 1875478"/>
                    <a:gd name="connsiteX1-89" fmla="*/ 3984869 w 3985649"/>
                    <a:gd name="connsiteY1-90" fmla="*/ 15446 h 1875478"/>
                    <a:gd name="connsiteX2-91" fmla="*/ 1923697 w 3985649"/>
                    <a:gd name="connsiteY2-92" fmla="*/ 1875478 h 1875478"/>
                    <a:gd name="connsiteX3-93" fmla="*/ 14646 w 3985649"/>
                    <a:gd name="connsiteY3-94" fmla="*/ 610074 h 1875478"/>
                    <a:gd name="connsiteX4-95" fmla="*/ 0 w 3985649"/>
                    <a:gd name="connsiteY4-96" fmla="*/ 570058 h 1875478"/>
                    <a:gd name="connsiteX5-97" fmla="*/ 1523373 w 3985649"/>
                    <a:gd name="connsiteY5-98" fmla="*/ 1067146 h 1875478"/>
                    <a:gd name="connsiteX6-99" fmla="*/ 2968633 w 3985649"/>
                    <a:gd name="connsiteY6-100" fmla="*/ 312766 h 1875478"/>
                    <a:gd name="connsiteX7-101" fmla="*/ 3985649 w 3985649"/>
                    <a:gd name="connsiteY7-102" fmla="*/ 0 h 1875478"/>
                    <a:gd name="connsiteX0-103" fmla="*/ 3985649 w 3985649"/>
                    <a:gd name="connsiteY0-104" fmla="*/ 0 h 1875478"/>
                    <a:gd name="connsiteX1-105" fmla="*/ 3984869 w 3985649"/>
                    <a:gd name="connsiteY1-106" fmla="*/ 15446 h 1875478"/>
                    <a:gd name="connsiteX2-107" fmla="*/ 1923697 w 3985649"/>
                    <a:gd name="connsiteY2-108" fmla="*/ 1875478 h 1875478"/>
                    <a:gd name="connsiteX3-109" fmla="*/ 14646 w 3985649"/>
                    <a:gd name="connsiteY3-110" fmla="*/ 610074 h 1875478"/>
                    <a:gd name="connsiteX4-111" fmla="*/ 0 w 3985649"/>
                    <a:gd name="connsiteY4-112" fmla="*/ 570058 h 1875478"/>
                    <a:gd name="connsiteX5-113" fmla="*/ 1523373 w 3985649"/>
                    <a:gd name="connsiteY5-114" fmla="*/ 1067146 h 1875478"/>
                    <a:gd name="connsiteX6-115" fmla="*/ 2968633 w 3985649"/>
                    <a:gd name="connsiteY6-116" fmla="*/ 312766 h 1875478"/>
                    <a:gd name="connsiteX7-117" fmla="*/ 3985649 w 3985649"/>
                    <a:gd name="connsiteY7-118" fmla="*/ 0 h 1875478"/>
                    <a:gd name="connsiteX0-119" fmla="*/ 3985649 w 3985649"/>
                    <a:gd name="connsiteY0-120" fmla="*/ 0 h 1875478"/>
                    <a:gd name="connsiteX1-121" fmla="*/ 3984869 w 3985649"/>
                    <a:gd name="connsiteY1-122" fmla="*/ 15446 h 1875478"/>
                    <a:gd name="connsiteX2-123" fmla="*/ 1923697 w 3985649"/>
                    <a:gd name="connsiteY2-124" fmla="*/ 1875478 h 1875478"/>
                    <a:gd name="connsiteX3-125" fmla="*/ 14646 w 3985649"/>
                    <a:gd name="connsiteY3-126" fmla="*/ 610074 h 1875478"/>
                    <a:gd name="connsiteX4-127" fmla="*/ 0 w 3985649"/>
                    <a:gd name="connsiteY4-128" fmla="*/ 570058 h 1875478"/>
                    <a:gd name="connsiteX5-129" fmla="*/ 1523373 w 3985649"/>
                    <a:gd name="connsiteY5-130" fmla="*/ 1067146 h 1875478"/>
                    <a:gd name="connsiteX6-131" fmla="*/ 2972443 w 3985649"/>
                    <a:gd name="connsiteY6-132" fmla="*/ 183226 h 1875478"/>
                    <a:gd name="connsiteX7-133" fmla="*/ 3985649 w 3985649"/>
                    <a:gd name="connsiteY7-134" fmla="*/ 0 h 1875478"/>
                    <a:gd name="connsiteX0-135" fmla="*/ 3985649 w 3985649"/>
                    <a:gd name="connsiteY0-136" fmla="*/ 0 h 1875478"/>
                    <a:gd name="connsiteX1-137" fmla="*/ 3984869 w 3985649"/>
                    <a:gd name="connsiteY1-138" fmla="*/ 15446 h 1875478"/>
                    <a:gd name="connsiteX2-139" fmla="*/ 1923697 w 3985649"/>
                    <a:gd name="connsiteY2-140" fmla="*/ 1875478 h 1875478"/>
                    <a:gd name="connsiteX3-141" fmla="*/ 14646 w 3985649"/>
                    <a:gd name="connsiteY3-142" fmla="*/ 610074 h 1875478"/>
                    <a:gd name="connsiteX4-143" fmla="*/ 0 w 3985649"/>
                    <a:gd name="connsiteY4-144" fmla="*/ 570058 h 1875478"/>
                    <a:gd name="connsiteX5-145" fmla="*/ 1523373 w 3985649"/>
                    <a:gd name="connsiteY5-146" fmla="*/ 1067146 h 1875478"/>
                    <a:gd name="connsiteX6-147" fmla="*/ 2972443 w 3985649"/>
                    <a:gd name="connsiteY6-148" fmla="*/ 183226 h 1875478"/>
                    <a:gd name="connsiteX7-149" fmla="*/ 3985649 w 3985649"/>
                    <a:gd name="connsiteY7-150" fmla="*/ 0 h 1875478"/>
                    <a:gd name="connsiteX0-151" fmla="*/ 3985649 w 3985649"/>
                    <a:gd name="connsiteY0-152" fmla="*/ 2481 h 1877959"/>
                    <a:gd name="connsiteX1-153" fmla="*/ 3984869 w 3985649"/>
                    <a:gd name="connsiteY1-154" fmla="*/ 17927 h 1877959"/>
                    <a:gd name="connsiteX2-155" fmla="*/ 1923697 w 3985649"/>
                    <a:gd name="connsiteY2-156" fmla="*/ 1877959 h 1877959"/>
                    <a:gd name="connsiteX3-157" fmla="*/ 14646 w 3985649"/>
                    <a:gd name="connsiteY3-158" fmla="*/ 612555 h 1877959"/>
                    <a:gd name="connsiteX4-159" fmla="*/ 0 w 3985649"/>
                    <a:gd name="connsiteY4-160" fmla="*/ 572539 h 1877959"/>
                    <a:gd name="connsiteX5-161" fmla="*/ 1523373 w 3985649"/>
                    <a:gd name="connsiteY5-162" fmla="*/ 1069627 h 1877959"/>
                    <a:gd name="connsiteX6-163" fmla="*/ 2972443 w 3985649"/>
                    <a:gd name="connsiteY6-164" fmla="*/ 185707 h 1877959"/>
                    <a:gd name="connsiteX7-165" fmla="*/ 3985649 w 3985649"/>
                    <a:gd name="connsiteY7-166" fmla="*/ 2481 h 1877959"/>
                    <a:gd name="connsiteX0-167" fmla="*/ 3985649 w 3985649"/>
                    <a:gd name="connsiteY0-168" fmla="*/ 1323 h 1876801"/>
                    <a:gd name="connsiteX1-169" fmla="*/ 3984869 w 3985649"/>
                    <a:gd name="connsiteY1-170" fmla="*/ 16769 h 1876801"/>
                    <a:gd name="connsiteX2-171" fmla="*/ 1923697 w 3985649"/>
                    <a:gd name="connsiteY2-172" fmla="*/ 1876801 h 1876801"/>
                    <a:gd name="connsiteX3-173" fmla="*/ 14646 w 3985649"/>
                    <a:gd name="connsiteY3-174" fmla="*/ 611397 h 1876801"/>
                    <a:gd name="connsiteX4-175" fmla="*/ 0 w 3985649"/>
                    <a:gd name="connsiteY4-176" fmla="*/ 571381 h 1876801"/>
                    <a:gd name="connsiteX5-177" fmla="*/ 1508133 w 3985649"/>
                    <a:gd name="connsiteY5-178" fmla="*/ 1022749 h 1876801"/>
                    <a:gd name="connsiteX6-179" fmla="*/ 2972443 w 3985649"/>
                    <a:gd name="connsiteY6-180" fmla="*/ 184549 h 1876801"/>
                    <a:gd name="connsiteX7-181" fmla="*/ 3985649 w 3985649"/>
                    <a:gd name="connsiteY7-182" fmla="*/ 1323 h 1876801"/>
                    <a:gd name="connsiteX0-183" fmla="*/ 3985649 w 3985649"/>
                    <a:gd name="connsiteY0-184" fmla="*/ 1018 h 1876496"/>
                    <a:gd name="connsiteX1-185" fmla="*/ 3984869 w 3985649"/>
                    <a:gd name="connsiteY1-186" fmla="*/ 16464 h 1876496"/>
                    <a:gd name="connsiteX2-187" fmla="*/ 1923697 w 3985649"/>
                    <a:gd name="connsiteY2-188" fmla="*/ 1876496 h 1876496"/>
                    <a:gd name="connsiteX3-189" fmla="*/ 14646 w 3985649"/>
                    <a:gd name="connsiteY3-190" fmla="*/ 611092 h 1876496"/>
                    <a:gd name="connsiteX4-191" fmla="*/ 0 w 3985649"/>
                    <a:gd name="connsiteY4-192" fmla="*/ 571076 h 1876496"/>
                    <a:gd name="connsiteX5-193" fmla="*/ 1457333 w 3985649"/>
                    <a:gd name="connsiteY5-194" fmla="*/ 951324 h 1876496"/>
                    <a:gd name="connsiteX6-195" fmla="*/ 2972443 w 3985649"/>
                    <a:gd name="connsiteY6-196" fmla="*/ 184244 h 1876496"/>
                    <a:gd name="connsiteX7-197" fmla="*/ 3985649 w 3985649"/>
                    <a:gd name="connsiteY7-198" fmla="*/ 1018 h 1876496"/>
                    <a:gd name="connsiteX0-199" fmla="*/ 3985649 w 3985649"/>
                    <a:gd name="connsiteY0-200" fmla="*/ 1018 h 1876496"/>
                    <a:gd name="connsiteX1-201" fmla="*/ 3984869 w 3985649"/>
                    <a:gd name="connsiteY1-202" fmla="*/ 16464 h 1876496"/>
                    <a:gd name="connsiteX2-203" fmla="*/ 1923697 w 3985649"/>
                    <a:gd name="connsiteY2-204" fmla="*/ 1876496 h 1876496"/>
                    <a:gd name="connsiteX3-205" fmla="*/ 14646 w 3985649"/>
                    <a:gd name="connsiteY3-206" fmla="*/ 611092 h 1876496"/>
                    <a:gd name="connsiteX4-207" fmla="*/ 0 w 3985649"/>
                    <a:gd name="connsiteY4-208" fmla="*/ 571076 h 1876496"/>
                    <a:gd name="connsiteX5-209" fmla="*/ 1457333 w 3985649"/>
                    <a:gd name="connsiteY5-210" fmla="*/ 951324 h 1876496"/>
                    <a:gd name="connsiteX6-211" fmla="*/ 2972443 w 3985649"/>
                    <a:gd name="connsiteY6-212" fmla="*/ 184244 h 1876496"/>
                    <a:gd name="connsiteX7-213" fmla="*/ 3985649 w 3985649"/>
                    <a:gd name="connsiteY7-214" fmla="*/ 1018 h 1876496"/>
                    <a:gd name="connsiteX0-215" fmla="*/ 3985649 w 3985649"/>
                    <a:gd name="connsiteY0-216" fmla="*/ 1018 h 1876496"/>
                    <a:gd name="connsiteX1-217" fmla="*/ 3984869 w 3985649"/>
                    <a:gd name="connsiteY1-218" fmla="*/ 16464 h 1876496"/>
                    <a:gd name="connsiteX2-219" fmla="*/ 1923697 w 3985649"/>
                    <a:gd name="connsiteY2-220" fmla="*/ 1876496 h 1876496"/>
                    <a:gd name="connsiteX3-221" fmla="*/ 14646 w 3985649"/>
                    <a:gd name="connsiteY3-222" fmla="*/ 611092 h 1876496"/>
                    <a:gd name="connsiteX4-223" fmla="*/ 0 w 3985649"/>
                    <a:gd name="connsiteY4-224" fmla="*/ 571076 h 1876496"/>
                    <a:gd name="connsiteX5-225" fmla="*/ 1457333 w 3985649"/>
                    <a:gd name="connsiteY5-226" fmla="*/ 951324 h 1876496"/>
                    <a:gd name="connsiteX6-227" fmla="*/ 2972443 w 3985649"/>
                    <a:gd name="connsiteY6-228" fmla="*/ 184244 h 1876496"/>
                    <a:gd name="connsiteX7-229" fmla="*/ 3985649 w 3985649"/>
                    <a:gd name="connsiteY7-230" fmla="*/ 1018 h 187649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3985649" h="1876496">
                      <a:moveTo>
                        <a:pt x="3985649" y="1018"/>
                      </a:moveTo>
                      <a:lnTo>
                        <a:pt x="3984869" y="16464"/>
                      </a:lnTo>
                      <a:cubicBezTo>
                        <a:pt x="3878769" y="1061217"/>
                        <a:pt x="2996443" y="1876496"/>
                        <a:pt x="1923697" y="1876496"/>
                      </a:cubicBezTo>
                      <a:cubicBezTo>
                        <a:pt x="1065501" y="1876496"/>
                        <a:pt x="329173" y="1354717"/>
                        <a:pt x="14646" y="611092"/>
                      </a:cubicBezTo>
                      <a:lnTo>
                        <a:pt x="0" y="571076"/>
                      </a:lnTo>
                      <a:cubicBezTo>
                        <a:pt x="270504" y="699325"/>
                        <a:pt x="845086" y="970076"/>
                        <a:pt x="1457333" y="951324"/>
                      </a:cubicBezTo>
                      <a:cubicBezTo>
                        <a:pt x="2069580" y="932572"/>
                        <a:pt x="2551057" y="342628"/>
                        <a:pt x="2972443" y="184244"/>
                      </a:cubicBezTo>
                      <a:cubicBezTo>
                        <a:pt x="3393829" y="25860"/>
                        <a:pt x="3797226" y="-6579"/>
                        <a:pt x="3985649" y="1018"/>
                      </a:cubicBezTo>
                      <a:close/>
                    </a:path>
                  </a:pathLst>
                </a:custGeom>
                <a:gradFill>
                  <a:gsLst>
                    <a:gs pos="0">
                      <a:schemeClr val="accent1">
                        <a:lumMod val="65000"/>
                        <a:lumOff val="35000"/>
                      </a:schemeClr>
                    </a:gs>
                    <a:gs pos="100000">
                      <a:schemeClr val="accent1"/>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p>
              </p:txBody>
            </p:sp>
          </p:grpSp>
          <p:sp>
            <p:nvSpPr>
              <p:cNvPr id="133" name="文本框 132"/>
              <p:cNvSpPr txBox="1"/>
              <p:nvPr/>
            </p:nvSpPr>
            <p:spPr>
              <a:xfrm>
                <a:off x="9569859" y="3572182"/>
                <a:ext cx="1518554" cy="674398"/>
              </a:xfrm>
              <a:prstGeom prst="rect">
                <a:avLst/>
              </a:prstGeom>
              <a:noFill/>
            </p:spPr>
            <p:txBody>
              <a:bodyPr wrap="square" rtlCol="0">
                <a:spAutoFit/>
              </a:bodyPr>
              <a:lstStyle/>
              <a:p>
                <a:pPr algn="ctr"/>
                <a:r>
                  <a:rPr lang="en-US" altLang="zh-CN" sz="3200" dirty="0">
                    <a:gradFill flip="none" rotWithShape="1">
                      <a:gsLst>
                        <a:gs pos="13000">
                          <a:schemeClr val="accent1"/>
                        </a:gs>
                        <a:gs pos="99000">
                          <a:schemeClr val="accent1">
                            <a:lumMod val="50000"/>
                          </a:schemeClr>
                        </a:gs>
                      </a:gsLst>
                      <a:lin ang="2700000" scaled="1"/>
                      <a:tileRect/>
                    </a:gradFill>
                    <a:latin typeface="+mj-lt"/>
                  </a:rPr>
                  <a:t>6269</a:t>
                </a:r>
                <a:endParaRPr lang="zh-CN" altLang="en-US" sz="3200" dirty="0">
                  <a:gradFill flip="none" rotWithShape="1">
                    <a:gsLst>
                      <a:gs pos="13000">
                        <a:schemeClr val="accent1"/>
                      </a:gs>
                      <a:gs pos="99000">
                        <a:schemeClr val="accent1">
                          <a:lumMod val="50000"/>
                        </a:schemeClr>
                      </a:gs>
                    </a:gsLst>
                    <a:lin ang="2700000" scaled="1"/>
                    <a:tileRect/>
                  </a:gradFill>
                  <a:latin typeface="+mj-lt"/>
                </a:endParaRPr>
              </a:p>
            </p:txBody>
          </p:sp>
          <p:cxnSp>
            <p:nvCxnSpPr>
              <p:cNvPr id="1027" name="直接连接符 1026"/>
              <p:cNvCxnSpPr/>
              <p:nvPr/>
            </p:nvCxnSpPr>
            <p:spPr>
              <a:xfrm>
                <a:off x="10197939" y="3106257"/>
                <a:ext cx="262394" cy="0"/>
              </a:xfrm>
              <a:prstGeom prst="line">
                <a:avLst/>
              </a:prstGeom>
              <a:ln w="15875" cap="rnd"/>
            </p:spPr>
            <p:style>
              <a:lnRef idx="1">
                <a:schemeClr val="accent1"/>
              </a:lnRef>
              <a:fillRef idx="0">
                <a:schemeClr val="accent1"/>
              </a:fillRef>
              <a:effectRef idx="0">
                <a:schemeClr val="accent1"/>
              </a:effectRef>
              <a:fontRef idx="minor">
                <a:schemeClr val="tx1"/>
              </a:fontRef>
            </p:style>
          </p:cxnSp>
          <p:sp>
            <p:nvSpPr>
              <p:cNvPr id="6" name="椭圆 5">
                <a:extLst>
                  <a:ext uri="{FF2B5EF4-FFF2-40B4-BE49-F238E27FC236}">
                    <a16:creationId xmlns:a16="http://schemas.microsoft.com/office/drawing/2014/main" id="{36EC9091-F8A9-4B8F-D860-62B716D83854}"/>
                  </a:ext>
                </a:extLst>
              </p:cNvPr>
              <p:cNvSpPr/>
              <p:nvPr/>
            </p:nvSpPr>
            <p:spPr>
              <a:xfrm>
                <a:off x="9152314" y="3041692"/>
                <a:ext cx="2353642" cy="2353642"/>
              </a:xfrm>
              <a:prstGeom prst="ellipse">
                <a:avLst/>
              </a:prstGeom>
              <a:noFill/>
              <a:ln w="28575" cap="rnd">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sp>
          <p:nvSpPr>
            <p:cNvPr id="138" name="文本框 137"/>
            <p:cNvSpPr txBox="1"/>
            <p:nvPr/>
          </p:nvSpPr>
          <p:spPr>
            <a:xfrm>
              <a:off x="9645207" y="4858565"/>
              <a:ext cx="1367856" cy="425936"/>
            </a:xfrm>
            <a:prstGeom prst="rect">
              <a:avLst/>
            </a:prstGeom>
            <a:noFill/>
          </p:spPr>
          <p:txBody>
            <a:bodyPr wrap="square" rtlCol="0">
              <a:spAutoFit/>
            </a:bodyPr>
            <a:lstStyle/>
            <a:p>
              <a:pPr algn="ctr"/>
              <a:r>
                <a:rPr lang="zh-CN" altLang="en-US" dirty="0">
                  <a:solidFill>
                    <a:schemeClr val="bg1"/>
                  </a:solidFill>
                  <a:latin typeface="+mj-ea"/>
                  <a:ea typeface="+mj-ea"/>
                </a:rPr>
                <a:t>第四季度</a:t>
              </a:r>
            </a:p>
          </p:txBody>
        </p:sp>
      </p:grpSp>
      <p:grpSp>
        <p:nvGrpSpPr>
          <p:cNvPr id="13" name="组合 12">
            <a:extLst>
              <a:ext uri="{FF2B5EF4-FFF2-40B4-BE49-F238E27FC236}">
                <a16:creationId xmlns:a16="http://schemas.microsoft.com/office/drawing/2014/main" id="{B3582C1D-B894-0A23-BC48-F4CA121529DC}"/>
              </a:ext>
            </a:extLst>
          </p:cNvPr>
          <p:cNvGrpSpPr/>
          <p:nvPr/>
        </p:nvGrpSpPr>
        <p:grpSpPr>
          <a:xfrm>
            <a:off x="9310717" y="1273315"/>
            <a:ext cx="2040860" cy="2040861"/>
            <a:chOff x="3565830" y="3055760"/>
            <a:chExt cx="2353642" cy="2353642"/>
          </a:xfrm>
        </p:grpSpPr>
        <p:grpSp>
          <p:nvGrpSpPr>
            <p:cNvPr id="11" name="组合 10">
              <a:extLst>
                <a:ext uri="{FF2B5EF4-FFF2-40B4-BE49-F238E27FC236}">
                  <a16:creationId xmlns:a16="http://schemas.microsoft.com/office/drawing/2014/main" id="{C07B7E0A-EC7F-5EAF-D70D-BF48B5130A0A}"/>
                </a:ext>
              </a:extLst>
            </p:cNvPr>
            <p:cNvGrpSpPr/>
            <p:nvPr/>
          </p:nvGrpSpPr>
          <p:grpSpPr>
            <a:xfrm>
              <a:off x="3565830" y="3055760"/>
              <a:ext cx="2353642" cy="2353642"/>
              <a:chOff x="3565830" y="3055760"/>
              <a:chExt cx="2353642" cy="2353642"/>
            </a:xfrm>
          </p:grpSpPr>
          <p:grpSp>
            <p:nvGrpSpPr>
              <p:cNvPr id="161" name="组合 160"/>
              <p:cNvGrpSpPr/>
              <p:nvPr/>
            </p:nvGrpSpPr>
            <p:grpSpPr>
              <a:xfrm>
                <a:off x="3615252" y="3106257"/>
                <a:ext cx="2243156" cy="2243156"/>
                <a:chOff x="3842795" y="1493134"/>
                <a:chExt cx="4143739" cy="4143739"/>
              </a:xfrm>
              <a:effectLst>
                <a:outerShdw blurRad="584200" dist="596900" dir="4200000" sx="97000" sy="97000" algn="t" rotWithShape="0">
                  <a:schemeClr val="accent1">
                    <a:alpha val="32000"/>
                  </a:schemeClr>
                </a:outerShdw>
              </a:effectLst>
            </p:grpSpPr>
            <p:sp>
              <p:nvSpPr>
                <p:cNvPr id="165" name="椭圆 164"/>
                <p:cNvSpPr/>
                <p:nvPr/>
              </p:nvSpPr>
              <p:spPr>
                <a:xfrm>
                  <a:off x="3842795" y="1493134"/>
                  <a:ext cx="4143737" cy="41437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66" name="任意多边形: 形状 165"/>
                <p:cNvSpPr/>
                <p:nvPr/>
              </p:nvSpPr>
              <p:spPr>
                <a:xfrm>
                  <a:off x="3849005" y="3392641"/>
                  <a:ext cx="4137529" cy="2244232"/>
                </a:xfrm>
                <a:custGeom>
                  <a:avLst/>
                  <a:gdLst>
                    <a:gd name="connsiteX0" fmla="*/ 4055436 w 4137529"/>
                    <a:gd name="connsiteY0" fmla="*/ 0 h 2232280"/>
                    <a:gd name="connsiteX1" fmla="*/ 4129453 w 4137529"/>
                    <a:gd name="connsiteY1" fmla="*/ 475 h 2232280"/>
                    <a:gd name="connsiteX2" fmla="*/ 4137529 w 4137529"/>
                    <a:gd name="connsiteY2" fmla="*/ 160411 h 2232280"/>
                    <a:gd name="connsiteX3" fmla="*/ 2065660 w 4137529"/>
                    <a:gd name="connsiteY3" fmla="*/ 2232280 h 2232280"/>
                    <a:gd name="connsiteX4" fmla="*/ 4488 w 4137529"/>
                    <a:gd name="connsiteY4" fmla="*/ 372248 h 2232280"/>
                    <a:gd name="connsiteX5" fmla="*/ 0 w 4137529"/>
                    <a:gd name="connsiteY5" fmla="*/ 283362 h 2232280"/>
                    <a:gd name="connsiteX6" fmla="*/ 77268 w 4137529"/>
                    <a:gd name="connsiteY6" fmla="*/ 216411 h 2232280"/>
                    <a:gd name="connsiteX7" fmla="*/ 684896 w 4137529"/>
                    <a:gd name="connsiteY7" fmla="*/ 47268 h 2232280"/>
                    <a:gd name="connsiteX8" fmla="*/ 2170796 w 4137529"/>
                    <a:gd name="connsiteY8" fmla="*/ 634008 h 2232280"/>
                    <a:gd name="connsiteX9" fmla="*/ 3252836 w 4137529"/>
                    <a:gd name="connsiteY9" fmla="*/ 131088 h 2232280"/>
                    <a:gd name="connsiteX10" fmla="*/ 4055436 w 4137529"/>
                    <a:gd name="connsiteY10" fmla="*/ 0 h 2232280"/>
                    <a:gd name="connsiteX0-1" fmla="*/ 4055436 w 4137529"/>
                    <a:gd name="connsiteY0-2" fmla="*/ 0 h 2232280"/>
                    <a:gd name="connsiteX1-3" fmla="*/ 4129453 w 4137529"/>
                    <a:gd name="connsiteY1-4" fmla="*/ 475 h 2232280"/>
                    <a:gd name="connsiteX2-5" fmla="*/ 4137529 w 4137529"/>
                    <a:gd name="connsiteY2-6" fmla="*/ 160411 h 2232280"/>
                    <a:gd name="connsiteX3-7" fmla="*/ 2065660 w 4137529"/>
                    <a:gd name="connsiteY3-8" fmla="*/ 2232280 h 2232280"/>
                    <a:gd name="connsiteX4-9" fmla="*/ 4488 w 4137529"/>
                    <a:gd name="connsiteY4-10" fmla="*/ 372248 h 2232280"/>
                    <a:gd name="connsiteX5-11" fmla="*/ 0 w 4137529"/>
                    <a:gd name="connsiteY5-12" fmla="*/ 283362 h 2232280"/>
                    <a:gd name="connsiteX6-13" fmla="*/ 77268 w 4137529"/>
                    <a:gd name="connsiteY6-14" fmla="*/ 216411 h 2232280"/>
                    <a:gd name="connsiteX7-15" fmla="*/ 684896 w 4137529"/>
                    <a:gd name="connsiteY7-16" fmla="*/ 47268 h 2232280"/>
                    <a:gd name="connsiteX8-17" fmla="*/ 2170796 w 4137529"/>
                    <a:gd name="connsiteY8-18" fmla="*/ 634008 h 2232280"/>
                    <a:gd name="connsiteX9-19" fmla="*/ 3252836 w 4137529"/>
                    <a:gd name="connsiteY9-20" fmla="*/ 70128 h 2232280"/>
                    <a:gd name="connsiteX10-21" fmla="*/ 4055436 w 4137529"/>
                    <a:gd name="connsiteY10-22" fmla="*/ 0 h 2232280"/>
                    <a:gd name="connsiteX0-23" fmla="*/ 4055436 w 4137529"/>
                    <a:gd name="connsiteY0-24" fmla="*/ 33770 h 2266050"/>
                    <a:gd name="connsiteX1-25" fmla="*/ 4129453 w 4137529"/>
                    <a:gd name="connsiteY1-26" fmla="*/ 34245 h 2266050"/>
                    <a:gd name="connsiteX2-27" fmla="*/ 4137529 w 4137529"/>
                    <a:gd name="connsiteY2-28" fmla="*/ 194181 h 2266050"/>
                    <a:gd name="connsiteX3-29" fmla="*/ 2065660 w 4137529"/>
                    <a:gd name="connsiteY3-30" fmla="*/ 2266050 h 2266050"/>
                    <a:gd name="connsiteX4-31" fmla="*/ 4488 w 4137529"/>
                    <a:gd name="connsiteY4-32" fmla="*/ 406018 h 2266050"/>
                    <a:gd name="connsiteX5-33" fmla="*/ 0 w 4137529"/>
                    <a:gd name="connsiteY5-34" fmla="*/ 317132 h 2266050"/>
                    <a:gd name="connsiteX6-35" fmla="*/ 77268 w 4137529"/>
                    <a:gd name="connsiteY6-36" fmla="*/ 250181 h 2266050"/>
                    <a:gd name="connsiteX7-37" fmla="*/ 684896 w 4137529"/>
                    <a:gd name="connsiteY7-38" fmla="*/ 81038 h 2266050"/>
                    <a:gd name="connsiteX8-39" fmla="*/ 2170796 w 4137529"/>
                    <a:gd name="connsiteY8-40" fmla="*/ 667778 h 2266050"/>
                    <a:gd name="connsiteX9-41" fmla="*/ 3252836 w 4137529"/>
                    <a:gd name="connsiteY9-42" fmla="*/ 103898 h 2266050"/>
                    <a:gd name="connsiteX10-43" fmla="*/ 4055436 w 4137529"/>
                    <a:gd name="connsiteY10-44" fmla="*/ 33770 h 2266050"/>
                    <a:gd name="connsiteX0-45" fmla="*/ 4055436 w 4137529"/>
                    <a:gd name="connsiteY0-46" fmla="*/ 33770 h 2266050"/>
                    <a:gd name="connsiteX1-47" fmla="*/ 4129453 w 4137529"/>
                    <a:gd name="connsiteY1-48" fmla="*/ 34245 h 2266050"/>
                    <a:gd name="connsiteX2-49" fmla="*/ 4137529 w 4137529"/>
                    <a:gd name="connsiteY2-50" fmla="*/ 194181 h 2266050"/>
                    <a:gd name="connsiteX3-51" fmla="*/ 2065660 w 4137529"/>
                    <a:gd name="connsiteY3-52" fmla="*/ 2266050 h 2266050"/>
                    <a:gd name="connsiteX4-53" fmla="*/ 4488 w 4137529"/>
                    <a:gd name="connsiteY4-54" fmla="*/ 406018 h 2266050"/>
                    <a:gd name="connsiteX5-55" fmla="*/ 0 w 4137529"/>
                    <a:gd name="connsiteY5-56" fmla="*/ 317132 h 2266050"/>
                    <a:gd name="connsiteX6-57" fmla="*/ 77268 w 4137529"/>
                    <a:gd name="connsiteY6-58" fmla="*/ 250181 h 2266050"/>
                    <a:gd name="connsiteX7-59" fmla="*/ 684896 w 4137529"/>
                    <a:gd name="connsiteY7-60" fmla="*/ 81038 h 2266050"/>
                    <a:gd name="connsiteX8-61" fmla="*/ 2170796 w 4137529"/>
                    <a:gd name="connsiteY8-62" fmla="*/ 667778 h 2266050"/>
                    <a:gd name="connsiteX9-63" fmla="*/ 3252836 w 4137529"/>
                    <a:gd name="connsiteY9-64" fmla="*/ 103898 h 2266050"/>
                    <a:gd name="connsiteX10-65" fmla="*/ 4055436 w 4137529"/>
                    <a:gd name="connsiteY10-66" fmla="*/ 33770 h 2266050"/>
                    <a:gd name="connsiteX0-67" fmla="*/ 4055436 w 4137529"/>
                    <a:gd name="connsiteY0-68" fmla="*/ 16355 h 2248635"/>
                    <a:gd name="connsiteX1-69" fmla="*/ 4129453 w 4137529"/>
                    <a:gd name="connsiteY1-70" fmla="*/ 16830 h 2248635"/>
                    <a:gd name="connsiteX2-71" fmla="*/ 4137529 w 4137529"/>
                    <a:gd name="connsiteY2-72" fmla="*/ 176766 h 2248635"/>
                    <a:gd name="connsiteX3-73" fmla="*/ 2065660 w 4137529"/>
                    <a:gd name="connsiteY3-74" fmla="*/ 2248635 h 2248635"/>
                    <a:gd name="connsiteX4-75" fmla="*/ 4488 w 4137529"/>
                    <a:gd name="connsiteY4-76" fmla="*/ 388603 h 2248635"/>
                    <a:gd name="connsiteX5-77" fmla="*/ 0 w 4137529"/>
                    <a:gd name="connsiteY5-78" fmla="*/ 299717 h 2248635"/>
                    <a:gd name="connsiteX6-79" fmla="*/ 77268 w 4137529"/>
                    <a:gd name="connsiteY6-80" fmla="*/ 232766 h 2248635"/>
                    <a:gd name="connsiteX7-81" fmla="*/ 684896 w 4137529"/>
                    <a:gd name="connsiteY7-82" fmla="*/ 63623 h 2248635"/>
                    <a:gd name="connsiteX8-83" fmla="*/ 2170796 w 4137529"/>
                    <a:gd name="connsiteY8-84" fmla="*/ 650363 h 2248635"/>
                    <a:gd name="connsiteX9-85" fmla="*/ 3252836 w 4137529"/>
                    <a:gd name="connsiteY9-86" fmla="*/ 86483 h 2248635"/>
                    <a:gd name="connsiteX10-87" fmla="*/ 4055436 w 4137529"/>
                    <a:gd name="connsiteY10-88" fmla="*/ 16355 h 2248635"/>
                    <a:gd name="connsiteX0-89" fmla="*/ 3252836 w 4137529"/>
                    <a:gd name="connsiteY0-90" fmla="*/ 82080 h 2244232"/>
                    <a:gd name="connsiteX1-91" fmla="*/ 4129453 w 4137529"/>
                    <a:gd name="connsiteY1-92" fmla="*/ 12427 h 2244232"/>
                    <a:gd name="connsiteX2-93" fmla="*/ 4137529 w 4137529"/>
                    <a:gd name="connsiteY2-94" fmla="*/ 172363 h 2244232"/>
                    <a:gd name="connsiteX3-95" fmla="*/ 2065660 w 4137529"/>
                    <a:gd name="connsiteY3-96" fmla="*/ 2244232 h 2244232"/>
                    <a:gd name="connsiteX4-97" fmla="*/ 4488 w 4137529"/>
                    <a:gd name="connsiteY4-98" fmla="*/ 384200 h 2244232"/>
                    <a:gd name="connsiteX5-99" fmla="*/ 0 w 4137529"/>
                    <a:gd name="connsiteY5-100" fmla="*/ 295314 h 2244232"/>
                    <a:gd name="connsiteX6-101" fmla="*/ 77268 w 4137529"/>
                    <a:gd name="connsiteY6-102" fmla="*/ 228363 h 2244232"/>
                    <a:gd name="connsiteX7-103" fmla="*/ 684896 w 4137529"/>
                    <a:gd name="connsiteY7-104" fmla="*/ 59220 h 2244232"/>
                    <a:gd name="connsiteX8-105" fmla="*/ 2170796 w 4137529"/>
                    <a:gd name="connsiteY8-106" fmla="*/ 645960 h 2244232"/>
                    <a:gd name="connsiteX9-107" fmla="*/ 3252836 w 4137529"/>
                    <a:gd name="connsiteY9-108" fmla="*/ 82080 h 22442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4137529" h="2244232">
                      <a:moveTo>
                        <a:pt x="3252836" y="82080"/>
                      </a:moveTo>
                      <a:cubicBezTo>
                        <a:pt x="3579279" y="-23509"/>
                        <a:pt x="3982004" y="-2620"/>
                        <a:pt x="4129453" y="12427"/>
                      </a:cubicBezTo>
                      <a:lnTo>
                        <a:pt x="4137529" y="172363"/>
                      </a:lnTo>
                      <a:cubicBezTo>
                        <a:pt x="4137529" y="1316625"/>
                        <a:pt x="3209922" y="2244232"/>
                        <a:pt x="2065660" y="2244232"/>
                      </a:cubicBezTo>
                      <a:cubicBezTo>
                        <a:pt x="992915" y="2244232"/>
                        <a:pt x="110588" y="1428953"/>
                        <a:pt x="4488" y="384200"/>
                      </a:cubicBezTo>
                      <a:lnTo>
                        <a:pt x="0" y="295314"/>
                      </a:lnTo>
                      <a:lnTo>
                        <a:pt x="77268" y="228363"/>
                      </a:lnTo>
                      <a:cubicBezTo>
                        <a:pt x="234542" y="110715"/>
                        <a:pt x="443596" y="42551"/>
                        <a:pt x="684896" y="59220"/>
                      </a:cubicBezTo>
                      <a:cubicBezTo>
                        <a:pt x="1070976" y="85890"/>
                        <a:pt x="1742806" y="631990"/>
                        <a:pt x="2170796" y="645960"/>
                      </a:cubicBezTo>
                      <a:cubicBezTo>
                        <a:pt x="2598786" y="659930"/>
                        <a:pt x="2926393" y="187669"/>
                        <a:pt x="3252836" y="82080"/>
                      </a:cubicBezTo>
                      <a:close/>
                    </a:path>
                  </a:pathLst>
                </a:custGeom>
                <a:gradFill flip="none" rotWithShape="1">
                  <a:gsLst>
                    <a:gs pos="0">
                      <a:schemeClr val="accent1">
                        <a:lumMod val="36000"/>
                        <a:lumOff val="64000"/>
                      </a:schemeClr>
                    </a:gs>
                    <a:gs pos="49000">
                      <a:schemeClr val="accent1">
                        <a:lumMod val="19000"/>
                        <a:lumOff val="81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p>
              </p:txBody>
            </p:sp>
            <p:sp>
              <p:nvSpPr>
                <p:cNvPr id="167" name="任意多边形: 形状 166"/>
                <p:cNvSpPr/>
                <p:nvPr/>
              </p:nvSpPr>
              <p:spPr>
                <a:xfrm>
                  <a:off x="3906986" y="3392641"/>
                  <a:ext cx="4079547" cy="2244232"/>
                </a:xfrm>
                <a:custGeom>
                  <a:avLst/>
                  <a:gdLst>
                    <a:gd name="connsiteX0" fmla="*/ 3815382 w 4079547"/>
                    <a:gd name="connsiteY0" fmla="*/ 12 h 2244232"/>
                    <a:gd name="connsiteX1" fmla="*/ 4004860 w 4079547"/>
                    <a:gd name="connsiteY1" fmla="*/ 6769 h 2244232"/>
                    <a:gd name="connsiteX2" fmla="*/ 4071471 w 4079547"/>
                    <a:gd name="connsiteY2" fmla="*/ 12427 h 2244232"/>
                    <a:gd name="connsiteX3" fmla="*/ 4079547 w 4079547"/>
                    <a:gd name="connsiteY3" fmla="*/ 172363 h 2244232"/>
                    <a:gd name="connsiteX4" fmla="*/ 2219515 w 4079547"/>
                    <a:gd name="connsiteY4" fmla="*/ 2233535 h 2244232"/>
                    <a:gd name="connsiteX5" fmla="*/ 2007679 w 4079547"/>
                    <a:gd name="connsiteY5" fmla="*/ 2244232 h 2244232"/>
                    <a:gd name="connsiteX6" fmla="*/ 1820909 w 4079547"/>
                    <a:gd name="connsiteY6" fmla="*/ 2235389 h 2244232"/>
                    <a:gd name="connsiteX7" fmla="*/ 1761152 w 4079547"/>
                    <a:gd name="connsiteY7" fmla="*/ 2227992 h 2244232"/>
                    <a:gd name="connsiteX8" fmla="*/ 1638433 w 4079547"/>
                    <a:gd name="connsiteY8" fmla="*/ 2210444 h 2244232"/>
                    <a:gd name="connsiteX9" fmla="*/ 1570114 w 4079547"/>
                    <a:gd name="connsiteY9" fmla="*/ 2196248 h 2244232"/>
                    <a:gd name="connsiteX10" fmla="*/ 1460678 w 4079547"/>
                    <a:gd name="connsiteY10" fmla="*/ 2169920 h 2244232"/>
                    <a:gd name="connsiteX11" fmla="*/ 1391851 w 4079547"/>
                    <a:gd name="connsiteY11" fmla="*/ 2149685 h 2244232"/>
                    <a:gd name="connsiteX12" fmla="*/ 1287725 w 4079547"/>
                    <a:gd name="connsiteY12" fmla="*/ 2114103 h 2244232"/>
                    <a:gd name="connsiteX13" fmla="*/ 1222248 w 4079547"/>
                    <a:gd name="connsiteY13" fmla="*/ 2088985 h 2244232"/>
                    <a:gd name="connsiteX14" fmla="*/ 1118457 w 4079547"/>
                    <a:gd name="connsiteY14" fmla="*/ 2042452 h 2244232"/>
                    <a:gd name="connsiteX15" fmla="*/ 1060674 w 4079547"/>
                    <a:gd name="connsiteY15" fmla="*/ 2014831 h 2244232"/>
                    <a:gd name="connsiteX16" fmla="*/ 944579 w 4079547"/>
                    <a:gd name="connsiteY16" fmla="*/ 1949481 h 2244232"/>
                    <a:gd name="connsiteX17" fmla="*/ 907306 w 4079547"/>
                    <a:gd name="connsiteY17" fmla="*/ 1927900 h 2244232"/>
                    <a:gd name="connsiteX18" fmla="*/ 762817 w 4079547"/>
                    <a:gd name="connsiteY18" fmla="*/ 1828389 h 2244232"/>
                    <a:gd name="connsiteX19" fmla="*/ 729386 w 4079547"/>
                    <a:gd name="connsiteY19" fmla="*/ 1801300 h 2244232"/>
                    <a:gd name="connsiteX20" fmla="*/ 627630 w 4079547"/>
                    <a:gd name="connsiteY20" fmla="*/ 1716816 h 2244232"/>
                    <a:gd name="connsiteX21" fmla="*/ 581565 w 4079547"/>
                    <a:gd name="connsiteY21" fmla="*/ 1673158 h 2244232"/>
                    <a:gd name="connsiteX22" fmla="*/ 502023 w 4079547"/>
                    <a:gd name="connsiteY22" fmla="*/ 1594089 h 2244232"/>
                    <a:gd name="connsiteX23" fmla="*/ 455808 w 4079547"/>
                    <a:gd name="connsiteY23" fmla="*/ 1542935 h 2244232"/>
                    <a:gd name="connsiteX24" fmla="*/ 386492 w 4079547"/>
                    <a:gd name="connsiteY24" fmla="*/ 1460456 h 2244232"/>
                    <a:gd name="connsiteX25" fmla="*/ 343791 w 4079547"/>
                    <a:gd name="connsiteY25" fmla="*/ 1405101 h 2244232"/>
                    <a:gd name="connsiteX26" fmla="*/ 281255 w 4079547"/>
                    <a:gd name="connsiteY26" fmla="*/ 1315456 h 2244232"/>
                    <a:gd name="connsiteX27" fmla="*/ 244399 w 4079547"/>
                    <a:gd name="connsiteY27" fmla="*/ 1259090 h 2244232"/>
                    <a:gd name="connsiteX28" fmla="*/ 185304 w 4079547"/>
                    <a:gd name="connsiteY28" fmla="*/ 1155580 h 2244232"/>
                    <a:gd name="connsiteX29" fmla="*/ 157723 w 4079547"/>
                    <a:gd name="connsiteY29" fmla="*/ 1105164 h 2244232"/>
                    <a:gd name="connsiteX30" fmla="*/ 143114 w 4079547"/>
                    <a:gd name="connsiteY30" fmla="*/ 1073106 h 2244232"/>
                    <a:gd name="connsiteX31" fmla="*/ 37246 w 4079547"/>
                    <a:gd name="connsiteY31" fmla="*/ 809143 h 2244232"/>
                    <a:gd name="connsiteX32" fmla="*/ 25910 w 4079547"/>
                    <a:gd name="connsiteY32" fmla="*/ 776629 h 2244232"/>
                    <a:gd name="connsiteX33" fmla="*/ 0 w 4079547"/>
                    <a:gd name="connsiteY33" fmla="*/ 675860 h 2244232"/>
                    <a:gd name="connsiteX34" fmla="*/ 31579 w 4079547"/>
                    <a:gd name="connsiteY34" fmla="*/ 683059 h 2244232"/>
                    <a:gd name="connsiteX35" fmla="*/ 1762294 w 4079547"/>
                    <a:gd name="connsiteY35" fmla="*/ 1091896 h 2244232"/>
                    <a:gd name="connsiteX36" fmla="*/ 2840973 w 4079547"/>
                    <a:gd name="connsiteY36" fmla="*/ 301641 h 2244232"/>
                    <a:gd name="connsiteX37" fmla="*/ 2899957 w 4079547"/>
                    <a:gd name="connsiteY37" fmla="*/ 252577 h 2244232"/>
                    <a:gd name="connsiteX38" fmla="*/ 2948254 w 4079547"/>
                    <a:gd name="connsiteY38" fmla="*/ 216696 h 2244232"/>
                    <a:gd name="connsiteX39" fmla="*/ 3060620 w 4079547"/>
                    <a:gd name="connsiteY39" fmla="*/ 144620 h 2244232"/>
                    <a:gd name="connsiteX40" fmla="*/ 3183459 w 4079547"/>
                    <a:gd name="connsiteY40" fmla="*/ 86525 h 2244232"/>
                    <a:gd name="connsiteX41" fmla="*/ 3194855 w 4079547"/>
                    <a:gd name="connsiteY41" fmla="*/ 82080 h 2244232"/>
                    <a:gd name="connsiteX42" fmla="*/ 3815382 w 4079547"/>
                    <a:gd name="connsiteY42" fmla="*/ 12 h 2244232"/>
                    <a:gd name="connsiteX0-1" fmla="*/ 3815382 w 4079547"/>
                    <a:gd name="connsiteY0-2" fmla="*/ 12 h 2244232"/>
                    <a:gd name="connsiteX1-3" fmla="*/ 4004860 w 4079547"/>
                    <a:gd name="connsiteY1-4" fmla="*/ 6769 h 2244232"/>
                    <a:gd name="connsiteX2-5" fmla="*/ 4071471 w 4079547"/>
                    <a:gd name="connsiteY2-6" fmla="*/ 12427 h 2244232"/>
                    <a:gd name="connsiteX3-7" fmla="*/ 4079547 w 4079547"/>
                    <a:gd name="connsiteY3-8" fmla="*/ 172363 h 2244232"/>
                    <a:gd name="connsiteX4-9" fmla="*/ 2219515 w 4079547"/>
                    <a:gd name="connsiteY4-10" fmla="*/ 2233535 h 2244232"/>
                    <a:gd name="connsiteX5-11" fmla="*/ 2007679 w 4079547"/>
                    <a:gd name="connsiteY5-12" fmla="*/ 2244232 h 2244232"/>
                    <a:gd name="connsiteX6-13" fmla="*/ 1820909 w 4079547"/>
                    <a:gd name="connsiteY6-14" fmla="*/ 2235389 h 2244232"/>
                    <a:gd name="connsiteX7-15" fmla="*/ 1761152 w 4079547"/>
                    <a:gd name="connsiteY7-16" fmla="*/ 2227992 h 2244232"/>
                    <a:gd name="connsiteX8-17" fmla="*/ 1638433 w 4079547"/>
                    <a:gd name="connsiteY8-18" fmla="*/ 2210444 h 2244232"/>
                    <a:gd name="connsiteX9-19" fmla="*/ 1570114 w 4079547"/>
                    <a:gd name="connsiteY9-20" fmla="*/ 2196248 h 2244232"/>
                    <a:gd name="connsiteX10-21" fmla="*/ 1460678 w 4079547"/>
                    <a:gd name="connsiteY10-22" fmla="*/ 2169920 h 2244232"/>
                    <a:gd name="connsiteX11-23" fmla="*/ 1391851 w 4079547"/>
                    <a:gd name="connsiteY11-24" fmla="*/ 2149685 h 2244232"/>
                    <a:gd name="connsiteX12-25" fmla="*/ 1287725 w 4079547"/>
                    <a:gd name="connsiteY12-26" fmla="*/ 2114103 h 2244232"/>
                    <a:gd name="connsiteX13-27" fmla="*/ 1222248 w 4079547"/>
                    <a:gd name="connsiteY13-28" fmla="*/ 2088985 h 2244232"/>
                    <a:gd name="connsiteX14-29" fmla="*/ 1118457 w 4079547"/>
                    <a:gd name="connsiteY14-30" fmla="*/ 2042452 h 2244232"/>
                    <a:gd name="connsiteX15-31" fmla="*/ 1060674 w 4079547"/>
                    <a:gd name="connsiteY15-32" fmla="*/ 2014831 h 2244232"/>
                    <a:gd name="connsiteX16-33" fmla="*/ 944579 w 4079547"/>
                    <a:gd name="connsiteY16-34" fmla="*/ 1949481 h 2244232"/>
                    <a:gd name="connsiteX17-35" fmla="*/ 907306 w 4079547"/>
                    <a:gd name="connsiteY17-36" fmla="*/ 1927900 h 2244232"/>
                    <a:gd name="connsiteX18-37" fmla="*/ 762817 w 4079547"/>
                    <a:gd name="connsiteY18-38" fmla="*/ 1828389 h 2244232"/>
                    <a:gd name="connsiteX19-39" fmla="*/ 729386 w 4079547"/>
                    <a:gd name="connsiteY19-40" fmla="*/ 1801300 h 2244232"/>
                    <a:gd name="connsiteX20-41" fmla="*/ 627630 w 4079547"/>
                    <a:gd name="connsiteY20-42" fmla="*/ 1716816 h 2244232"/>
                    <a:gd name="connsiteX21-43" fmla="*/ 581565 w 4079547"/>
                    <a:gd name="connsiteY21-44" fmla="*/ 1673158 h 2244232"/>
                    <a:gd name="connsiteX22-45" fmla="*/ 502023 w 4079547"/>
                    <a:gd name="connsiteY22-46" fmla="*/ 1594089 h 2244232"/>
                    <a:gd name="connsiteX23-47" fmla="*/ 455808 w 4079547"/>
                    <a:gd name="connsiteY23-48" fmla="*/ 1542935 h 2244232"/>
                    <a:gd name="connsiteX24-49" fmla="*/ 386492 w 4079547"/>
                    <a:gd name="connsiteY24-50" fmla="*/ 1460456 h 2244232"/>
                    <a:gd name="connsiteX25-51" fmla="*/ 343791 w 4079547"/>
                    <a:gd name="connsiteY25-52" fmla="*/ 1405101 h 2244232"/>
                    <a:gd name="connsiteX26-53" fmla="*/ 281255 w 4079547"/>
                    <a:gd name="connsiteY26-54" fmla="*/ 1315456 h 2244232"/>
                    <a:gd name="connsiteX27-55" fmla="*/ 244399 w 4079547"/>
                    <a:gd name="connsiteY27-56" fmla="*/ 1259090 h 2244232"/>
                    <a:gd name="connsiteX28-57" fmla="*/ 185304 w 4079547"/>
                    <a:gd name="connsiteY28-58" fmla="*/ 1155580 h 2244232"/>
                    <a:gd name="connsiteX29-59" fmla="*/ 157723 w 4079547"/>
                    <a:gd name="connsiteY29-60" fmla="*/ 1105164 h 2244232"/>
                    <a:gd name="connsiteX30-61" fmla="*/ 143114 w 4079547"/>
                    <a:gd name="connsiteY30-62" fmla="*/ 1073106 h 2244232"/>
                    <a:gd name="connsiteX31-63" fmla="*/ 37246 w 4079547"/>
                    <a:gd name="connsiteY31-64" fmla="*/ 809143 h 2244232"/>
                    <a:gd name="connsiteX32-65" fmla="*/ 25910 w 4079547"/>
                    <a:gd name="connsiteY32-66" fmla="*/ 776629 h 2244232"/>
                    <a:gd name="connsiteX33-67" fmla="*/ 0 w 4079547"/>
                    <a:gd name="connsiteY33-68" fmla="*/ 675860 h 2244232"/>
                    <a:gd name="connsiteX34-69" fmla="*/ 31579 w 4079547"/>
                    <a:gd name="connsiteY34-70" fmla="*/ 683059 h 2244232"/>
                    <a:gd name="connsiteX35-71" fmla="*/ 1762294 w 4079547"/>
                    <a:gd name="connsiteY35-72" fmla="*/ 1091896 h 2244232"/>
                    <a:gd name="connsiteX36-73" fmla="*/ 2840973 w 4079547"/>
                    <a:gd name="connsiteY36-74" fmla="*/ 301641 h 2244232"/>
                    <a:gd name="connsiteX37-75" fmla="*/ 2899957 w 4079547"/>
                    <a:gd name="connsiteY37-76" fmla="*/ 252577 h 2244232"/>
                    <a:gd name="connsiteX38-77" fmla="*/ 2948254 w 4079547"/>
                    <a:gd name="connsiteY38-78" fmla="*/ 216696 h 2244232"/>
                    <a:gd name="connsiteX39-79" fmla="*/ 3060620 w 4079547"/>
                    <a:gd name="connsiteY39-80" fmla="*/ 144620 h 2244232"/>
                    <a:gd name="connsiteX40-81" fmla="*/ 3183459 w 4079547"/>
                    <a:gd name="connsiteY40-82" fmla="*/ 86525 h 2244232"/>
                    <a:gd name="connsiteX41-83" fmla="*/ 3194855 w 4079547"/>
                    <a:gd name="connsiteY41-84" fmla="*/ 82080 h 2244232"/>
                    <a:gd name="connsiteX42-85" fmla="*/ 3815382 w 4079547"/>
                    <a:gd name="connsiteY42-86" fmla="*/ 12 h 2244232"/>
                    <a:gd name="connsiteX0-87" fmla="*/ 3815382 w 4079547"/>
                    <a:gd name="connsiteY0-88" fmla="*/ 12 h 2244232"/>
                    <a:gd name="connsiteX1-89" fmla="*/ 4004860 w 4079547"/>
                    <a:gd name="connsiteY1-90" fmla="*/ 6769 h 2244232"/>
                    <a:gd name="connsiteX2-91" fmla="*/ 4071471 w 4079547"/>
                    <a:gd name="connsiteY2-92" fmla="*/ 12427 h 2244232"/>
                    <a:gd name="connsiteX3-93" fmla="*/ 4079547 w 4079547"/>
                    <a:gd name="connsiteY3-94" fmla="*/ 172363 h 2244232"/>
                    <a:gd name="connsiteX4-95" fmla="*/ 2219515 w 4079547"/>
                    <a:gd name="connsiteY4-96" fmla="*/ 2233535 h 2244232"/>
                    <a:gd name="connsiteX5-97" fmla="*/ 2007679 w 4079547"/>
                    <a:gd name="connsiteY5-98" fmla="*/ 2244232 h 2244232"/>
                    <a:gd name="connsiteX6-99" fmla="*/ 1820909 w 4079547"/>
                    <a:gd name="connsiteY6-100" fmla="*/ 2235389 h 2244232"/>
                    <a:gd name="connsiteX7-101" fmla="*/ 1761152 w 4079547"/>
                    <a:gd name="connsiteY7-102" fmla="*/ 2227992 h 2244232"/>
                    <a:gd name="connsiteX8-103" fmla="*/ 1638433 w 4079547"/>
                    <a:gd name="connsiteY8-104" fmla="*/ 2210444 h 2244232"/>
                    <a:gd name="connsiteX9-105" fmla="*/ 1570114 w 4079547"/>
                    <a:gd name="connsiteY9-106" fmla="*/ 2196248 h 2244232"/>
                    <a:gd name="connsiteX10-107" fmla="*/ 1460678 w 4079547"/>
                    <a:gd name="connsiteY10-108" fmla="*/ 2169920 h 2244232"/>
                    <a:gd name="connsiteX11-109" fmla="*/ 1391851 w 4079547"/>
                    <a:gd name="connsiteY11-110" fmla="*/ 2149685 h 2244232"/>
                    <a:gd name="connsiteX12-111" fmla="*/ 1287725 w 4079547"/>
                    <a:gd name="connsiteY12-112" fmla="*/ 2114103 h 2244232"/>
                    <a:gd name="connsiteX13-113" fmla="*/ 1222248 w 4079547"/>
                    <a:gd name="connsiteY13-114" fmla="*/ 2088985 h 2244232"/>
                    <a:gd name="connsiteX14-115" fmla="*/ 1118457 w 4079547"/>
                    <a:gd name="connsiteY14-116" fmla="*/ 2042452 h 2244232"/>
                    <a:gd name="connsiteX15-117" fmla="*/ 1060674 w 4079547"/>
                    <a:gd name="connsiteY15-118" fmla="*/ 2014831 h 2244232"/>
                    <a:gd name="connsiteX16-119" fmla="*/ 944579 w 4079547"/>
                    <a:gd name="connsiteY16-120" fmla="*/ 1949481 h 2244232"/>
                    <a:gd name="connsiteX17-121" fmla="*/ 907306 w 4079547"/>
                    <a:gd name="connsiteY17-122" fmla="*/ 1927900 h 2244232"/>
                    <a:gd name="connsiteX18-123" fmla="*/ 762817 w 4079547"/>
                    <a:gd name="connsiteY18-124" fmla="*/ 1828389 h 2244232"/>
                    <a:gd name="connsiteX19-125" fmla="*/ 729386 w 4079547"/>
                    <a:gd name="connsiteY19-126" fmla="*/ 1801300 h 2244232"/>
                    <a:gd name="connsiteX20-127" fmla="*/ 627630 w 4079547"/>
                    <a:gd name="connsiteY20-128" fmla="*/ 1716816 h 2244232"/>
                    <a:gd name="connsiteX21-129" fmla="*/ 581565 w 4079547"/>
                    <a:gd name="connsiteY21-130" fmla="*/ 1673158 h 2244232"/>
                    <a:gd name="connsiteX22-131" fmla="*/ 502023 w 4079547"/>
                    <a:gd name="connsiteY22-132" fmla="*/ 1594089 h 2244232"/>
                    <a:gd name="connsiteX23-133" fmla="*/ 455808 w 4079547"/>
                    <a:gd name="connsiteY23-134" fmla="*/ 1542935 h 2244232"/>
                    <a:gd name="connsiteX24-135" fmla="*/ 386492 w 4079547"/>
                    <a:gd name="connsiteY24-136" fmla="*/ 1460456 h 2244232"/>
                    <a:gd name="connsiteX25-137" fmla="*/ 343791 w 4079547"/>
                    <a:gd name="connsiteY25-138" fmla="*/ 1405101 h 2244232"/>
                    <a:gd name="connsiteX26-139" fmla="*/ 281255 w 4079547"/>
                    <a:gd name="connsiteY26-140" fmla="*/ 1315456 h 2244232"/>
                    <a:gd name="connsiteX27-141" fmla="*/ 244399 w 4079547"/>
                    <a:gd name="connsiteY27-142" fmla="*/ 1259090 h 2244232"/>
                    <a:gd name="connsiteX28-143" fmla="*/ 185304 w 4079547"/>
                    <a:gd name="connsiteY28-144" fmla="*/ 1155580 h 2244232"/>
                    <a:gd name="connsiteX29-145" fmla="*/ 157723 w 4079547"/>
                    <a:gd name="connsiteY29-146" fmla="*/ 1105164 h 2244232"/>
                    <a:gd name="connsiteX30-147" fmla="*/ 143114 w 4079547"/>
                    <a:gd name="connsiteY30-148" fmla="*/ 1073106 h 2244232"/>
                    <a:gd name="connsiteX31-149" fmla="*/ 37246 w 4079547"/>
                    <a:gd name="connsiteY31-150" fmla="*/ 809143 h 2244232"/>
                    <a:gd name="connsiteX32-151" fmla="*/ 25910 w 4079547"/>
                    <a:gd name="connsiteY32-152" fmla="*/ 776629 h 2244232"/>
                    <a:gd name="connsiteX33-153" fmla="*/ 0 w 4079547"/>
                    <a:gd name="connsiteY33-154" fmla="*/ 675860 h 2244232"/>
                    <a:gd name="connsiteX34-155" fmla="*/ 1762294 w 4079547"/>
                    <a:gd name="connsiteY34-156" fmla="*/ 1091896 h 2244232"/>
                    <a:gd name="connsiteX35-157" fmla="*/ 2840973 w 4079547"/>
                    <a:gd name="connsiteY35-158" fmla="*/ 301641 h 2244232"/>
                    <a:gd name="connsiteX36-159" fmla="*/ 2899957 w 4079547"/>
                    <a:gd name="connsiteY36-160" fmla="*/ 252577 h 2244232"/>
                    <a:gd name="connsiteX37-161" fmla="*/ 2948254 w 4079547"/>
                    <a:gd name="connsiteY37-162" fmla="*/ 216696 h 2244232"/>
                    <a:gd name="connsiteX38-163" fmla="*/ 3060620 w 4079547"/>
                    <a:gd name="connsiteY38-164" fmla="*/ 144620 h 2244232"/>
                    <a:gd name="connsiteX39-165" fmla="*/ 3183459 w 4079547"/>
                    <a:gd name="connsiteY39-166" fmla="*/ 86525 h 2244232"/>
                    <a:gd name="connsiteX40-167" fmla="*/ 3194855 w 4079547"/>
                    <a:gd name="connsiteY40-168" fmla="*/ 82080 h 2244232"/>
                    <a:gd name="connsiteX41-169" fmla="*/ 3815382 w 4079547"/>
                    <a:gd name="connsiteY41-170" fmla="*/ 12 h 2244232"/>
                    <a:gd name="connsiteX0-171" fmla="*/ 3815382 w 4079547"/>
                    <a:gd name="connsiteY0-172" fmla="*/ 12 h 2244232"/>
                    <a:gd name="connsiteX1-173" fmla="*/ 4004860 w 4079547"/>
                    <a:gd name="connsiteY1-174" fmla="*/ 6769 h 2244232"/>
                    <a:gd name="connsiteX2-175" fmla="*/ 4071471 w 4079547"/>
                    <a:gd name="connsiteY2-176" fmla="*/ 12427 h 2244232"/>
                    <a:gd name="connsiteX3-177" fmla="*/ 4079547 w 4079547"/>
                    <a:gd name="connsiteY3-178" fmla="*/ 172363 h 2244232"/>
                    <a:gd name="connsiteX4-179" fmla="*/ 2219515 w 4079547"/>
                    <a:gd name="connsiteY4-180" fmla="*/ 2233535 h 2244232"/>
                    <a:gd name="connsiteX5-181" fmla="*/ 2007679 w 4079547"/>
                    <a:gd name="connsiteY5-182" fmla="*/ 2244232 h 2244232"/>
                    <a:gd name="connsiteX6-183" fmla="*/ 1820909 w 4079547"/>
                    <a:gd name="connsiteY6-184" fmla="*/ 2235389 h 2244232"/>
                    <a:gd name="connsiteX7-185" fmla="*/ 1761152 w 4079547"/>
                    <a:gd name="connsiteY7-186" fmla="*/ 2227992 h 2244232"/>
                    <a:gd name="connsiteX8-187" fmla="*/ 1638433 w 4079547"/>
                    <a:gd name="connsiteY8-188" fmla="*/ 2210444 h 2244232"/>
                    <a:gd name="connsiteX9-189" fmla="*/ 1570114 w 4079547"/>
                    <a:gd name="connsiteY9-190" fmla="*/ 2196248 h 2244232"/>
                    <a:gd name="connsiteX10-191" fmla="*/ 1460678 w 4079547"/>
                    <a:gd name="connsiteY10-192" fmla="*/ 2169920 h 2244232"/>
                    <a:gd name="connsiteX11-193" fmla="*/ 1391851 w 4079547"/>
                    <a:gd name="connsiteY11-194" fmla="*/ 2149685 h 2244232"/>
                    <a:gd name="connsiteX12-195" fmla="*/ 1287725 w 4079547"/>
                    <a:gd name="connsiteY12-196" fmla="*/ 2114103 h 2244232"/>
                    <a:gd name="connsiteX13-197" fmla="*/ 1222248 w 4079547"/>
                    <a:gd name="connsiteY13-198" fmla="*/ 2088985 h 2244232"/>
                    <a:gd name="connsiteX14-199" fmla="*/ 1118457 w 4079547"/>
                    <a:gd name="connsiteY14-200" fmla="*/ 2042452 h 2244232"/>
                    <a:gd name="connsiteX15-201" fmla="*/ 1060674 w 4079547"/>
                    <a:gd name="connsiteY15-202" fmla="*/ 2014831 h 2244232"/>
                    <a:gd name="connsiteX16-203" fmla="*/ 944579 w 4079547"/>
                    <a:gd name="connsiteY16-204" fmla="*/ 1949481 h 2244232"/>
                    <a:gd name="connsiteX17-205" fmla="*/ 907306 w 4079547"/>
                    <a:gd name="connsiteY17-206" fmla="*/ 1927900 h 2244232"/>
                    <a:gd name="connsiteX18-207" fmla="*/ 762817 w 4079547"/>
                    <a:gd name="connsiteY18-208" fmla="*/ 1828389 h 2244232"/>
                    <a:gd name="connsiteX19-209" fmla="*/ 729386 w 4079547"/>
                    <a:gd name="connsiteY19-210" fmla="*/ 1801300 h 2244232"/>
                    <a:gd name="connsiteX20-211" fmla="*/ 627630 w 4079547"/>
                    <a:gd name="connsiteY20-212" fmla="*/ 1716816 h 2244232"/>
                    <a:gd name="connsiteX21-213" fmla="*/ 581565 w 4079547"/>
                    <a:gd name="connsiteY21-214" fmla="*/ 1673158 h 2244232"/>
                    <a:gd name="connsiteX22-215" fmla="*/ 502023 w 4079547"/>
                    <a:gd name="connsiteY22-216" fmla="*/ 1594089 h 2244232"/>
                    <a:gd name="connsiteX23-217" fmla="*/ 455808 w 4079547"/>
                    <a:gd name="connsiteY23-218" fmla="*/ 1542935 h 2244232"/>
                    <a:gd name="connsiteX24-219" fmla="*/ 386492 w 4079547"/>
                    <a:gd name="connsiteY24-220" fmla="*/ 1460456 h 2244232"/>
                    <a:gd name="connsiteX25-221" fmla="*/ 343791 w 4079547"/>
                    <a:gd name="connsiteY25-222" fmla="*/ 1405101 h 2244232"/>
                    <a:gd name="connsiteX26-223" fmla="*/ 281255 w 4079547"/>
                    <a:gd name="connsiteY26-224" fmla="*/ 1315456 h 2244232"/>
                    <a:gd name="connsiteX27-225" fmla="*/ 244399 w 4079547"/>
                    <a:gd name="connsiteY27-226" fmla="*/ 1259090 h 2244232"/>
                    <a:gd name="connsiteX28-227" fmla="*/ 185304 w 4079547"/>
                    <a:gd name="connsiteY28-228" fmla="*/ 1155580 h 2244232"/>
                    <a:gd name="connsiteX29-229" fmla="*/ 157723 w 4079547"/>
                    <a:gd name="connsiteY29-230" fmla="*/ 1105164 h 2244232"/>
                    <a:gd name="connsiteX30-231" fmla="*/ 143114 w 4079547"/>
                    <a:gd name="connsiteY30-232" fmla="*/ 1073106 h 2244232"/>
                    <a:gd name="connsiteX31-233" fmla="*/ 37246 w 4079547"/>
                    <a:gd name="connsiteY31-234" fmla="*/ 809143 h 2244232"/>
                    <a:gd name="connsiteX32-235" fmla="*/ 25910 w 4079547"/>
                    <a:gd name="connsiteY32-236" fmla="*/ 776629 h 2244232"/>
                    <a:gd name="connsiteX33-237" fmla="*/ 0 w 4079547"/>
                    <a:gd name="connsiteY33-238" fmla="*/ 675860 h 2244232"/>
                    <a:gd name="connsiteX34-239" fmla="*/ 1762294 w 4079547"/>
                    <a:gd name="connsiteY34-240" fmla="*/ 1091896 h 2244232"/>
                    <a:gd name="connsiteX35-241" fmla="*/ 2840973 w 4079547"/>
                    <a:gd name="connsiteY35-242" fmla="*/ 301641 h 2244232"/>
                    <a:gd name="connsiteX36-243" fmla="*/ 2899957 w 4079547"/>
                    <a:gd name="connsiteY36-244" fmla="*/ 252577 h 2244232"/>
                    <a:gd name="connsiteX37-245" fmla="*/ 2948254 w 4079547"/>
                    <a:gd name="connsiteY37-246" fmla="*/ 216696 h 2244232"/>
                    <a:gd name="connsiteX38-247" fmla="*/ 3060620 w 4079547"/>
                    <a:gd name="connsiteY38-248" fmla="*/ 144620 h 2244232"/>
                    <a:gd name="connsiteX39-249" fmla="*/ 3183459 w 4079547"/>
                    <a:gd name="connsiteY39-250" fmla="*/ 86525 h 2244232"/>
                    <a:gd name="connsiteX40-251" fmla="*/ 3194855 w 4079547"/>
                    <a:gd name="connsiteY40-252" fmla="*/ 82080 h 2244232"/>
                    <a:gd name="connsiteX41-253" fmla="*/ 3815382 w 4079547"/>
                    <a:gd name="connsiteY41-254" fmla="*/ 12 h 2244232"/>
                    <a:gd name="connsiteX0-255" fmla="*/ 3815382 w 4079547"/>
                    <a:gd name="connsiteY0-256" fmla="*/ 12 h 2244232"/>
                    <a:gd name="connsiteX1-257" fmla="*/ 4004860 w 4079547"/>
                    <a:gd name="connsiteY1-258" fmla="*/ 6769 h 2244232"/>
                    <a:gd name="connsiteX2-259" fmla="*/ 4071471 w 4079547"/>
                    <a:gd name="connsiteY2-260" fmla="*/ 12427 h 2244232"/>
                    <a:gd name="connsiteX3-261" fmla="*/ 4079547 w 4079547"/>
                    <a:gd name="connsiteY3-262" fmla="*/ 172363 h 2244232"/>
                    <a:gd name="connsiteX4-263" fmla="*/ 2219515 w 4079547"/>
                    <a:gd name="connsiteY4-264" fmla="*/ 2233535 h 2244232"/>
                    <a:gd name="connsiteX5-265" fmla="*/ 2007679 w 4079547"/>
                    <a:gd name="connsiteY5-266" fmla="*/ 2244232 h 2244232"/>
                    <a:gd name="connsiteX6-267" fmla="*/ 1820909 w 4079547"/>
                    <a:gd name="connsiteY6-268" fmla="*/ 2235389 h 2244232"/>
                    <a:gd name="connsiteX7-269" fmla="*/ 1761152 w 4079547"/>
                    <a:gd name="connsiteY7-270" fmla="*/ 2227992 h 2244232"/>
                    <a:gd name="connsiteX8-271" fmla="*/ 1638433 w 4079547"/>
                    <a:gd name="connsiteY8-272" fmla="*/ 2210444 h 2244232"/>
                    <a:gd name="connsiteX9-273" fmla="*/ 1570114 w 4079547"/>
                    <a:gd name="connsiteY9-274" fmla="*/ 2196248 h 2244232"/>
                    <a:gd name="connsiteX10-275" fmla="*/ 1460678 w 4079547"/>
                    <a:gd name="connsiteY10-276" fmla="*/ 2169920 h 2244232"/>
                    <a:gd name="connsiteX11-277" fmla="*/ 1391851 w 4079547"/>
                    <a:gd name="connsiteY11-278" fmla="*/ 2149685 h 2244232"/>
                    <a:gd name="connsiteX12-279" fmla="*/ 1287725 w 4079547"/>
                    <a:gd name="connsiteY12-280" fmla="*/ 2114103 h 2244232"/>
                    <a:gd name="connsiteX13-281" fmla="*/ 1222248 w 4079547"/>
                    <a:gd name="connsiteY13-282" fmla="*/ 2088985 h 2244232"/>
                    <a:gd name="connsiteX14-283" fmla="*/ 1118457 w 4079547"/>
                    <a:gd name="connsiteY14-284" fmla="*/ 2042452 h 2244232"/>
                    <a:gd name="connsiteX15-285" fmla="*/ 1060674 w 4079547"/>
                    <a:gd name="connsiteY15-286" fmla="*/ 2014831 h 2244232"/>
                    <a:gd name="connsiteX16-287" fmla="*/ 944579 w 4079547"/>
                    <a:gd name="connsiteY16-288" fmla="*/ 1949481 h 2244232"/>
                    <a:gd name="connsiteX17-289" fmla="*/ 907306 w 4079547"/>
                    <a:gd name="connsiteY17-290" fmla="*/ 1927900 h 2244232"/>
                    <a:gd name="connsiteX18-291" fmla="*/ 762817 w 4079547"/>
                    <a:gd name="connsiteY18-292" fmla="*/ 1828389 h 2244232"/>
                    <a:gd name="connsiteX19-293" fmla="*/ 729386 w 4079547"/>
                    <a:gd name="connsiteY19-294" fmla="*/ 1801300 h 2244232"/>
                    <a:gd name="connsiteX20-295" fmla="*/ 627630 w 4079547"/>
                    <a:gd name="connsiteY20-296" fmla="*/ 1716816 h 2244232"/>
                    <a:gd name="connsiteX21-297" fmla="*/ 581565 w 4079547"/>
                    <a:gd name="connsiteY21-298" fmla="*/ 1673158 h 2244232"/>
                    <a:gd name="connsiteX22-299" fmla="*/ 502023 w 4079547"/>
                    <a:gd name="connsiteY22-300" fmla="*/ 1594089 h 2244232"/>
                    <a:gd name="connsiteX23-301" fmla="*/ 455808 w 4079547"/>
                    <a:gd name="connsiteY23-302" fmla="*/ 1542935 h 2244232"/>
                    <a:gd name="connsiteX24-303" fmla="*/ 386492 w 4079547"/>
                    <a:gd name="connsiteY24-304" fmla="*/ 1460456 h 2244232"/>
                    <a:gd name="connsiteX25-305" fmla="*/ 343791 w 4079547"/>
                    <a:gd name="connsiteY25-306" fmla="*/ 1405101 h 2244232"/>
                    <a:gd name="connsiteX26-307" fmla="*/ 281255 w 4079547"/>
                    <a:gd name="connsiteY26-308" fmla="*/ 1315456 h 2244232"/>
                    <a:gd name="connsiteX27-309" fmla="*/ 244399 w 4079547"/>
                    <a:gd name="connsiteY27-310" fmla="*/ 1259090 h 2244232"/>
                    <a:gd name="connsiteX28-311" fmla="*/ 185304 w 4079547"/>
                    <a:gd name="connsiteY28-312" fmla="*/ 1155580 h 2244232"/>
                    <a:gd name="connsiteX29-313" fmla="*/ 157723 w 4079547"/>
                    <a:gd name="connsiteY29-314" fmla="*/ 1105164 h 2244232"/>
                    <a:gd name="connsiteX30-315" fmla="*/ 143114 w 4079547"/>
                    <a:gd name="connsiteY30-316" fmla="*/ 1073106 h 2244232"/>
                    <a:gd name="connsiteX31-317" fmla="*/ 37246 w 4079547"/>
                    <a:gd name="connsiteY31-318" fmla="*/ 809143 h 2244232"/>
                    <a:gd name="connsiteX32-319" fmla="*/ 25910 w 4079547"/>
                    <a:gd name="connsiteY32-320" fmla="*/ 776629 h 2244232"/>
                    <a:gd name="connsiteX33-321" fmla="*/ 0 w 4079547"/>
                    <a:gd name="connsiteY33-322" fmla="*/ 675860 h 2244232"/>
                    <a:gd name="connsiteX34-323" fmla="*/ 1762294 w 4079547"/>
                    <a:gd name="connsiteY34-324" fmla="*/ 1091896 h 2244232"/>
                    <a:gd name="connsiteX35-325" fmla="*/ 2840973 w 4079547"/>
                    <a:gd name="connsiteY35-326" fmla="*/ 301641 h 2244232"/>
                    <a:gd name="connsiteX36-327" fmla="*/ 2899957 w 4079547"/>
                    <a:gd name="connsiteY36-328" fmla="*/ 252577 h 2244232"/>
                    <a:gd name="connsiteX37-329" fmla="*/ 2948254 w 4079547"/>
                    <a:gd name="connsiteY37-330" fmla="*/ 216696 h 2244232"/>
                    <a:gd name="connsiteX38-331" fmla="*/ 3060620 w 4079547"/>
                    <a:gd name="connsiteY38-332" fmla="*/ 144620 h 2244232"/>
                    <a:gd name="connsiteX39-333" fmla="*/ 3183459 w 4079547"/>
                    <a:gd name="connsiteY39-334" fmla="*/ 86525 h 2244232"/>
                    <a:gd name="connsiteX40-335" fmla="*/ 3194855 w 4079547"/>
                    <a:gd name="connsiteY40-336" fmla="*/ 82080 h 2244232"/>
                    <a:gd name="connsiteX41-337" fmla="*/ 3815382 w 4079547"/>
                    <a:gd name="connsiteY41-338" fmla="*/ 12 h 2244232"/>
                    <a:gd name="connsiteX0-339" fmla="*/ 3815382 w 4079547"/>
                    <a:gd name="connsiteY0-340" fmla="*/ 12 h 2244232"/>
                    <a:gd name="connsiteX1-341" fmla="*/ 4004860 w 4079547"/>
                    <a:gd name="connsiteY1-342" fmla="*/ 6769 h 2244232"/>
                    <a:gd name="connsiteX2-343" fmla="*/ 4071471 w 4079547"/>
                    <a:gd name="connsiteY2-344" fmla="*/ 12427 h 2244232"/>
                    <a:gd name="connsiteX3-345" fmla="*/ 4079547 w 4079547"/>
                    <a:gd name="connsiteY3-346" fmla="*/ 172363 h 2244232"/>
                    <a:gd name="connsiteX4-347" fmla="*/ 2219515 w 4079547"/>
                    <a:gd name="connsiteY4-348" fmla="*/ 2233535 h 2244232"/>
                    <a:gd name="connsiteX5-349" fmla="*/ 2007679 w 4079547"/>
                    <a:gd name="connsiteY5-350" fmla="*/ 2244232 h 2244232"/>
                    <a:gd name="connsiteX6-351" fmla="*/ 1820909 w 4079547"/>
                    <a:gd name="connsiteY6-352" fmla="*/ 2235389 h 2244232"/>
                    <a:gd name="connsiteX7-353" fmla="*/ 1761152 w 4079547"/>
                    <a:gd name="connsiteY7-354" fmla="*/ 2227992 h 2244232"/>
                    <a:gd name="connsiteX8-355" fmla="*/ 1638433 w 4079547"/>
                    <a:gd name="connsiteY8-356" fmla="*/ 2210444 h 2244232"/>
                    <a:gd name="connsiteX9-357" fmla="*/ 1570114 w 4079547"/>
                    <a:gd name="connsiteY9-358" fmla="*/ 2196248 h 2244232"/>
                    <a:gd name="connsiteX10-359" fmla="*/ 1460678 w 4079547"/>
                    <a:gd name="connsiteY10-360" fmla="*/ 2169920 h 2244232"/>
                    <a:gd name="connsiteX11-361" fmla="*/ 1391851 w 4079547"/>
                    <a:gd name="connsiteY11-362" fmla="*/ 2149685 h 2244232"/>
                    <a:gd name="connsiteX12-363" fmla="*/ 1287725 w 4079547"/>
                    <a:gd name="connsiteY12-364" fmla="*/ 2114103 h 2244232"/>
                    <a:gd name="connsiteX13-365" fmla="*/ 1222248 w 4079547"/>
                    <a:gd name="connsiteY13-366" fmla="*/ 2088985 h 2244232"/>
                    <a:gd name="connsiteX14-367" fmla="*/ 1118457 w 4079547"/>
                    <a:gd name="connsiteY14-368" fmla="*/ 2042452 h 2244232"/>
                    <a:gd name="connsiteX15-369" fmla="*/ 1060674 w 4079547"/>
                    <a:gd name="connsiteY15-370" fmla="*/ 2014831 h 2244232"/>
                    <a:gd name="connsiteX16-371" fmla="*/ 944579 w 4079547"/>
                    <a:gd name="connsiteY16-372" fmla="*/ 1949481 h 2244232"/>
                    <a:gd name="connsiteX17-373" fmla="*/ 907306 w 4079547"/>
                    <a:gd name="connsiteY17-374" fmla="*/ 1927900 h 2244232"/>
                    <a:gd name="connsiteX18-375" fmla="*/ 762817 w 4079547"/>
                    <a:gd name="connsiteY18-376" fmla="*/ 1828389 h 2244232"/>
                    <a:gd name="connsiteX19-377" fmla="*/ 729386 w 4079547"/>
                    <a:gd name="connsiteY19-378" fmla="*/ 1801300 h 2244232"/>
                    <a:gd name="connsiteX20-379" fmla="*/ 627630 w 4079547"/>
                    <a:gd name="connsiteY20-380" fmla="*/ 1716816 h 2244232"/>
                    <a:gd name="connsiteX21-381" fmla="*/ 581565 w 4079547"/>
                    <a:gd name="connsiteY21-382" fmla="*/ 1673158 h 2244232"/>
                    <a:gd name="connsiteX22-383" fmla="*/ 502023 w 4079547"/>
                    <a:gd name="connsiteY22-384" fmla="*/ 1594089 h 2244232"/>
                    <a:gd name="connsiteX23-385" fmla="*/ 455808 w 4079547"/>
                    <a:gd name="connsiteY23-386" fmla="*/ 1542935 h 2244232"/>
                    <a:gd name="connsiteX24-387" fmla="*/ 386492 w 4079547"/>
                    <a:gd name="connsiteY24-388" fmla="*/ 1460456 h 2244232"/>
                    <a:gd name="connsiteX25-389" fmla="*/ 343791 w 4079547"/>
                    <a:gd name="connsiteY25-390" fmla="*/ 1405101 h 2244232"/>
                    <a:gd name="connsiteX26-391" fmla="*/ 281255 w 4079547"/>
                    <a:gd name="connsiteY26-392" fmla="*/ 1315456 h 2244232"/>
                    <a:gd name="connsiteX27-393" fmla="*/ 244399 w 4079547"/>
                    <a:gd name="connsiteY27-394" fmla="*/ 1259090 h 2244232"/>
                    <a:gd name="connsiteX28-395" fmla="*/ 185304 w 4079547"/>
                    <a:gd name="connsiteY28-396" fmla="*/ 1155580 h 2244232"/>
                    <a:gd name="connsiteX29-397" fmla="*/ 157723 w 4079547"/>
                    <a:gd name="connsiteY29-398" fmla="*/ 1105164 h 2244232"/>
                    <a:gd name="connsiteX30-399" fmla="*/ 143114 w 4079547"/>
                    <a:gd name="connsiteY30-400" fmla="*/ 1073106 h 2244232"/>
                    <a:gd name="connsiteX31-401" fmla="*/ 37246 w 4079547"/>
                    <a:gd name="connsiteY31-402" fmla="*/ 809143 h 2244232"/>
                    <a:gd name="connsiteX32-403" fmla="*/ 25910 w 4079547"/>
                    <a:gd name="connsiteY32-404" fmla="*/ 776629 h 2244232"/>
                    <a:gd name="connsiteX33-405" fmla="*/ 0 w 4079547"/>
                    <a:gd name="connsiteY33-406" fmla="*/ 675860 h 2244232"/>
                    <a:gd name="connsiteX34-407" fmla="*/ 1737910 w 4079547"/>
                    <a:gd name="connsiteY34-408" fmla="*/ 1030936 h 2244232"/>
                    <a:gd name="connsiteX35-409" fmla="*/ 2840973 w 4079547"/>
                    <a:gd name="connsiteY35-410" fmla="*/ 301641 h 2244232"/>
                    <a:gd name="connsiteX36-411" fmla="*/ 2899957 w 4079547"/>
                    <a:gd name="connsiteY36-412" fmla="*/ 252577 h 2244232"/>
                    <a:gd name="connsiteX37-413" fmla="*/ 2948254 w 4079547"/>
                    <a:gd name="connsiteY37-414" fmla="*/ 216696 h 2244232"/>
                    <a:gd name="connsiteX38-415" fmla="*/ 3060620 w 4079547"/>
                    <a:gd name="connsiteY38-416" fmla="*/ 144620 h 2244232"/>
                    <a:gd name="connsiteX39-417" fmla="*/ 3183459 w 4079547"/>
                    <a:gd name="connsiteY39-418" fmla="*/ 86525 h 2244232"/>
                    <a:gd name="connsiteX40-419" fmla="*/ 3194855 w 4079547"/>
                    <a:gd name="connsiteY40-420" fmla="*/ 82080 h 2244232"/>
                    <a:gd name="connsiteX41-421" fmla="*/ 3815382 w 4079547"/>
                    <a:gd name="connsiteY41-422" fmla="*/ 12 h 2244232"/>
                    <a:gd name="connsiteX0-423" fmla="*/ 3815382 w 4079547"/>
                    <a:gd name="connsiteY0-424" fmla="*/ 12 h 2244232"/>
                    <a:gd name="connsiteX1-425" fmla="*/ 4004860 w 4079547"/>
                    <a:gd name="connsiteY1-426" fmla="*/ 6769 h 2244232"/>
                    <a:gd name="connsiteX2-427" fmla="*/ 4071471 w 4079547"/>
                    <a:gd name="connsiteY2-428" fmla="*/ 12427 h 2244232"/>
                    <a:gd name="connsiteX3-429" fmla="*/ 4079547 w 4079547"/>
                    <a:gd name="connsiteY3-430" fmla="*/ 172363 h 2244232"/>
                    <a:gd name="connsiteX4-431" fmla="*/ 2219515 w 4079547"/>
                    <a:gd name="connsiteY4-432" fmla="*/ 2233535 h 2244232"/>
                    <a:gd name="connsiteX5-433" fmla="*/ 2007679 w 4079547"/>
                    <a:gd name="connsiteY5-434" fmla="*/ 2244232 h 2244232"/>
                    <a:gd name="connsiteX6-435" fmla="*/ 1820909 w 4079547"/>
                    <a:gd name="connsiteY6-436" fmla="*/ 2235389 h 2244232"/>
                    <a:gd name="connsiteX7-437" fmla="*/ 1761152 w 4079547"/>
                    <a:gd name="connsiteY7-438" fmla="*/ 2227992 h 2244232"/>
                    <a:gd name="connsiteX8-439" fmla="*/ 1638433 w 4079547"/>
                    <a:gd name="connsiteY8-440" fmla="*/ 2210444 h 2244232"/>
                    <a:gd name="connsiteX9-441" fmla="*/ 1570114 w 4079547"/>
                    <a:gd name="connsiteY9-442" fmla="*/ 2196248 h 2244232"/>
                    <a:gd name="connsiteX10-443" fmla="*/ 1460678 w 4079547"/>
                    <a:gd name="connsiteY10-444" fmla="*/ 2169920 h 2244232"/>
                    <a:gd name="connsiteX11-445" fmla="*/ 1391851 w 4079547"/>
                    <a:gd name="connsiteY11-446" fmla="*/ 2149685 h 2244232"/>
                    <a:gd name="connsiteX12-447" fmla="*/ 1287725 w 4079547"/>
                    <a:gd name="connsiteY12-448" fmla="*/ 2114103 h 2244232"/>
                    <a:gd name="connsiteX13-449" fmla="*/ 1222248 w 4079547"/>
                    <a:gd name="connsiteY13-450" fmla="*/ 2088985 h 2244232"/>
                    <a:gd name="connsiteX14-451" fmla="*/ 1118457 w 4079547"/>
                    <a:gd name="connsiteY14-452" fmla="*/ 2042452 h 2244232"/>
                    <a:gd name="connsiteX15-453" fmla="*/ 1060674 w 4079547"/>
                    <a:gd name="connsiteY15-454" fmla="*/ 2014831 h 2244232"/>
                    <a:gd name="connsiteX16-455" fmla="*/ 944579 w 4079547"/>
                    <a:gd name="connsiteY16-456" fmla="*/ 1949481 h 2244232"/>
                    <a:gd name="connsiteX17-457" fmla="*/ 907306 w 4079547"/>
                    <a:gd name="connsiteY17-458" fmla="*/ 1927900 h 2244232"/>
                    <a:gd name="connsiteX18-459" fmla="*/ 762817 w 4079547"/>
                    <a:gd name="connsiteY18-460" fmla="*/ 1828389 h 2244232"/>
                    <a:gd name="connsiteX19-461" fmla="*/ 729386 w 4079547"/>
                    <a:gd name="connsiteY19-462" fmla="*/ 1801300 h 2244232"/>
                    <a:gd name="connsiteX20-463" fmla="*/ 627630 w 4079547"/>
                    <a:gd name="connsiteY20-464" fmla="*/ 1716816 h 2244232"/>
                    <a:gd name="connsiteX21-465" fmla="*/ 581565 w 4079547"/>
                    <a:gd name="connsiteY21-466" fmla="*/ 1673158 h 2244232"/>
                    <a:gd name="connsiteX22-467" fmla="*/ 502023 w 4079547"/>
                    <a:gd name="connsiteY22-468" fmla="*/ 1594089 h 2244232"/>
                    <a:gd name="connsiteX23-469" fmla="*/ 455808 w 4079547"/>
                    <a:gd name="connsiteY23-470" fmla="*/ 1542935 h 2244232"/>
                    <a:gd name="connsiteX24-471" fmla="*/ 386492 w 4079547"/>
                    <a:gd name="connsiteY24-472" fmla="*/ 1460456 h 2244232"/>
                    <a:gd name="connsiteX25-473" fmla="*/ 343791 w 4079547"/>
                    <a:gd name="connsiteY25-474" fmla="*/ 1405101 h 2244232"/>
                    <a:gd name="connsiteX26-475" fmla="*/ 281255 w 4079547"/>
                    <a:gd name="connsiteY26-476" fmla="*/ 1315456 h 2244232"/>
                    <a:gd name="connsiteX27-477" fmla="*/ 244399 w 4079547"/>
                    <a:gd name="connsiteY27-478" fmla="*/ 1259090 h 2244232"/>
                    <a:gd name="connsiteX28-479" fmla="*/ 185304 w 4079547"/>
                    <a:gd name="connsiteY28-480" fmla="*/ 1155580 h 2244232"/>
                    <a:gd name="connsiteX29-481" fmla="*/ 157723 w 4079547"/>
                    <a:gd name="connsiteY29-482" fmla="*/ 1105164 h 2244232"/>
                    <a:gd name="connsiteX30-483" fmla="*/ 143114 w 4079547"/>
                    <a:gd name="connsiteY30-484" fmla="*/ 1073106 h 2244232"/>
                    <a:gd name="connsiteX31-485" fmla="*/ 37246 w 4079547"/>
                    <a:gd name="connsiteY31-486" fmla="*/ 809143 h 2244232"/>
                    <a:gd name="connsiteX32-487" fmla="*/ 25910 w 4079547"/>
                    <a:gd name="connsiteY32-488" fmla="*/ 776629 h 2244232"/>
                    <a:gd name="connsiteX33-489" fmla="*/ 0 w 4079547"/>
                    <a:gd name="connsiteY33-490" fmla="*/ 675860 h 2244232"/>
                    <a:gd name="connsiteX34-491" fmla="*/ 1737910 w 4079547"/>
                    <a:gd name="connsiteY34-492" fmla="*/ 1030936 h 2244232"/>
                    <a:gd name="connsiteX35-493" fmla="*/ 2840973 w 4079547"/>
                    <a:gd name="connsiteY35-494" fmla="*/ 301641 h 2244232"/>
                    <a:gd name="connsiteX36-495" fmla="*/ 2899957 w 4079547"/>
                    <a:gd name="connsiteY36-496" fmla="*/ 252577 h 2244232"/>
                    <a:gd name="connsiteX37-497" fmla="*/ 2948254 w 4079547"/>
                    <a:gd name="connsiteY37-498" fmla="*/ 216696 h 2244232"/>
                    <a:gd name="connsiteX38-499" fmla="*/ 3060620 w 4079547"/>
                    <a:gd name="connsiteY38-500" fmla="*/ 144620 h 2244232"/>
                    <a:gd name="connsiteX39-501" fmla="*/ 3183459 w 4079547"/>
                    <a:gd name="connsiteY39-502" fmla="*/ 86525 h 2244232"/>
                    <a:gd name="connsiteX40-503" fmla="*/ 3194855 w 4079547"/>
                    <a:gd name="connsiteY40-504" fmla="*/ 82080 h 2244232"/>
                    <a:gd name="connsiteX41-505" fmla="*/ 3815382 w 4079547"/>
                    <a:gd name="connsiteY41-506" fmla="*/ 12 h 2244232"/>
                    <a:gd name="connsiteX0-507" fmla="*/ 3815382 w 4079547"/>
                    <a:gd name="connsiteY0-508" fmla="*/ 12 h 2244232"/>
                    <a:gd name="connsiteX1-509" fmla="*/ 4004860 w 4079547"/>
                    <a:gd name="connsiteY1-510" fmla="*/ 6769 h 2244232"/>
                    <a:gd name="connsiteX2-511" fmla="*/ 4071471 w 4079547"/>
                    <a:gd name="connsiteY2-512" fmla="*/ 12427 h 2244232"/>
                    <a:gd name="connsiteX3-513" fmla="*/ 4079547 w 4079547"/>
                    <a:gd name="connsiteY3-514" fmla="*/ 172363 h 2244232"/>
                    <a:gd name="connsiteX4-515" fmla="*/ 2219515 w 4079547"/>
                    <a:gd name="connsiteY4-516" fmla="*/ 2233535 h 2244232"/>
                    <a:gd name="connsiteX5-517" fmla="*/ 2007679 w 4079547"/>
                    <a:gd name="connsiteY5-518" fmla="*/ 2244232 h 2244232"/>
                    <a:gd name="connsiteX6-519" fmla="*/ 1820909 w 4079547"/>
                    <a:gd name="connsiteY6-520" fmla="*/ 2235389 h 2244232"/>
                    <a:gd name="connsiteX7-521" fmla="*/ 1761152 w 4079547"/>
                    <a:gd name="connsiteY7-522" fmla="*/ 2227992 h 2244232"/>
                    <a:gd name="connsiteX8-523" fmla="*/ 1638433 w 4079547"/>
                    <a:gd name="connsiteY8-524" fmla="*/ 2210444 h 2244232"/>
                    <a:gd name="connsiteX9-525" fmla="*/ 1570114 w 4079547"/>
                    <a:gd name="connsiteY9-526" fmla="*/ 2196248 h 2244232"/>
                    <a:gd name="connsiteX10-527" fmla="*/ 1460678 w 4079547"/>
                    <a:gd name="connsiteY10-528" fmla="*/ 2169920 h 2244232"/>
                    <a:gd name="connsiteX11-529" fmla="*/ 1391851 w 4079547"/>
                    <a:gd name="connsiteY11-530" fmla="*/ 2149685 h 2244232"/>
                    <a:gd name="connsiteX12-531" fmla="*/ 1287725 w 4079547"/>
                    <a:gd name="connsiteY12-532" fmla="*/ 2114103 h 2244232"/>
                    <a:gd name="connsiteX13-533" fmla="*/ 1222248 w 4079547"/>
                    <a:gd name="connsiteY13-534" fmla="*/ 2088985 h 2244232"/>
                    <a:gd name="connsiteX14-535" fmla="*/ 1118457 w 4079547"/>
                    <a:gd name="connsiteY14-536" fmla="*/ 2042452 h 2244232"/>
                    <a:gd name="connsiteX15-537" fmla="*/ 1060674 w 4079547"/>
                    <a:gd name="connsiteY15-538" fmla="*/ 2014831 h 2244232"/>
                    <a:gd name="connsiteX16-539" fmla="*/ 944579 w 4079547"/>
                    <a:gd name="connsiteY16-540" fmla="*/ 1949481 h 2244232"/>
                    <a:gd name="connsiteX17-541" fmla="*/ 907306 w 4079547"/>
                    <a:gd name="connsiteY17-542" fmla="*/ 1927900 h 2244232"/>
                    <a:gd name="connsiteX18-543" fmla="*/ 762817 w 4079547"/>
                    <a:gd name="connsiteY18-544" fmla="*/ 1828389 h 2244232"/>
                    <a:gd name="connsiteX19-545" fmla="*/ 729386 w 4079547"/>
                    <a:gd name="connsiteY19-546" fmla="*/ 1801300 h 2244232"/>
                    <a:gd name="connsiteX20-547" fmla="*/ 627630 w 4079547"/>
                    <a:gd name="connsiteY20-548" fmla="*/ 1716816 h 2244232"/>
                    <a:gd name="connsiteX21-549" fmla="*/ 581565 w 4079547"/>
                    <a:gd name="connsiteY21-550" fmla="*/ 1673158 h 2244232"/>
                    <a:gd name="connsiteX22-551" fmla="*/ 502023 w 4079547"/>
                    <a:gd name="connsiteY22-552" fmla="*/ 1594089 h 2244232"/>
                    <a:gd name="connsiteX23-553" fmla="*/ 455808 w 4079547"/>
                    <a:gd name="connsiteY23-554" fmla="*/ 1542935 h 2244232"/>
                    <a:gd name="connsiteX24-555" fmla="*/ 386492 w 4079547"/>
                    <a:gd name="connsiteY24-556" fmla="*/ 1460456 h 2244232"/>
                    <a:gd name="connsiteX25-557" fmla="*/ 343791 w 4079547"/>
                    <a:gd name="connsiteY25-558" fmla="*/ 1405101 h 2244232"/>
                    <a:gd name="connsiteX26-559" fmla="*/ 281255 w 4079547"/>
                    <a:gd name="connsiteY26-560" fmla="*/ 1315456 h 2244232"/>
                    <a:gd name="connsiteX27-561" fmla="*/ 244399 w 4079547"/>
                    <a:gd name="connsiteY27-562" fmla="*/ 1259090 h 2244232"/>
                    <a:gd name="connsiteX28-563" fmla="*/ 185304 w 4079547"/>
                    <a:gd name="connsiteY28-564" fmla="*/ 1155580 h 2244232"/>
                    <a:gd name="connsiteX29-565" fmla="*/ 157723 w 4079547"/>
                    <a:gd name="connsiteY29-566" fmla="*/ 1105164 h 2244232"/>
                    <a:gd name="connsiteX30-567" fmla="*/ 143114 w 4079547"/>
                    <a:gd name="connsiteY30-568" fmla="*/ 1073106 h 2244232"/>
                    <a:gd name="connsiteX31-569" fmla="*/ 37246 w 4079547"/>
                    <a:gd name="connsiteY31-570" fmla="*/ 809143 h 2244232"/>
                    <a:gd name="connsiteX32-571" fmla="*/ 25910 w 4079547"/>
                    <a:gd name="connsiteY32-572" fmla="*/ 776629 h 2244232"/>
                    <a:gd name="connsiteX33-573" fmla="*/ 0 w 4079547"/>
                    <a:gd name="connsiteY33-574" fmla="*/ 675860 h 2244232"/>
                    <a:gd name="connsiteX34-575" fmla="*/ 1737910 w 4079547"/>
                    <a:gd name="connsiteY34-576" fmla="*/ 1030936 h 2244232"/>
                    <a:gd name="connsiteX35-577" fmla="*/ 2840973 w 4079547"/>
                    <a:gd name="connsiteY35-578" fmla="*/ 301641 h 2244232"/>
                    <a:gd name="connsiteX36-579" fmla="*/ 2899957 w 4079547"/>
                    <a:gd name="connsiteY36-580" fmla="*/ 252577 h 2244232"/>
                    <a:gd name="connsiteX37-581" fmla="*/ 2948254 w 4079547"/>
                    <a:gd name="connsiteY37-582" fmla="*/ 216696 h 2244232"/>
                    <a:gd name="connsiteX38-583" fmla="*/ 3060620 w 4079547"/>
                    <a:gd name="connsiteY38-584" fmla="*/ 144620 h 2244232"/>
                    <a:gd name="connsiteX39-585" fmla="*/ 3183459 w 4079547"/>
                    <a:gd name="connsiteY39-586" fmla="*/ 86525 h 2244232"/>
                    <a:gd name="connsiteX40-587" fmla="*/ 3194855 w 4079547"/>
                    <a:gd name="connsiteY40-588" fmla="*/ 82080 h 2244232"/>
                    <a:gd name="connsiteX41-589" fmla="*/ 3815382 w 4079547"/>
                    <a:gd name="connsiteY41-590" fmla="*/ 12 h 22442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Lst>
                  <a:rect l="l" t="t" r="r" b="b"/>
                  <a:pathLst>
                    <a:path w="4079547" h="2244232">
                      <a:moveTo>
                        <a:pt x="3815382" y="12"/>
                      </a:moveTo>
                      <a:cubicBezTo>
                        <a:pt x="3888452" y="218"/>
                        <a:pt x="3953339" y="3159"/>
                        <a:pt x="4004860" y="6769"/>
                      </a:cubicBezTo>
                      <a:lnTo>
                        <a:pt x="4071471" y="12427"/>
                      </a:lnTo>
                      <a:lnTo>
                        <a:pt x="4079547" y="172363"/>
                      </a:lnTo>
                      <a:cubicBezTo>
                        <a:pt x="4079547" y="1245109"/>
                        <a:pt x="3264268" y="2127435"/>
                        <a:pt x="2219515" y="2233535"/>
                      </a:cubicBezTo>
                      <a:lnTo>
                        <a:pt x="2007679" y="2244232"/>
                      </a:lnTo>
                      <a:lnTo>
                        <a:pt x="1820909" y="2235389"/>
                      </a:lnTo>
                      <a:lnTo>
                        <a:pt x="1761152" y="2227992"/>
                      </a:lnTo>
                      <a:lnTo>
                        <a:pt x="1638433" y="2210444"/>
                      </a:lnTo>
                      <a:lnTo>
                        <a:pt x="1570114" y="2196248"/>
                      </a:lnTo>
                      <a:lnTo>
                        <a:pt x="1460678" y="2169920"/>
                      </a:lnTo>
                      <a:lnTo>
                        <a:pt x="1391851" y="2149685"/>
                      </a:lnTo>
                      <a:lnTo>
                        <a:pt x="1287725" y="2114103"/>
                      </a:lnTo>
                      <a:lnTo>
                        <a:pt x="1222248" y="2088985"/>
                      </a:lnTo>
                      <a:lnTo>
                        <a:pt x="1118457" y="2042452"/>
                      </a:lnTo>
                      <a:lnTo>
                        <a:pt x="1060674" y="2014831"/>
                      </a:lnTo>
                      <a:lnTo>
                        <a:pt x="944579" y="1949481"/>
                      </a:lnTo>
                      <a:lnTo>
                        <a:pt x="907306" y="1927900"/>
                      </a:lnTo>
                      <a:lnTo>
                        <a:pt x="762817" y="1828389"/>
                      </a:lnTo>
                      <a:lnTo>
                        <a:pt x="729386" y="1801300"/>
                      </a:lnTo>
                      <a:lnTo>
                        <a:pt x="627630" y="1716816"/>
                      </a:lnTo>
                      <a:lnTo>
                        <a:pt x="581565" y="1673158"/>
                      </a:lnTo>
                      <a:lnTo>
                        <a:pt x="502023" y="1594089"/>
                      </a:lnTo>
                      <a:lnTo>
                        <a:pt x="455808" y="1542935"/>
                      </a:lnTo>
                      <a:lnTo>
                        <a:pt x="386492" y="1460456"/>
                      </a:lnTo>
                      <a:lnTo>
                        <a:pt x="343791" y="1405101"/>
                      </a:lnTo>
                      <a:lnTo>
                        <a:pt x="281255" y="1315456"/>
                      </a:lnTo>
                      <a:lnTo>
                        <a:pt x="244399" y="1259090"/>
                      </a:lnTo>
                      <a:lnTo>
                        <a:pt x="185304" y="1155580"/>
                      </a:lnTo>
                      <a:lnTo>
                        <a:pt x="157723" y="1105164"/>
                      </a:lnTo>
                      <a:lnTo>
                        <a:pt x="143114" y="1073106"/>
                      </a:lnTo>
                      <a:lnTo>
                        <a:pt x="37246" y="809143"/>
                      </a:lnTo>
                      <a:lnTo>
                        <a:pt x="25910" y="776629"/>
                      </a:lnTo>
                      <a:lnTo>
                        <a:pt x="0" y="675860"/>
                      </a:lnTo>
                      <a:cubicBezTo>
                        <a:pt x="289397" y="728404"/>
                        <a:pt x="965710" y="1196938"/>
                        <a:pt x="1737910" y="1030936"/>
                      </a:cubicBezTo>
                      <a:cubicBezTo>
                        <a:pt x="2510110" y="864934"/>
                        <a:pt x="2651363" y="441527"/>
                        <a:pt x="2840973" y="301641"/>
                      </a:cubicBezTo>
                      <a:lnTo>
                        <a:pt x="2899957" y="252577"/>
                      </a:lnTo>
                      <a:lnTo>
                        <a:pt x="2948254" y="216696"/>
                      </a:lnTo>
                      <a:lnTo>
                        <a:pt x="3060620" y="144620"/>
                      </a:lnTo>
                      <a:lnTo>
                        <a:pt x="3183459" y="86525"/>
                      </a:lnTo>
                      <a:lnTo>
                        <a:pt x="3194855" y="82080"/>
                      </a:lnTo>
                      <a:cubicBezTo>
                        <a:pt x="3398882" y="16087"/>
                        <a:pt x="3632707" y="-501"/>
                        <a:pt x="3815382" y="12"/>
                      </a:cubicBezTo>
                      <a:close/>
                    </a:path>
                  </a:pathLst>
                </a:custGeom>
                <a:gradFill flip="none" rotWithShape="1">
                  <a:gsLst>
                    <a:gs pos="0">
                      <a:schemeClr val="accent1"/>
                    </a:gs>
                    <a:gs pos="51000">
                      <a:schemeClr val="accent1">
                        <a:lumMod val="47000"/>
                        <a:lumOff val="53000"/>
                      </a:schemeClr>
                    </a:gs>
                  </a:gsLst>
                  <a:lin ang="15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p>
              </p:txBody>
            </p:sp>
            <p:sp>
              <p:nvSpPr>
                <p:cNvPr id="168" name="任意多边形: 形状 167"/>
                <p:cNvSpPr/>
                <p:nvPr/>
              </p:nvSpPr>
              <p:spPr>
                <a:xfrm>
                  <a:off x="3990968" y="3760376"/>
                  <a:ext cx="3985649" cy="1876496"/>
                </a:xfrm>
                <a:custGeom>
                  <a:avLst/>
                  <a:gdLst>
                    <a:gd name="connsiteX0" fmla="*/ 3985649 w 3985649"/>
                    <a:gd name="connsiteY0" fmla="*/ 0 h 1875478"/>
                    <a:gd name="connsiteX1" fmla="*/ 3984869 w 3985649"/>
                    <a:gd name="connsiteY1" fmla="*/ 15446 h 1875478"/>
                    <a:gd name="connsiteX2" fmla="*/ 1923697 w 3985649"/>
                    <a:gd name="connsiteY2" fmla="*/ 1875478 h 1875478"/>
                    <a:gd name="connsiteX3" fmla="*/ 14646 w 3985649"/>
                    <a:gd name="connsiteY3" fmla="*/ 610074 h 1875478"/>
                    <a:gd name="connsiteX4" fmla="*/ 0 w 3985649"/>
                    <a:gd name="connsiteY4" fmla="*/ 570058 h 1875478"/>
                    <a:gd name="connsiteX5" fmla="*/ 54183 w 3985649"/>
                    <a:gd name="connsiteY5" fmla="*/ 580344 h 1875478"/>
                    <a:gd name="connsiteX6" fmla="*/ 1515753 w 3985649"/>
                    <a:gd name="connsiteY6" fmla="*/ 1105246 h 1875478"/>
                    <a:gd name="connsiteX7" fmla="*/ 2968633 w 3985649"/>
                    <a:gd name="connsiteY7" fmla="*/ 312766 h 1875478"/>
                    <a:gd name="connsiteX8" fmla="*/ 3868428 w 3985649"/>
                    <a:gd name="connsiteY8" fmla="*/ 23206 h 1875478"/>
                    <a:gd name="connsiteX0-1" fmla="*/ 3985649 w 3985649"/>
                    <a:gd name="connsiteY0-2" fmla="*/ 0 h 1875478"/>
                    <a:gd name="connsiteX1-3" fmla="*/ 3984869 w 3985649"/>
                    <a:gd name="connsiteY1-4" fmla="*/ 15446 h 1875478"/>
                    <a:gd name="connsiteX2-5" fmla="*/ 1923697 w 3985649"/>
                    <a:gd name="connsiteY2-6" fmla="*/ 1875478 h 1875478"/>
                    <a:gd name="connsiteX3-7" fmla="*/ 14646 w 3985649"/>
                    <a:gd name="connsiteY3-8" fmla="*/ 610074 h 1875478"/>
                    <a:gd name="connsiteX4-9" fmla="*/ 0 w 3985649"/>
                    <a:gd name="connsiteY4-10" fmla="*/ 570058 h 1875478"/>
                    <a:gd name="connsiteX5-11" fmla="*/ 1515753 w 3985649"/>
                    <a:gd name="connsiteY5-12" fmla="*/ 1105246 h 1875478"/>
                    <a:gd name="connsiteX6-13" fmla="*/ 2968633 w 3985649"/>
                    <a:gd name="connsiteY6-14" fmla="*/ 312766 h 1875478"/>
                    <a:gd name="connsiteX7-15" fmla="*/ 3868428 w 3985649"/>
                    <a:gd name="connsiteY7-16" fmla="*/ 23206 h 1875478"/>
                    <a:gd name="connsiteX8-17" fmla="*/ 3985649 w 3985649"/>
                    <a:gd name="connsiteY8-18" fmla="*/ 0 h 1875478"/>
                    <a:gd name="connsiteX0-19" fmla="*/ 3985649 w 3985649"/>
                    <a:gd name="connsiteY0-20" fmla="*/ 0 h 1875478"/>
                    <a:gd name="connsiteX1-21" fmla="*/ 3984869 w 3985649"/>
                    <a:gd name="connsiteY1-22" fmla="*/ 15446 h 1875478"/>
                    <a:gd name="connsiteX2-23" fmla="*/ 1923697 w 3985649"/>
                    <a:gd name="connsiteY2-24" fmla="*/ 1875478 h 1875478"/>
                    <a:gd name="connsiteX3-25" fmla="*/ 14646 w 3985649"/>
                    <a:gd name="connsiteY3-26" fmla="*/ 610074 h 1875478"/>
                    <a:gd name="connsiteX4-27" fmla="*/ 0 w 3985649"/>
                    <a:gd name="connsiteY4-28" fmla="*/ 570058 h 1875478"/>
                    <a:gd name="connsiteX5-29" fmla="*/ 1515753 w 3985649"/>
                    <a:gd name="connsiteY5-30" fmla="*/ 1105246 h 1875478"/>
                    <a:gd name="connsiteX6-31" fmla="*/ 2968633 w 3985649"/>
                    <a:gd name="connsiteY6-32" fmla="*/ 312766 h 1875478"/>
                    <a:gd name="connsiteX7-33" fmla="*/ 3868428 w 3985649"/>
                    <a:gd name="connsiteY7-34" fmla="*/ 23206 h 1875478"/>
                    <a:gd name="connsiteX8-35" fmla="*/ 3985649 w 3985649"/>
                    <a:gd name="connsiteY8-36" fmla="*/ 0 h 1875478"/>
                    <a:gd name="connsiteX0-37" fmla="*/ 3985649 w 3985649"/>
                    <a:gd name="connsiteY0-38" fmla="*/ 0 h 1875478"/>
                    <a:gd name="connsiteX1-39" fmla="*/ 3984869 w 3985649"/>
                    <a:gd name="connsiteY1-40" fmla="*/ 15446 h 1875478"/>
                    <a:gd name="connsiteX2-41" fmla="*/ 1923697 w 3985649"/>
                    <a:gd name="connsiteY2-42" fmla="*/ 1875478 h 1875478"/>
                    <a:gd name="connsiteX3-43" fmla="*/ 14646 w 3985649"/>
                    <a:gd name="connsiteY3-44" fmla="*/ 610074 h 1875478"/>
                    <a:gd name="connsiteX4-45" fmla="*/ 0 w 3985649"/>
                    <a:gd name="connsiteY4-46" fmla="*/ 570058 h 1875478"/>
                    <a:gd name="connsiteX5-47" fmla="*/ 1515753 w 3985649"/>
                    <a:gd name="connsiteY5-48" fmla="*/ 1105246 h 1875478"/>
                    <a:gd name="connsiteX6-49" fmla="*/ 2968633 w 3985649"/>
                    <a:gd name="connsiteY6-50" fmla="*/ 312766 h 1875478"/>
                    <a:gd name="connsiteX7-51" fmla="*/ 3868428 w 3985649"/>
                    <a:gd name="connsiteY7-52" fmla="*/ 23206 h 1875478"/>
                    <a:gd name="connsiteX8-53" fmla="*/ 3985649 w 3985649"/>
                    <a:gd name="connsiteY8-54" fmla="*/ 0 h 1875478"/>
                    <a:gd name="connsiteX0-55" fmla="*/ 3985649 w 3985649"/>
                    <a:gd name="connsiteY0-56" fmla="*/ 0 h 1875478"/>
                    <a:gd name="connsiteX1-57" fmla="*/ 3984869 w 3985649"/>
                    <a:gd name="connsiteY1-58" fmla="*/ 15446 h 1875478"/>
                    <a:gd name="connsiteX2-59" fmla="*/ 1923697 w 3985649"/>
                    <a:gd name="connsiteY2-60" fmla="*/ 1875478 h 1875478"/>
                    <a:gd name="connsiteX3-61" fmla="*/ 14646 w 3985649"/>
                    <a:gd name="connsiteY3-62" fmla="*/ 610074 h 1875478"/>
                    <a:gd name="connsiteX4-63" fmla="*/ 0 w 3985649"/>
                    <a:gd name="connsiteY4-64" fmla="*/ 570058 h 1875478"/>
                    <a:gd name="connsiteX5-65" fmla="*/ 1515753 w 3985649"/>
                    <a:gd name="connsiteY5-66" fmla="*/ 1105246 h 1875478"/>
                    <a:gd name="connsiteX6-67" fmla="*/ 2968633 w 3985649"/>
                    <a:gd name="connsiteY6-68" fmla="*/ 312766 h 1875478"/>
                    <a:gd name="connsiteX7-69" fmla="*/ 3985649 w 3985649"/>
                    <a:gd name="connsiteY7-70" fmla="*/ 0 h 1875478"/>
                    <a:gd name="connsiteX0-71" fmla="*/ 3985649 w 3985649"/>
                    <a:gd name="connsiteY0-72" fmla="*/ 0 h 1875478"/>
                    <a:gd name="connsiteX1-73" fmla="*/ 3984869 w 3985649"/>
                    <a:gd name="connsiteY1-74" fmla="*/ 15446 h 1875478"/>
                    <a:gd name="connsiteX2-75" fmla="*/ 1923697 w 3985649"/>
                    <a:gd name="connsiteY2-76" fmla="*/ 1875478 h 1875478"/>
                    <a:gd name="connsiteX3-77" fmla="*/ 14646 w 3985649"/>
                    <a:gd name="connsiteY3-78" fmla="*/ 610074 h 1875478"/>
                    <a:gd name="connsiteX4-79" fmla="*/ 0 w 3985649"/>
                    <a:gd name="connsiteY4-80" fmla="*/ 570058 h 1875478"/>
                    <a:gd name="connsiteX5-81" fmla="*/ 1515753 w 3985649"/>
                    <a:gd name="connsiteY5-82" fmla="*/ 1105246 h 1875478"/>
                    <a:gd name="connsiteX6-83" fmla="*/ 2968633 w 3985649"/>
                    <a:gd name="connsiteY6-84" fmla="*/ 312766 h 1875478"/>
                    <a:gd name="connsiteX7-85" fmla="*/ 3985649 w 3985649"/>
                    <a:gd name="connsiteY7-86" fmla="*/ 0 h 1875478"/>
                    <a:gd name="connsiteX0-87" fmla="*/ 3985649 w 3985649"/>
                    <a:gd name="connsiteY0-88" fmla="*/ 0 h 1875478"/>
                    <a:gd name="connsiteX1-89" fmla="*/ 3984869 w 3985649"/>
                    <a:gd name="connsiteY1-90" fmla="*/ 15446 h 1875478"/>
                    <a:gd name="connsiteX2-91" fmla="*/ 1923697 w 3985649"/>
                    <a:gd name="connsiteY2-92" fmla="*/ 1875478 h 1875478"/>
                    <a:gd name="connsiteX3-93" fmla="*/ 14646 w 3985649"/>
                    <a:gd name="connsiteY3-94" fmla="*/ 610074 h 1875478"/>
                    <a:gd name="connsiteX4-95" fmla="*/ 0 w 3985649"/>
                    <a:gd name="connsiteY4-96" fmla="*/ 570058 h 1875478"/>
                    <a:gd name="connsiteX5-97" fmla="*/ 1523373 w 3985649"/>
                    <a:gd name="connsiteY5-98" fmla="*/ 1067146 h 1875478"/>
                    <a:gd name="connsiteX6-99" fmla="*/ 2968633 w 3985649"/>
                    <a:gd name="connsiteY6-100" fmla="*/ 312766 h 1875478"/>
                    <a:gd name="connsiteX7-101" fmla="*/ 3985649 w 3985649"/>
                    <a:gd name="connsiteY7-102" fmla="*/ 0 h 1875478"/>
                    <a:gd name="connsiteX0-103" fmla="*/ 3985649 w 3985649"/>
                    <a:gd name="connsiteY0-104" fmla="*/ 0 h 1875478"/>
                    <a:gd name="connsiteX1-105" fmla="*/ 3984869 w 3985649"/>
                    <a:gd name="connsiteY1-106" fmla="*/ 15446 h 1875478"/>
                    <a:gd name="connsiteX2-107" fmla="*/ 1923697 w 3985649"/>
                    <a:gd name="connsiteY2-108" fmla="*/ 1875478 h 1875478"/>
                    <a:gd name="connsiteX3-109" fmla="*/ 14646 w 3985649"/>
                    <a:gd name="connsiteY3-110" fmla="*/ 610074 h 1875478"/>
                    <a:gd name="connsiteX4-111" fmla="*/ 0 w 3985649"/>
                    <a:gd name="connsiteY4-112" fmla="*/ 570058 h 1875478"/>
                    <a:gd name="connsiteX5-113" fmla="*/ 1523373 w 3985649"/>
                    <a:gd name="connsiteY5-114" fmla="*/ 1067146 h 1875478"/>
                    <a:gd name="connsiteX6-115" fmla="*/ 2968633 w 3985649"/>
                    <a:gd name="connsiteY6-116" fmla="*/ 312766 h 1875478"/>
                    <a:gd name="connsiteX7-117" fmla="*/ 3985649 w 3985649"/>
                    <a:gd name="connsiteY7-118" fmla="*/ 0 h 1875478"/>
                    <a:gd name="connsiteX0-119" fmla="*/ 3985649 w 3985649"/>
                    <a:gd name="connsiteY0-120" fmla="*/ 0 h 1875478"/>
                    <a:gd name="connsiteX1-121" fmla="*/ 3984869 w 3985649"/>
                    <a:gd name="connsiteY1-122" fmla="*/ 15446 h 1875478"/>
                    <a:gd name="connsiteX2-123" fmla="*/ 1923697 w 3985649"/>
                    <a:gd name="connsiteY2-124" fmla="*/ 1875478 h 1875478"/>
                    <a:gd name="connsiteX3-125" fmla="*/ 14646 w 3985649"/>
                    <a:gd name="connsiteY3-126" fmla="*/ 610074 h 1875478"/>
                    <a:gd name="connsiteX4-127" fmla="*/ 0 w 3985649"/>
                    <a:gd name="connsiteY4-128" fmla="*/ 570058 h 1875478"/>
                    <a:gd name="connsiteX5-129" fmla="*/ 1523373 w 3985649"/>
                    <a:gd name="connsiteY5-130" fmla="*/ 1067146 h 1875478"/>
                    <a:gd name="connsiteX6-131" fmla="*/ 2972443 w 3985649"/>
                    <a:gd name="connsiteY6-132" fmla="*/ 183226 h 1875478"/>
                    <a:gd name="connsiteX7-133" fmla="*/ 3985649 w 3985649"/>
                    <a:gd name="connsiteY7-134" fmla="*/ 0 h 1875478"/>
                    <a:gd name="connsiteX0-135" fmla="*/ 3985649 w 3985649"/>
                    <a:gd name="connsiteY0-136" fmla="*/ 0 h 1875478"/>
                    <a:gd name="connsiteX1-137" fmla="*/ 3984869 w 3985649"/>
                    <a:gd name="connsiteY1-138" fmla="*/ 15446 h 1875478"/>
                    <a:gd name="connsiteX2-139" fmla="*/ 1923697 w 3985649"/>
                    <a:gd name="connsiteY2-140" fmla="*/ 1875478 h 1875478"/>
                    <a:gd name="connsiteX3-141" fmla="*/ 14646 w 3985649"/>
                    <a:gd name="connsiteY3-142" fmla="*/ 610074 h 1875478"/>
                    <a:gd name="connsiteX4-143" fmla="*/ 0 w 3985649"/>
                    <a:gd name="connsiteY4-144" fmla="*/ 570058 h 1875478"/>
                    <a:gd name="connsiteX5-145" fmla="*/ 1523373 w 3985649"/>
                    <a:gd name="connsiteY5-146" fmla="*/ 1067146 h 1875478"/>
                    <a:gd name="connsiteX6-147" fmla="*/ 2972443 w 3985649"/>
                    <a:gd name="connsiteY6-148" fmla="*/ 183226 h 1875478"/>
                    <a:gd name="connsiteX7-149" fmla="*/ 3985649 w 3985649"/>
                    <a:gd name="connsiteY7-150" fmla="*/ 0 h 1875478"/>
                    <a:gd name="connsiteX0-151" fmla="*/ 3985649 w 3985649"/>
                    <a:gd name="connsiteY0-152" fmla="*/ 2481 h 1877959"/>
                    <a:gd name="connsiteX1-153" fmla="*/ 3984869 w 3985649"/>
                    <a:gd name="connsiteY1-154" fmla="*/ 17927 h 1877959"/>
                    <a:gd name="connsiteX2-155" fmla="*/ 1923697 w 3985649"/>
                    <a:gd name="connsiteY2-156" fmla="*/ 1877959 h 1877959"/>
                    <a:gd name="connsiteX3-157" fmla="*/ 14646 w 3985649"/>
                    <a:gd name="connsiteY3-158" fmla="*/ 612555 h 1877959"/>
                    <a:gd name="connsiteX4-159" fmla="*/ 0 w 3985649"/>
                    <a:gd name="connsiteY4-160" fmla="*/ 572539 h 1877959"/>
                    <a:gd name="connsiteX5-161" fmla="*/ 1523373 w 3985649"/>
                    <a:gd name="connsiteY5-162" fmla="*/ 1069627 h 1877959"/>
                    <a:gd name="connsiteX6-163" fmla="*/ 2972443 w 3985649"/>
                    <a:gd name="connsiteY6-164" fmla="*/ 185707 h 1877959"/>
                    <a:gd name="connsiteX7-165" fmla="*/ 3985649 w 3985649"/>
                    <a:gd name="connsiteY7-166" fmla="*/ 2481 h 1877959"/>
                    <a:gd name="connsiteX0-167" fmla="*/ 3985649 w 3985649"/>
                    <a:gd name="connsiteY0-168" fmla="*/ 1323 h 1876801"/>
                    <a:gd name="connsiteX1-169" fmla="*/ 3984869 w 3985649"/>
                    <a:gd name="connsiteY1-170" fmla="*/ 16769 h 1876801"/>
                    <a:gd name="connsiteX2-171" fmla="*/ 1923697 w 3985649"/>
                    <a:gd name="connsiteY2-172" fmla="*/ 1876801 h 1876801"/>
                    <a:gd name="connsiteX3-173" fmla="*/ 14646 w 3985649"/>
                    <a:gd name="connsiteY3-174" fmla="*/ 611397 h 1876801"/>
                    <a:gd name="connsiteX4-175" fmla="*/ 0 w 3985649"/>
                    <a:gd name="connsiteY4-176" fmla="*/ 571381 h 1876801"/>
                    <a:gd name="connsiteX5-177" fmla="*/ 1508133 w 3985649"/>
                    <a:gd name="connsiteY5-178" fmla="*/ 1022749 h 1876801"/>
                    <a:gd name="connsiteX6-179" fmla="*/ 2972443 w 3985649"/>
                    <a:gd name="connsiteY6-180" fmla="*/ 184549 h 1876801"/>
                    <a:gd name="connsiteX7-181" fmla="*/ 3985649 w 3985649"/>
                    <a:gd name="connsiteY7-182" fmla="*/ 1323 h 1876801"/>
                    <a:gd name="connsiteX0-183" fmla="*/ 3985649 w 3985649"/>
                    <a:gd name="connsiteY0-184" fmla="*/ 1018 h 1876496"/>
                    <a:gd name="connsiteX1-185" fmla="*/ 3984869 w 3985649"/>
                    <a:gd name="connsiteY1-186" fmla="*/ 16464 h 1876496"/>
                    <a:gd name="connsiteX2-187" fmla="*/ 1923697 w 3985649"/>
                    <a:gd name="connsiteY2-188" fmla="*/ 1876496 h 1876496"/>
                    <a:gd name="connsiteX3-189" fmla="*/ 14646 w 3985649"/>
                    <a:gd name="connsiteY3-190" fmla="*/ 611092 h 1876496"/>
                    <a:gd name="connsiteX4-191" fmla="*/ 0 w 3985649"/>
                    <a:gd name="connsiteY4-192" fmla="*/ 571076 h 1876496"/>
                    <a:gd name="connsiteX5-193" fmla="*/ 1457333 w 3985649"/>
                    <a:gd name="connsiteY5-194" fmla="*/ 951324 h 1876496"/>
                    <a:gd name="connsiteX6-195" fmla="*/ 2972443 w 3985649"/>
                    <a:gd name="connsiteY6-196" fmla="*/ 184244 h 1876496"/>
                    <a:gd name="connsiteX7-197" fmla="*/ 3985649 w 3985649"/>
                    <a:gd name="connsiteY7-198" fmla="*/ 1018 h 1876496"/>
                    <a:gd name="connsiteX0-199" fmla="*/ 3985649 w 3985649"/>
                    <a:gd name="connsiteY0-200" fmla="*/ 1018 h 1876496"/>
                    <a:gd name="connsiteX1-201" fmla="*/ 3984869 w 3985649"/>
                    <a:gd name="connsiteY1-202" fmla="*/ 16464 h 1876496"/>
                    <a:gd name="connsiteX2-203" fmla="*/ 1923697 w 3985649"/>
                    <a:gd name="connsiteY2-204" fmla="*/ 1876496 h 1876496"/>
                    <a:gd name="connsiteX3-205" fmla="*/ 14646 w 3985649"/>
                    <a:gd name="connsiteY3-206" fmla="*/ 611092 h 1876496"/>
                    <a:gd name="connsiteX4-207" fmla="*/ 0 w 3985649"/>
                    <a:gd name="connsiteY4-208" fmla="*/ 571076 h 1876496"/>
                    <a:gd name="connsiteX5-209" fmla="*/ 1457333 w 3985649"/>
                    <a:gd name="connsiteY5-210" fmla="*/ 951324 h 1876496"/>
                    <a:gd name="connsiteX6-211" fmla="*/ 2972443 w 3985649"/>
                    <a:gd name="connsiteY6-212" fmla="*/ 184244 h 1876496"/>
                    <a:gd name="connsiteX7-213" fmla="*/ 3985649 w 3985649"/>
                    <a:gd name="connsiteY7-214" fmla="*/ 1018 h 1876496"/>
                    <a:gd name="connsiteX0-215" fmla="*/ 3985649 w 3985649"/>
                    <a:gd name="connsiteY0-216" fmla="*/ 1018 h 1876496"/>
                    <a:gd name="connsiteX1-217" fmla="*/ 3984869 w 3985649"/>
                    <a:gd name="connsiteY1-218" fmla="*/ 16464 h 1876496"/>
                    <a:gd name="connsiteX2-219" fmla="*/ 1923697 w 3985649"/>
                    <a:gd name="connsiteY2-220" fmla="*/ 1876496 h 1876496"/>
                    <a:gd name="connsiteX3-221" fmla="*/ 14646 w 3985649"/>
                    <a:gd name="connsiteY3-222" fmla="*/ 611092 h 1876496"/>
                    <a:gd name="connsiteX4-223" fmla="*/ 0 w 3985649"/>
                    <a:gd name="connsiteY4-224" fmla="*/ 571076 h 1876496"/>
                    <a:gd name="connsiteX5-225" fmla="*/ 1457333 w 3985649"/>
                    <a:gd name="connsiteY5-226" fmla="*/ 951324 h 1876496"/>
                    <a:gd name="connsiteX6-227" fmla="*/ 2972443 w 3985649"/>
                    <a:gd name="connsiteY6-228" fmla="*/ 184244 h 1876496"/>
                    <a:gd name="connsiteX7-229" fmla="*/ 3985649 w 3985649"/>
                    <a:gd name="connsiteY7-230" fmla="*/ 1018 h 187649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3985649" h="1876496">
                      <a:moveTo>
                        <a:pt x="3985649" y="1018"/>
                      </a:moveTo>
                      <a:lnTo>
                        <a:pt x="3984869" y="16464"/>
                      </a:lnTo>
                      <a:cubicBezTo>
                        <a:pt x="3878769" y="1061217"/>
                        <a:pt x="2996443" y="1876496"/>
                        <a:pt x="1923697" y="1876496"/>
                      </a:cubicBezTo>
                      <a:cubicBezTo>
                        <a:pt x="1065501" y="1876496"/>
                        <a:pt x="329173" y="1354717"/>
                        <a:pt x="14646" y="611092"/>
                      </a:cubicBezTo>
                      <a:lnTo>
                        <a:pt x="0" y="571076"/>
                      </a:lnTo>
                      <a:cubicBezTo>
                        <a:pt x="270504" y="699325"/>
                        <a:pt x="845086" y="970076"/>
                        <a:pt x="1457333" y="951324"/>
                      </a:cubicBezTo>
                      <a:cubicBezTo>
                        <a:pt x="2069580" y="932572"/>
                        <a:pt x="2551057" y="342628"/>
                        <a:pt x="2972443" y="184244"/>
                      </a:cubicBezTo>
                      <a:cubicBezTo>
                        <a:pt x="3393829" y="25860"/>
                        <a:pt x="3797226" y="-6579"/>
                        <a:pt x="3985649" y="1018"/>
                      </a:cubicBezTo>
                      <a:close/>
                    </a:path>
                  </a:pathLst>
                </a:custGeom>
                <a:gradFill>
                  <a:gsLst>
                    <a:gs pos="0">
                      <a:schemeClr val="accent1">
                        <a:lumMod val="65000"/>
                        <a:lumOff val="35000"/>
                      </a:schemeClr>
                    </a:gs>
                    <a:gs pos="100000">
                      <a:schemeClr val="accent1"/>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p>
              </p:txBody>
            </p:sp>
          </p:grpSp>
          <p:sp>
            <p:nvSpPr>
              <p:cNvPr id="162" name="文本框 161"/>
              <p:cNvSpPr txBox="1"/>
              <p:nvPr/>
            </p:nvSpPr>
            <p:spPr>
              <a:xfrm>
                <a:off x="3977553" y="3572181"/>
                <a:ext cx="1518554" cy="674397"/>
              </a:xfrm>
              <a:prstGeom prst="rect">
                <a:avLst/>
              </a:prstGeom>
              <a:noFill/>
            </p:spPr>
            <p:txBody>
              <a:bodyPr wrap="square" rtlCol="0">
                <a:spAutoFit/>
              </a:bodyPr>
              <a:lstStyle/>
              <a:p>
                <a:pPr algn="ctr"/>
                <a:r>
                  <a:rPr lang="en-US" altLang="zh-CN" sz="3200" dirty="0">
                    <a:gradFill flip="none" rotWithShape="1">
                      <a:gsLst>
                        <a:gs pos="13000">
                          <a:schemeClr val="accent1"/>
                        </a:gs>
                        <a:gs pos="99000">
                          <a:schemeClr val="accent1">
                            <a:lumMod val="50000"/>
                          </a:schemeClr>
                        </a:gs>
                      </a:gsLst>
                      <a:lin ang="2700000" scaled="1"/>
                      <a:tileRect/>
                    </a:gradFill>
                    <a:latin typeface="+mj-lt"/>
                  </a:rPr>
                  <a:t>8117</a:t>
                </a:r>
              </a:p>
            </p:txBody>
          </p:sp>
          <p:cxnSp>
            <p:nvCxnSpPr>
              <p:cNvPr id="164" name="直接连接符 163"/>
              <p:cNvCxnSpPr/>
              <p:nvPr/>
            </p:nvCxnSpPr>
            <p:spPr>
              <a:xfrm>
                <a:off x="4605633" y="3106257"/>
                <a:ext cx="262394" cy="0"/>
              </a:xfrm>
              <a:prstGeom prst="line">
                <a:avLst/>
              </a:prstGeom>
              <a:ln w="15875" cap="rnd"/>
            </p:spPr>
            <p:style>
              <a:lnRef idx="1">
                <a:schemeClr val="accent1"/>
              </a:lnRef>
              <a:fillRef idx="0">
                <a:schemeClr val="accent1"/>
              </a:fillRef>
              <a:effectRef idx="0">
                <a:schemeClr val="accent1"/>
              </a:effectRef>
              <a:fontRef idx="minor">
                <a:schemeClr val="tx1"/>
              </a:fontRef>
            </p:style>
          </p:cxnSp>
          <p:sp>
            <p:nvSpPr>
              <p:cNvPr id="7" name="椭圆 6">
                <a:extLst>
                  <a:ext uri="{FF2B5EF4-FFF2-40B4-BE49-F238E27FC236}">
                    <a16:creationId xmlns:a16="http://schemas.microsoft.com/office/drawing/2014/main" id="{03F9D923-4E3C-48EE-485D-0EA214A2841A}"/>
                  </a:ext>
                </a:extLst>
              </p:cNvPr>
              <p:cNvSpPr/>
              <p:nvPr/>
            </p:nvSpPr>
            <p:spPr>
              <a:xfrm>
                <a:off x="3565830" y="3055760"/>
                <a:ext cx="2353642" cy="2353642"/>
              </a:xfrm>
              <a:prstGeom prst="ellipse">
                <a:avLst/>
              </a:prstGeom>
              <a:noFill/>
              <a:ln w="28575" cap="rnd">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sp>
          <p:nvSpPr>
            <p:cNvPr id="163" name="文本框 162"/>
            <p:cNvSpPr txBox="1"/>
            <p:nvPr/>
          </p:nvSpPr>
          <p:spPr>
            <a:xfrm>
              <a:off x="4070275" y="4833355"/>
              <a:ext cx="1367856" cy="425936"/>
            </a:xfrm>
            <a:prstGeom prst="rect">
              <a:avLst/>
            </a:prstGeom>
            <a:noFill/>
          </p:spPr>
          <p:txBody>
            <a:bodyPr wrap="square" rtlCol="0">
              <a:spAutoFit/>
            </a:bodyPr>
            <a:lstStyle/>
            <a:p>
              <a:pPr algn="ctr"/>
              <a:r>
                <a:rPr lang="zh-CN" altLang="en-US" dirty="0">
                  <a:solidFill>
                    <a:schemeClr val="bg1"/>
                  </a:solidFill>
                  <a:latin typeface="+mj-ea"/>
                  <a:ea typeface="+mj-ea"/>
                </a:rPr>
                <a:t>第二季度</a:t>
              </a:r>
            </a:p>
          </p:txBody>
        </p:sp>
      </p:grpSp>
      <p:grpSp>
        <p:nvGrpSpPr>
          <p:cNvPr id="48" name="组合 47">
            <a:extLst>
              <a:ext uri="{FF2B5EF4-FFF2-40B4-BE49-F238E27FC236}">
                <a16:creationId xmlns:a16="http://schemas.microsoft.com/office/drawing/2014/main" id="{116F4235-B9AC-4359-A345-E379028B1610}"/>
              </a:ext>
            </a:extLst>
          </p:cNvPr>
          <p:cNvGrpSpPr/>
          <p:nvPr/>
        </p:nvGrpSpPr>
        <p:grpSpPr>
          <a:xfrm>
            <a:off x="658813" y="1862305"/>
            <a:ext cx="5084435" cy="3464988"/>
            <a:chOff x="792163" y="2170672"/>
            <a:chExt cx="2909221" cy="3464988"/>
          </a:xfrm>
        </p:grpSpPr>
        <p:sp>
          <p:nvSpPr>
            <p:cNvPr id="49" name="矩形: 圆角 48">
              <a:extLst>
                <a:ext uri="{FF2B5EF4-FFF2-40B4-BE49-F238E27FC236}">
                  <a16:creationId xmlns:a16="http://schemas.microsoft.com/office/drawing/2014/main" id="{4886FA33-3ADC-4AAE-8B5E-DEFBFCD804E1}"/>
                </a:ext>
              </a:extLst>
            </p:cNvPr>
            <p:cNvSpPr/>
            <p:nvPr/>
          </p:nvSpPr>
          <p:spPr>
            <a:xfrm>
              <a:off x="852124" y="2268199"/>
              <a:ext cx="2789299" cy="3269934"/>
            </a:xfrm>
            <a:prstGeom prst="roundRect">
              <a:avLst>
                <a:gd name="adj" fmla="val 4969"/>
              </a:avLst>
            </a:prstGeom>
            <a:solidFill>
              <a:schemeClr val="bg1"/>
            </a:solidFill>
            <a:ln>
              <a:noFill/>
            </a:ln>
            <a:effectLst>
              <a:outerShdw blurRad="50800" dist="38100" algn="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uLnTx/>
                  <a:uFillTx/>
                  <a:cs typeface="+mn-ea"/>
                  <a:sym typeface="+mn-lt"/>
                </a:rPr>
                <a:t>v</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50" name="矩形: 圆角 49">
              <a:extLst>
                <a:ext uri="{FF2B5EF4-FFF2-40B4-BE49-F238E27FC236}">
                  <a16:creationId xmlns:a16="http://schemas.microsoft.com/office/drawing/2014/main" id="{871FA480-267B-4335-AA6F-AE804AB53677}"/>
                </a:ext>
              </a:extLst>
            </p:cNvPr>
            <p:cNvSpPr/>
            <p:nvPr/>
          </p:nvSpPr>
          <p:spPr>
            <a:xfrm>
              <a:off x="792163" y="2170672"/>
              <a:ext cx="2909221" cy="3464988"/>
            </a:xfrm>
            <a:prstGeom prst="roundRect">
              <a:avLst>
                <a:gd name="adj" fmla="val 4969"/>
              </a:avLst>
            </a:prstGeom>
            <a:noFill/>
            <a:ln w="28575" cap="rnd">
              <a:solidFill>
                <a:schemeClr val="bg1"/>
              </a:solidFill>
              <a:prstDash val="sysDot"/>
            </a:ln>
            <a:effectLst>
              <a:outerShdw blurRad="50800" dist="38100" algn="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sp>
        <p:nvSpPr>
          <p:cNvPr id="16" name="文本框 15">
            <a:extLst>
              <a:ext uri="{FF2B5EF4-FFF2-40B4-BE49-F238E27FC236}">
                <a16:creationId xmlns:a16="http://schemas.microsoft.com/office/drawing/2014/main" id="{9034FEB0-49BD-912B-82AA-335A40DCCF74}"/>
              </a:ext>
            </a:extLst>
          </p:cNvPr>
          <p:cNvSpPr txBox="1"/>
          <p:nvPr/>
        </p:nvSpPr>
        <p:spPr>
          <a:xfrm>
            <a:off x="1015045" y="2877461"/>
            <a:ext cx="4349370" cy="584775"/>
          </a:xfrm>
          <a:prstGeom prst="rect">
            <a:avLst/>
          </a:prstGeom>
          <a:noFill/>
        </p:spPr>
        <p:txBody>
          <a:bodyPr wrap="square" rtlCol="0">
            <a:spAutoFit/>
          </a:bodyPr>
          <a:lstStyle/>
          <a:p>
            <a:r>
              <a:rPr lang="zh-CN" altLang="en-US" sz="1600" dirty="0">
                <a:solidFill>
                  <a:schemeClr val="accent3"/>
                </a:solidFill>
              </a:rPr>
              <a:t>请在此处输入内容请在此处输入内容请在此处输入内容请在此处输入内容请在此处输入内容</a:t>
            </a:r>
          </a:p>
        </p:txBody>
      </p:sp>
      <p:sp>
        <p:nvSpPr>
          <p:cNvPr id="51" name="文本框 50">
            <a:extLst>
              <a:ext uri="{FF2B5EF4-FFF2-40B4-BE49-F238E27FC236}">
                <a16:creationId xmlns:a16="http://schemas.microsoft.com/office/drawing/2014/main" id="{2BDBFA93-0AA0-4978-9166-FF16BE5B7D24}"/>
              </a:ext>
            </a:extLst>
          </p:cNvPr>
          <p:cNvSpPr txBox="1"/>
          <p:nvPr/>
        </p:nvSpPr>
        <p:spPr>
          <a:xfrm>
            <a:off x="1015045" y="2166214"/>
            <a:ext cx="2518730" cy="400110"/>
          </a:xfrm>
          <a:prstGeom prst="rect">
            <a:avLst/>
          </a:prstGeom>
          <a:noFill/>
        </p:spPr>
        <p:txBody>
          <a:bodyPr wrap="square" rtlCol="0">
            <a:spAutoFit/>
          </a:bodyPr>
          <a:lstStyle/>
          <a:p>
            <a:r>
              <a:rPr lang="zh-CN" altLang="en-US" sz="2000" b="1" dirty="0">
                <a:gradFill>
                  <a:gsLst>
                    <a:gs pos="7000">
                      <a:schemeClr val="accent1"/>
                    </a:gs>
                    <a:gs pos="99000">
                      <a:schemeClr val="accent1">
                        <a:lumMod val="50000"/>
                      </a:schemeClr>
                    </a:gs>
                  </a:gsLst>
                  <a:path path="circle">
                    <a:fillToRect r="100000" b="100000"/>
                  </a:path>
                </a:gradFill>
                <a:latin typeface="+mj-lt"/>
                <a:ea typeface="+mj-ea"/>
              </a:rPr>
              <a:t>产能分析</a:t>
            </a:r>
          </a:p>
        </p:txBody>
      </p:sp>
      <p:sp>
        <p:nvSpPr>
          <p:cNvPr id="53" name="文本框 52">
            <a:extLst>
              <a:ext uri="{FF2B5EF4-FFF2-40B4-BE49-F238E27FC236}">
                <a16:creationId xmlns:a16="http://schemas.microsoft.com/office/drawing/2014/main" id="{8978B4D0-7EAB-4E2B-94E8-D0B90D0406C4}"/>
              </a:ext>
            </a:extLst>
          </p:cNvPr>
          <p:cNvSpPr txBox="1"/>
          <p:nvPr/>
        </p:nvSpPr>
        <p:spPr>
          <a:xfrm>
            <a:off x="1024786" y="3742780"/>
            <a:ext cx="4349370" cy="830997"/>
          </a:xfrm>
          <a:prstGeom prst="rect">
            <a:avLst/>
          </a:prstGeom>
          <a:noFill/>
        </p:spPr>
        <p:txBody>
          <a:bodyPr wrap="square" rtlCol="0">
            <a:spAutoFit/>
          </a:bodyPr>
          <a:lstStyle/>
          <a:p>
            <a:r>
              <a:rPr lang="en-US" altLang="zh-CN" sz="1600" dirty="0">
                <a:solidFill>
                  <a:schemeClr val="accent3"/>
                </a:solidFill>
              </a:rPr>
              <a:t>51PPT</a:t>
            </a:r>
            <a:r>
              <a:rPr lang="zh-CN" altLang="en-US" sz="1600" dirty="0">
                <a:solidFill>
                  <a:schemeClr val="accent3"/>
                </a:solidFill>
              </a:rPr>
              <a:t>模板网，幻灯片演示模板及素材免费下载！</a:t>
            </a:r>
            <a:r>
              <a:rPr lang="en-US" altLang="zh-CN" sz="1600" dirty="0">
                <a:solidFill>
                  <a:schemeClr val="accent3"/>
                </a:solidFill>
              </a:rPr>
              <a:t>51PPT</a:t>
            </a:r>
            <a:r>
              <a:rPr lang="zh-CN" altLang="en-US" sz="1600" dirty="0">
                <a:solidFill>
                  <a:schemeClr val="accent3"/>
                </a:solidFill>
              </a:rPr>
              <a:t>模板网 官网唯一网址：</a:t>
            </a:r>
            <a:r>
              <a:rPr lang="en-US" altLang="zh-CN" sz="1600" dirty="0">
                <a:solidFill>
                  <a:schemeClr val="accent3"/>
                </a:solidFill>
              </a:rPr>
              <a:t>www.51pptmoban.com</a:t>
            </a:r>
            <a:endParaRPr lang="zh-CN" altLang="en-US" sz="1600" dirty="0">
              <a:solidFill>
                <a:schemeClr val="accent3"/>
              </a:solidFill>
            </a:endParaRPr>
          </a:p>
        </p:txBody>
      </p:sp>
    </p:spTree>
    <p:extLst>
      <p:ext uri="{BB962C8B-B14F-4D97-AF65-F5344CB8AC3E}">
        <p14:creationId xmlns:p14="http://schemas.microsoft.com/office/powerpoint/2010/main" val="35716371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15C14EC0-4D63-4F50-BD0A-BC068929BBD1}"/>
              </a:ext>
            </a:extLst>
          </p:cNvPr>
          <p:cNvGrpSpPr/>
          <p:nvPr/>
        </p:nvGrpSpPr>
        <p:grpSpPr>
          <a:xfrm>
            <a:off x="665164" y="2812145"/>
            <a:ext cx="5742252" cy="1293860"/>
            <a:chOff x="665164" y="2812145"/>
            <a:chExt cx="5742252" cy="1293860"/>
          </a:xfrm>
        </p:grpSpPr>
        <p:sp>
          <p:nvSpPr>
            <p:cNvPr id="62" name="矩形: 圆顶角 61">
              <a:extLst>
                <a:ext uri="{FF2B5EF4-FFF2-40B4-BE49-F238E27FC236}">
                  <a16:creationId xmlns:a16="http://schemas.microsoft.com/office/drawing/2014/main" id="{0AA10265-5607-43C4-AB76-51E8DE69A022}"/>
                </a:ext>
              </a:extLst>
            </p:cNvPr>
            <p:cNvSpPr/>
            <p:nvPr/>
          </p:nvSpPr>
          <p:spPr>
            <a:xfrm rot="16200000">
              <a:off x="2572201" y="905108"/>
              <a:ext cx="1293860" cy="5107934"/>
            </a:xfrm>
            <a:prstGeom prst="round2SameRect">
              <a:avLst>
                <a:gd name="adj1" fmla="val 50000"/>
                <a:gd name="adj2" fmla="val 0"/>
              </a:avLst>
            </a:prstGeom>
            <a:gradFill>
              <a:gsLst>
                <a:gs pos="0">
                  <a:schemeClr val="accent1">
                    <a:lumMod val="5000"/>
                    <a:lumOff val="95000"/>
                    <a:alpha val="92000"/>
                  </a:schemeClr>
                </a:gs>
                <a:gs pos="100000">
                  <a:schemeClr val="bg1">
                    <a:alpha val="17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圆顶角 62">
              <a:extLst>
                <a:ext uri="{FF2B5EF4-FFF2-40B4-BE49-F238E27FC236}">
                  <a16:creationId xmlns:a16="http://schemas.microsoft.com/office/drawing/2014/main" id="{6D5515FA-2DAF-48F4-8FF9-C609DA497059}"/>
                </a:ext>
              </a:extLst>
            </p:cNvPr>
            <p:cNvSpPr/>
            <p:nvPr/>
          </p:nvSpPr>
          <p:spPr>
            <a:xfrm rot="16200000">
              <a:off x="3043660" y="645111"/>
              <a:ext cx="1099586" cy="5627927"/>
            </a:xfrm>
            <a:prstGeom prst="round2SameRect">
              <a:avLst>
                <a:gd name="adj1" fmla="val 50000"/>
                <a:gd name="adj2" fmla="val 0"/>
              </a:avLst>
            </a:prstGeom>
            <a:noFill/>
            <a:ln w="28575" cap="rnd">
              <a:gradFill>
                <a:gsLst>
                  <a:gs pos="0">
                    <a:schemeClr val="accent1">
                      <a:lumMod val="0"/>
                      <a:lumOff val="100000"/>
                    </a:schemeClr>
                  </a:gs>
                  <a:gs pos="78000">
                    <a:schemeClr val="bg1">
                      <a:alpha val="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1188890" y="2927539"/>
              <a:ext cx="1881967" cy="436145"/>
            </a:xfrm>
            <a:prstGeom prst="rect">
              <a:avLst/>
            </a:prstGeom>
            <a:noFill/>
          </p:spPr>
          <p:txBody>
            <a:bodyPr wrap="square" rtlCol="0">
              <a:spAutoFit/>
            </a:bodyPr>
            <a:lstStyle>
              <a:defPPr>
                <a:defRPr lang="zh-CN"/>
              </a:defPPr>
              <a:lvl1pPr>
                <a:defRPr sz="2000" b="1">
                  <a:gradFill>
                    <a:gsLst>
                      <a:gs pos="7000">
                        <a:schemeClr val="accent1"/>
                      </a:gs>
                      <a:gs pos="99000">
                        <a:schemeClr val="accent1">
                          <a:lumMod val="50000"/>
                        </a:schemeClr>
                      </a:gs>
                    </a:gsLst>
                    <a:path path="circle">
                      <a:fillToRect r="100000" b="100000"/>
                    </a:path>
                  </a:gradFill>
                  <a:latin typeface="+mj-lt"/>
                  <a:ea typeface="+mj-ea"/>
                </a:defRPr>
              </a:lvl1pPr>
            </a:lstStyle>
            <a:p>
              <a:r>
                <a:rPr lang="zh-CN" altLang="en-US" dirty="0"/>
                <a:t>市场占比大</a:t>
              </a:r>
              <a:endParaRPr lang="en-US" altLang="zh-CN" dirty="0"/>
            </a:p>
          </p:txBody>
        </p:sp>
        <p:sp>
          <p:nvSpPr>
            <p:cNvPr id="47" name="文本框 46"/>
            <p:cNvSpPr txBox="1"/>
            <p:nvPr/>
          </p:nvSpPr>
          <p:spPr>
            <a:xfrm>
              <a:off x="1188891" y="3357208"/>
              <a:ext cx="3977468" cy="591380"/>
            </a:xfrm>
            <a:prstGeom prst="rect">
              <a:avLst/>
            </a:prstGeom>
            <a:noFill/>
          </p:spPr>
          <p:txBody>
            <a:bodyPr wrap="square" rtlCol="0">
              <a:spAutoFit/>
            </a:bodyPr>
            <a:lstStyle/>
            <a:p>
              <a:pPr>
                <a:lnSpc>
                  <a:spcPct val="120000"/>
                </a:lnSpc>
              </a:pPr>
              <a:r>
                <a:rPr lang="zh-CN" altLang="en-US" sz="1400" dirty="0">
                  <a:solidFill>
                    <a:schemeClr val="bg2">
                      <a:lumMod val="25000"/>
                    </a:schemeClr>
                  </a:solidFill>
                </a:rPr>
                <a:t>请在此处输入内容请在此处输入内容请在此处输入内容请在此处输入内容请在此处输入内容请在</a:t>
              </a:r>
              <a:endParaRPr lang="en-US" altLang="zh-CN" sz="1400" dirty="0">
                <a:solidFill>
                  <a:schemeClr val="bg2">
                    <a:lumMod val="25000"/>
                  </a:schemeClr>
                </a:solidFill>
              </a:endParaRPr>
            </a:p>
          </p:txBody>
        </p:sp>
      </p:grpSp>
      <p:grpSp>
        <p:nvGrpSpPr>
          <p:cNvPr id="4" name="组合 3">
            <a:extLst>
              <a:ext uri="{FF2B5EF4-FFF2-40B4-BE49-F238E27FC236}">
                <a16:creationId xmlns:a16="http://schemas.microsoft.com/office/drawing/2014/main" id="{6170CA3D-36A1-4D6F-96CB-CA4FA4BADDE6}"/>
              </a:ext>
            </a:extLst>
          </p:cNvPr>
          <p:cNvGrpSpPr/>
          <p:nvPr/>
        </p:nvGrpSpPr>
        <p:grpSpPr>
          <a:xfrm>
            <a:off x="665164" y="4346647"/>
            <a:ext cx="5742252" cy="1293860"/>
            <a:chOff x="665164" y="4413322"/>
            <a:chExt cx="5742252" cy="1293860"/>
          </a:xfrm>
        </p:grpSpPr>
        <p:sp>
          <p:nvSpPr>
            <p:cNvPr id="60" name="矩形: 圆顶角 59">
              <a:extLst>
                <a:ext uri="{FF2B5EF4-FFF2-40B4-BE49-F238E27FC236}">
                  <a16:creationId xmlns:a16="http://schemas.microsoft.com/office/drawing/2014/main" id="{CE3DB2A4-3CFA-4AFD-8597-647F1DBB9B6B}"/>
                </a:ext>
              </a:extLst>
            </p:cNvPr>
            <p:cNvSpPr/>
            <p:nvPr/>
          </p:nvSpPr>
          <p:spPr>
            <a:xfrm rot="16200000">
              <a:off x="2572201" y="2506285"/>
              <a:ext cx="1293860" cy="5107934"/>
            </a:xfrm>
            <a:prstGeom prst="round2SameRect">
              <a:avLst>
                <a:gd name="adj1" fmla="val 50000"/>
                <a:gd name="adj2" fmla="val 0"/>
              </a:avLst>
            </a:prstGeom>
            <a:gradFill>
              <a:gsLst>
                <a:gs pos="0">
                  <a:schemeClr val="accent1">
                    <a:lumMod val="5000"/>
                    <a:lumOff val="95000"/>
                    <a:alpha val="92000"/>
                  </a:schemeClr>
                </a:gs>
                <a:gs pos="100000">
                  <a:schemeClr val="bg1">
                    <a:alpha val="17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圆顶角 60">
              <a:extLst>
                <a:ext uri="{FF2B5EF4-FFF2-40B4-BE49-F238E27FC236}">
                  <a16:creationId xmlns:a16="http://schemas.microsoft.com/office/drawing/2014/main" id="{BE33878B-CC6A-40A9-9EC5-99D174BA44F1}"/>
                </a:ext>
              </a:extLst>
            </p:cNvPr>
            <p:cNvSpPr/>
            <p:nvPr/>
          </p:nvSpPr>
          <p:spPr>
            <a:xfrm rot="16200000">
              <a:off x="3043660" y="2246288"/>
              <a:ext cx="1099586" cy="5627927"/>
            </a:xfrm>
            <a:prstGeom prst="round2SameRect">
              <a:avLst>
                <a:gd name="adj1" fmla="val 50000"/>
                <a:gd name="adj2" fmla="val 0"/>
              </a:avLst>
            </a:prstGeom>
            <a:noFill/>
            <a:ln w="28575" cap="rnd">
              <a:gradFill>
                <a:gsLst>
                  <a:gs pos="0">
                    <a:schemeClr val="accent1">
                      <a:lumMod val="0"/>
                      <a:lumOff val="100000"/>
                    </a:schemeClr>
                  </a:gs>
                  <a:gs pos="78000">
                    <a:schemeClr val="bg1">
                      <a:alpha val="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p:cNvSpPr txBox="1"/>
            <p:nvPr/>
          </p:nvSpPr>
          <p:spPr>
            <a:xfrm>
              <a:off x="1188890" y="4541702"/>
              <a:ext cx="2794877" cy="436145"/>
            </a:xfrm>
            <a:prstGeom prst="rect">
              <a:avLst/>
            </a:prstGeom>
            <a:noFill/>
          </p:spPr>
          <p:txBody>
            <a:bodyPr wrap="square" rtlCol="0">
              <a:spAutoFit/>
            </a:bodyPr>
            <a:lstStyle>
              <a:defPPr>
                <a:defRPr lang="zh-CN"/>
              </a:defPPr>
              <a:lvl1pPr>
                <a:defRPr sz="2000" b="1">
                  <a:gradFill>
                    <a:gsLst>
                      <a:gs pos="7000">
                        <a:schemeClr val="accent1"/>
                      </a:gs>
                      <a:gs pos="99000">
                        <a:schemeClr val="accent1">
                          <a:lumMod val="50000"/>
                        </a:schemeClr>
                      </a:gs>
                    </a:gsLst>
                    <a:path path="circle">
                      <a:fillToRect r="100000" b="100000"/>
                    </a:path>
                  </a:gradFill>
                  <a:latin typeface="+mj-lt"/>
                  <a:ea typeface="+mj-ea"/>
                </a:defRPr>
              </a:lvl1pPr>
            </a:lstStyle>
            <a:p>
              <a:r>
                <a:rPr lang="zh-CN" altLang="en-US" dirty="0"/>
                <a:t>市场复购高</a:t>
              </a:r>
              <a:endParaRPr lang="en-US" altLang="zh-CN" dirty="0"/>
            </a:p>
          </p:txBody>
        </p:sp>
        <p:sp>
          <p:nvSpPr>
            <p:cNvPr id="49" name="文本框 48"/>
            <p:cNvSpPr txBox="1"/>
            <p:nvPr/>
          </p:nvSpPr>
          <p:spPr>
            <a:xfrm>
              <a:off x="1188891" y="4971371"/>
              <a:ext cx="3929894" cy="587084"/>
            </a:xfrm>
            <a:prstGeom prst="rect">
              <a:avLst/>
            </a:prstGeom>
            <a:noFill/>
          </p:spPr>
          <p:txBody>
            <a:bodyPr wrap="square" rtlCol="0">
              <a:spAutoFit/>
            </a:bodyPr>
            <a:lstStyle/>
            <a:p>
              <a:pPr>
                <a:lnSpc>
                  <a:spcPct val="120000"/>
                </a:lnSpc>
              </a:pPr>
              <a:r>
                <a:rPr lang="zh-CN" altLang="en-US" sz="1400" dirty="0">
                  <a:solidFill>
                    <a:schemeClr val="bg2">
                      <a:lumMod val="25000"/>
                    </a:schemeClr>
                  </a:solidFill>
                </a:rPr>
                <a:t>请在此处输入内容请在此处输入内容请在此处输入内容请在此处输入内容请在此处输入内容请在</a:t>
              </a:r>
              <a:endParaRPr lang="en-US" altLang="zh-CN" sz="1400" dirty="0">
                <a:solidFill>
                  <a:schemeClr val="bg2">
                    <a:lumMod val="25000"/>
                  </a:schemeClr>
                </a:solidFill>
              </a:endParaRPr>
            </a:p>
          </p:txBody>
        </p:sp>
      </p:grpSp>
      <p:sp>
        <p:nvSpPr>
          <p:cNvPr id="50" name="矩形: 圆顶角 49">
            <a:extLst>
              <a:ext uri="{FF2B5EF4-FFF2-40B4-BE49-F238E27FC236}">
                <a16:creationId xmlns:a16="http://schemas.microsoft.com/office/drawing/2014/main" id="{4A64694A-7E47-4600-96C4-E8DC67BF8950}"/>
              </a:ext>
            </a:extLst>
          </p:cNvPr>
          <p:cNvSpPr/>
          <p:nvPr/>
        </p:nvSpPr>
        <p:spPr>
          <a:xfrm rot="16200000">
            <a:off x="3043660" y="-984859"/>
            <a:ext cx="1099586" cy="5627927"/>
          </a:xfrm>
          <a:prstGeom prst="round2SameRect">
            <a:avLst>
              <a:gd name="adj1" fmla="val 50000"/>
              <a:gd name="adj2" fmla="val 0"/>
            </a:avLst>
          </a:prstGeom>
          <a:noFill/>
          <a:ln w="28575" cap="rnd">
            <a:gradFill>
              <a:gsLst>
                <a:gs pos="0">
                  <a:schemeClr val="accent1">
                    <a:lumMod val="0"/>
                    <a:lumOff val="100000"/>
                  </a:schemeClr>
                </a:gs>
                <a:gs pos="78000">
                  <a:schemeClr val="bg1">
                    <a:alpha val="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p:nvSpPr>
        <p:spPr>
          <a:xfrm>
            <a:off x="5638804" y="1173116"/>
            <a:ext cx="5894384" cy="4540428"/>
          </a:xfrm>
          <a:prstGeom prst="roundRect">
            <a:avLst>
              <a:gd name="adj" fmla="val 1985"/>
            </a:avLst>
          </a:prstGeom>
          <a:solidFill>
            <a:schemeClr val="bg1"/>
          </a:solidFill>
          <a:ln>
            <a:noFill/>
          </a:ln>
          <a:effectLst>
            <a:outerShdw blurRad="50800" dist="38100" algn="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a:solidFill>
                <a:prstClr val="white"/>
              </a:solidFill>
              <a:cs typeface="+mn-ea"/>
            </a:endParaRPr>
          </a:p>
        </p:txBody>
      </p:sp>
      <p:grpSp>
        <p:nvGrpSpPr>
          <p:cNvPr id="3" name="组合 2">
            <a:extLst>
              <a:ext uri="{FF2B5EF4-FFF2-40B4-BE49-F238E27FC236}">
                <a16:creationId xmlns:a16="http://schemas.microsoft.com/office/drawing/2014/main" id="{3F8C3C4E-655E-49C3-9F0C-D2BE40EBC378}"/>
              </a:ext>
            </a:extLst>
          </p:cNvPr>
          <p:cNvGrpSpPr/>
          <p:nvPr/>
        </p:nvGrpSpPr>
        <p:grpSpPr>
          <a:xfrm>
            <a:off x="665164" y="1248850"/>
            <a:ext cx="5107934" cy="1293860"/>
            <a:chOff x="665164" y="1182175"/>
            <a:chExt cx="5107934" cy="1293860"/>
          </a:xfrm>
        </p:grpSpPr>
        <p:sp>
          <p:nvSpPr>
            <p:cNvPr id="8" name="矩形: 圆顶角 7">
              <a:extLst>
                <a:ext uri="{FF2B5EF4-FFF2-40B4-BE49-F238E27FC236}">
                  <a16:creationId xmlns:a16="http://schemas.microsoft.com/office/drawing/2014/main" id="{CEADB9E8-BB1E-4F43-B45D-7A2F7F72E6F2}"/>
                </a:ext>
              </a:extLst>
            </p:cNvPr>
            <p:cNvSpPr/>
            <p:nvPr/>
          </p:nvSpPr>
          <p:spPr>
            <a:xfrm rot="16200000">
              <a:off x="2572201" y="-724862"/>
              <a:ext cx="1293860" cy="5107934"/>
            </a:xfrm>
            <a:prstGeom prst="round2SameRect">
              <a:avLst>
                <a:gd name="adj1" fmla="val 50000"/>
                <a:gd name="adj2" fmla="val 0"/>
              </a:avLst>
            </a:prstGeom>
            <a:gradFill>
              <a:gsLst>
                <a:gs pos="0">
                  <a:schemeClr val="accent1">
                    <a:lumMod val="5000"/>
                    <a:lumOff val="95000"/>
                    <a:alpha val="92000"/>
                  </a:schemeClr>
                </a:gs>
                <a:gs pos="100000">
                  <a:schemeClr val="bg1">
                    <a:alpha val="17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188890" y="1289971"/>
              <a:ext cx="1881967" cy="436145"/>
            </a:xfrm>
            <a:prstGeom prst="rect">
              <a:avLst/>
            </a:prstGeom>
            <a:noFill/>
          </p:spPr>
          <p:txBody>
            <a:bodyPr wrap="square" rtlCol="0">
              <a:spAutoFit/>
            </a:bodyPr>
            <a:lstStyle>
              <a:defPPr>
                <a:defRPr lang="zh-CN"/>
              </a:defPPr>
              <a:lvl1pPr>
                <a:defRPr sz="2000" b="1">
                  <a:gradFill>
                    <a:gsLst>
                      <a:gs pos="7000">
                        <a:schemeClr val="accent1"/>
                      </a:gs>
                      <a:gs pos="99000">
                        <a:schemeClr val="accent1">
                          <a:lumMod val="50000"/>
                        </a:schemeClr>
                      </a:gs>
                    </a:gsLst>
                    <a:path path="circle">
                      <a:fillToRect r="100000" b="100000"/>
                    </a:path>
                  </a:gradFill>
                  <a:latin typeface="+mj-lt"/>
                  <a:ea typeface="+mj-ea"/>
                </a:defRPr>
              </a:lvl1pPr>
            </a:lstStyle>
            <a:p>
              <a:r>
                <a:rPr lang="zh-CN" altLang="en-US" dirty="0"/>
                <a:t>市场领导者</a:t>
              </a:r>
              <a:endParaRPr lang="en-US" altLang="zh-CN" dirty="0"/>
            </a:p>
          </p:txBody>
        </p:sp>
        <p:sp>
          <p:nvSpPr>
            <p:cNvPr id="45" name="文本框 44"/>
            <p:cNvSpPr txBox="1"/>
            <p:nvPr/>
          </p:nvSpPr>
          <p:spPr>
            <a:xfrm>
              <a:off x="1211837" y="1726335"/>
              <a:ext cx="3977468" cy="587084"/>
            </a:xfrm>
            <a:prstGeom prst="rect">
              <a:avLst/>
            </a:prstGeom>
            <a:noFill/>
          </p:spPr>
          <p:txBody>
            <a:bodyPr wrap="square" rtlCol="0">
              <a:spAutoFit/>
            </a:bodyPr>
            <a:lstStyle/>
            <a:p>
              <a:pPr>
                <a:lnSpc>
                  <a:spcPct val="120000"/>
                </a:lnSpc>
              </a:pPr>
              <a:r>
                <a:rPr lang="zh-CN" altLang="en-US" sz="1400" dirty="0">
                  <a:solidFill>
                    <a:schemeClr val="bg2">
                      <a:lumMod val="25000"/>
                    </a:schemeClr>
                  </a:solidFill>
                </a:rPr>
                <a:t>请在此处输入内容请在此处输入内容请在此处输入内容请在此处输入内容请在此处输入内容请在</a:t>
              </a:r>
              <a:endParaRPr lang="en-US" altLang="zh-CN" sz="1400" dirty="0">
                <a:solidFill>
                  <a:schemeClr val="bg2">
                    <a:lumMod val="25000"/>
                  </a:schemeClr>
                </a:solidFill>
              </a:endParaRPr>
            </a:p>
          </p:txBody>
        </p:sp>
      </p:grpSp>
      <p:sp>
        <p:nvSpPr>
          <p:cNvPr id="2" name="标题 1">
            <a:extLst>
              <a:ext uri="{FF2B5EF4-FFF2-40B4-BE49-F238E27FC236}">
                <a16:creationId xmlns:a16="http://schemas.microsoft.com/office/drawing/2014/main" id="{902A450F-103A-C6A1-E10E-1A5FFA188CA8}"/>
              </a:ext>
            </a:extLst>
          </p:cNvPr>
          <p:cNvSpPr>
            <a:spLocks noGrp="1"/>
          </p:cNvSpPr>
          <p:nvPr>
            <p:ph type="title"/>
          </p:nvPr>
        </p:nvSpPr>
        <p:spPr/>
        <p:txBody>
          <a:bodyPr/>
          <a:lstStyle/>
          <a:p>
            <a:r>
              <a:rPr lang="zh-CN" altLang="en-US" dirty="0"/>
              <a:t>市场占比</a:t>
            </a:r>
          </a:p>
        </p:txBody>
      </p:sp>
      <p:sp>
        <p:nvSpPr>
          <p:cNvPr id="64" name="矩形: 圆角 63">
            <a:extLst>
              <a:ext uri="{FF2B5EF4-FFF2-40B4-BE49-F238E27FC236}">
                <a16:creationId xmlns:a16="http://schemas.microsoft.com/office/drawing/2014/main" id="{1F6275CA-AF67-4F07-B2A5-4EA9F6AB3BA5}"/>
              </a:ext>
            </a:extLst>
          </p:cNvPr>
          <p:cNvSpPr/>
          <p:nvPr/>
        </p:nvSpPr>
        <p:spPr>
          <a:xfrm>
            <a:off x="5759481" y="1279311"/>
            <a:ext cx="5653030" cy="4341276"/>
          </a:xfrm>
          <a:prstGeom prst="roundRect">
            <a:avLst>
              <a:gd name="adj" fmla="val 1985"/>
            </a:avLst>
          </a:prstGeom>
          <a:noFill/>
          <a:ln w="28575" cap="rnd">
            <a:solidFill>
              <a:schemeClr val="accent3"/>
            </a:solidFill>
            <a:prstDash val="sysDot"/>
            <a:round/>
          </a:ln>
          <a:effectLst>
            <a:outerShdw blurRad="431800" dist="177800" dir="5400000" sx="98000" sy="98000" algn="t" rotWithShape="0">
              <a:schemeClr val="accent1">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9" name="图表 18">
            <a:extLst>
              <a:ext uri="{FF2B5EF4-FFF2-40B4-BE49-F238E27FC236}">
                <a16:creationId xmlns:a16="http://schemas.microsoft.com/office/drawing/2014/main" id="{82D54341-B2F3-412E-BA5E-98ED72A66C8B}"/>
              </a:ext>
            </a:extLst>
          </p:cNvPr>
          <p:cNvGraphicFramePr/>
          <p:nvPr>
            <p:extLst>
              <p:ext uri="{D42A27DB-BD31-4B8C-83A1-F6EECF244321}">
                <p14:modId xmlns:p14="http://schemas.microsoft.com/office/powerpoint/2010/main" val="2345603658"/>
              </p:ext>
            </p:extLst>
          </p:nvPr>
        </p:nvGraphicFramePr>
        <p:xfrm>
          <a:off x="6182499" y="1425685"/>
          <a:ext cx="5107934" cy="4061807"/>
        </p:xfrm>
        <a:graphic>
          <a:graphicData uri="http://schemas.openxmlformats.org/drawingml/2006/chart">
            <c:chart xmlns:c="http://schemas.openxmlformats.org/drawingml/2006/chart" xmlns:r="http://schemas.openxmlformats.org/officeDocument/2006/relationships" r:id="rId2"/>
          </a:graphicData>
        </a:graphic>
      </p:graphicFrame>
      <p:sp>
        <p:nvSpPr>
          <p:cNvPr id="14" name="文本框 13"/>
          <p:cNvSpPr txBox="1"/>
          <p:nvPr/>
        </p:nvSpPr>
        <p:spPr>
          <a:xfrm>
            <a:off x="6407417" y="1425685"/>
            <a:ext cx="3177248" cy="400110"/>
          </a:xfrm>
          <a:prstGeom prst="rect">
            <a:avLst/>
          </a:prstGeom>
          <a:noFill/>
        </p:spPr>
        <p:txBody>
          <a:bodyPr wrap="square" rtlCol="0">
            <a:spAutoFit/>
          </a:bodyPr>
          <a:lstStyle>
            <a:defPPr>
              <a:defRPr lang="zh-CN"/>
            </a:defPPr>
            <a:lvl1pPr>
              <a:defRPr sz="2000" b="1">
                <a:gradFill>
                  <a:gsLst>
                    <a:gs pos="7000">
                      <a:schemeClr val="accent1"/>
                    </a:gs>
                    <a:gs pos="99000">
                      <a:schemeClr val="accent1">
                        <a:lumMod val="50000"/>
                      </a:schemeClr>
                    </a:gs>
                  </a:gsLst>
                  <a:path path="circle">
                    <a:fillToRect r="100000" b="100000"/>
                  </a:path>
                </a:gradFill>
                <a:latin typeface="+mj-lt"/>
                <a:ea typeface="+mj-ea"/>
              </a:defRPr>
            </a:lvl1pPr>
          </a:lstStyle>
          <a:p>
            <a:r>
              <a:rPr lang="zh-CN" altLang="en-US" dirty="0"/>
              <a:t>市场占比趋势图</a:t>
            </a:r>
          </a:p>
        </p:txBody>
      </p:sp>
    </p:spTree>
    <p:extLst>
      <p:ext uri="{BB962C8B-B14F-4D97-AF65-F5344CB8AC3E}">
        <p14:creationId xmlns:p14="http://schemas.microsoft.com/office/powerpoint/2010/main" val="84539601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GuidesStyle_Normal&quot;,&quot;Kind&quot;:&quot;System&quot;,&quot;OldGuidesSetting&quot;:{&quot;HeaderHeight&quot;:15.0,&quot;FooterHeight&quot;:9.0,&quot;SideMargin&quot;:5.5,&quot;TopMargin&quot;:0.0,&quot;BottomMargin&quot;:0.0,&quot;IntervalMargin&quot;:1.5}}"/>
</p:tagLst>
</file>

<file path=ppt/tags/tag10.xml><?xml version="1.0" encoding="utf-8"?>
<p:tagLst xmlns:a="http://schemas.openxmlformats.org/drawingml/2006/main" xmlns:r="http://schemas.openxmlformats.org/officeDocument/2006/relationships" xmlns:p="http://schemas.openxmlformats.org/presentationml/2006/main">
  <p:tag name="PA" val="v5.2.11"/>
</p:tagLst>
</file>

<file path=ppt/tags/tag11.xml><?xml version="1.0" encoding="utf-8"?>
<p:tagLst xmlns:a="http://schemas.openxmlformats.org/drawingml/2006/main" xmlns:r="http://schemas.openxmlformats.org/officeDocument/2006/relationships" xmlns:p="http://schemas.openxmlformats.org/presentationml/2006/main">
  <p:tag name="PA" val="v5.2.11"/>
</p:tagLst>
</file>

<file path=ppt/tags/tag12.xml><?xml version="1.0" encoding="utf-8"?>
<p:tagLst xmlns:a="http://schemas.openxmlformats.org/drawingml/2006/main" xmlns:r="http://schemas.openxmlformats.org/officeDocument/2006/relationships" xmlns:p="http://schemas.openxmlformats.org/presentationml/2006/main">
  <p:tag name="PA" val="v5.2.11"/>
</p:tagLst>
</file>

<file path=ppt/tags/tag13.xml><?xml version="1.0" encoding="utf-8"?>
<p:tagLst xmlns:a="http://schemas.openxmlformats.org/drawingml/2006/main" xmlns:r="http://schemas.openxmlformats.org/officeDocument/2006/relationships" xmlns:p="http://schemas.openxmlformats.org/presentationml/2006/main">
  <p:tag name="PA" val="v5.2.11"/>
</p:tagLst>
</file>

<file path=ppt/tags/tag14.xml><?xml version="1.0" encoding="utf-8"?>
<p:tagLst xmlns:a="http://schemas.openxmlformats.org/drawingml/2006/main" xmlns:r="http://schemas.openxmlformats.org/officeDocument/2006/relationships" xmlns:p="http://schemas.openxmlformats.org/presentationml/2006/main">
  <p:tag name="PA" val="v5.2.11"/>
</p:tagLst>
</file>

<file path=ppt/tags/tag15.xml><?xml version="1.0" encoding="utf-8"?>
<p:tagLst xmlns:a="http://schemas.openxmlformats.org/drawingml/2006/main" xmlns:r="http://schemas.openxmlformats.org/officeDocument/2006/relationships" xmlns:p="http://schemas.openxmlformats.org/presentationml/2006/main">
  <p:tag name="PA" val="v5.2.11"/>
</p:tagLst>
</file>

<file path=ppt/tags/tag16.xml><?xml version="1.0" encoding="utf-8"?>
<p:tagLst xmlns:a="http://schemas.openxmlformats.org/drawingml/2006/main" xmlns:r="http://schemas.openxmlformats.org/officeDocument/2006/relationships" xmlns:p="http://schemas.openxmlformats.org/presentationml/2006/main">
  <p:tag name="PA" val="v5.2.11"/>
</p:tagLst>
</file>

<file path=ppt/tags/tag17.xml><?xml version="1.0" encoding="utf-8"?>
<p:tagLst xmlns:a="http://schemas.openxmlformats.org/drawingml/2006/main" xmlns:r="http://schemas.openxmlformats.org/officeDocument/2006/relationships" xmlns:p="http://schemas.openxmlformats.org/presentationml/2006/main">
  <p:tag name="PA" val="v5.2.11"/>
</p:tagLst>
</file>

<file path=ppt/tags/tag18.xml><?xml version="1.0" encoding="utf-8"?>
<p:tagLst xmlns:a="http://schemas.openxmlformats.org/drawingml/2006/main" xmlns:r="http://schemas.openxmlformats.org/officeDocument/2006/relationships" xmlns:p="http://schemas.openxmlformats.org/presentationml/2006/main">
  <p:tag name="PA" val="v5.2.11"/>
</p:tagLst>
</file>

<file path=ppt/tags/tag19.xml><?xml version="1.0" encoding="utf-8"?>
<p:tagLst xmlns:a="http://schemas.openxmlformats.org/drawingml/2006/main" xmlns:r="http://schemas.openxmlformats.org/officeDocument/2006/relationships" xmlns:p="http://schemas.openxmlformats.org/presentationml/2006/main">
  <p:tag name="PA" val="v5.2.11"/>
</p:tagLst>
</file>

<file path=ppt/tags/tag2.xml><?xml version="1.0" encoding="utf-8"?>
<p:tagLst xmlns:a="http://schemas.openxmlformats.org/drawingml/2006/main" xmlns:r="http://schemas.openxmlformats.org/officeDocument/2006/relationships" xmlns:p="http://schemas.openxmlformats.org/presentationml/2006/main">
  <p:tag name="TOP" val="619.2089"/>
  <p:tag name="LEFT" val="-7.874016E-05"/>
  <p:tag name="WIDTH" val="141.7711"/>
  <p:tag name="HEIGHT" val="29.08126"/>
  <p:tag name="SHADOWVISIBLE" val="0"/>
  <p:tag name="LINEVISIBLE" val="0"/>
  <p:tag name="SHAPEREFLECTION" val="-2.147484E+09"/>
  <p:tag name="SHAPEGLOW" val="0"/>
  <p:tag name="SOFTEDGE" val="0"/>
  <p:tag name="SHAPETHREEDVISIBLE" val="1"/>
  <p:tag name="HASTEXT" val="1"/>
  <p:tag name="TEXT" val="官网唯一网址："/>
  <p:tag name="FONTSIZE" val="18"/>
  <p:tag name="FONTCOLOR" val="16777215"/>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0"/>
  <p:tag name="AUTOSIZE" val="1"/>
  <p:tag name="TEXTREFLECTION" val="0"/>
  <p:tag name="TEXTGLOW" val="0"/>
  <p:tag name="T_HASTEXT" val="1"/>
  <p:tag name="T_LEFT" val="-7.874016E-05"/>
  <p:tag name="T_TOP" val="619.2089"/>
  <p:tag name="T_WIDTH" val="141.7711"/>
  <p:tag name="T_HEIGTH" val="29.08126"/>
  <p:tag name="T_TEXT" val="官网唯一网址："/>
  <p:tag name="T_FONTCOLOR" val="16777215"/>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18"/>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5.412109"/>
  <p:tag name="OFFSETLEFT" val="8.315985"/>
  <p:tag name="OFFSETWIDTH" val="113.778"/>
  <p:tag name="OFFSETHEIGHT" val="16.83"/>
</p:tagLst>
</file>

<file path=ppt/tags/tag20.xml><?xml version="1.0" encoding="utf-8"?>
<p:tagLst xmlns:a="http://schemas.openxmlformats.org/drawingml/2006/main" xmlns:r="http://schemas.openxmlformats.org/officeDocument/2006/relationships" xmlns:p="http://schemas.openxmlformats.org/presentationml/2006/main">
  <p:tag name="PA" val="v5.2.11"/>
</p:tagLst>
</file>

<file path=ppt/tags/tag21.xml><?xml version="1.0" encoding="utf-8"?>
<p:tagLst xmlns:a="http://schemas.openxmlformats.org/drawingml/2006/main" xmlns:r="http://schemas.openxmlformats.org/officeDocument/2006/relationships" xmlns:p="http://schemas.openxmlformats.org/presentationml/2006/main">
  <p:tag name="PA" val="v5.2.11"/>
</p:tagLst>
</file>

<file path=ppt/tags/tag22.xml><?xml version="1.0" encoding="utf-8"?>
<p:tagLst xmlns:a="http://schemas.openxmlformats.org/drawingml/2006/main" xmlns:r="http://schemas.openxmlformats.org/officeDocument/2006/relationships" xmlns:p="http://schemas.openxmlformats.org/presentationml/2006/main">
  <p:tag name="PA" val="v5.2.11"/>
</p:tagLst>
</file>

<file path=ppt/tags/tag3.xml><?xml version="1.0" encoding="utf-8"?>
<p:tagLst xmlns:a="http://schemas.openxmlformats.org/drawingml/2006/main" xmlns:r="http://schemas.openxmlformats.org/officeDocument/2006/relationships" xmlns:p="http://schemas.openxmlformats.org/presentationml/2006/main">
  <p:tag name="TOP" val="221.7909"/>
  <p:tag name="LEFT" val="324.6206"/>
  <p:tag name="WIDTH" val="326.8106"/>
  <p:tag name="HEIGHT" val="69.06796"/>
  <p:tag name="SHADOWVISIBLE" val="0"/>
  <p:tag name="LINEVISIBLE" val="0"/>
  <p:tag name="SHAPEREFLECTION" val="-2.147484E+09"/>
  <p:tag name="SHAPEGLOW" val="0"/>
  <p:tag name="SOFTEDGE" val="0"/>
  <p:tag name="SHAPETHREEDVISIBLE" val="1"/>
  <p:tag name="HASTEXT" val="1"/>
  <p:tag name="TEXT" val="51PPT模板网"/>
  <p:tag name="FONTSIZE" val="51"/>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0"/>
  <p:tag name="AUTOSIZE" val="1"/>
  <p:tag name="TEXTREFLECTION" val="0"/>
  <p:tag name="TEXTGLOW" val="0"/>
  <p:tag name="T_HASTEXT" val="1"/>
  <p:tag name="T_LEFT" val="324.6206"/>
  <p:tag name="T_TOP" val="221.7909"/>
  <p:tag name="T_WIDTH" val="326.8106"/>
  <p:tag name="T_HEIGTH" val="69.06796"/>
  <p:tag name="T_TEXT" val="51PPT模板网"/>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51"/>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8.535049"/>
  <p:tag name="OFFSETLEFT" val="10.82101"/>
  <p:tag name="OFFSETWIDTH" val="301.692"/>
  <p:tag name="OFFSETHEIGHT" val="47.63394"/>
</p:tagLst>
</file>

<file path=ppt/tags/tag4.xml><?xml version="1.0" encoding="utf-8"?>
<p:tagLst xmlns:a="http://schemas.openxmlformats.org/drawingml/2006/main" xmlns:r="http://schemas.openxmlformats.org/officeDocument/2006/relationships" xmlns:p="http://schemas.openxmlformats.org/presentationml/2006/main">
  <p:tag name="TOP" val="320.9914"/>
  <p:tag name="LEFT" val="155.4291"/>
  <p:tag name="WIDTH" val="560.5839"/>
  <p:tag name="HEIGHT" val="60.58591"/>
  <p:tag name="SHADOWVISIBLE" val="0"/>
  <p:tag name="LINEVISIBLE" val="0"/>
  <p:tag name="SHAPEREFLECTION" val="-2.147484E+09"/>
  <p:tag name="SHAPEGLOW" val="0"/>
  <p:tag name="SOFTEDGE" val="0"/>
  <p:tag name="SHAPETHREEDVISIBLE" val="1"/>
  <p:tag name="HASTEXT" val="1"/>
  <p:tag name="TEXT" val="www.51pptmoban.com"/>
  <p:tag name="FONTSIZE" val="44"/>
  <p:tag name="FONTCOLOR" val="-2147483648"/>
  <p:tag name="FONTBOLD" val="0"/>
  <p:tag name="FONTITALIC" val="0"/>
  <p:tag name="FONTNAME" val="MiSans Heavy"/>
  <p:tag name="NAMEASCII" val="MiSans Heavy"/>
  <p:tag name="NAMECOMPLEXSCRIPT" val="阿里巴巴普惠体 2.0 115 Black"/>
  <p:tag name="NAMEFAREAST" val="MiSans Heavy"/>
  <p:tag name="FONTNAMEASCII" val="MiSans Heavy"/>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155.4291"/>
  <p:tag name="T_TOP" val="320.9914"/>
  <p:tag name="T_WIDTH" val="560.5839"/>
  <p:tag name="T_HEIGTH" val="60.58591"/>
  <p:tag name="T_TEXT" val="www.51pptmoban.com"/>
  <p:tag name="T_FONTCOLOR" val="-2147483648"/>
  <p:tag name="T_FONTNAME" val="MiSans Heavy"/>
  <p:tag name="T_FONTNAMEASCII" val="MiSans Heavy"/>
  <p:tag name="T_NAMECOMPLEXSCRIPT" val="阿里巴巴普惠体 2.0 115 Black"/>
  <p:tag name="T_NAMEFAREAST" val="MiSans Heavy"/>
  <p:tag name="T_FONTBOLD" val="0"/>
  <p:tag name="T_FONTSIZE" val="44"/>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9.892517"/>
  <p:tag name="OFFSETLEFT" val="7.376999"/>
  <p:tag name="OFFSETWIDTH" val="535.929"/>
  <p:tag name="OFFSETHEIGHT" val="46.90504"/>
</p:tagLst>
</file>

<file path=ppt/tags/tag5.xml><?xml version="1.0" encoding="utf-8"?>
<p:tagLst xmlns:a="http://schemas.openxmlformats.org/drawingml/2006/main" xmlns:r="http://schemas.openxmlformats.org/officeDocument/2006/relationships" xmlns:p="http://schemas.openxmlformats.org/presentationml/2006/main">
  <p:tag name="TOP" val="231.1991"/>
  <p:tag name="LEFT" val="654.3738"/>
  <p:tag name="WIDTH" val="220.4352"/>
  <p:tag name="HEIGHT" val="50.8922"/>
  <p:tag name="SHADOWVISIBLE" val="0"/>
  <p:tag name="LINEVISIBLE" val="0"/>
  <p:tag name="SHAPEREFLECTION" val="-2.147484E+09"/>
  <p:tag name="SHAPEGLOW" val="0"/>
  <p:tag name="SOFTEDGE" val="0"/>
  <p:tag name="SHAPETHREEDVISIBLE" val="1"/>
  <p:tag name="HASTEXT" val="1"/>
  <p:tag name="TEXT" val="免费提供"/>
  <p:tag name="FONTSIZE" val="36"/>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654.3738"/>
  <p:tag name="T_TOP" val="231.1991"/>
  <p:tag name="T_WIDTH" val="220.4352"/>
  <p:tag name="T_HEIGTH" val="50.8922"/>
  <p:tag name="T_TEXT" val="免费提供"/>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36"/>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7.044022"/>
  <p:tag name="OFFSETLEFT" val="8.675964"/>
  <p:tag name="OFFSETWIDTH" val="140.472"/>
  <p:tag name="OFFSETHEIGHT" val="33.94803"/>
</p:tagLst>
</file>

<file path=ppt/tags/tag6.xml><?xml version="1.0" encoding="utf-8"?>
<p:tagLst xmlns:a="http://schemas.openxmlformats.org/drawingml/2006/main" xmlns:r="http://schemas.openxmlformats.org/officeDocument/2006/relationships" xmlns:p="http://schemas.openxmlformats.org/presentationml/2006/main">
  <p:tag name="TOP" val="231.1991"/>
  <p:tag name="LEFT" val="155.4291"/>
  <p:tag name="WIDTH" val="248.5709"/>
  <p:tag name="HEIGHT" val="50.8922"/>
  <p:tag name="SHADOWVISIBLE" val="0"/>
  <p:tag name="LINEVISIBLE" val="0"/>
  <p:tag name="SHAPEREFLECTION" val="-2.147484E+09"/>
  <p:tag name="SHAPEGLOW" val="0"/>
  <p:tag name="SOFTEDGE" val="0"/>
  <p:tag name="SHAPETHREEDVISIBLE" val="1"/>
  <p:tag name="HASTEXT" val="1"/>
  <p:tag name="TEXT" val="本模板由 "/>
  <p:tag name="FONTSIZE" val="36"/>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155.4291"/>
  <p:tag name="T_TOP" val="231.1991"/>
  <p:tag name="T_WIDTH" val="248.5709"/>
  <p:tag name="T_HEIGTH" val="50.8922"/>
  <p:tag name="T_TEXT" val="本模板由 "/>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36"/>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7.224014"/>
  <p:tag name="OFFSETLEFT" val="7.596054"/>
  <p:tag name="OFFSETWIDTH" val="140.004"/>
  <p:tag name="OFFSETHEIGHT" val="33.66"/>
</p:tagLst>
</file>

<file path=ppt/tags/tag7.xml><?xml version="1.0" encoding="utf-8"?>
<p:tagLst xmlns:a="http://schemas.openxmlformats.org/drawingml/2006/main" xmlns:r="http://schemas.openxmlformats.org/officeDocument/2006/relationships" xmlns:p="http://schemas.openxmlformats.org/presentationml/2006/main">
  <p:tag name="PA" val="v5.2.11"/>
</p:tagLst>
</file>

<file path=ppt/tags/tag8.xml><?xml version="1.0" encoding="utf-8"?>
<p:tagLst xmlns:a="http://schemas.openxmlformats.org/drawingml/2006/main" xmlns:r="http://schemas.openxmlformats.org/officeDocument/2006/relationships" xmlns:p="http://schemas.openxmlformats.org/presentationml/2006/main">
  <p:tag name="PA" val="v5.2.11"/>
</p:tagLst>
</file>

<file path=ppt/tags/tag9.xml><?xml version="1.0" encoding="utf-8"?>
<p:tagLst xmlns:a="http://schemas.openxmlformats.org/drawingml/2006/main" xmlns:r="http://schemas.openxmlformats.org/officeDocument/2006/relationships" xmlns:p="http://schemas.openxmlformats.org/presentationml/2006/main">
  <p:tag name="PA" val="v5.2.11"/>
</p:tagLst>
</file>

<file path=ppt/theme/theme1.xml><?xml version="1.0" encoding="utf-8"?>
<a:theme xmlns:a="http://schemas.openxmlformats.org/drawingml/2006/main" name="Office 主题">
  <a:themeElements>
    <a:clrScheme name="自定义 1">
      <a:dk1>
        <a:srgbClr val="2F2F2F"/>
      </a:dk1>
      <a:lt1>
        <a:srgbClr val="FFFFFF"/>
      </a:lt1>
      <a:dk2>
        <a:srgbClr val="778495"/>
      </a:dk2>
      <a:lt2>
        <a:srgbClr val="F0F0F0"/>
      </a:lt2>
      <a:accent1>
        <a:srgbClr val="75B8E5"/>
      </a:accent1>
      <a:accent2>
        <a:srgbClr val="478EC4"/>
      </a:accent2>
      <a:accent3>
        <a:srgbClr val="065290"/>
      </a:accent3>
      <a:accent4>
        <a:srgbClr val="1C70B0"/>
      </a:accent4>
      <a:accent5>
        <a:srgbClr val="F4C278"/>
      </a:accent5>
      <a:accent6>
        <a:srgbClr val="E16A48"/>
      </a:accent6>
      <a:hlink>
        <a:srgbClr val="0563C1"/>
      </a:hlink>
      <a:folHlink>
        <a:srgbClr val="954F71"/>
      </a:folHlink>
    </a:clrScheme>
    <a:fontScheme name="剪纸风">
      <a:majorFont>
        <a:latin typeface="Arial"/>
        <a:ea typeface="思源黑体 CN Bold"/>
        <a:cs typeface=""/>
      </a:majorFont>
      <a:minorFont>
        <a:latin typeface="Arial"/>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0b223f8-5841-42fb-baf5-d5b50bb4a0ca.source-default.zh-Hans" id="{73F4A820-C007-4446-89D8-D266B76AAA83}" vid="{3758F66E-F0EB-214E-B796-69CC723FEF28}"/>
    </a:ext>
  </a:extLst>
</a:theme>
</file>

<file path=ppt/theme/theme2.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33">
      <a:majorFont>
        <a:latin typeface="Bahnschrift SemiBold"/>
        <a:ea typeface="OPPOSans H"/>
        <a:cs typeface=""/>
      </a:majorFont>
      <a:minorFont>
        <a:latin typeface="Bahnschrift SemiLight"/>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emplate>iSlide 官方模板</Template>
  <TotalTime>1</TotalTime>
  <Words>695</Words>
  <Application>Microsoft Office PowerPoint</Application>
  <PresentationFormat>宽屏</PresentationFormat>
  <Paragraphs>156</Paragraphs>
  <Slides>14</Slides>
  <Notes>4</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14</vt:i4>
      </vt:variant>
    </vt:vector>
  </HeadingPairs>
  <TitlesOfParts>
    <vt:vector size="30" baseType="lpstr">
      <vt:lpstr>MiSans Heavy</vt:lpstr>
      <vt:lpstr>OPPOSans H</vt:lpstr>
      <vt:lpstr>阿里巴巴普惠体 2.0 115 Black</vt:lpstr>
      <vt:lpstr>阿里巴巴普惠体 B</vt:lpstr>
      <vt:lpstr>等线</vt:lpstr>
      <vt:lpstr>仿宋</vt:lpstr>
      <vt:lpstr>汉仪雅酷黑 45W</vt:lpstr>
      <vt:lpstr>思源黑体 CN Bold</vt:lpstr>
      <vt:lpstr>思源黑体 CN Light</vt:lpstr>
      <vt:lpstr>思源黑体 CN Regular</vt:lpstr>
      <vt:lpstr>Arial</vt:lpstr>
      <vt:lpstr>Bahnschrift SemiBold</vt:lpstr>
      <vt:lpstr>Bahnschrift SemiLight</vt:lpstr>
      <vt:lpstr>Segoe UI Light</vt:lpstr>
      <vt:lpstr>Office 主题</vt:lpstr>
      <vt:lpstr>2_Office 主题​​</vt:lpstr>
      <vt:lpstr>PowerPoint 演示文稿</vt:lpstr>
      <vt:lpstr>PowerPoint 演示文稿</vt:lpstr>
      <vt:lpstr>1</vt:lpstr>
      <vt:lpstr>公司概述</vt:lpstr>
      <vt:lpstr>公司数据</vt:lpstr>
      <vt:lpstr>产品展示</vt:lpstr>
      <vt:lpstr>规格参数</vt:lpstr>
      <vt:lpstr>季度产能</vt:lpstr>
      <vt:lpstr>市场占比</vt:lpstr>
      <vt:lpstr>SWOT分析</vt:lpstr>
      <vt:lpstr>荣誉证书</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蓝色剪纸风招标活动策划方案ppt模板</dc:title>
  <dc:creator>鹿羊羊</dc:creator>
  <cp:keywords>P界达人</cp:keywords>
  <dc:description>51PPT模板网 官方唯一网址：www.51pptmoban.com</dc:description>
  <cp:lastModifiedBy>Power user</cp:lastModifiedBy>
  <cp:revision>3</cp:revision>
  <dcterms:created xsi:type="dcterms:W3CDTF">2022-11-27T14:18:17Z</dcterms:created>
  <dcterms:modified xsi:type="dcterms:W3CDTF">2023-03-08T08:01:29Z</dcterms:modified>
</cp:coreProperties>
</file>