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623" r:id="rId3"/>
    <p:sldId id="261" r:id="rId4"/>
    <p:sldId id="260" r:id="rId5"/>
    <p:sldId id="625" r:id="rId6"/>
    <p:sldId id="626" r:id="rId7"/>
    <p:sldId id="630" r:id="rId8"/>
    <p:sldId id="629" r:id="rId9"/>
    <p:sldId id="631" r:id="rId10"/>
    <p:sldId id="624" r:id="rId11"/>
    <p:sldId id="1126" r:id="rId12"/>
    <p:sldId id="1127"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89F7"/>
    <a:srgbClr val="FEFFE8"/>
    <a:srgbClr val="FDF5D8"/>
    <a:srgbClr val="FDF2AE"/>
    <a:srgbClr val="F3DE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95461" autoAdjust="0"/>
  </p:normalViewPr>
  <p:slideViewPr>
    <p:cSldViewPr snapToGrid="0" showGuides="1">
      <p:cViewPr>
        <p:scale>
          <a:sx n="33" d="100"/>
          <a:sy n="33" d="100"/>
        </p:scale>
        <p:origin x="1926" y="1350"/>
      </p:cViewPr>
      <p:guideLst>
        <p:guide pos="416"/>
        <p:guide pos="7256"/>
        <p:guide orient="horz" pos="648"/>
        <p:guide orient="horz" pos="712"/>
        <p:guide orient="horz" pos="3928"/>
        <p:guide orient="horz" pos="3864"/>
      </p:guideLst>
    </p:cSldViewPr>
  </p:slideViewPr>
  <p:outlineViewPr>
    <p:cViewPr>
      <p:scale>
        <a:sx n="33" d="100"/>
        <a:sy n="33" d="100"/>
      </p:scale>
      <p:origin x="0" y="0"/>
    </p:cViewPr>
  </p:outlin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93C787C9-885A-440F-929D-07D82303BFE8}" type="datetimeFigureOut">
              <a:rPr lang="zh-CN" altLang="en-US" smtClean="0"/>
              <a:pPr/>
              <a:t>2023/3/8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D888B227-00B2-4AC1-A079-C65142075FC6}" type="slidenum">
              <a:rPr lang="zh-CN" altLang="en-US" smtClean="0"/>
              <a:pPr/>
              <a:t>‹#›</a:t>
            </a:fld>
            <a:endParaRPr lang="zh-CN" altLang="en-US" dirty="0"/>
          </a:p>
        </p:txBody>
      </p:sp>
    </p:spTree>
    <p:extLst>
      <p:ext uri="{BB962C8B-B14F-4D97-AF65-F5344CB8AC3E}">
        <p14:creationId xmlns:p14="http://schemas.microsoft.com/office/powerpoint/2010/main" val="2060589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1</a:t>
            </a:fld>
            <a:endParaRPr lang="zh-CN" altLang="en-US"/>
          </a:p>
        </p:txBody>
      </p:sp>
    </p:spTree>
    <p:extLst>
      <p:ext uri="{BB962C8B-B14F-4D97-AF65-F5344CB8AC3E}">
        <p14:creationId xmlns:p14="http://schemas.microsoft.com/office/powerpoint/2010/main" val="3116336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1PP 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D888B227-00B2-4AC1-A079-C65142075FC6}" type="slidenum">
              <a:rPr lang="zh-CN" altLang="en-US" smtClean="0"/>
              <a:t>10</a:t>
            </a:fld>
            <a:endParaRPr lang="zh-CN" altLang="en-US"/>
          </a:p>
        </p:txBody>
      </p:sp>
    </p:spTree>
    <p:extLst>
      <p:ext uri="{BB962C8B-B14F-4D97-AF65-F5344CB8AC3E}">
        <p14:creationId xmlns:p14="http://schemas.microsoft.com/office/powerpoint/2010/main" val="3995463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pPr/>
              <a:t>11</a:t>
            </a:fld>
            <a:endParaRPr lang="zh-CN" altLang="en-US" dirty="0"/>
          </a:p>
        </p:txBody>
      </p:sp>
    </p:spTree>
    <p:extLst>
      <p:ext uri="{BB962C8B-B14F-4D97-AF65-F5344CB8AC3E}">
        <p14:creationId xmlns:p14="http://schemas.microsoft.com/office/powerpoint/2010/main" val="1297762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2</a:t>
            </a:fld>
            <a:endParaRPr lang="zh-CN" altLang="en-US"/>
          </a:p>
        </p:txBody>
      </p:sp>
    </p:spTree>
    <p:extLst>
      <p:ext uri="{BB962C8B-B14F-4D97-AF65-F5344CB8AC3E}">
        <p14:creationId xmlns:p14="http://schemas.microsoft.com/office/powerpoint/2010/main" val="2962105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3</a:t>
            </a:fld>
            <a:endParaRPr lang="zh-CN" altLang="en-US"/>
          </a:p>
        </p:txBody>
      </p:sp>
    </p:spTree>
    <p:extLst>
      <p:ext uri="{BB962C8B-B14F-4D97-AF65-F5344CB8AC3E}">
        <p14:creationId xmlns:p14="http://schemas.microsoft.com/office/powerpoint/2010/main" val="4059751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4</a:t>
            </a:fld>
            <a:endParaRPr lang="zh-CN" altLang="en-US"/>
          </a:p>
        </p:txBody>
      </p:sp>
    </p:spTree>
    <p:extLst>
      <p:ext uri="{BB962C8B-B14F-4D97-AF65-F5344CB8AC3E}">
        <p14:creationId xmlns:p14="http://schemas.microsoft.com/office/powerpoint/2010/main" val="1361579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5</a:t>
            </a:fld>
            <a:endParaRPr lang="zh-CN" altLang="en-US"/>
          </a:p>
        </p:txBody>
      </p:sp>
    </p:spTree>
    <p:extLst>
      <p:ext uri="{BB962C8B-B14F-4D97-AF65-F5344CB8AC3E}">
        <p14:creationId xmlns:p14="http://schemas.microsoft.com/office/powerpoint/2010/main" val="3863757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6</a:t>
            </a:fld>
            <a:endParaRPr lang="zh-CN" altLang="en-US"/>
          </a:p>
        </p:txBody>
      </p:sp>
    </p:spTree>
    <p:extLst>
      <p:ext uri="{BB962C8B-B14F-4D97-AF65-F5344CB8AC3E}">
        <p14:creationId xmlns:p14="http://schemas.microsoft.com/office/powerpoint/2010/main" val="669054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7</a:t>
            </a:fld>
            <a:endParaRPr lang="zh-CN" altLang="en-US"/>
          </a:p>
        </p:txBody>
      </p:sp>
    </p:spTree>
    <p:extLst>
      <p:ext uri="{BB962C8B-B14F-4D97-AF65-F5344CB8AC3E}">
        <p14:creationId xmlns:p14="http://schemas.microsoft.com/office/powerpoint/2010/main" val="167392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8</a:t>
            </a:fld>
            <a:endParaRPr lang="zh-CN" altLang="en-US"/>
          </a:p>
        </p:txBody>
      </p:sp>
    </p:spTree>
    <p:extLst>
      <p:ext uri="{BB962C8B-B14F-4D97-AF65-F5344CB8AC3E}">
        <p14:creationId xmlns:p14="http://schemas.microsoft.com/office/powerpoint/2010/main" val="4013753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888B227-00B2-4AC1-A079-C65142075FC6}" type="slidenum">
              <a:rPr lang="zh-CN" altLang="en-US" smtClean="0"/>
              <a:t>9</a:t>
            </a:fld>
            <a:endParaRPr lang="zh-CN" altLang="en-US"/>
          </a:p>
        </p:txBody>
      </p:sp>
    </p:spTree>
    <p:extLst>
      <p:ext uri="{BB962C8B-B14F-4D97-AF65-F5344CB8AC3E}">
        <p14:creationId xmlns:p14="http://schemas.microsoft.com/office/powerpoint/2010/main" val="280937054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5.png"/><Relationship Id="rId18" Type="http://schemas.openxmlformats.org/officeDocument/2006/relationships/image" Target="../media/image22.png"/><Relationship Id="rId3" Type="http://schemas.openxmlformats.org/officeDocument/2006/relationships/image" Target="../media/image12.jpeg"/><Relationship Id="rId7" Type="http://schemas.openxmlformats.org/officeDocument/2006/relationships/image" Target="../media/image16.png"/><Relationship Id="rId12" Type="http://schemas.microsoft.com/office/2007/relationships/hdphoto" Target="../media/hdphoto3.wdp"/><Relationship Id="rId17" Type="http://schemas.openxmlformats.org/officeDocument/2006/relationships/image" Target="../media/image7.png"/><Relationship Id="rId2" Type="http://schemas.openxmlformats.org/officeDocument/2006/relationships/image" Target="../media/image11.png"/><Relationship Id="rId16" Type="http://schemas.openxmlformats.org/officeDocument/2006/relationships/image" Target="../media/image2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19.png"/><Relationship Id="rId5" Type="http://schemas.openxmlformats.org/officeDocument/2006/relationships/image" Target="../media/image14.png"/><Relationship Id="rId15" Type="http://schemas.microsoft.com/office/2007/relationships/hdphoto" Target="../media/hdphoto4.wdp"/><Relationship Id="rId10" Type="http://schemas.microsoft.com/office/2007/relationships/hdphoto" Target="../media/hdphoto2.wdp"/><Relationship Id="rId19" Type="http://schemas.openxmlformats.org/officeDocument/2006/relationships/image" Target="../media/image23.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F9D1F47F-608C-BA56-ECEA-238CFB692550}"/>
              </a:ext>
            </a:extLst>
          </p:cNvPr>
          <p:cNvSpPr/>
          <p:nvPr userDrawn="1"/>
        </p:nvSpPr>
        <p:spPr>
          <a:xfrm>
            <a:off x="0" y="-80458"/>
            <a:ext cx="12192000" cy="6858000"/>
          </a:xfrm>
          <a:prstGeom prst="rect">
            <a:avLst/>
          </a:prstGeom>
          <a:gradFill>
            <a:gsLst>
              <a:gs pos="0">
                <a:srgbClr val="1089F7">
                  <a:lumMod val="78000"/>
                  <a:lumOff val="22000"/>
                </a:srgbClr>
              </a:gs>
              <a:gs pos="100000">
                <a:srgbClr val="1089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a16="http://schemas.microsoft.com/office/drawing/2014/main" id="{C3C1262C-979D-EFD6-6F0D-E058F917C27B}"/>
              </a:ext>
            </a:extLst>
          </p:cNvPr>
          <p:cNvSpPr>
            <a:spLocks noGrp="1"/>
          </p:cNvSpPr>
          <p:nvPr>
            <p:ph type="dt" sz="half" idx="10"/>
          </p:nvPr>
        </p:nvSpPr>
        <p:spPr/>
        <p:txBody>
          <a:bodyPr/>
          <a:lstStyle/>
          <a:p>
            <a:fld id="{E365F38B-1B1D-432A-B4B0-CB9A301DA62A}" type="datetimeFigureOut">
              <a:rPr lang="zh-CN" altLang="en-US" smtClean="0"/>
              <a:t>2023/3/8</a:t>
            </a:fld>
            <a:endParaRPr lang="zh-CN" altLang="en-US"/>
          </a:p>
        </p:txBody>
      </p:sp>
      <p:sp>
        <p:nvSpPr>
          <p:cNvPr id="3" name="页脚占位符 2">
            <a:extLst>
              <a:ext uri="{FF2B5EF4-FFF2-40B4-BE49-F238E27FC236}">
                <a16:creationId xmlns:a16="http://schemas.microsoft.com/office/drawing/2014/main" id="{3CD51F78-E7BA-1469-CA0F-32AB5154F80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3E9FB93-4EAD-F55F-FBD8-1AE763D37E6F}"/>
              </a:ext>
            </a:extLst>
          </p:cNvPr>
          <p:cNvSpPr>
            <a:spLocks noGrp="1"/>
          </p:cNvSpPr>
          <p:nvPr>
            <p:ph type="sldNum" sz="quarter" idx="12"/>
          </p:nvPr>
        </p:nvSpPr>
        <p:spPr/>
        <p:txBody>
          <a:bodyPr/>
          <a:lstStyle/>
          <a:p>
            <a:fld id="{866C9A9B-8068-47C5-8ECA-41C30C517E7B}" type="slidenum">
              <a:rPr lang="zh-CN" altLang="en-US" smtClean="0"/>
              <a:t>‹#›</a:t>
            </a:fld>
            <a:endParaRPr lang="zh-CN" altLang="en-US"/>
          </a:p>
        </p:txBody>
      </p:sp>
      <p:pic>
        <p:nvPicPr>
          <p:cNvPr id="9" name="Picture 13">
            <a:extLst>
              <a:ext uri="{FF2B5EF4-FFF2-40B4-BE49-F238E27FC236}">
                <a16:creationId xmlns:a16="http://schemas.microsoft.com/office/drawing/2014/main" id="{6A669456-6129-0777-525F-1D37831255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146480"/>
            <a:ext cx="12194383" cy="3725384"/>
          </a:xfrm>
          <a:prstGeom prst="rect">
            <a:avLst/>
          </a:prstGeom>
        </p:spPr>
      </p:pic>
      <p:pic>
        <p:nvPicPr>
          <p:cNvPr id="14" name="图片 13">
            <a:extLst>
              <a:ext uri="{FF2B5EF4-FFF2-40B4-BE49-F238E27FC236}">
                <a16:creationId xmlns:a16="http://schemas.microsoft.com/office/drawing/2014/main" id="{F70A2AC2-CF35-E61A-006D-9C8A48346C47}"/>
              </a:ext>
            </a:extLst>
          </p:cNvPr>
          <p:cNvPicPr>
            <a:picLocks noChangeAspect="1"/>
          </p:cNvPicPr>
          <p:nvPr userDrawn="1"/>
        </p:nvPicPr>
        <p:blipFill>
          <a:blip r:embed="rId3">
            <a:alphaModFix amt="70000"/>
            <a:extLst>
              <a:ext uri="{28A0092B-C50C-407E-A947-70E740481C1C}">
                <a14:useLocalDpi xmlns:a14="http://schemas.microsoft.com/office/drawing/2010/main" val="0"/>
              </a:ext>
            </a:extLst>
          </a:blip>
          <a:srcRect/>
          <a:stretch>
            <a:fillRect/>
          </a:stretch>
        </p:blipFill>
        <p:spPr>
          <a:xfrm rot="20916099">
            <a:off x="9052851" y="393742"/>
            <a:ext cx="3577696" cy="4081030"/>
          </a:xfrm>
          <a:custGeom>
            <a:avLst/>
            <a:gdLst>
              <a:gd name="connsiteX0" fmla="*/ 3577696 w 3577696"/>
              <a:gd name="connsiteY0" fmla="*/ 0 h 4081030"/>
              <a:gd name="connsiteX1" fmla="*/ 2754938 w 3577696"/>
              <a:gd name="connsiteY1" fmla="*/ 4081030 h 4081030"/>
              <a:gd name="connsiteX2" fmla="*/ 0 w 3577696"/>
              <a:gd name="connsiteY2" fmla="*/ 4081030 h 4081030"/>
              <a:gd name="connsiteX3" fmla="*/ 0 w 3577696"/>
              <a:gd name="connsiteY3" fmla="*/ 0 h 4081030"/>
            </a:gdLst>
            <a:ahLst/>
            <a:cxnLst>
              <a:cxn ang="0">
                <a:pos x="connsiteX0" y="connsiteY0"/>
              </a:cxn>
              <a:cxn ang="0">
                <a:pos x="connsiteX1" y="connsiteY1"/>
              </a:cxn>
              <a:cxn ang="0">
                <a:pos x="connsiteX2" y="connsiteY2"/>
              </a:cxn>
              <a:cxn ang="0">
                <a:pos x="connsiteX3" y="connsiteY3"/>
              </a:cxn>
            </a:cxnLst>
            <a:rect l="l" t="t" r="r" b="b"/>
            <a:pathLst>
              <a:path w="3577696" h="4081030">
                <a:moveTo>
                  <a:pt x="3577696" y="0"/>
                </a:moveTo>
                <a:lnTo>
                  <a:pt x="2754938" y="4081030"/>
                </a:lnTo>
                <a:lnTo>
                  <a:pt x="0" y="4081030"/>
                </a:lnTo>
                <a:lnTo>
                  <a:pt x="0" y="0"/>
                </a:lnTo>
                <a:close/>
              </a:path>
            </a:pathLst>
          </a:custGeom>
        </p:spPr>
      </p:pic>
      <p:pic>
        <p:nvPicPr>
          <p:cNvPr id="15" name="图片 14">
            <a:extLst>
              <a:ext uri="{FF2B5EF4-FFF2-40B4-BE49-F238E27FC236}">
                <a16:creationId xmlns:a16="http://schemas.microsoft.com/office/drawing/2014/main" id="{FF442989-B35A-CBCF-9AEF-15596F44EAD6}"/>
              </a:ext>
            </a:extLst>
          </p:cNvPr>
          <p:cNvPicPr>
            <a:picLocks noChangeAspect="1"/>
          </p:cNvPicPr>
          <p:nvPr userDrawn="1"/>
        </p:nvPicPr>
        <p:blipFill>
          <a:blip r:embed="rId4">
            <a:alphaModFix amt="50000"/>
            <a:extLst>
              <a:ext uri="{28A0092B-C50C-407E-A947-70E740481C1C}">
                <a14:useLocalDpi xmlns:a14="http://schemas.microsoft.com/office/drawing/2010/main" val="0"/>
              </a:ext>
            </a:extLst>
          </a:blip>
          <a:srcRect/>
          <a:stretch>
            <a:fillRect/>
          </a:stretch>
        </p:blipFill>
        <p:spPr>
          <a:xfrm rot="20916099">
            <a:off x="-435966" y="1975509"/>
            <a:ext cx="3316002" cy="4081030"/>
          </a:xfrm>
          <a:custGeom>
            <a:avLst/>
            <a:gdLst>
              <a:gd name="connsiteX0" fmla="*/ 3316002 w 3316002"/>
              <a:gd name="connsiteY0" fmla="*/ 0 h 4081030"/>
              <a:gd name="connsiteX1" fmla="*/ 3316002 w 3316002"/>
              <a:gd name="connsiteY1" fmla="*/ 4081030 h 4081030"/>
              <a:gd name="connsiteX2" fmla="*/ 0 w 3316002"/>
              <a:gd name="connsiteY2" fmla="*/ 4081030 h 4081030"/>
              <a:gd name="connsiteX3" fmla="*/ 822758 w 3316002"/>
              <a:gd name="connsiteY3" fmla="*/ 0 h 4081030"/>
            </a:gdLst>
            <a:ahLst/>
            <a:cxnLst>
              <a:cxn ang="0">
                <a:pos x="connsiteX0" y="connsiteY0"/>
              </a:cxn>
              <a:cxn ang="0">
                <a:pos x="connsiteX1" y="connsiteY1"/>
              </a:cxn>
              <a:cxn ang="0">
                <a:pos x="connsiteX2" y="connsiteY2"/>
              </a:cxn>
              <a:cxn ang="0">
                <a:pos x="connsiteX3" y="connsiteY3"/>
              </a:cxn>
            </a:cxnLst>
            <a:rect l="l" t="t" r="r" b="b"/>
            <a:pathLst>
              <a:path w="3316002" h="4081030">
                <a:moveTo>
                  <a:pt x="3316002" y="0"/>
                </a:moveTo>
                <a:lnTo>
                  <a:pt x="3316002" y="4081030"/>
                </a:lnTo>
                <a:lnTo>
                  <a:pt x="0" y="4081030"/>
                </a:lnTo>
                <a:lnTo>
                  <a:pt x="822758" y="0"/>
                </a:lnTo>
                <a:close/>
              </a:path>
            </a:pathLst>
          </a:custGeom>
        </p:spPr>
      </p:pic>
      <p:pic>
        <p:nvPicPr>
          <p:cNvPr id="16" name="图片 15" descr="卡通人物&#10;&#10;低可信度描述已自动生成">
            <a:extLst>
              <a:ext uri="{FF2B5EF4-FFF2-40B4-BE49-F238E27FC236}">
                <a16:creationId xmlns:a16="http://schemas.microsoft.com/office/drawing/2014/main" id="{6512EAD1-8252-5F49-102D-5C32C65B78C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5526050"/>
            <a:ext cx="12192000" cy="1540294"/>
          </a:xfrm>
          <a:prstGeom prst="rect">
            <a:avLst/>
          </a:prstGeom>
        </p:spPr>
      </p:pic>
      <p:sp>
        <p:nvSpPr>
          <p:cNvPr id="6" name="椭圆 5">
            <a:extLst>
              <a:ext uri="{FF2B5EF4-FFF2-40B4-BE49-F238E27FC236}">
                <a16:creationId xmlns:a16="http://schemas.microsoft.com/office/drawing/2014/main" id="{808A7DF9-63D1-850A-35E6-0AAF8303A3B0}"/>
              </a:ext>
            </a:extLst>
          </p:cNvPr>
          <p:cNvSpPr/>
          <p:nvPr userDrawn="1"/>
        </p:nvSpPr>
        <p:spPr>
          <a:xfrm>
            <a:off x="1695346" y="673009"/>
            <a:ext cx="3888502" cy="3888502"/>
          </a:xfrm>
          <a:prstGeom prst="ellipse">
            <a:avLst/>
          </a:prstGeom>
          <a:gradFill flip="none" rotWithShape="1">
            <a:gsLst>
              <a:gs pos="0">
                <a:schemeClr val="bg1"/>
              </a:gs>
              <a:gs pos="100000">
                <a:schemeClr val="bg1">
                  <a:alpha val="42000"/>
                </a:schemeClr>
              </a:gs>
            </a:gsLst>
            <a:path path="rect">
              <a:fillToRect l="100000" t="100000"/>
            </a:path>
            <a:tileRect r="-100000" b="-100000"/>
          </a:gradFill>
          <a:ln>
            <a:noFill/>
          </a:ln>
          <a:effectLst>
            <a:softEdge rad="927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74578E83-2A33-8939-A7AC-CC723E040CF8}"/>
              </a:ext>
            </a:extLst>
          </p:cNvPr>
          <p:cNvSpPr/>
          <p:nvPr userDrawn="1"/>
        </p:nvSpPr>
        <p:spPr>
          <a:xfrm>
            <a:off x="2755339" y="-286887"/>
            <a:ext cx="5055718" cy="5055718"/>
          </a:xfrm>
          <a:prstGeom prst="ellipse">
            <a:avLst/>
          </a:prstGeom>
          <a:gradFill flip="none" rotWithShape="1">
            <a:gsLst>
              <a:gs pos="0">
                <a:schemeClr val="bg1"/>
              </a:gs>
              <a:gs pos="100000">
                <a:schemeClr val="bg1">
                  <a:alpha val="42000"/>
                </a:schemeClr>
              </a:gs>
            </a:gsLst>
            <a:path path="rect">
              <a:fillToRect l="100000" t="100000"/>
            </a:path>
            <a:tileRect r="-100000" b="-100000"/>
          </a:gradFill>
          <a:ln>
            <a:noFill/>
          </a:ln>
          <a:effectLst>
            <a:softEdge rad="927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3458910-EF25-88FF-00AB-AE5A576BD590}"/>
              </a:ext>
            </a:extLst>
          </p:cNvPr>
          <p:cNvSpPr/>
          <p:nvPr userDrawn="1"/>
        </p:nvSpPr>
        <p:spPr>
          <a:xfrm>
            <a:off x="5384644" y="-238763"/>
            <a:ext cx="5055718" cy="5055718"/>
          </a:xfrm>
          <a:prstGeom prst="ellipse">
            <a:avLst/>
          </a:prstGeom>
          <a:gradFill flip="none" rotWithShape="1">
            <a:gsLst>
              <a:gs pos="0">
                <a:schemeClr val="bg1"/>
              </a:gs>
              <a:gs pos="100000">
                <a:schemeClr val="bg1">
                  <a:alpha val="42000"/>
                </a:schemeClr>
              </a:gs>
            </a:gsLst>
            <a:path path="rect">
              <a:fillToRect l="100000" t="100000"/>
            </a:path>
            <a:tileRect r="-100000" b="-100000"/>
          </a:gradFill>
          <a:ln>
            <a:noFill/>
          </a:ln>
          <a:effectLst>
            <a:softEdge rad="927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F9E049B9-0487-F119-6C8B-F138149BD3EE}"/>
              </a:ext>
            </a:extLst>
          </p:cNvPr>
          <p:cNvPicPr>
            <a:picLocks noChangeAspect="1"/>
          </p:cNvPicPr>
          <p:nvPr userDrawn="1"/>
        </p:nvPicPr>
        <p:blipFill>
          <a:blip r:embed="rId6">
            <a:alphaModFix amt="70000"/>
            <a:extLst>
              <a:ext uri="{28A0092B-C50C-407E-A947-70E740481C1C}">
                <a14:useLocalDpi xmlns:a14="http://schemas.microsoft.com/office/drawing/2010/main" val="0"/>
              </a:ext>
            </a:extLst>
          </a:blip>
          <a:stretch>
            <a:fillRect/>
          </a:stretch>
        </p:blipFill>
        <p:spPr>
          <a:xfrm>
            <a:off x="606154" y="432952"/>
            <a:ext cx="10454678" cy="5829862"/>
          </a:xfrm>
          <a:prstGeom prst="rect">
            <a:avLst/>
          </a:prstGeom>
        </p:spPr>
      </p:pic>
      <p:pic>
        <p:nvPicPr>
          <p:cNvPr id="12" name="图片 11" descr="黑暗中有云&#10;&#10;中度可信度描述已自动生成">
            <a:extLst>
              <a:ext uri="{FF2B5EF4-FFF2-40B4-BE49-F238E27FC236}">
                <a16:creationId xmlns:a16="http://schemas.microsoft.com/office/drawing/2014/main" id="{A69B5E2A-6AEA-7BEB-C3A7-D1E9BF08492B}"/>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a:xfrm>
            <a:off x="3162" y="3441388"/>
            <a:ext cx="4879688" cy="2968878"/>
          </a:xfrm>
          <a:custGeom>
            <a:avLst/>
            <a:gdLst>
              <a:gd name="connsiteX0" fmla="*/ 0 w 4879688"/>
              <a:gd name="connsiteY0" fmla="*/ 0 h 2968878"/>
              <a:gd name="connsiteX1" fmla="*/ 4879688 w 4879688"/>
              <a:gd name="connsiteY1" fmla="*/ 0 h 2968878"/>
              <a:gd name="connsiteX2" fmla="*/ 4879688 w 4879688"/>
              <a:gd name="connsiteY2" fmla="*/ 2968878 h 2968878"/>
              <a:gd name="connsiteX3" fmla="*/ 0 w 4879688"/>
              <a:gd name="connsiteY3" fmla="*/ 2968878 h 2968878"/>
            </a:gdLst>
            <a:ahLst/>
            <a:cxnLst>
              <a:cxn ang="0">
                <a:pos x="connsiteX0" y="connsiteY0"/>
              </a:cxn>
              <a:cxn ang="0">
                <a:pos x="connsiteX1" y="connsiteY1"/>
              </a:cxn>
              <a:cxn ang="0">
                <a:pos x="connsiteX2" y="connsiteY2"/>
              </a:cxn>
              <a:cxn ang="0">
                <a:pos x="connsiteX3" y="connsiteY3"/>
              </a:cxn>
            </a:cxnLst>
            <a:rect l="l" t="t" r="r" b="b"/>
            <a:pathLst>
              <a:path w="4879688" h="2968878">
                <a:moveTo>
                  <a:pt x="0" y="0"/>
                </a:moveTo>
                <a:lnTo>
                  <a:pt x="4879688" y="0"/>
                </a:lnTo>
                <a:lnTo>
                  <a:pt x="4879688" y="2968878"/>
                </a:lnTo>
                <a:lnTo>
                  <a:pt x="0" y="2968878"/>
                </a:lnTo>
                <a:close/>
              </a:path>
            </a:pathLst>
          </a:custGeom>
        </p:spPr>
      </p:pic>
      <p:pic>
        <p:nvPicPr>
          <p:cNvPr id="13" name="图片 12" descr="黑暗中有云&#10;&#10;中度可信度描述已自动生成">
            <a:extLst>
              <a:ext uri="{FF2B5EF4-FFF2-40B4-BE49-F238E27FC236}">
                <a16:creationId xmlns:a16="http://schemas.microsoft.com/office/drawing/2014/main" id="{92B98366-4A30-0BF3-EFFF-52DDC79A78E4}"/>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r="2788"/>
          <a:stretch>
            <a:fillRect/>
          </a:stretch>
        </p:blipFill>
        <p:spPr>
          <a:xfrm>
            <a:off x="6681878" y="3488538"/>
            <a:ext cx="5404702" cy="2968878"/>
          </a:xfrm>
          <a:custGeom>
            <a:avLst/>
            <a:gdLst>
              <a:gd name="connsiteX0" fmla="*/ 0 w 5404702"/>
              <a:gd name="connsiteY0" fmla="*/ 0 h 2968878"/>
              <a:gd name="connsiteX1" fmla="*/ 5404702 w 5404702"/>
              <a:gd name="connsiteY1" fmla="*/ 0 h 2968878"/>
              <a:gd name="connsiteX2" fmla="*/ 5404702 w 5404702"/>
              <a:gd name="connsiteY2" fmla="*/ 2968878 h 2968878"/>
              <a:gd name="connsiteX3" fmla="*/ 0 w 5404702"/>
              <a:gd name="connsiteY3" fmla="*/ 2968878 h 2968878"/>
            </a:gdLst>
            <a:ahLst/>
            <a:cxnLst>
              <a:cxn ang="0">
                <a:pos x="connsiteX0" y="connsiteY0"/>
              </a:cxn>
              <a:cxn ang="0">
                <a:pos x="connsiteX1" y="connsiteY1"/>
              </a:cxn>
              <a:cxn ang="0">
                <a:pos x="connsiteX2" y="connsiteY2"/>
              </a:cxn>
              <a:cxn ang="0">
                <a:pos x="connsiteX3" y="connsiteY3"/>
              </a:cxn>
            </a:cxnLst>
            <a:rect l="l" t="t" r="r" b="b"/>
            <a:pathLst>
              <a:path w="5404702" h="2968878">
                <a:moveTo>
                  <a:pt x="0" y="0"/>
                </a:moveTo>
                <a:lnTo>
                  <a:pt x="5404702" y="0"/>
                </a:lnTo>
                <a:lnTo>
                  <a:pt x="5404702" y="2968878"/>
                </a:lnTo>
                <a:lnTo>
                  <a:pt x="0" y="2968878"/>
                </a:lnTo>
                <a:close/>
              </a:path>
            </a:pathLst>
          </a:custGeom>
        </p:spPr>
      </p:pic>
      <p:pic>
        <p:nvPicPr>
          <p:cNvPr id="18" name="Picture 1">
            <a:extLst>
              <a:ext uri="{FF2B5EF4-FFF2-40B4-BE49-F238E27FC236}">
                <a16:creationId xmlns:a16="http://schemas.microsoft.com/office/drawing/2014/main" id="{8B83F4FC-4D0B-9E76-838A-10F634A3324B}"/>
              </a:ext>
            </a:extLst>
          </p:cNvPr>
          <p:cNvPicPr>
            <a:picLocks noChangeAspect="1"/>
          </p:cNvPicPr>
          <p:nvPr userDrawn="1"/>
        </p:nvPicPr>
        <p:blipFill>
          <a:blip r:embed="rId9">
            <a:alphaModFix/>
            <a:extLst>
              <a:ext uri="{28A0092B-C50C-407E-A947-70E740481C1C}">
                <a14:useLocalDpi xmlns:a14="http://schemas.microsoft.com/office/drawing/2010/main" val="0"/>
              </a:ext>
            </a:extLst>
          </a:blip>
          <a:stretch>
            <a:fillRect/>
          </a:stretch>
        </p:blipFill>
        <p:spPr>
          <a:xfrm>
            <a:off x="3581400" y="3674987"/>
            <a:ext cx="4517434" cy="2750061"/>
          </a:xfrm>
          <a:prstGeom prst="rect">
            <a:avLst/>
          </a:prstGeom>
        </p:spPr>
      </p:pic>
      <p:pic>
        <p:nvPicPr>
          <p:cNvPr id="19" name="图片 18">
            <a:extLst>
              <a:ext uri="{FF2B5EF4-FFF2-40B4-BE49-F238E27FC236}">
                <a16:creationId xmlns:a16="http://schemas.microsoft.com/office/drawing/2014/main" id="{B540F63A-33A2-04E4-A3EA-41053B4EFBBC}"/>
              </a:ext>
            </a:extLst>
          </p:cNvPr>
          <p:cNvPicPr>
            <a:picLocks noChangeAspect="1"/>
          </p:cNvPicPr>
          <p:nvPr userDrawn="1"/>
        </p:nvPicPr>
        <p:blipFill>
          <a:blip r:embed="rId6">
            <a:alphaModFix amt="50000"/>
            <a:extLst>
              <a:ext uri="{28A0092B-C50C-407E-A947-70E740481C1C}">
                <a14:useLocalDpi xmlns:a14="http://schemas.microsoft.com/office/drawing/2010/main" val="0"/>
              </a:ext>
            </a:extLst>
          </a:blip>
          <a:srcRect l="27090" t="16222"/>
          <a:stretch>
            <a:fillRect/>
          </a:stretch>
        </p:blipFill>
        <p:spPr>
          <a:xfrm>
            <a:off x="1" y="-80457"/>
            <a:ext cx="7622483" cy="4884127"/>
          </a:xfrm>
          <a:custGeom>
            <a:avLst/>
            <a:gdLst>
              <a:gd name="connsiteX0" fmla="*/ 0 w 7622483"/>
              <a:gd name="connsiteY0" fmla="*/ 0 h 4884127"/>
              <a:gd name="connsiteX1" fmla="*/ 7622483 w 7622483"/>
              <a:gd name="connsiteY1" fmla="*/ 0 h 4884127"/>
              <a:gd name="connsiteX2" fmla="*/ 7622483 w 7622483"/>
              <a:gd name="connsiteY2" fmla="*/ 4884127 h 4884127"/>
              <a:gd name="connsiteX3" fmla="*/ 0 w 7622483"/>
              <a:gd name="connsiteY3" fmla="*/ 4884127 h 4884127"/>
            </a:gdLst>
            <a:ahLst/>
            <a:cxnLst>
              <a:cxn ang="0">
                <a:pos x="connsiteX0" y="connsiteY0"/>
              </a:cxn>
              <a:cxn ang="0">
                <a:pos x="connsiteX1" y="connsiteY1"/>
              </a:cxn>
              <a:cxn ang="0">
                <a:pos x="connsiteX2" y="connsiteY2"/>
              </a:cxn>
              <a:cxn ang="0">
                <a:pos x="connsiteX3" y="connsiteY3"/>
              </a:cxn>
            </a:cxnLst>
            <a:rect l="l" t="t" r="r" b="b"/>
            <a:pathLst>
              <a:path w="7622483" h="4884127">
                <a:moveTo>
                  <a:pt x="0" y="0"/>
                </a:moveTo>
                <a:lnTo>
                  <a:pt x="7622483" y="0"/>
                </a:lnTo>
                <a:lnTo>
                  <a:pt x="7622483" y="4884127"/>
                </a:lnTo>
                <a:lnTo>
                  <a:pt x="0" y="4884127"/>
                </a:lnTo>
                <a:close/>
              </a:path>
            </a:pathLst>
          </a:custGeom>
        </p:spPr>
      </p:pic>
    </p:spTree>
    <p:extLst>
      <p:ext uri="{BB962C8B-B14F-4D97-AF65-F5344CB8AC3E}">
        <p14:creationId xmlns:p14="http://schemas.microsoft.com/office/powerpoint/2010/main" val="20882440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F9D1F47F-608C-BA56-ECEA-238CFB692550}"/>
              </a:ext>
            </a:extLst>
          </p:cNvPr>
          <p:cNvSpPr/>
          <p:nvPr userDrawn="1"/>
        </p:nvSpPr>
        <p:spPr>
          <a:xfrm>
            <a:off x="0" y="0"/>
            <a:ext cx="12192000" cy="6858000"/>
          </a:xfrm>
          <a:prstGeom prst="rect">
            <a:avLst/>
          </a:prstGeom>
          <a:gradFill>
            <a:gsLst>
              <a:gs pos="0">
                <a:srgbClr val="1089F7">
                  <a:lumMod val="78000"/>
                  <a:lumOff val="22000"/>
                </a:srgbClr>
              </a:gs>
              <a:gs pos="100000">
                <a:srgbClr val="1089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a16="http://schemas.microsoft.com/office/drawing/2014/main" id="{C3C1262C-979D-EFD6-6F0D-E058F917C27B}"/>
              </a:ext>
            </a:extLst>
          </p:cNvPr>
          <p:cNvSpPr>
            <a:spLocks noGrp="1"/>
          </p:cNvSpPr>
          <p:nvPr>
            <p:ph type="dt" sz="half" idx="10"/>
          </p:nvPr>
        </p:nvSpPr>
        <p:spPr/>
        <p:txBody>
          <a:bodyPr/>
          <a:lstStyle/>
          <a:p>
            <a:fld id="{E365F38B-1B1D-432A-B4B0-CB9A301DA62A}" type="datetimeFigureOut">
              <a:rPr lang="zh-CN" altLang="en-US" smtClean="0"/>
              <a:t>2023/3/8</a:t>
            </a:fld>
            <a:endParaRPr lang="zh-CN" altLang="en-US"/>
          </a:p>
        </p:txBody>
      </p:sp>
      <p:sp>
        <p:nvSpPr>
          <p:cNvPr id="3" name="页脚占位符 2">
            <a:extLst>
              <a:ext uri="{FF2B5EF4-FFF2-40B4-BE49-F238E27FC236}">
                <a16:creationId xmlns:a16="http://schemas.microsoft.com/office/drawing/2014/main" id="{3CD51F78-E7BA-1469-CA0F-32AB5154F80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3E9FB93-4EAD-F55F-FBD8-1AE763D37E6F}"/>
              </a:ext>
            </a:extLst>
          </p:cNvPr>
          <p:cNvSpPr>
            <a:spLocks noGrp="1"/>
          </p:cNvSpPr>
          <p:nvPr>
            <p:ph type="sldNum" sz="quarter" idx="12"/>
          </p:nvPr>
        </p:nvSpPr>
        <p:spPr/>
        <p:txBody>
          <a:bodyPr/>
          <a:lstStyle/>
          <a:p>
            <a:fld id="{866C9A9B-8068-47C5-8ECA-41C30C517E7B}" type="slidenum">
              <a:rPr lang="zh-CN" altLang="en-US" smtClean="0"/>
              <a:t>‹#›</a:t>
            </a:fld>
            <a:endParaRPr lang="zh-CN" altLang="en-US"/>
          </a:p>
        </p:txBody>
      </p:sp>
      <p:pic>
        <p:nvPicPr>
          <p:cNvPr id="9" name="Picture 13">
            <a:extLst>
              <a:ext uri="{FF2B5EF4-FFF2-40B4-BE49-F238E27FC236}">
                <a16:creationId xmlns:a16="http://schemas.microsoft.com/office/drawing/2014/main" id="{6A669456-6129-0777-525F-1D37831255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146480"/>
            <a:ext cx="12194383" cy="3725384"/>
          </a:xfrm>
          <a:prstGeom prst="rect">
            <a:avLst/>
          </a:prstGeom>
        </p:spPr>
      </p:pic>
      <p:pic>
        <p:nvPicPr>
          <p:cNvPr id="10" name="图片 9">
            <a:extLst>
              <a:ext uri="{FF2B5EF4-FFF2-40B4-BE49-F238E27FC236}">
                <a16:creationId xmlns:a16="http://schemas.microsoft.com/office/drawing/2014/main" id="{F9E049B9-0487-F119-6C8B-F138149BD3EE}"/>
              </a:ext>
            </a:extLst>
          </p:cNvPr>
          <p:cNvPicPr>
            <a:picLocks noChangeAspect="1"/>
          </p:cNvPicPr>
          <p:nvPr userDrawn="1"/>
        </p:nvPicPr>
        <p:blipFill>
          <a:blip r:embed="rId3">
            <a:alphaModFix amt="35000"/>
            <a:extLst>
              <a:ext uri="{28A0092B-C50C-407E-A947-70E740481C1C}">
                <a14:useLocalDpi xmlns:a14="http://schemas.microsoft.com/office/drawing/2010/main" val="0"/>
              </a:ext>
            </a:extLst>
          </a:blip>
          <a:stretch>
            <a:fillRect/>
          </a:stretch>
        </p:blipFill>
        <p:spPr>
          <a:xfrm>
            <a:off x="1923013" y="1588765"/>
            <a:ext cx="4994334" cy="2785000"/>
          </a:xfrm>
          <a:prstGeom prst="rect">
            <a:avLst/>
          </a:prstGeom>
        </p:spPr>
      </p:pic>
      <p:pic>
        <p:nvPicPr>
          <p:cNvPr id="12" name="图片 11" descr="黑暗中有云&#10;&#10;中度可信度描述已自动生成">
            <a:extLst>
              <a:ext uri="{FF2B5EF4-FFF2-40B4-BE49-F238E27FC236}">
                <a16:creationId xmlns:a16="http://schemas.microsoft.com/office/drawing/2014/main" id="{A69B5E2A-6AEA-7BEB-C3A7-D1E9BF08492B}"/>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0" y="3429000"/>
            <a:ext cx="4879688" cy="2968878"/>
          </a:xfrm>
          <a:custGeom>
            <a:avLst/>
            <a:gdLst>
              <a:gd name="connsiteX0" fmla="*/ 0 w 4879688"/>
              <a:gd name="connsiteY0" fmla="*/ 0 h 2968878"/>
              <a:gd name="connsiteX1" fmla="*/ 4879688 w 4879688"/>
              <a:gd name="connsiteY1" fmla="*/ 0 h 2968878"/>
              <a:gd name="connsiteX2" fmla="*/ 4879688 w 4879688"/>
              <a:gd name="connsiteY2" fmla="*/ 2968878 h 2968878"/>
              <a:gd name="connsiteX3" fmla="*/ 0 w 4879688"/>
              <a:gd name="connsiteY3" fmla="*/ 2968878 h 2968878"/>
            </a:gdLst>
            <a:ahLst/>
            <a:cxnLst>
              <a:cxn ang="0">
                <a:pos x="connsiteX0" y="connsiteY0"/>
              </a:cxn>
              <a:cxn ang="0">
                <a:pos x="connsiteX1" y="connsiteY1"/>
              </a:cxn>
              <a:cxn ang="0">
                <a:pos x="connsiteX2" y="connsiteY2"/>
              </a:cxn>
              <a:cxn ang="0">
                <a:pos x="connsiteX3" y="connsiteY3"/>
              </a:cxn>
            </a:cxnLst>
            <a:rect l="l" t="t" r="r" b="b"/>
            <a:pathLst>
              <a:path w="4879688" h="2968878">
                <a:moveTo>
                  <a:pt x="0" y="0"/>
                </a:moveTo>
                <a:lnTo>
                  <a:pt x="4879688" y="0"/>
                </a:lnTo>
                <a:lnTo>
                  <a:pt x="4879688" y="2968878"/>
                </a:lnTo>
                <a:lnTo>
                  <a:pt x="0" y="2968878"/>
                </a:lnTo>
                <a:close/>
              </a:path>
            </a:pathLst>
          </a:custGeom>
        </p:spPr>
      </p:pic>
      <p:pic>
        <p:nvPicPr>
          <p:cNvPr id="13" name="图片 12" descr="黑暗中有云&#10;&#10;中度可信度描述已自动生成">
            <a:extLst>
              <a:ext uri="{FF2B5EF4-FFF2-40B4-BE49-F238E27FC236}">
                <a16:creationId xmlns:a16="http://schemas.microsoft.com/office/drawing/2014/main" id="{92B98366-4A30-0BF3-EFFF-52DDC79A78E4}"/>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r="2788"/>
          <a:stretch>
            <a:fillRect/>
          </a:stretch>
        </p:blipFill>
        <p:spPr>
          <a:xfrm>
            <a:off x="6787298" y="3273221"/>
            <a:ext cx="5404702" cy="2968878"/>
          </a:xfrm>
          <a:custGeom>
            <a:avLst/>
            <a:gdLst>
              <a:gd name="connsiteX0" fmla="*/ 0 w 5404702"/>
              <a:gd name="connsiteY0" fmla="*/ 0 h 2968878"/>
              <a:gd name="connsiteX1" fmla="*/ 5404702 w 5404702"/>
              <a:gd name="connsiteY1" fmla="*/ 0 h 2968878"/>
              <a:gd name="connsiteX2" fmla="*/ 5404702 w 5404702"/>
              <a:gd name="connsiteY2" fmla="*/ 2968878 h 2968878"/>
              <a:gd name="connsiteX3" fmla="*/ 0 w 5404702"/>
              <a:gd name="connsiteY3" fmla="*/ 2968878 h 2968878"/>
            </a:gdLst>
            <a:ahLst/>
            <a:cxnLst>
              <a:cxn ang="0">
                <a:pos x="connsiteX0" y="connsiteY0"/>
              </a:cxn>
              <a:cxn ang="0">
                <a:pos x="connsiteX1" y="connsiteY1"/>
              </a:cxn>
              <a:cxn ang="0">
                <a:pos x="connsiteX2" y="connsiteY2"/>
              </a:cxn>
              <a:cxn ang="0">
                <a:pos x="connsiteX3" y="connsiteY3"/>
              </a:cxn>
            </a:cxnLst>
            <a:rect l="l" t="t" r="r" b="b"/>
            <a:pathLst>
              <a:path w="5404702" h="2968878">
                <a:moveTo>
                  <a:pt x="0" y="0"/>
                </a:moveTo>
                <a:lnTo>
                  <a:pt x="5404702" y="0"/>
                </a:lnTo>
                <a:lnTo>
                  <a:pt x="5404702" y="2968878"/>
                </a:lnTo>
                <a:lnTo>
                  <a:pt x="0" y="2968878"/>
                </a:lnTo>
                <a:close/>
              </a:path>
            </a:pathLst>
          </a:custGeom>
        </p:spPr>
      </p:pic>
      <p:pic>
        <p:nvPicPr>
          <p:cNvPr id="14" name="图片 13">
            <a:extLst>
              <a:ext uri="{FF2B5EF4-FFF2-40B4-BE49-F238E27FC236}">
                <a16:creationId xmlns:a16="http://schemas.microsoft.com/office/drawing/2014/main" id="{F70A2AC2-CF35-E61A-006D-9C8A48346C47}"/>
              </a:ext>
            </a:extLst>
          </p:cNvPr>
          <p:cNvPicPr>
            <a:picLocks noChangeAspect="1"/>
          </p:cNvPicPr>
          <p:nvPr userDrawn="1"/>
        </p:nvPicPr>
        <p:blipFill>
          <a:blip r:embed="rId6">
            <a:alphaModFix amt="70000"/>
            <a:extLst>
              <a:ext uri="{28A0092B-C50C-407E-A947-70E740481C1C}">
                <a14:useLocalDpi xmlns:a14="http://schemas.microsoft.com/office/drawing/2010/main" val="0"/>
              </a:ext>
            </a:extLst>
          </a:blip>
          <a:srcRect/>
          <a:stretch>
            <a:fillRect/>
          </a:stretch>
        </p:blipFill>
        <p:spPr>
          <a:xfrm rot="20916099">
            <a:off x="9052851" y="393742"/>
            <a:ext cx="3577696" cy="4081030"/>
          </a:xfrm>
          <a:custGeom>
            <a:avLst/>
            <a:gdLst>
              <a:gd name="connsiteX0" fmla="*/ 3577696 w 3577696"/>
              <a:gd name="connsiteY0" fmla="*/ 0 h 4081030"/>
              <a:gd name="connsiteX1" fmla="*/ 2754938 w 3577696"/>
              <a:gd name="connsiteY1" fmla="*/ 4081030 h 4081030"/>
              <a:gd name="connsiteX2" fmla="*/ 0 w 3577696"/>
              <a:gd name="connsiteY2" fmla="*/ 4081030 h 4081030"/>
              <a:gd name="connsiteX3" fmla="*/ 0 w 3577696"/>
              <a:gd name="connsiteY3" fmla="*/ 0 h 4081030"/>
            </a:gdLst>
            <a:ahLst/>
            <a:cxnLst>
              <a:cxn ang="0">
                <a:pos x="connsiteX0" y="connsiteY0"/>
              </a:cxn>
              <a:cxn ang="0">
                <a:pos x="connsiteX1" y="connsiteY1"/>
              </a:cxn>
              <a:cxn ang="0">
                <a:pos x="connsiteX2" y="connsiteY2"/>
              </a:cxn>
              <a:cxn ang="0">
                <a:pos x="connsiteX3" y="connsiteY3"/>
              </a:cxn>
            </a:cxnLst>
            <a:rect l="l" t="t" r="r" b="b"/>
            <a:pathLst>
              <a:path w="3577696" h="4081030">
                <a:moveTo>
                  <a:pt x="3577696" y="0"/>
                </a:moveTo>
                <a:lnTo>
                  <a:pt x="2754938" y="4081030"/>
                </a:lnTo>
                <a:lnTo>
                  <a:pt x="0" y="4081030"/>
                </a:lnTo>
                <a:lnTo>
                  <a:pt x="0" y="0"/>
                </a:lnTo>
                <a:close/>
              </a:path>
            </a:pathLst>
          </a:custGeom>
        </p:spPr>
      </p:pic>
      <p:pic>
        <p:nvPicPr>
          <p:cNvPr id="15" name="图片 14">
            <a:extLst>
              <a:ext uri="{FF2B5EF4-FFF2-40B4-BE49-F238E27FC236}">
                <a16:creationId xmlns:a16="http://schemas.microsoft.com/office/drawing/2014/main" id="{FF442989-B35A-CBCF-9AEF-15596F44EAD6}"/>
              </a:ext>
            </a:extLst>
          </p:cNvPr>
          <p:cNvPicPr>
            <a:picLocks noChangeAspect="1"/>
          </p:cNvPicPr>
          <p:nvPr userDrawn="1"/>
        </p:nvPicPr>
        <p:blipFill>
          <a:blip r:embed="rId7">
            <a:alphaModFix amt="50000"/>
            <a:extLst>
              <a:ext uri="{28A0092B-C50C-407E-A947-70E740481C1C}">
                <a14:useLocalDpi xmlns:a14="http://schemas.microsoft.com/office/drawing/2010/main" val="0"/>
              </a:ext>
            </a:extLst>
          </a:blip>
          <a:srcRect/>
          <a:stretch>
            <a:fillRect/>
          </a:stretch>
        </p:blipFill>
        <p:spPr>
          <a:xfrm rot="20916099">
            <a:off x="-435966" y="1975509"/>
            <a:ext cx="3316002" cy="4081030"/>
          </a:xfrm>
          <a:custGeom>
            <a:avLst/>
            <a:gdLst>
              <a:gd name="connsiteX0" fmla="*/ 3316002 w 3316002"/>
              <a:gd name="connsiteY0" fmla="*/ 0 h 4081030"/>
              <a:gd name="connsiteX1" fmla="*/ 3316002 w 3316002"/>
              <a:gd name="connsiteY1" fmla="*/ 4081030 h 4081030"/>
              <a:gd name="connsiteX2" fmla="*/ 0 w 3316002"/>
              <a:gd name="connsiteY2" fmla="*/ 4081030 h 4081030"/>
              <a:gd name="connsiteX3" fmla="*/ 822758 w 3316002"/>
              <a:gd name="connsiteY3" fmla="*/ 0 h 4081030"/>
            </a:gdLst>
            <a:ahLst/>
            <a:cxnLst>
              <a:cxn ang="0">
                <a:pos x="connsiteX0" y="connsiteY0"/>
              </a:cxn>
              <a:cxn ang="0">
                <a:pos x="connsiteX1" y="connsiteY1"/>
              </a:cxn>
              <a:cxn ang="0">
                <a:pos x="connsiteX2" y="connsiteY2"/>
              </a:cxn>
              <a:cxn ang="0">
                <a:pos x="connsiteX3" y="connsiteY3"/>
              </a:cxn>
            </a:cxnLst>
            <a:rect l="l" t="t" r="r" b="b"/>
            <a:pathLst>
              <a:path w="3316002" h="4081030">
                <a:moveTo>
                  <a:pt x="3316002" y="0"/>
                </a:moveTo>
                <a:lnTo>
                  <a:pt x="3316002" y="4081030"/>
                </a:lnTo>
                <a:lnTo>
                  <a:pt x="0" y="4081030"/>
                </a:lnTo>
                <a:lnTo>
                  <a:pt x="822758" y="0"/>
                </a:lnTo>
                <a:close/>
              </a:path>
            </a:pathLst>
          </a:custGeom>
        </p:spPr>
      </p:pic>
      <p:pic>
        <p:nvPicPr>
          <p:cNvPr id="16" name="图片 15" descr="卡通人物&#10;&#10;低可信度描述已自动生成" hidden="1">
            <a:extLst>
              <a:ext uri="{FF2B5EF4-FFF2-40B4-BE49-F238E27FC236}">
                <a16:creationId xmlns:a16="http://schemas.microsoft.com/office/drawing/2014/main" id="{6512EAD1-8252-5F49-102D-5C32C65B78C2}"/>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a:stretch/>
        </p:blipFill>
        <p:spPr>
          <a:xfrm>
            <a:off x="0" y="5526050"/>
            <a:ext cx="12192000" cy="1540294"/>
          </a:xfrm>
          <a:prstGeom prst="rect">
            <a:avLst/>
          </a:prstGeom>
        </p:spPr>
      </p:pic>
      <p:pic>
        <p:nvPicPr>
          <p:cNvPr id="26" name="图片 25" hidden="1">
            <a:extLst>
              <a:ext uri="{FF2B5EF4-FFF2-40B4-BE49-F238E27FC236}">
                <a16:creationId xmlns:a16="http://schemas.microsoft.com/office/drawing/2014/main" id="{4A6E1E94-1BC1-964D-2D7C-7318CDFA9122}"/>
              </a:ext>
            </a:extLst>
          </p:cNvPr>
          <p:cNvPicPr>
            <a:picLocks noChangeAspect="1"/>
          </p:cNvPicPr>
          <p:nvPr userDrawn="1"/>
        </p:nvPicPr>
        <p:blipFill>
          <a:blip r:embed="rId9">
            <a:alphaModFix amt="55000"/>
            <a:extLst>
              <a:ext uri="{28A0092B-C50C-407E-A947-70E740481C1C}">
                <a14:useLocalDpi xmlns:a14="http://schemas.microsoft.com/office/drawing/2010/main" val="0"/>
              </a:ext>
            </a:extLst>
          </a:blip>
          <a:srcRect/>
          <a:stretch>
            <a:fillRect/>
          </a:stretch>
        </p:blipFill>
        <p:spPr>
          <a:xfrm>
            <a:off x="0" y="1"/>
            <a:ext cx="12192000" cy="3743391"/>
          </a:xfrm>
          <a:custGeom>
            <a:avLst/>
            <a:gdLst>
              <a:gd name="connsiteX0" fmla="*/ 0 w 12192000"/>
              <a:gd name="connsiteY0" fmla="*/ 0 h 3743391"/>
              <a:gd name="connsiteX1" fmla="*/ 12192000 w 12192000"/>
              <a:gd name="connsiteY1" fmla="*/ 0 h 3743391"/>
              <a:gd name="connsiteX2" fmla="*/ 12192000 w 12192000"/>
              <a:gd name="connsiteY2" fmla="*/ 3743391 h 3743391"/>
              <a:gd name="connsiteX3" fmla="*/ 0 w 12192000"/>
              <a:gd name="connsiteY3" fmla="*/ 3743391 h 3743391"/>
            </a:gdLst>
            <a:ahLst/>
            <a:cxnLst>
              <a:cxn ang="0">
                <a:pos x="connsiteX0" y="connsiteY0"/>
              </a:cxn>
              <a:cxn ang="0">
                <a:pos x="connsiteX1" y="connsiteY1"/>
              </a:cxn>
              <a:cxn ang="0">
                <a:pos x="connsiteX2" y="connsiteY2"/>
              </a:cxn>
              <a:cxn ang="0">
                <a:pos x="connsiteX3" y="connsiteY3"/>
              </a:cxn>
            </a:cxnLst>
            <a:rect l="l" t="t" r="r" b="b"/>
            <a:pathLst>
              <a:path w="12192000" h="3743391">
                <a:moveTo>
                  <a:pt x="0" y="0"/>
                </a:moveTo>
                <a:lnTo>
                  <a:pt x="12192000" y="0"/>
                </a:lnTo>
                <a:lnTo>
                  <a:pt x="12192000" y="3743391"/>
                </a:lnTo>
                <a:lnTo>
                  <a:pt x="0" y="3743391"/>
                </a:lnTo>
                <a:close/>
              </a:path>
            </a:pathLst>
          </a:custGeom>
        </p:spPr>
      </p:pic>
      <p:sp>
        <p:nvSpPr>
          <p:cNvPr id="6" name="椭圆 5" hidden="1">
            <a:extLst>
              <a:ext uri="{FF2B5EF4-FFF2-40B4-BE49-F238E27FC236}">
                <a16:creationId xmlns:a16="http://schemas.microsoft.com/office/drawing/2014/main" id="{808A7DF9-63D1-850A-35E6-0AAF8303A3B0}"/>
              </a:ext>
            </a:extLst>
          </p:cNvPr>
          <p:cNvSpPr/>
          <p:nvPr userDrawn="1"/>
        </p:nvSpPr>
        <p:spPr>
          <a:xfrm>
            <a:off x="1695346" y="673009"/>
            <a:ext cx="3888502" cy="3888502"/>
          </a:xfrm>
          <a:prstGeom prst="ellipse">
            <a:avLst/>
          </a:prstGeom>
          <a:gradFill flip="none" rotWithShape="1">
            <a:gsLst>
              <a:gs pos="0">
                <a:schemeClr val="bg1"/>
              </a:gs>
              <a:gs pos="100000">
                <a:schemeClr val="bg1">
                  <a:alpha val="42000"/>
                </a:schemeClr>
              </a:gs>
            </a:gsLst>
            <a:path path="rect">
              <a:fillToRect l="100000" t="100000"/>
            </a:path>
            <a:tileRect r="-100000" b="-100000"/>
          </a:gradFill>
          <a:ln>
            <a:noFill/>
          </a:ln>
          <a:effectLst>
            <a:softEdge rad="927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hidden="1">
            <a:extLst>
              <a:ext uri="{FF2B5EF4-FFF2-40B4-BE49-F238E27FC236}">
                <a16:creationId xmlns:a16="http://schemas.microsoft.com/office/drawing/2014/main" id="{74578E83-2A33-8939-A7AC-CC723E040CF8}"/>
              </a:ext>
            </a:extLst>
          </p:cNvPr>
          <p:cNvSpPr/>
          <p:nvPr userDrawn="1"/>
        </p:nvSpPr>
        <p:spPr>
          <a:xfrm>
            <a:off x="2755339" y="-286887"/>
            <a:ext cx="5055718" cy="5055718"/>
          </a:xfrm>
          <a:prstGeom prst="ellipse">
            <a:avLst/>
          </a:prstGeom>
          <a:gradFill flip="none" rotWithShape="1">
            <a:gsLst>
              <a:gs pos="0">
                <a:schemeClr val="bg1"/>
              </a:gs>
              <a:gs pos="100000">
                <a:schemeClr val="bg1">
                  <a:alpha val="42000"/>
                </a:schemeClr>
              </a:gs>
            </a:gsLst>
            <a:path path="rect">
              <a:fillToRect l="100000" t="100000"/>
            </a:path>
            <a:tileRect r="-100000" b="-100000"/>
          </a:gradFill>
          <a:ln>
            <a:noFill/>
          </a:ln>
          <a:effectLst>
            <a:softEdge rad="927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hidden="1">
            <a:extLst>
              <a:ext uri="{FF2B5EF4-FFF2-40B4-BE49-F238E27FC236}">
                <a16:creationId xmlns:a16="http://schemas.microsoft.com/office/drawing/2014/main" id="{13458910-EF25-88FF-00AB-AE5A576BD590}"/>
              </a:ext>
            </a:extLst>
          </p:cNvPr>
          <p:cNvSpPr/>
          <p:nvPr userDrawn="1"/>
        </p:nvSpPr>
        <p:spPr>
          <a:xfrm>
            <a:off x="5384644" y="-238763"/>
            <a:ext cx="5055718" cy="5055718"/>
          </a:xfrm>
          <a:prstGeom prst="ellipse">
            <a:avLst/>
          </a:prstGeom>
          <a:gradFill flip="none" rotWithShape="1">
            <a:gsLst>
              <a:gs pos="0">
                <a:schemeClr val="bg1"/>
              </a:gs>
              <a:gs pos="100000">
                <a:schemeClr val="bg1">
                  <a:alpha val="42000"/>
                </a:schemeClr>
              </a:gs>
            </a:gsLst>
            <a:path path="rect">
              <a:fillToRect l="100000" t="100000"/>
            </a:path>
            <a:tileRect r="-100000" b="-100000"/>
          </a:gradFill>
          <a:ln>
            <a:noFill/>
          </a:ln>
          <a:effectLst>
            <a:softEdge rad="927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1">
            <a:extLst>
              <a:ext uri="{FF2B5EF4-FFF2-40B4-BE49-F238E27FC236}">
                <a16:creationId xmlns:a16="http://schemas.microsoft.com/office/drawing/2014/main" id="{9DF4285E-EEFC-64D2-A7D7-DF6CD506184B}"/>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574776" y="3685862"/>
            <a:ext cx="4517434" cy="2750061"/>
          </a:xfrm>
          <a:prstGeom prst="rect">
            <a:avLst/>
          </a:prstGeom>
        </p:spPr>
      </p:pic>
      <p:pic>
        <p:nvPicPr>
          <p:cNvPr id="1026" name="Picture 2" descr="查看图片">
            <a:extLst>
              <a:ext uri="{FF2B5EF4-FFF2-40B4-BE49-F238E27FC236}">
                <a16:creationId xmlns:a16="http://schemas.microsoft.com/office/drawing/2014/main" id="{543B5D37-FC2E-D411-7E2E-D5954E09D762}"/>
              </a:ext>
            </a:extLst>
          </p:cNvPr>
          <p:cNvPicPr>
            <a:picLocks noChangeAspect="1" noChangeArrowheads="1"/>
          </p:cNvPicPr>
          <p:nvPr userDrawn="1"/>
        </p:nvPicPr>
        <p:blipFill>
          <a:blip r:embed="rId11">
            <a:alphaModFix amt="50000"/>
            <a:extLst>
              <a:ext uri="{28A0092B-C50C-407E-A947-70E740481C1C}">
                <a14:useLocalDpi xmlns:a14="http://schemas.microsoft.com/office/drawing/2010/main" val="0"/>
              </a:ext>
            </a:extLst>
          </a:blip>
          <a:srcRect/>
          <a:stretch>
            <a:fillRect/>
          </a:stretch>
        </p:blipFill>
        <p:spPr bwMode="auto">
          <a:xfrm>
            <a:off x="4749639" y="147086"/>
            <a:ext cx="5597444" cy="325625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查看图片">
            <a:extLst>
              <a:ext uri="{FF2B5EF4-FFF2-40B4-BE49-F238E27FC236}">
                <a16:creationId xmlns:a16="http://schemas.microsoft.com/office/drawing/2014/main" id="{08B94DEA-F0AC-8288-48C8-D884B66E9B36}"/>
              </a:ext>
            </a:extLst>
          </p:cNvPr>
          <p:cNvPicPr>
            <a:picLocks noChangeAspect="1" noChangeArrowheads="1"/>
          </p:cNvPicPr>
          <p:nvPr userDrawn="1"/>
        </p:nvPicPr>
        <p:blipFill>
          <a:blip r:embed="rId11">
            <a:alphaModFix amt="50000"/>
            <a:extLst>
              <a:ext uri="{28A0092B-C50C-407E-A947-70E740481C1C}">
                <a14:useLocalDpi xmlns:a14="http://schemas.microsoft.com/office/drawing/2010/main" val="0"/>
              </a:ext>
            </a:extLst>
          </a:blip>
          <a:srcRect/>
          <a:stretch>
            <a:fillRect/>
          </a:stretch>
        </p:blipFill>
        <p:spPr bwMode="auto">
          <a:xfrm rot="900000">
            <a:off x="-1462687" y="-458430"/>
            <a:ext cx="5597444" cy="3256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4027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E163253-AAEB-6A52-8D17-4B6E70FE2C40}"/>
              </a:ext>
            </a:extLst>
          </p:cNvPr>
          <p:cNvPicPr>
            <a:picLocks/>
          </p:cNvPicPr>
          <p:nvPr userDrawn="1"/>
        </p:nvPicPr>
        <p:blipFill>
          <a:blip r:embed="rId2">
            <a:alphaModFix amt="8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hidden="1">
            <a:extLst>
              <a:ext uri="{FF2B5EF4-FFF2-40B4-BE49-F238E27FC236}">
                <a16:creationId xmlns:a16="http://schemas.microsoft.com/office/drawing/2014/main" id="{09243043-6FCF-915D-7AE5-233C09BCC980}"/>
              </a:ext>
            </a:extLst>
          </p:cNvPr>
          <p:cNvPicPr>
            <a:picLocks noChangeAspect="1"/>
          </p:cNvPicPr>
          <p:nvPr userDrawn="1"/>
        </p:nvPicPr>
        <p:blipFill rotWithShape="1">
          <a:blip r:embed="rId3">
            <a:alphaModFix amt="50000"/>
            <a:extLst>
              <a:ext uri="{28A0092B-C50C-407E-A947-70E740481C1C}">
                <a14:useLocalDpi xmlns:a14="http://schemas.microsoft.com/office/drawing/2010/main" val="0"/>
              </a:ext>
            </a:extLst>
          </a:blip>
          <a:srcRect/>
          <a:stretch/>
        </p:blipFill>
        <p:spPr>
          <a:xfrm flipH="1">
            <a:off x="-11368" y="13712"/>
            <a:ext cx="12192805" cy="6858000"/>
          </a:xfrm>
          <a:prstGeom prst="rect">
            <a:avLst/>
          </a:prstGeom>
        </p:spPr>
      </p:pic>
      <p:pic>
        <p:nvPicPr>
          <p:cNvPr id="25" name="图片 24">
            <a:extLst>
              <a:ext uri="{FF2B5EF4-FFF2-40B4-BE49-F238E27FC236}">
                <a16:creationId xmlns:a16="http://schemas.microsoft.com/office/drawing/2014/main" id="{4880ED7C-E2B4-1D66-251E-4F2A82AEF6F7}"/>
              </a:ext>
            </a:extLst>
          </p:cNvPr>
          <p:cNvPicPr>
            <a:picLocks noChangeAspect="1"/>
          </p:cNvPicPr>
          <p:nvPr userDrawn="1"/>
        </p:nvPicPr>
        <p:blipFill rotWithShape="1">
          <a:blip r:embed="rId4" cstate="print">
            <a:alphaModFix amt="50000"/>
            <a:extLst>
              <a:ext uri="{28A0092B-C50C-407E-A947-70E740481C1C}">
                <a14:useLocalDpi xmlns:a14="http://schemas.microsoft.com/office/drawing/2010/main" val="0"/>
              </a:ext>
            </a:extLst>
          </a:blip>
          <a:srcRect/>
          <a:stretch/>
        </p:blipFill>
        <p:spPr>
          <a:xfrm>
            <a:off x="356631" y="-340057"/>
            <a:ext cx="1761535" cy="2055741"/>
          </a:xfrm>
          <a:prstGeom prst="rect">
            <a:avLst/>
          </a:prstGeom>
        </p:spPr>
      </p:pic>
      <p:pic>
        <p:nvPicPr>
          <p:cNvPr id="26" name="图片 25" descr="图片包含 黑暗, 橙子, 华美, 明亮&#10;&#10;描述已自动生成">
            <a:extLst>
              <a:ext uri="{FF2B5EF4-FFF2-40B4-BE49-F238E27FC236}">
                <a16:creationId xmlns:a16="http://schemas.microsoft.com/office/drawing/2014/main" id="{0FC68D14-4B4A-3419-0A30-5F3D634C1E42}"/>
              </a:ext>
            </a:extLst>
          </p:cNvPr>
          <p:cNvPicPr>
            <a:picLocks noChangeAspect="1"/>
          </p:cNvPicPr>
          <p:nvPr userDrawn="1"/>
        </p:nvPicPr>
        <p:blipFill rotWithShape="1">
          <a:blip r:embed="rId5">
            <a:alphaModFix amt="15000"/>
            <a:duotone>
              <a:schemeClr val="accent5">
                <a:shade val="45000"/>
                <a:satMod val="135000"/>
              </a:schemeClr>
              <a:prstClr val="white"/>
            </a:duotone>
            <a:extLst>
              <a:ext uri="{BEBA8EAE-BF5A-486C-A8C5-ECC9F3942E4B}">
                <a14:imgProps xmlns:a14="http://schemas.microsoft.com/office/drawing/2010/main">
                  <a14:imgLayer r:embed="rId6">
                    <a14:imgEffect>
                      <a14:sharpenSoften amount="40000"/>
                    </a14:imgEffect>
                    <a14:imgEffect>
                      <a14:brightnessContrast bright="-30000"/>
                    </a14:imgEffect>
                  </a14:imgLayer>
                </a14:imgProps>
              </a:ext>
              <a:ext uri="{28A0092B-C50C-407E-A947-70E740481C1C}">
                <a14:useLocalDpi xmlns:a14="http://schemas.microsoft.com/office/drawing/2010/main" val="0"/>
              </a:ext>
            </a:extLst>
          </a:blip>
          <a:srcRect/>
          <a:stretch/>
        </p:blipFill>
        <p:spPr>
          <a:xfrm flipH="1">
            <a:off x="7107129" y="0"/>
            <a:ext cx="5084871" cy="3323787"/>
          </a:xfrm>
          <a:prstGeom prst="rect">
            <a:avLst/>
          </a:prstGeom>
        </p:spPr>
      </p:pic>
      <p:pic>
        <p:nvPicPr>
          <p:cNvPr id="9" name="图片 8" descr="图片包含 烟, 飞行, 自然, 飞机&#10;&#10;描述已自动生成">
            <a:extLst>
              <a:ext uri="{FF2B5EF4-FFF2-40B4-BE49-F238E27FC236}">
                <a16:creationId xmlns:a16="http://schemas.microsoft.com/office/drawing/2014/main" id="{3062EF73-86B1-686E-E011-D044C88EB4F7}"/>
              </a:ext>
            </a:extLst>
          </p:cNvPr>
          <p:cNvPicPr>
            <a:picLocks noChangeAspect="1"/>
          </p:cNvPicPr>
          <p:nvPr userDrawn="1"/>
        </p:nvPicPr>
        <p:blipFill>
          <a:blip r:embed="rId7" cstate="screen">
            <a:extLst>
              <a:ext uri="{28A0092B-C50C-407E-A947-70E740481C1C}">
                <a14:useLocalDpi xmlns:a14="http://schemas.microsoft.com/office/drawing/2010/main" val="0"/>
              </a:ext>
            </a:extLst>
          </a:blip>
          <a:srcRect l="20665" t="19856"/>
          <a:stretch>
            <a:fillRect/>
          </a:stretch>
        </p:blipFill>
        <p:spPr>
          <a:xfrm rot="16529962">
            <a:off x="1269049" y="3579953"/>
            <a:ext cx="2115531" cy="4878825"/>
          </a:xfrm>
          <a:custGeom>
            <a:avLst/>
            <a:gdLst>
              <a:gd name="connsiteX0" fmla="*/ 2115531 w 2115531"/>
              <a:gd name="connsiteY0" fmla="*/ 0 h 4878825"/>
              <a:gd name="connsiteX1" fmla="*/ 2115531 w 2115531"/>
              <a:gd name="connsiteY1" fmla="*/ 4878825 h 4878825"/>
              <a:gd name="connsiteX2" fmla="*/ 450113 w 2115531"/>
              <a:gd name="connsiteY2" fmla="*/ 4878825 h 4878825"/>
              <a:gd name="connsiteX3" fmla="*/ 0 w 2115531"/>
              <a:gd name="connsiteY3" fmla="*/ 203679 h 4878825"/>
            </a:gdLst>
            <a:ahLst/>
            <a:cxnLst>
              <a:cxn ang="0">
                <a:pos x="connsiteX0" y="connsiteY0"/>
              </a:cxn>
              <a:cxn ang="0">
                <a:pos x="connsiteX1" y="connsiteY1"/>
              </a:cxn>
              <a:cxn ang="0">
                <a:pos x="connsiteX2" y="connsiteY2"/>
              </a:cxn>
              <a:cxn ang="0">
                <a:pos x="connsiteX3" y="connsiteY3"/>
              </a:cxn>
            </a:cxnLst>
            <a:rect l="l" t="t" r="r" b="b"/>
            <a:pathLst>
              <a:path w="2115531" h="4878825">
                <a:moveTo>
                  <a:pt x="2115531" y="0"/>
                </a:moveTo>
                <a:lnTo>
                  <a:pt x="2115531" y="4878825"/>
                </a:lnTo>
                <a:lnTo>
                  <a:pt x="450113" y="4878825"/>
                </a:lnTo>
                <a:lnTo>
                  <a:pt x="0" y="203679"/>
                </a:lnTo>
                <a:close/>
              </a:path>
            </a:pathLst>
          </a:custGeom>
        </p:spPr>
      </p:pic>
    </p:spTree>
    <p:extLst>
      <p:ext uri="{BB962C8B-B14F-4D97-AF65-F5344CB8AC3E}">
        <p14:creationId xmlns:p14="http://schemas.microsoft.com/office/powerpoint/2010/main" val="27899051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FBC5A12-612D-80AE-DDCE-89FF8D53E182}"/>
              </a:ext>
            </a:extLst>
          </p:cNvPr>
          <p:cNvPicPr>
            <a:picLocks/>
          </p:cNvPicPr>
          <p:nvPr userDrawn="1"/>
        </p:nvPicPr>
        <p:blipFill>
          <a:blip r:embed="rId2">
            <a:alphaModFix amt="7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hidden="1">
            <a:extLst>
              <a:ext uri="{FF2B5EF4-FFF2-40B4-BE49-F238E27FC236}">
                <a16:creationId xmlns:a16="http://schemas.microsoft.com/office/drawing/2014/main" id="{09243043-6FCF-915D-7AE5-233C09BCC980}"/>
              </a:ext>
            </a:extLst>
          </p:cNvPr>
          <p:cNvPicPr>
            <a:picLocks noChangeAspect="1"/>
          </p:cNvPicPr>
          <p:nvPr userDrawn="1"/>
        </p:nvPicPr>
        <p:blipFill rotWithShape="1">
          <a:blip r:embed="rId3">
            <a:alphaModFix amt="50000"/>
            <a:extLst>
              <a:ext uri="{28A0092B-C50C-407E-A947-70E740481C1C}">
                <a14:useLocalDpi xmlns:a14="http://schemas.microsoft.com/office/drawing/2010/main" val="0"/>
              </a:ext>
            </a:extLst>
          </a:blip>
          <a:srcRect/>
          <a:stretch/>
        </p:blipFill>
        <p:spPr>
          <a:xfrm flipH="1">
            <a:off x="-1" y="0"/>
            <a:ext cx="12192805" cy="6858000"/>
          </a:xfrm>
          <a:prstGeom prst="rect">
            <a:avLst/>
          </a:prstGeom>
        </p:spPr>
      </p:pic>
      <p:pic>
        <p:nvPicPr>
          <p:cNvPr id="25" name="图片 24">
            <a:extLst>
              <a:ext uri="{FF2B5EF4-FFF2-40B4-BE49-F238E27FC236}">
                <a16:creationId xmlns:a16="http://schemas.microsoft.com/office/drawing/2014/main" id="{4880ED7C-E2B4-1D66-251E-4F2A82AEF6F7}"/>
              </a:ext>
            </a:extLst>
          </p:cNvPr>
          <p:cNvPicPr>
            <a:picLocks noChangeAspect="1"/>
          </p:cNvPicPr>
          <p:nvPr userDrawn="1"/>
        </p:nvPicPr>
        <p:blipFill rotWithShape="1">
          <a:blip r:embed="rId4" cstate="print">
            <a:alphaModFix amt="50000"/>
            <a:extLst>
              <a:ext uri="{28A0092B-C50C-407E-A947-70E740481C1C}">
                <a14:useLocalDpi xmlns:a14="http://schemas.microsoft.com/office/drawing/2010/main" val="0"/>
              </a:ext>
            </a:extLst>
          </a:blip>
          <a:srcRect/>
          <a:stretch/>
        </p:blipFill>
        <p:spPr>
          <a:xfrm>
            <a:off x="356631" y="-340057"/>
            <a:ext cx="1761535" cy="2055741"/>
          </a:xfrm>
          <a:prstGeom prst="rect">
            <a:avLst/>
          </a:prstGeom>
        </p:spPr>
      </p:pic>
      <p:pic>
        <p:nvPicPr>
          <p:cNvPr id="26" name="图片 25" descr="图片包含 黑暗, 橙子, 华美, 明亮&#10;&#10;描述已自动生成">
            <a:extLst>
              <a:ext uri="{FF2B5EF4-FFF2-40B4-BE49-F238E27FC236}">
                <a16:creationId xmlns:a16="http://schemas.microsoft.com/office/drawing/2014/main" id="{0FC68D14-4B4A-3419-0A30-5F3D634C1E42}"/>
              </a:ext>
            </a:extLst>
          </p:cNvPr>
          <p:cNvPicPr>
            <a:picLocks noChangeAspect="1"/>
          </p:cNvPicPr>
          <p:nvPr userDrawn="1"/>
        </p:nvPicPr>
        <p:blipFill rotWithShape="1">
          <a:blip r:embed="rId5">
            <a:alphaModFix amt="15000"/>
            <a:duotone>
              <a:schemeClr val="accent5">
                <a:shade val="45000"/>
                <a:satMod val="135000"/>
              </a:schemeClr>
              <a:prstClr val="white"/>
            </a:duotone>
            <a:extLst>
              <a:ext uri="{BEBA8EAE-BF5A-486C-A8C5-ECC9F3942E4B}">
                <a14:imgProps xmlns:a14="http://schemas.microsoft.com/office/drawing/2010/main">
                  <a14:imgLayer r:embed="rId6">
                    <a14:imgEffect>
                      <a14:sharpenSoften amount="40000"/>
                    </a14:imgEffect>
                    <a14:imgEffect>
                      <a14:brightnessContrast bright="-30000"/>
                    </a14:imgEffect>
                  </a14:imgLayer>
                </a14:imgProps>
              </a:ext>
              <a:ext uri="{28A0092B-C50C-407E-A947-70E740481C1C}">
                <a14:useLocalDpi xmlns:a14="http://schemas.microsoft.com/office/drawing/2010/main" val="0"/>
              </a:ext>
            </a:extLst>
          </a:blip>
          <a:srcRect/>
          <a:stretch/>
        </p:blipFill>
        <p:spPr>
          <a:xfrm flipH="1">
            <a:off x="7107129" y="0"/>
            <a:ext cx="5084871" cy="3323787"/>
          </a:xfrm>
          <a:prstGeom prst="rect">
            <a:avLst/>
          </a:prstGeom>
        </p:spPr>
      </p:pic>
      <p:pic>
        <p:nvPicPr>
          <p:cNvPr id="28" name="图片 27" descr="0eabf24cf2a752c61ec9e12bb4782393bc6b55f1718cd-XHgbiP">
            <a:extLst>
              <a:ext uri="{FF2B5EF4-FFF2-40B4-BE49-F238E27FC236}">
                <a16:creationId xmlns:a16="http://schemas.microsoft.com/office/drawing/2014/main" id="{2D0083E0-FF9E-02BC-779A-5A807D5100AF}"/>
              </a:ext>
            </a:extLst>
          </p:cNvPr>
          <p:cNvPicPr>
            <a:picLocks noGrp="1" noChangeAspect="1"/>
          </p:cNvPicPr>
          <p:nvPr isPhoto="1" userDrawn="1"/>
        </p:nvPicPr>
        <p:blipFill>
          <a:blip r:embed="rId7" cstate="print">
            <a:duotone>
              <a:srgbClr val="FE391F">
                <a:shade val="45000"/>
                <a:satMod val="135000"/>
              </a:srgbClr>
              <a:prstClr val="white"/>
            </a:duotone>
            <a:extLst>
              <a:ext uri="{28A0092B-C50C-407E-A947-70E740481C1C}">
                <a14:useLocalDpi xmlns:a14="http://schemas.microsoft.com/office/drawing/2010/main" val="0"/>
              </a:ext>
            </a:extLst>
          </a:blip>
          <a:srcRect l="11141"/>
          <a:stretch>
            <a:fillRect/>
          </a:stretch>
        </p:blipFill>
        <p:spPr>
          <a:xfrm rot="1507614" flipH="1" flipV="1">
            <a:off x="-368405" y="33976"/>
            <a:ext cx="12963638" cy="8880392"/>
          </a:xfrm>
          <a:custGeom>
            <a:avLst/>
            <a:gdLst>
              <a:gd name="connsiteX0" fmla="*/ 12963638 w 12963638"/>
              <a:gd name="connsiteY0" fmla="*/ 6403087 h 8880392"/>
              <a:gd name="connsiteX1" fmla="*/ 7681616 w 12963638"/>
              <a:gd name="connsiteY1" fmla="*/ 8880392 h 8880392"/>
              <a:gd name="connsiteX2" fmla="*/ 1862931 w 12963638"/>
              <a:gd name="connsiteY2" fmla="*/ 8880392 h 8880392"/>
              <a:gd name="connsiteX3" fmla="*/ 0 w 12963638"/>
              <a:gd name="connsiteY3" fmla="*/ 4908315 h 8880392"/>
              <a:gd name="connsiteX4" fmla="*/ 10465337 w 12963638"/>
              <a:gd name="connsiteY4" fmla="*/ 0 h 8880392"/>
              <a:gd name="connsiteX5" fmla="*/ 11164290 w 12963638"/>
              <a:gd name="connsiteY5" fmla="*/ 0 h 8880392"/>
              <a:gd name="connsiteX6" fmla="*/ 12963638 w 12963638"/>
              <a:gd name="connsiteY6" fmla="*/ 3836506 h 888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63638" h="8880392">
                <a:moveTo>
                  <a:pt x="12963638" y="6403087"/>
                </a:moveTo>
                <a:lnTo>
                  <a:pt x="7681616" y="8880392"/>
                </a:lnTo>
                <a:lnTo>
                  <a:pt x="1862931" y="8880392"/>
                </a:lnTo>
                <a:lnTo>
                  <a:pt x="0" y="4908315"/>
                </a:lnTo>
                <a:lnTo>
                  <a:pt x="10465337" y="0"/>
                </a:lnTo>
                <a:lnTo>
                  <a:pt x="11164290" y="0"/>
                </a:lnTo>
                <a:lnTo>
                  <a:pt x="12963638" y="3836506"/>
                </a:lnTo>
                <a:close/>
              </a:path>
            </a:pathLst>
          </a:custGeom>
        </p:spPr>
      </p:pic>
      <p:pic>
        <p:nvPicPr>
          <p:cNvPr id="3" name="射光" hidden="1">
            <a:extLst>
              <a:ext uri="{FF2B5EF4-FFF2-40B4-BE49-F238E27FC236}">
                <a16:creationId xmlns:a16="http://schemas.microsoft.com/office/drawing/2014/main" id="{4157C747-F87A-9D52-56BF-C8BCB7F68947}"/>
              </a:ext>
            </a:extLst>
          </p:cNvPr>
          <p:cNvPicPr>
            <a:picLocks noChangeAspect="1"/>
          </p:cNvPicPr>
          <p:nvPr userDrawn="1"/>
        </p:nvPicPr>
        <p:blipFill rotWithShape="1">
          <a:blip r:embed="rId8" cstate="screen">
            <a:alphaModFix amt="35000"/>
            <a:extLst>
              <a:ext uri="{28A0092B-C50C-407E-A947-70E740481C1C}">
                <a14:useLocalDpi xmlns:a14="http://schemas.microsoft.com/office/drawing/2010/main" val="0"/>
              </a:ext>
            </a:extLst>
          </a:blip>
          <a:srcRect/>
          <a:stretch/>
        </p:blipFill>
        <p:spPr>
          <a:xfrm flipH="1">
            <a:off x="-1710" y="0"/>
            <a:ext cx="12192000" cy="5183367"/>
          </a:xfrm>
          <a:prstGeom prst="rect">
            <a:avLst/>
          </a:prstGeom>
        </p:spPr>
      </p:pic>
      <p:pic>
        <p:nvPicPr>
          <p:cNvPr id="37" name="图片 36" descr="天空中有许多云&#10;&#10;中度可信度描述已自动生成">
            <a:extLst>
              <a:ext uri="{FF2B5EF4-FFF2-40B4-BE49-F238E27FC236}">
                <a16:creationId xmlns:a16="http://schemas.microsoft.com/office/drawing/2014/main" id="{3AA6B59D-0E0A-B3A5-0BF4-54B4510BBE13}"/>
              </a:ext>
            </a:extLst>
          </p:cNvPr>
          <p:cNvPicPr>
            <a:picLocks noChangeAspect="1"/>
          </p:cNvPicPr>
          <p:nvPr userDrawn="1"/>
        </p:nvPicPr>
        <p:blipFill>
          <a:blip r:embed="rId9" cstate="screen">
            <a:alphaModFix amt="94000"/>
            <a:extLst>
              <a:ext uri="{BEBA8EAE-BF5A-486C-A8C5-ECC9F3942E4B}">
                <a14:imgProps xmlns:a14="http://schemas.microsoft.com/office/drawing/2010/main">
                  <a14:imgLayer r:embed="rId10">
                    <a14:imgEffect>
                      <a14:colorTemperature colorTemp="5524"/>
                    </a14:imgEffect>
                  </a14:imgLayer>
                </a14:imgProps>
              </a:ext>
              <a:ext uri="{28A0092B-C50C-407E-A947-70E740481C1C}">
                <a14:useLocalDpi xmlns:a14="http://schemas.microsoft.com/office/drawing/2010/main" val="0"/>
              </a:ext>
            </a:extLst>
          </a:blip>
          <a:srcRect/>
          <a:stretch>
            <a:fillRect/>
          </a:stretch>
        </p:blipFill>
        <p:spPr>
          <a:xfrm>
            <a:off x="7887706" y="5359042"/>
            <a:ext cx="4304294" cy="1498959"/>
          </a:xfrm>
          <a:custGeom>
            <a:avLst/>
            <a:gdLst>
              <a:gd name="connsiteX0" fmla="*/ 0 w 4304294"/>
              <a:gd name="connsiteY0" fmla="*/ 0 h 1498959"/>
              <a:gd name="connsiteX1" fmla="*/ 4304294 w 4304294"/>
              <a:gd name="connsiteY1" fmla="*/ 0 h 1498959"/>
              <a:gd name="connsiteX2" fmla="*/ 4304294 w 4304294"/>
              <a:gd name="connsiteY2" fmla="*/ 1498959 h 1498959"/>
              <a:gd name="connsiteX3" fmla="*/ 0 w 4304294"/>
              <a:gd name="connsiteY3" fmla="*/ 1498959 h 1498959"/>
            </a:gdLst>
            <a:ahLst/>
            <a:cxnLst>
              <a:cxn ang="0">
                <a:pos x="connsiteX0" y="connsiteY0"/>
              </a:cxn>
              <a:cxn ang="0">
                <a:pos x="connsiteX1" y="connsiteY1"/>
              </a:cxn>
              <a:cxn ang="0">
                <a:pos x="connsiteX2" y="connsiteY2"/>
              </a:cxn>
              <a:cxn ang="0">
                <a:pos x="connsiteX3" y="connsiteY3"/>
              </a:cxn>
            </a:cxnLst>
            <a:rect l="l" t="t" r="r" b="b"/>
            <a:pathLst>
              <a:path w="4304294" h="1498959">
                <a:moveTo>
                  <a:pt x="0" y="0"/>
                </a:moveTo>
                <a:lnTo>
                  <a:pt x="4304294" y="0"/>
                </a:lnTo>
                <a:lnTo>
                  <a:pt x="4304294" y="1498959"/>
                </a:lnTo>
                <a:lnTo>
                  <a:pt x="0" y="1498959"/>
                </a:lnTo>
                <a:close/>
              </a:path>
            </a:pathLst>
          </a:custGeom>
        </p:spPr>
      </p:pic>
      <p:pic>
        <p:nvPicPr>
          <p:cNvPr id="36" name="图片 35" descr="天空中有许多云&#10;&#10;中度可信度描述已自动生成">
            <a:extLst>
              <a:ext uri="{FF2B5EF4-FFF2-40B4-BE49-F238E27FC236}">
                <a16:creationId xmlns:a16="http://schemas.microsoft.com/office/drawing/2014/main" id="{F82FE103-B5E5-4AF6-EE78-C29D4A38EB0F}"/>
              </a:ext>
            </a:extLst>
          </p:cNvPr>
          <p:cNvPicPr>
            <a:picLocks noChangeAspect="1"/>
          </p:cNvPicPr>
          <p:nvPr userDrawn="1"/>
        </p:nvPicPr>
        <p:blipFill>
          <a:blip r:embed="rId11" cstate="screen">
            <a:alphaModFix amt="85000"/>
            <a:extLst>
              <a:ext uri="{BEBA8EAE-BF5A-486C-A8C5-ECC9F3942E4B}">
                <a14:imgProps xmlns:a14="http://schemas.microsoft.com/office/drawing/2010/main">
                  <a14:imgLayer r:embed="rId12">
                    <a14:imgEffect>
                      <a14:colorTemperature colorTemp="5524"/>
                    </a14:imgEffect>
                  </a14:imgLayer>
                </a14:imgProps>
              </a:ext>
              <a:ext uri="{28A0092B-C50C-407E-A947-70E740481C1C}">
                <a14:useLocalDpi xmlns:a14="http://schemas.microsoft.com/office/drawing/2010/main" val="0"/>
              </a:ext>
            </a:extLst>
          </a:blip>
          <a:srcRect/>
          <a:stretch>
            <a:fillRect/>
          </a:stretch>
        </p:blipFill>
        <p:spPr>
          <a:xfrm>
            <a:off x="4187988" y="5119582"/>
            <a:ext cx="5042036" cy="1738418"/>
          </a:xfrm>
          <a:custGeom>
            <a:avLst/>
            <a:gdLst>
              <a:gd name="connsiteX0" fmla="*/ 0 w 5042036"/>
              <a:gd name="connsiteY0" fmla="*/ 0 h 1738418"/>
              <a:gd name="connsiteX1" fmla="*/ 5042036 w 5042036"/>
              <a:gd name="connsiteY1" fmla="*/ 0 h 1738418"/>
              <a:gd name="connsiteX2" fmla="*/ 5042036 w 5042036"/>
              <a:gd name="connsiteY2" fmla="*/ 1738418 h 1738418"/>
              <a:gd name="connsiteX3" fmla="*/ 0 w 5042036"/>
              <a:gd name="connsiteY3" fmla="*/ 1738418 h 1738418"/>
            </a:gdLst>
            <a:ahLst/>
            <a:cxnLst>
              <a:cxn ang="0">
                <a:pos x="connsiteX0" y="connsiteY0"/>
              </a:cxn>
              <a:cxn ang="0">
                <a:pos x="connsiteX1" y="connsiteY1"/>
              </a:cxn>
              <a:cxn ang="0">
                <a:pos x="connsiteX2" y="connsiteY2"/>
              </a:cxn>
              <a:cxn ang="0">
                <a:pos x="connsiteX3" y="connsiteY3"/>
              </a:cxn>
            </a:cxnLst>
            <a:rect l="l" t="t" r="r" b="b"/>
            <a:pathLst>
              <a:path w="5042036" h="1738418">
                <a:moveTo>
                  <a:pt x="0" y="0"/>
                </a:moveTo>
                <a:lnTo>
                  <a:pt x="5042036" y="0"/>
                </a:lnTo>
                <a:lnTo>
                  <a:pt x="5042036" y="1738418"/>
                </a:lnTo>
                <a:lnTo>
                  <a:pt x="0" y="1738418"/>
                </a:lnTo>
                <a:close/>
              </a:path>
            </a:pathLst>
          </a:custGeom>
        </p:spPr>
      </p:pic>
      <p:pic>
        <p:nvPicPr>
          <p:cNvPr id="38" name="图片 37" descr="图片包含 烟, 飞行, 自然, 飞机&#10;&#10;描述已自动生成">
            <a:extLst>
              <a:ext uri="{FF2B5EF4-FFF2-40B4-BE49-F238E27FC236}">
                <a16:creationId xmlns:a16="http://schemas.microsoft.com/office/drawing/2014/main" id="{EB0316A2-EA29-22DA-A243-F02B527318D9}"/>
              </a:ext>
            </a:extLst>
          </p:cNvPr>
          <p:cNvPicPr>
            <a:picLocks noChangeAspect="1"/>
          </p:cNvPicPr>
          <p:nvPr userDrawn="1"/>
        </p:nvPicPr>
        <p:blipFill>
          <a:blip r:embed="rId13" cstate="screen">
            <a:extLst>
              <a:ext uri="{28A0092B-C50C-407E-A947-70E740481C1C}">
                <a14:useLocalDpi xmlns:a14="http://schemas.microsoft.com/office/drawing/2010/main" val="0"/>
              </a:ext>
            </a:extLst>
          </a:blip>
          <a:srcRect l="20665" t="19856"/>
          <a:stretch>
            <a:fillRect/>
          </a:stretch>
        </p:blipFill>
        <p:spPr>
          <a:xfrm rot="16529962">
            <a:off x="1269049" y="3579953"/>
            <a:ext cx="2115531" cy="4878825"/>
          </a:xfrm>
          <a:custGeom>
            <a:avLst/>
            <a:gdLst>
              <a:gd name="connsiteX0" fmla="*/ 2115531 w 2115531"/>
              <a:gd name="connsiteY0" fmla="*/ 0 h 4878825"/>
              <a:gd name="connsiteX1" fmla="*/ 2115531 w 2115531"/>
              <a:gd name="connsiteY1" fmla="*/ 4878825 h 4878825"/>
              <a:gd name="connsiteX2" fmla="*/ 450113 w 2115531"/>
              <a:gd name="connsiteY2" fmla="*/ 4878825 h 4878825"/>
              <a:gd name="connsiteX3" fmla="*/ 0 w 2115531"/>
              <a:gd name="connsiteY3" fmla="*/ 203679 h 4878825"/>
            </a:gdLst>
            <a:ahLst/>
            <a:cxnLst>
              <a:cxn ang="0">
                <a:pos x="connsiteX0" y="connsiteY0"/>
              </a:cxn>
              <a:cxn ang="0">
                <a:pos x="connsiteX1" y="connsiteY1"/>
              </a:cxn>
              <a:cxn ang="0">
                <a:pos x="connsiteX2" y="connsiteY2"/>
              </a:cxn>
              <a:cxn ang="0">
                <a:pos x="connsiteX3" y="connsiteY3"/>
              </a:cxn>
            </a:cxnLst>
            <a:rect l="l" t="t" r="r" b="b"/>
            <a:pathLst>
              <a:path w="2115531" h="4878825">
                <a:moveTo>
                  <a:pt x="2115531" y="0"/>
                </a:moveTo>
                <a:lnTo>
                  <a:pt x="2115531" y="4878825"/>
                </a:lnTo>
                <a:lnTo>
                  <a:pt x="450113" y="4878825"/>
                </a:lnTo>
                <a:lnTo>
                  <a:pt x="0" y="203679"/>
                </a:lnTo>
                <a:close/>
              </a:path>
            </a:pathLst>
          </a:custGeom>
        </p:spPr>
      </p:pic>
      <p:pic>
        <p:nvPicPr>
          <p:cNvPr id="35" name="图片 34" descr="天空中有许多云&#10;&#10;中度可信度描述已自动生成">
            <a:extLst>
              <a:ext uri="{FF2B5EF4-FFF2-40B4-BE49-F238E27FC236}">
                <a16:creationId xmlns:a16="http://schemas.microsoft.com/office/drawing/2014/main" id="{8B0AE8E6-1E0C-E3FF-CE79-035A537D9EF1}"/>
              </a:ext>
            </a:extLst>
          </p:cNvPr>
          <p:cNvPicPr>
            <a:picLocks noChangeAspect="1"/>
          </p:cNvPicPr>
          <p:nvPr userDrawn="1"/>
        </p:nvPicPr>
        <p:blipFill>
          <a:blip r:embed="rId14" cstate="screen">
            <a:alphaModFix amt="85000"/>
            <a:extLst>
              <a:ext uri="{BEBA8EAE-BF5A-486C-A8C5-ECC9F3942E4B}">
                <a14:imgProps xmlns:a14="http://schemas.microsoft.com/office/drawing/2010/main">
                  <a14:imgLayer r:embed="rId15">
                    <a14:imgEffect>
                      <a14:colorTemperature colorTemp="5524"/>
                    </a14:imgEffect>
                  </a14:imgLayer>
                </a14:imgProps>
              </a:ext>
              <a:ext uri="{28A0092B-C50C-407E-A947-70E740481C1C}">
                <a14:useLocalDpi xmlns:a14="http://schemas.microsoft.com/office/drawing/2010/main" val="0"/>
              </a:ext>
            </a:extLst>
          </a:blip>
          <a:srcRect/>
          <a:stretch>
            <a:fillRect/>
          </a:stretch>
        </p:blipFill>
        <p:spPr>
          <a:xfrm flipV="1">
            <a:off x="1549534" y="6020683"/>
            <a:ext cx="5042036" cy="836865"/>
          </a:xfrm>
          <a:custGeom>
            <a:avLst/>
            <a:gdLst>
              <a:gd name="connsiteX0" fmla="*/ 0 w 5042036"/>
              <a:gd name="connsiteY0" fmla="*/ 836865 h 836865"/>
              <a:gd name="connsiteX1" fmla="*/ 5042036 w 5042036"/>
              <a:gd name="connsiteY1" fmla="*/ 836865 h 836865"/>
              <a:gd name="connsiteX2" fmla="*/ 5042036 w 5042036"/>
              <a:gd name="connsiteY2" fmla="*/ 0 h 836865"/>
              <a:gd name="connsiteX3" fmla="*/ 0 w 5042036"/>
              <a:gd name="connsiteY3" fmla="*/ 0 h 836865"/>
            </a:gdLst>
            <a:ahLst/>
            <a:cxnLst>
              <a:cxn ang="0">
                <a:pos x="connsiteX0" y="connsiteY0"/>
              </a:cxn>
              <a:cxn ang="0">
                <a:pos x="connsiteX1" y="connsiteY1"/>
              </a:cxn>
              <a:cxn ang="0">
                <a:pos x="connsiteX2" y="connsiteY2"/>
              </a:cxn>
              <a:cxn ang="0">
                <a:pos x="connsiteX3" y="connsiteY3"/>
              </a:cxn>
            </a:cxnLst>
            <a:rect l="l" t="t" r="r" b="b"/>
            <a:pathLst>
              <a:path w="5042036" h="836865">
                <a:moveTo>
                  <a:pt x="0" y="836865"/>
                </a:moveTo>
                <a:lnTo>
                  <a:pt x="5042036" y="836865"/>
                </a:lnTo>
                <a:lnTo>
                  <a:pt x="5042036" y="0"/>
                </a:lnTo>
                <a:lnTo>
                  <a:pt x="0" y="0"/>
                </a:lnTo>
                <a:close/>
              </a:path>
            </a:pathLst>
          </a:custGeom>
        </p:spPr>
      </p:pic>
      <p:pic>
        <p:nvPicPr>
          <p:cNvPr id="29" name="图片 28">
            <a:extLst>
              <a:ext uri="{FF2B5EF4-FFF2-40B4-BE49-F238E27FC236}">
                <a16:creationId xmlns:a16="http://schemas.microsoft.com/office/drawing/2014/main" id="{9CDD5729-8DBA-B95E-3F8B-715290989BB5}"/>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a:xfrm>
            <a:off x="-11368" y="5188603"/>
            <a:ext cx="5410713" cy="1683109"/>
          </a:xfrm>
          <a:custGeom>
            <a:avLst/>
            <a:gdLst>
              <a:gd name="connsiteX0" fmla="*/ 0 w 5410713"/>
              <a:gd name="connsiteY0" fmla="*/ 0 h 1683109"/>
              <a:gd name="connsiteX1" fmla="*/ 5410713 w 5410713"/>
              <a:gd name="connsiteY1" fmla="*/ 0 h 1683109"/>
              <a:gd name="connsiteX2" fmla="*/ 5410713 w 5410713"/>
              <a:gd name="connsiteY2" fmla="*/ 1683109 h 1683109"/>
              <a:gd name="connsiteX3" fmla="*/ 0 w 5410713"/>
              <a:gd name="connsiteY3" fmla="*/ 1683109 h 1683109"/>
            </a:gdLst>
            <a:ahLst/>
            <a:cxnLst>
              <a:cxn ang="0">
                <a:pos x="connsiteX0" y="connsiteY0"/>
              </a:cxn>
              <a:cxn ang="0">
                <a:pos x="connsiteX1" y="connsiteY1"/>
              </a:cxn>
              <a:cxn ang="0">
                <a:pos x="connsiteX2" y="connsiteY2"/>
              </a:cxn>
              <a:cxn ang="0">
                <a:pos x="connsiteX3" y="connsiteY3"/>
              </a:cxn>
            </a:cxnLst>
            <a:rect l="l" t="t" r="r" b="b"/>
            <a:pathLst>
              <a:path w="5410713" h="1683109">
                <a:moveTo>
                  <a:pt x="0" y="0"/>
                </a:moveTo>
                <a:lnTo>
                  <a:pt x="5410713" y="0"/>
                </a:lnTo>
                <a:lnTo>
                  <a:pt x="5410713" y="1683109"/>
                </a:lnTo>
                <a:lnTo>
                  <a:pt x="0" y="1683109"/>
                </a:lnTo>
                <a:close/>
              </a:path>
            </a:pathLst>
          </a:custGeom>
        </p:spPr>
      </p:pic>
      <p:pic>
        <p:nvPicPr>
          <p:cNvPr id="14" name="图片 13" descr="黑暗中有云&#10;&#10;中度可信度描述已自动生成">
            <a:extLst>
              <a:ext uri="{FF2B5EF4-FFF2-40B4-BE49-F238E27FC236}">
                <a16:creationId xmlns:a16="http://schemas.microsoft.com/office/drawing/2014/main" id="{69897C11-8CC9-E974-0E74-F40BDECA625D}"/>
              </a:ext>
            </a:extLst>
          </p:cNvPr>
          <p:cNvPicPr>
            <a:picLocks noChangeAspect="1"/>
          </p:cNvPicPr>
          <p:nvPr userDrawn="1"/>
        </p:nvPicPr>
        <p:blipFill>
          <a:blip r:embed="rId17" cstate="print">
            <a:extLst>
              <a:ext uri="{28A0092B-C50C-407E-A947-70E740481C1C}">
                <a14:useLocalDpi xmlns:a14="http://schemas.microsoft.com/office/drawing/2010/main" val="0"/>
              </a:ext>
            </a:extLst>
          </a:blip>
          <a:srcRect r="2788"/>
          <a:stretch>
            <a:fillRect/>
          </a:stretch>
        </p:blipFill>
        <p:spPr>
          <a:xfrm>
            <a:off x="4082535" y="4446912"/>
            <a:ext cx="4147769" cy="2278427"/>
          </a:xfrm>
          <a:custGeom>
            <a:avLst/>
            <a:gdLst>
              <a:gd name="connsiteX0" fmla="*/ 0 w 5404702"/>
              <a:gd name="connsiteY0" fmla="*/ 0 h 2968878"/>
              <a:gd name="connsiteX1" fmla="*/ 5404702 w 5404702"/>
              <a:gd name="connsiteY1" fmla="*/ 0 h 2968878"/>
              <a:gd name="connsiteX2" fmla="*/ 5404702 w 5404702"/>
              <a:gd name="connsiteY2" fmla="*/ 2968878 h 2968878"/>
              <a:gd name="connsiteX3" fmla="*/ 0 w 5404702"/>
              <a:gd name="connsiteY3" fmla="*/ 2968878 h 2968878"/>
            </a:gdLst>
            <a:ahLst/>
            <a:cxnLst>
              <a:cxn ang="0">
                <a:pos x="connsiteX0" y="connsiteY0"/>
              </a:cxn>
              <a:cxn ang="0">
                <a:pos x="connsiteX1" y="connsiteY1"/>
              </a:cxn>
              <a:cxn ang="0">
                <a:pos x="connsiteX2" y="connsiteY2"/>
              </a:cxn>
              <a:cxn ang="0">
                <a:pos x="connsiteX3" y="connsiteY3"/>
              </a:cxn>
            </a:cxnLst>
            <a:rect l="l" t="t" r="r" b="b"/>
            <a:pathLst>
              <a:path w="5404702" h="2968878">
                <a:moveTo>
                  <a:pt x="0" y="0"/>
                </a:moveTo>
                <a:lnTo>
                  <a:pt x="5404702" y="0"/>
                </a:lnTo>
                <a:lnTo>
                  <a:pt x="5404702" y="2968878"/>
                </a:lnTo>
                <a:lnTo>
                  <a:pt x="0" y="2968878"/>
                </a:lnTo>
                <a:close/>
              </a:path>
            </a:pathLst>
          </a:custGeom>
        </p:spPr>
      </p:pic>
      <p:pic>
        <p:nvPicPr>
          <p:cNvPr id="30" name="图片 29" descr="黑暗中有云&#10;&#10;中度可信度描述已自动生成">
            <a:extLst>
              <a:ext uri="{FF2B5EF4-FFF2-40B4-BE49-F238E27FC236}">
                <a16:creationId xmlns:a16="http://schemas.microsoft.com/office/drawing/2014/main" id="{794EE5BE-3973-DD70-C7E0-E5187D522A1E}"/>
              </a:ext>
            </a:extLst>
          </p:cNvPr>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a:xfrm>
            <a:off x="3786494" y="5323143"/>
            <a:ext cx="5400280" cy="1548569"/>
          </a:xfrm>
          <a:custGeom>
            <a:avLst/>
            <a:gdLst>
              <a:gd name="connsiteX0" fmla="*/ 0 w 5400280"/>
              <a:gd name="connsiteY0" fmla="*/ 0 h 1548569"/>
              <a:gd name="connsiteX1" fmla="*/ 5400280 w 5400280"/>
              <a:gd name="connsiteY1" fmla="*/ 0 h 1548569"/>
              <a:gd name="connsiteX2" fmla="*/ 5400280 w 5400280"/>
              <a:gd name="connsiteY2" fmla="*/ 1548569 h 1548569"/>
              <a:gd name="connsiteX3" fmla="*/ 0 w 5400280"/>
              <a:gd name="connsiteY3" fmla="*/ 1548569 h 1548569"/>
            </a:gdLst>
            <a:ahLst/>
            <a:cxnLst>
              <a:cxn ang="0">
                <a:pos x="connsiteX0" y="connsiteY0"/>
              </a:cxn>
              <a:cxn ang="0">
                <a:pos x="connsiteX1" y="connsiteY1"/>
              </a:cxn>
              <a:cxn ang="0">
                <a:pos x="connsiteX2" y="connsiteY2"/>
              </a:cxn>
              <a:cxn ang="0">
                <a:pos x="connsiteX3" y="connsiteY3"/>
              </a:cxn>
            </a:cxnLst>
            <a:rect l="l" t="t" r="r" b="b"/>
            <a:pathLst>
              <a:path w="5400280" h="1548569">
                <a:moveTo>
                  <a:pt x="0" y="0"/>
                </a:moveTo>
                <a:lnTo>
                  <a:pt x="5400280" y="0"/>
                </a:lnTo>
                <a:lnTo>
                  <a:pt x="5400280" y="1548569"/>
                </a:lnTo>
                <a:lnTo>
                  <a:pt x="0" y="1548569"/>
                </a:lnTo>
                <a:close/>
              </a:path>
            </a:pathLst>
          </a:custGeom>
        </p:spPr>
      </p:pic>
      <p:pic>
        <p:nvPicPr>
          <p:cNvPr id="34" name="图片 33" descr="黑暗中有云&#10;&#10;中度可信度描述已自动生成">
            <a:extLst>
              <a:ext uri="{FF2B5EF4-FFF2-40B4-BE49-F238E27FC236}">
                <a16:creationId xmlns:a16="http://schemas.microsoft.com/office/drawing/2014/main" id="{B5F24F07-8BA0-FFAB-7BAF-1C17E2B4620D}"/>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a:xfrm>
            <a:off x="7380024" y="5254123"/>
            <a:ext cx="4811977" cy="1575997"/>
          </a:xfrm>
          <a:custGeom>
            <a:avLst/>
            <a:gdLst>
              <a:gd name="connsiteX0" fmla="*/ 0 w 4811977"/>
              <a:gd name="connsiteY0" fmla="*/ 0 h 1575997"/>
              <a:gd name="connsiteX1" fmla="*/ 4811977 w 4811977"/>
              <a:gd name="connsiteY1" fmla="*/ 0 h 1575997"/>
              <a:gd name="connsiteX2" fmla="*/ 4811977 w 4811977"/>
              <a:gd name="connsiteY2" fmla="*/ 1575997 h 1575997"/>
              <a:gd name="connsiteX3" fmla="*/ 0 w 4811977"/>
              <a:gd name="connsiteY3" fmla="*/ 1575997 h 1575997"/>
            </a:gdLst>
            <a:ahLst/>
            <a:cxnLst>
              <a:cxn ang="0">
                <a:pos x="connsiteX0" y="connsiteY0"/>
              </a:cxn>
              <a:cxn ang="0">
                <a:pos x="connsiteX1" y="connsiteY1"/>
              </a:cxn>
              <a:cxn ang="0">
                <a:pos x="connsiteX2" y="connsiteY2"/>
              </a:cxn>
              <a:cxn ang="0">
                <a:pos x="connsiteX3" y="connsiteY3"/>
              </a:cxn>
            </a:cxnLst>
            <a:rect l="l" t="t" r="r" b="b"/>
            <a:pathLst>
              <a:path w="4811977" h="1575997">
                <a:moveTo>
                  <a:pt x="0" y="0"/>
                </a:moveTo>
                <a:lnTo>
                  <a:pt x="4811977" y="0"/>
                </a:lnTo>
                <a:lnTo>
                  <a:pt x="4811977" y="1575997"/>
                </a:lnTo>
                <a:lnTo>
                  <a:pt x="0" y="1575997"/>
                </a:lnTo>
                <a:close/>
              </a:path>
            </a:pathLst>
          </a:custGeom>
        </p:spPr>
      </p:pic>
      <p:pic>
        <p:nvPicPr>
          <p:cNvPr id="17" name="图片 16" descr="黑暗中有云&#10;&#10;中度可信度描述已自动生成">
            <a:extLst>
              <a:ext uri="{FF2B5EF4-FFF2-40B4-BE49-F238E27FC236}">
                <a16:creationId xmlns:a16="http://schemas.microsoft.com/office/drawing/2014/main" id="{ED7BE90C-FED9-72C2-75CD-69DF914E316C}"/>
              </a:ext>
            </a:extLst>
          </p:cNvPr>
          <p:cNvPicPr>
            <a:picLocks noChangeAspect="1"/>
          </p:cNvPicPr>
          <p:nvPr userDrawn="1"/>
        </p:nvPicPr>
        <p:blipFill>
          <a:blip r:embed="rId17" cstate="print">
            <a:extLst>
              <a:ext uri="{28A0092B-C50C-407E-A947-70E740481C1C}">
                <a14:useLocalDpi xmlns:a14="http://schemas.microsoft.com/office/drawing/2010/main" val="0"/>
              </a:ext>
            </a:extLst>
          </a:blip>
          <a:srcRect r="2788"/>
          <a:stretch>
            <a:fillRect/>
          </a:stretch>
        </p:blipFill>
        <p:spPr>
          <a:xfrm>
            <a:off x="5286751" y="3392807"/>
            <a:ext cx="5400280" cy="2966446"/>
          </a:xfrm>
          <a:custGeom>
            <a:avLst/>
            <a:gdLst>
              <a:gd name="connsiteX0" fmla="*/ 0 w 5404702"/>
              <a:gd name="connsiteY0" fmla="*/ 0 h 2968878"/>
              <a:gd name="connsiteX1" fmla="*/ 5404702 w 5404702"/>
              <a:gd name="connsiteY1" fmla="*/ 0 h 2968878"/>
              <a:gd name="connsiteX2" fmla="*/ 5404702 w 5404702"/>
              <a:gd name="connsiteY2" fmla="*/ 2968878 h 2968878"/>
              <a:gd name="connsiteX3" fmla="*/ 0 w 5404702"/>
              <a:gd name="connsiteY3" fmla="*/ 2968878 h 2968878"/>
            </a:gdLst>
            <a:ahLst/>
            <a:cxnLst>
              <a:cxn ang="0">
                <a:pos x="connsiteX0" y="connsiteY0"/>
              </a:cxn>
              <a:cxn ang="0">
                <a:pos x="connsiteX1" y="connsiteY1"/>
              </a:cxn>
              <a:cxn ang="0">
                <a:pos x="connsiteX2" y="connsiteY2"/>
              </a:cxn>
              <a:cxn ang="0">
                <a:pos x="connsiteX3" y="connsiteY3"/>
              </a:cxn>
            </a:cxnLst>
            <a:rect l="l" t="t" r="r" b="b"/>
            <a:pathLst>
              <a:path w="5404702" h="2968878">
                <a:moveTo>
                  <a:pt x="0" y="0"/>
                </a:moveTo>
                <a:lnTo>
                  <a:pt x="5404702" y="0"/>
                </a:lnTo>
                <a:lnTo>
                  <a:pt x="5404702" y="2968878"/>
                </a:lnTo>
                <a:lnTo>
                  <a:pt x="0" y="2968878"/>
                </a:lnTo>
                <a:close/>
              </a:path>
            </a:pathLst>
          </a:custGeom>
        </p:spPr>
      </p:pic>
      <p:pic>
        <p:nvPicPr>
          <p:cNvPr id="33" name="图片 32" descr="黑暗中有云&#10;&#10;中度可信度描述已自动生成">
            <a:extLst>
              <a:ext uri="{FF2B5EF4-FFF2-40B4-BE49-F238E27FC236}">
                <a16:creationId xmlns:a16="http://schemas.microsoft.com/office/drawing/2014/main" id="{14275BF7-00BE-8DA2-5E9B-5F5AC283ECAF}"/>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a:xfrm>
            <a:off x="7366946" y="5295716"/>
            <a:ext cx="4811977" cy="1575997"/>
          </a:xfrm>
          <a:custGeom>
            <a:avLst/>
            <a:gdLst>
              <a:gd name="connsiteX0" fmla="*/ 0 w 4811977"/>
              <a:gd name="connsiteY0" fmla="*/ 0 h 1575997"/>
              <a:gd name="connsiteX1" fmla="*/ 4811977 w 4811977"/>
              <a:gd name="connsiteY1" fmla="*/ 0 h 1575997"/>
              <a:gd name="connsiteX2" fmla="*/ 4811977 w 4811977"/>
              <a:gd name="connsiteY2" fmla="*/ 1575997 h 1575997"/>
              <a:gd name="connsiteX3" fmla="*/ 0 w 4811977"/>
              <a:gd name="connsiteY3" fmla="*/ 1575997 h 1575997"/>
            </a:gdLst>
            <a:ahLst/>
            <a:cxnLst>
              <a:cxn ang="0">
                <a:pos x="connsiteX0" y="connsiteY0"/>
              </a:cxn>
              <a:cxn ang="0">
                <a:pos x="connsiteX1" y="connsiteY1"/>
              </a:cxn>
              <a:cxn ang="0">
                <a:pos x="connsiteX2" y="connsiteY2"/>
              </a:cxn>
              <a:cxn ang="0">
                <a:pos x="connsiteX3" y="connsiteY3"/>
              </a:cxn>
            </a:cxnLst>
            <a:rect l="l" t="t" r="r" b="b"/>
            <a:pathLst>
              <a:path w="4811977" h="1575997">
                <a:moveTo>
                  <a:pt x="0" y="0"/>
                </a:moveTo>
                <a:lnTo>
                  <a:pt x="4811977" y="0"/>
                </a:lnTo>
                <a:lnTo>
                  <a:pt x="4811977" y="1575997"/>
                </a:lnTo>
                <a:lnTo>
                  <a:pt x="0" y="1575997"/>
                </a:lnTo>
                <a:close/>
              </a:path>
            </a:pathLst>
          </a:custGeom>
        </p:spPr>
      </p:pic>
    </p:spTree>
    <p:extLst>
      <p:ext uri="{BB962C8B-B14F-4D97-AF65-F5344CB8AC3E}">
        <p14:creationId xmlns:p14="http://schemas.microsoft.com/office/powerpoint/2010/main" val="27610975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608A5A6-43BA-912F-ABF9-CD7088DA532A}"/>
              </a:ext>
            </a:extLst>
          </p:cNvPr>
          <p:cNvPicPr>
            <a:picLocks/>
          </p:cNvPicPr>
          <p:nvPr userDrawn="1"/>
        </p:nvPicPr>
        <p:blipFill>
          <a:blip r:embed="rId2">
            <a:alphaModFix amt="8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50A7346D-1817-AB80-D960-EBD0CE8A990D}"/>
              </a:ext>
            </a:extLst>
          </p:cNvPr>
          <p:cNvSpPr/>
          <p:nvPr userDrawn="1"/>
        </p:nvSpPr>
        <p:spPr>
          <a:xfrm>
            <a:off x="0" y="0"/>
            <a:ext cx="12192000" cy="6858000"/>
          </a:xfrm>
          <a:prstGeom prst="rect">
            <a:avLst/>
          </a:prstGeom>
          <a:gradFill flip="none" rotWithShape="1">
            <a:gsLst>
              <a:gs pos="100000">
                <a:schemeClr val="bg1">
                  <a:alpha val="72000"/>
                </a:schemeClr>
              </a:gs>
              <a:gs pos="0">
                <a:schemeClr val="bg1">
                  <a:alpha val="3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pic>
        <p:nvPicPr>
          <p:cNvPr id="8" name="图片 7" descr="卡通人物&#10;&#10;低可信度描述已自动生成">
            <a:extLst>
              <a:ext uri="{FF2B5EF4-FFF2-40B4-BE49-F238E27FC236}">
                <a16:creationId xmlns:a16="http://schemas.microsoft.com/office/drawing/2014/main" id="{4595FA64-0D09-86A8-0D93-D42DCBA733F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5826992"/>
            <a:ext cx="12192000" cy="1031008"/>
          </a:xfrm>
          <a:custGeom>
            <a:avLst/>
            <a:gdLst>
              <a:gd name="connsiteX0" fmla="*/ 0 w 12192000"/>
              <a:gd name="connsiteY0" fmla="*/ 0 h 1031008"/>
              <a:gd name="connsiteX1" fmla="*/ 12192000 w 12192000"/>
              <a:gd name="connsiteY1" fmla="*/ 0 h 1031008"/>
              <a:gd name="connsiteX2" fmla="*/ 12192000 w 12192000"/>
              <a:gd name="connsiteY2" fmla="*/ 1031008 h 1031008"/>
              <a:gd name="connsiteX3" fmla="*/ 0 w 12192000"/>
              <a:gd name="connsiteY3" fmla="*/ 1031008 h 1031008"/>
            </a:gdLst>
            <a:ahLst/>
            <a:cxnLst>
              <a:cxn ang="0">
                <a:pos x="connsiteX0" y="connsiteY0"/>
              </a:cxn>
              <a:cxn ang="0">
                <a:pos x="connsiteX1" y="connsiteY1"/>
              </a:cxn>
              <a:cxn ang="0">
                <a:pos x="connsiteX2" y="connsiteY2"/>
              </a:cxn>
              <a:cxn ang="0">
                <a:pos x="connsiteX3" y="connsiteY3"/>
              </a:cxn>
            </a:cxnLst>
            <a:rect l="l" t="t" r="r" b="b"/>
            <a:pathLst>
              <a:path w="12192000" h="1031008">
                <a:moveTo>
                  <a:pt x="0" y="0"/>
                </a:moveTo>
                <a:lnTo>
                  <a:pt x="12192000" y="0"/>
                </a:lnTo>
                <a:lnTo>
                  <a:pt x="12192000" y="1031008"/>
                </a:lnTo>
                <a:lnTo>
                  <a:pt x="0" y="1031008"/>
                </a:lnTo>
                <a:close/>
              </a:path>
            </a:pathLst>
          </a:custGeom>
        </p:spPr>
      </p:pic>
      <p:pic>
        <p:nvPicPr>
          <p:cNvPr id="25" name="图片 24">
            <a:extLst>
              <a:ext uri="{FF2B5EF4-FFF2-40B4-BE49-F238E27FC236}">
                <a16:creationId xmlns:a16="http://schemas.microsoft.com/office/drawing/2014/main" id="{4880ED7C-E2B4-1D66-251E-4F2A82AEF6F7}"/>
              </a:ext>
            </a:extLst>
          </p:cNvPr>
          <p:cNvPicPr>
            <a:picLocks noChangeAspect="1"/>
          </p:cNvPicPr>
          <p:nvPr userDrawn="1"/>
        </p:nvPicPr>
        <p:blipFill rotWithShape="1">
          <a:blip r:embed="rId4" cstate="print">
            <a:alphaModFix amt="50000"/>
            <a:extLst>
              <a:ext uri="{28A0092B-C50C-407E-A947-70E740481C1C}">
                <a14:useLocalDpi xmlns:a14="http://schemas.microsoft.com/office/drawing/2010/main" val="0"/>
              </a:ext>
            </a:extLst>
          </a:blip>
          <a:srcRect/>
          <a:stretch/>
        </p:blipFill>
        <p:spPr>
          <a:xfrm>
            <a:off x="356631" y="-340057"/>
            <a:ext cx="1761535" cy="2055741"/>
          </a:xfrm>
          <a:prstGeom prst="rect">
            <a:avLst/>
          </a:prstGeom>
        </p:spPr>
      </p:pic>
      <p:pic>
        <p:nvPicPr>
          <p:cNvPr id="26" name="图片 25" descr="图片包含 黑暗, 橙子, 华美, 明亮&#10;&#10;描述已自动生成">
            <a:extLst>
              <a:ext uri="{FF2B5EF4-FFF2-40B4-BE49-F238E27FC236}">
                <a16:creationId xmlns:a16="http://schemas.microsoft.com/office/drawing/2014/main" id="{0FC68D14-4B4A-3419-0A30-5F3D634C1E42}"/>
              </a:ext>
            </a:extLst>
          </p:cNvPr>
          <p:cNvPicPr>
            <a:picLocks noChangeAspect="1"/>
          </p:cNvPicPr>
          <p:nvPr userDrawn="1"/>
        </p:nvPicPr>
        <p:blipFill rotWithShape="1">
          <a:blip r:embed="rId5">
            <a:alphaModFix amt="15000"/>
            <a:duotone>
              <a:schemeClr val="accent5">
                <a:shade val="45000"/>
                <a:satMod val="135000"/>
              </a:schemeClr>
              <a:prstClr val="white"/>
            </a:duotone>
            <a:extLst>
              <a:ext uri="{BEBA8EAE-BF5A-486C-A8C5-ECC9F3942E4B}">
                <a14:imgProps xmlns:a14="http://schemas.microsoft.com/office/drawing/2010/main">
                  <a14:imgLayer r:embed="rId6">
                    <a14:imgEffect>
                      <a14:sharpenSoften amount="40000"/>
                    </a14:imgEffect>
                    <a14:imgEffect>
                      <a14:brightnessContrast bright="-30000"/>
                    </a14:imgEffect>
                  </a14:imgLayer>
                </a14:imgProps>
              </a:ext>
              <a:ext uri="{28A0092B-C50C-407E-A947-70E740481C1C}">
                <a14:useLocalDpi xmlns:a14="http://schemas.microsoft.com/office/drawing/2010/main" val="0"/>
              </a:ext>
            </a:extLst>
          </a:blip>
          <a:srcRect/>
          <a:stretch/>
        </p:blipFill>
        <p:spPr>
          <a:xfrm flipH="1">
            <a:off x="7107128" y="-1"/>
            <a:ext cx="5084871" cy="3323787"/>
          </a:xfrm>
          <a:prstGeom prst="rect">
            <a:avLst/>
          </a:prstGeom>
        </p:spPr>
      </p:pic>
    </p:spTree>
    <p:extLst>
      <p:ext uri="{BB962C8B-B14F-4D97-AF65-F5344CB8AC3E}">
        <p14:creationId xmlns:p14="http://schemas.microsoft.com/office/powerpoint/2010/main" val="12830130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9877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166407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09698985-F37E-FE78-DE1F-7FF5D476AF71}"/>
              </a:ext>
            </a:extLst>
          </p:cNvPr>
          <p:cNvSpPr>
            <a:spLocks noGrp="1"/>
          </p:cNvSpPr>
          <p:nvPr>
            <p:ph type="dt" sz="half" idx="10"/>
          </p:nvPr>
        </p:nvSpPr>
        <p:spPr/>
        <p:txBody>
          <a:bodyPr/>
          <a:lstStyle/>
          <a:p>
            <a:fld id="{E365F38B-1B1D-432A-B4B0-CB9A301DA62A}" type="datetimeFigureOut">
              <a:rPr lang="zh-CN" altLang="en-US" smtClean="0"/>
              <a:t>2023/3/8</a:t>
            </a:fld>
            <a:endParaRPr lang="zh-CN" altLang="en-US"/>
          </a:p>
        </p:txBody>
      </p:sp>
      <p:sp>
        <p:nvSpPr>
          <p:cNvPr id="4" name="页脚占位符 3">
            <a:extLst>
              <a:ext uri="{FF2B5EF4-FFF2-40B4-BE49-F238E27FC236}">
                <a16:creationId xmlns:a16="http://schemas.microsoft.com/office/drawing/2014/main" id="{C04D359C-EB4B-88D4-5860-E80B1A02F8D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C38C319-70DC-2A52-949A-B0E5D4251DE7}"/>
              </a:ext>
            </a:extLst>
          </p:cNvPr>
          <p:cNvSpPr>
            <a:spLocks noGrp="1"/>
          </p:cNvSpPr>
          <p:nvPr>
            <p:ph type="sldNum" sz="quarter" idx="12"/>
          </p:nvPr>
        </p:nvSpPr>
        <p:spPr/>
        <p:txBody>
          <a:bodyPr/>
          <a:lstStyle/>
          <a:p>
            <a:fld id="{866C9A9B-8068-47C5-8ECA-41C30C517E7B}"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B74AEB5E-F9F2-C38B-073E-88909D226A0D}"/>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B95BE0E6-5743-1373-2DBC-4CBBDD6932B1}"/>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BD3561C8-3D5E-D538-041B-2A972ACC2654}"/>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F0AF9B35-CF6C-29D9-7600-4618FFBBF5B1}"/>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B43FE81E-E198-605D-6A08-9ABDE33C808A}"/>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4E2D0414-4633-7B74-E9EA-14C65B0BD864}"/>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CBE83AD8-2B19-EC84-96BC-7FCE217BEC11}"/>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1F55C92B-925A-133F-B544-543B08C5B8E8}"/>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652720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4317144-2766-44C4-79EF-2DC8FAC79E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A207D84-FDB9-9882-1BC5-3D27556AF7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65BC302-ADF9-CEEF-BFEF-16D11D3942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65F38B-1B1D-432A-B4B0-CB9A301DA62A}" type="datetimeFigureOut">
              <a:rPr lang="zh-CN" altLang="en-US" smtClean="0"/>
              <a:t>2023/3/8</a:t>
            </a:fld>
            <a:endParaRPr lang="zh-CN" altLang="en-US"/>
          </a:p>
        </p:txBody>
      </p:sp>
      <p:sp>
        <p:nvSpPr>
          <p:cNvPr id="5" name="页脚占位符 4">
            <a:extLst>
              <a:ext uri="{FF2B5EF4-FFF2-40B4-BE49-F238E27FC236}">
                <a16:creationId xmlns:a16="http://schemas.microsoft.com/office/drawing/2014/main" id="{8C600879-33E4-4C5D-A403-60ABD4D2DA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360480F-C1EA-ED17-19D1-170B1ED356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C9A9B-8068-47C5-8ECA-41C30C517E7B}" type="slidenum">
              <a:rPr lang="zh-CN" altLang="en-US" smtClean="0"/>
              <a:t>‹#›</a:t>
            </a:fld>
            <a:endParaRPr lang="zh-CN" altLang="en-US"/>
          </a:p>
        </p:txBody>
      </p:sp>
    </p:spTree>
    <p:extLst>
      <p:ext uri="{BB962C8B-B14F-4D97-AF65-F5344CB8AC3E}">
        <p14:creationId xmlns:p14="http://schemas.microsoft.com/office/powerpoint/2010/main" val="2069979535"/>
      </p:ext>
    </p:extLst>
  </p:cSld>
  <p:clrMap bg1="lt1" tx1="dk1" bg2="lt2" tx2="dk2" accent1="accent1" accent2="accent2" accent3="accent3" accent4="accent4" accent5="accent5" accent6="accent6" hlink="hlink" folHlink="folHlink"/>
  <p:sldLayoutIdLst>
    <p:sldLayoutId id="2147483655" r:id="rId1"/>
    <p:sldLayoutId id="2147483673" r:id="rId2"/>
    <p:sldLayoutId id="2147483670" r:id="rId3"/>
    <p:sldLayoutId id="2147483669" r:id="rId4"/>
    <p:sldLayoutId id="2147483660" r:id="rId5"/>
    <p:sldLayoutId id="2147483674" r:id="rId6"/>
    <p:sldLayoutId id="2147483672" r:id="rId7"/>
    <p:sldLayoutId id="214748367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microsoft.com/office/2007/relationships/hdphoto" Target="../media/hdphoto6.wdp"/><Relationship Id="rId11" Type="http://schemas.openxmlformats.org/officeDocument/2006/relationships/image" Target="../media/image35.png"/><Relationship Id="rId5" Type="http://schemas.openxmlformats.org/officeDocument/2006/relationships/image" Target="../media/image31.png"/><Relationship Id="rId10" Type="http://schemas.microsoft.com/office/2007/relationships/hdphoto" Target="../media/hdphoto7.wdp"/><Relationship Id="rId4" Type="http://schemas.microsoft.com/office/2007/relationships/hdphoto" Target="../media/hdphoto5.wdp"/><Relationship Id="rId9"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microsoft.com/office/2007/relationships/hdphoto" Target="../media/hdphoto8.wdp"/></Relationships>
</file>

<file path=ppt/slides/_rels/slide8.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10" Type="http://schemas.openxmlformats.org/officeDocument/2006/relationships/notesSlide" Target="../notesSlides/notesSlide8.xml"/><Relationship Id="rId4" Type="http://schemas.openxmlformats.org/officeDocument/2006/relationships/tags" Target="../tags/tag10.xml"/><Relationship Id="rId9"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40.png"/><Relationship Id="rId5" Type="http://schemas.microsoft.com/office/2007/relationships/hdphoto" Target="../media/hdphoto9.wdp"/><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4" descr="查看图片">
            <a:extLst>
              <a:ext uri="{FF2B5EF4-FFF2-40B4-BE49-F238E27FC236}">
                <a16:creationId xmlns:a16="http://schemas.microsoft.com/office/drawing/2014/main" id="{D25FF74F-9F58-0DC4-0E2C-9C26B734C3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75860" y="2047709"/>
            <a:ext cx="11703937" cy="2338086"/>
          </a:xfrm>
          <a:prstGeom prst="rect">
            <a:avLst/>
          </a:prstGeom>
          <a:noFill/>
          <a:extLst>
            <a:ext uri="{909E8E84-426E-40DD-AFC4-6F175D3DCCD1}">
              <a14:hiddenFill xmlns:a14="http://schemas.microsoft.com/office/drawing/2010/main">
                <a:solidFill>
                  <a:srgbClr val="FFFFFF"/>
                </a:solidFill>
              </a14:hiddenFill>
            </a:ext>
          </a:extLst>
        </p:spPr>
      </p:pic>
      <p:sp>
        <p:nvSpPr>
          <p:cNvPr id="38" name="文本框 37">
            <a:extLst>
              <a:ext uri="{FF2B5EF4-FFF2-40B4-BE49-F238E27FC236}">
                <a16:creationId xmlns:a16="http://schemas.microsoft.com/office/drawing/2014/main" id="{85303FE1-B3B7-6F74-9A90-495F0F69E379}"/>
              </a:ext>
            </a:extLst>
          </p:cNvPr>
          <p:cNvSpPr txBox="1"/>
          <p:nvPr/>
        </p:nvSpPr>
        <p:spPr>
          <a:xfrm>
            <a:off x="518160" y="922020"/>
            <a:ext cx="11155680" cy="3852978"/>
          </a:xfrm>
          <a:prstGeom prst="rect">
            <a:avLst/>
          </a:prstGeom>
          <a:noFill/>
        </p:spPr>
        <p:txBody>
          <a:bodyPr wrap="square">
            <a:spAutoFit/>
            <a:scene3d>
              <a:camera prst="orthographicFront"/>
              <a:lightRig rig="threePt" dir="t"/>
            </a:scene3d>
            <a:sp3d extrusionH="177800">
              <a:bevelT w="177800" h="82550" prst="angle"/>
              <a:bevelB w="88900" h="88900"/>
            </a:sp3d>
          </a:bodyPr>
          <a:lstStyle/>
          <a:p>
            <a:pPr algn="ctr">
              <a:lnSpc>
                <a:spcPct val="110000"/>
              </a:lnSpc>
            </a:pPr>
            <a:r>
              <a:rPr lang="zh-CN" altLang="en-US" sz="11500" b="1" i="0" kern="0" spc="-100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三极行楷简体-粗" panose="00000500000000000000" pitchFamily="2" charset="-122"/>
                <a:ea typeface="三极行楷简体-粗" panose="00000500000000000000" pitchFamily="2" charset="-122"/>
              </a:rPr>
              <a:t>新征程是充满光荣和梦想的远征</a:t>
            </a:r>
            <a:endParaRPr lang="en-US" altLang="zh-CN" sz="11500" b="1" i="0" kern="0" spc="-100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三极行楷简体-粗" panose="00000500000000000000" pitchFamily="2" charset="-122"/>
              <a:ea typeface="三极行楷简体-粗" panose="00000500000000000000" pitchFamily="2" charset="-122"/>
            </a:endParaRPr>
          </a:p>
        </p:txBody>
      </p:sp>
      <p:sp>
        <p:nvSpPr>
          <p:cNvPr id="39" name="文本框 38">
            <a:extLst>
              <a:ext uri="{FF2B5EF4-FFF2-40B4-BE49-F238E27FC236}">
                <a16:creationId xmlns:a16="http://schemas.microsoft.com/office/drawing/2014/main" id="{DC95C41F-9EE9-35AD-6850-ADA971FCDC43}"/>
              </a:ext>
            </a:extLst>
          </p:cNvPr>
          <p:cNvSpPr txBox="1"/>
          <p:nvPr/>
        </p:nvSpPr>
        <p:spPr>
          <a:xfrm>
            <a:off x="2955403" y="4786085"/>
            <a:ext cx="6281194" cy="523220"/>
          </a:xfrm>
          <a:prstGeom prst="rect">
            <a:avLst/>
          </a:prstGeom>
          <a:noFill/>
        </p:spPr>
        <p:txBody>
          <a:bodyPr wrap="square">
            <a:spAutoFit/>
            <a:scene3d>
              <a:camera prst="orthographicFront"/>
              <a:lightRig rig="threePt" dir="t"/>
            </a:scene3d>
            <a:sp3d extrusionH="177800">
              <a:bevelT w="177800" h="82550" prst="angle"/>
              <a:bevelB w="88900" h="88900"/>
            </a:sp3d>
          </a:bodyPr>
          <a:lstStyle/>
          <a:p>
            <a:pPr algn="ctr"/>
            <a:r>
              <a:rPr lang="zh-CN" altLang="en-US" sz="2800" b="1" i="0" kern="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mj-ea"/>
                <a:ea typeface="+mj-ea"/>
              </a:rPr>
              <a:t>聚焦中国共产党第二十次全国代表大会</a:t>
            </a:r>
            <a:endParaRPr lang="en-US" altLang="zh-CN" sz="2800" b="1" i="0" kern="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mj-ea"/>
              <a:ea typeface="+mj-ea"/>
            </a:endParaRPr>
          </a:p>
        </p:txBody>
      </p:sp>
    </p:spTree>
    <p:extLst>
      <p:ext uri="{BB962C8B-B14F-4D97-AF65-F5344CB8AC3E}">
        <p14:creationId xmlns:p14="http://schemas.microsoft.com/office/powerpoint/2010/main" val="2015175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4" descr="查看图片">
            <a:extLst>
              <a:ext uri="{FF2B5EF4-FFF2-40B4-BE49-F238E27FC236}">
                <a16:creationId xmlns:a16="http://schemas.microsoft.com/office/drawing/2014/main" id="{D25FF74F-9F58-0DC4-0E2C-9C26B734C3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75860" y="2088107"/>
            <a:ext cx="11703937" cy="2338086"/>
          </a:xfrm>
          <a:prstGeom prst="rect">
            <a:avLst/>
          </a:prstGeom>
          <a:noFill/>
          <a:extLst>
            <a:ext uri="{909E8E84-426E-40DD-AFC4-6F175D3DCCD1}">
              <a14:hiddenFill xmlns:a14="http://schemas.microsoft.com/office/drawing/2010/main">
                <a:solidFill>
                  <a:srgbClr val="FFFFFF"/>
                </a:solidFill>
              </a14:hiddenFill>
            </a:ext>
          </a:extLst>
        </p:spPr>
      </p:pic>
      <p:sp>
        <p:nvSpPr>
          <p:cNvPr id="38" name="文本框 37">
            <a:extLst>
              <a:ext uri="{FF2B5EF4-FFF2-40B4-BE49-F238E27FC236}">
                <a16:creationId xmlns:a16="http://schemas.microsoft.com/office/drawing/2014/main" id="{85303FE1-B3B7-6F74-9A90-495F0F69E379}"/>
              </a:ext>
            </a:extLst>
          </p:cNvPr>
          <p:cNvSpPr txBox="1"/>
          <p:nvPr/>
        </p:nvSpPr>
        <p:spPr>
          <a:xfrm>
            <a:off x="772391" y="1130300"/>
            <a:ext cx="10647218" cy="1569660"/>
          </a:xfrm>
          <a:prstGeom prst="rect">
            <a:avLst/>
          </a:prstGeom>
          <a:noFill/>
        </p:spPr>
        <p:txBody>
          <a:bodyPr wrap="square">
            <a:spAutoFit/>
            <a:scene3d>
              <a:camera prst="orthographicFront"/>
              <a:lightRig rig="threePt" dir="t"/>
            </a:scene3d>
            <a:sp3d extrusionH="177800">
              <a:bevelT w="177800" h="82550" prst="angle"/>
              <a:bevelB w="88900" h="88900"/>
            </a:sp3d>
          </a:bodyPr>
          <a:lstStyle/>
          <a:p>
            <a:pPr algn="ctr"/>
            <a:r>
              <a:rPr lang="zh-CN" altLang="en-US" sz="9600" b="1" i="0" kern="0" spc="-100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阿里妈妈东方大楷" pitchFamily="2" charset="-122"/>
                <a:ea typeface="阿里妈妈东方大楷" pitchFamily="2" charset="-122"/>
              </a:rPr>
              <a:t>新征程 新思想 新篇章</a:t>
            </a:r>
            <a:endParaRPr lang="en-US" altLang="zh-CN" sz="9600" b="1" i="0" kern="0" spc="-100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阿里妈妈东方大楷" pitchFamily="2" charset="-122"/>
              <a:ea typeface="阿里妈妈东方大楷" pitchFamily="2" charset="-122"/>
            </a:endParaRPr>
          </a:p>
        </p:txBody>
      </p:sp>
      <p:sp>
        <p:nvSpPr>
          <p:cNvPr id="39" name="文本框 38">
            <a:extLst>
              <a:ext uri="{FF2B5EF4-FFF2-40B4-BE49-F238E27FC236}">
                <a16:creationId xmlns:a16="http://schemas.microsoft.com/office/drawing/2014/main" id="{DC95C41F-9EE9-35AD-6850-ADA971FCDC43}"/>
              </a:ext>
            </a:extLst>
          </p:cNvPr>
          <p:cNvSpPr txBox="1"/>
          <p:nvPr/>
        </p:nvSpPr>
        <p:spPr>
          <a:xfrm>
            <a:off x="2955403" y="4950856"/>
            <a:ext cx="6281194" cy="523220"/>
          </a:xfrm>
          <a:prstGeom prst="rect">
            <a:avLst/>
          </a:prstGeom>
          <a:noFill/>
        </p:spPr>
        <p:txBody>
          <a:bodyPr wrap="square">
            <a:spAutoFit/>
            <a:scene3d>
              <a:camera prst="orthographicFront"/>
              <a:lightRig rig="threePt" dir="t"/>
            </a:scene3d>
            <a:sp3d extrusionH="177800">
              <a:bevelT w="177800" h="82550" prst="angle"/>
              <a:bevelB w="88900" h="88900"/>
            </a:sp3d>
          </a:bodyPr>
          <a:lstStyle/>
          <a:p>
            <a:pPr algn="ctr"/>
            <a:r>
              <a:rPr lang="zh-CN" altLang="en-US" sz="2800" b="1" i="0" kern="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mj-ea"/>
                <a:ea typeface="+mj-ea"/>
              </a:rPr>
              <a:t>聚焦中国共产党第二十次全国代表大会</a:t>
            </a:r>
            <a:endParaRPr lang="en-US" altLang="zh-CN" sz="2800" b="1" i="0" kern="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mj-ea"/>
              <a:ea typeface="+mj-ea"/>
            </a:endParaRPr>
          </a:p>
        </p:txBody>
      </p:sp>
      <p:sp>
        <p:nvSpPr>
          <p:cNvPr id="2" name="文本框 1">
            <a:extLst>
              <a:ext uri="{FF2B5EF4-FFF2-40B4-BE49-F238E27FC236}">
                <a16:creationId xmlns:a16="http://schemas.microsoft.com/office/drawing/2014/main" id="{4F59C386-B814-8723-8261-91BBCFE41C67}"/>
              </a:ext>
            </a:extLst>
          </p:cNvPr>
          <p:cNvSpPr txBox="1"/>
          <p:nvPr/>
        </p:nvSpPr>
        <p:spPr>
          <a:xfrm>
            <a:off x="772391" y="3339535"/>
            <a:ext cx="10647218" cy="1446550"/>
          </a:xfrm>
          <a:prstGeom prst="rect">
            <a:avLst/>
          </a:prstGeom>
          <a:noFill/>
        </p:spPr>
        <p:txBody>
          <a:bodyPr wrap="square">
            <a:spAutoFit/>
            <a:scene3d>
              <a:camera prst="orthographicFront"/>
              <a:lightRig rig="threePt" dir="t"/>
            </a:scene3d>
            <a:sp3d extrusionH="177800">
              <a:bevelT w="177800" h="82550" prst="angle"/>
              <a:bevelB w="88900" h="88900"/>
            </a:sp3d>
          </a:bodyPr>
          <a:lstStyle/>
          <a:p>
            <a:pPr algn="ctr"/>
            <a:r>
              <a:rPr lang="zh-CN" altLang="en-US" sz="8800" b="1" i="0" kern="0" spc="-100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三极行楷简体-粗" panose="00000500000000000000" pitchFamily="2" charset="-122"/>
                <a:ea typeface="三极行楷简体-粗" panose="00000500000000000000" pitchFamily="2" charset="-122"/>
              </a:rPr>
              <a:t>谢谢您的聆听</a:t>
            </a:r>
            <a:endParaRPr lang="en-US" altLang="zh-CN" sz="8800" b="1" i="0" kern="0" spc="-1000" dirty="0">
              <a:gradFill>
                <a:gsLst>
                  <a:gs pos="0">
                    <a:schemeClr val="accent4">
                      <a:lumMod val="60000"/>
                      <a:lumOff val="40000"/>
                    </a:schemeClr>
                  </a:gs>
                  <a:gs pos="100000">
                    <a:schemeClr val="accent4">
                      <a:lumMod val="50000"/>
                    </a:schemeClr>
                  </a:gs>
                </a:gsLst>
                <a:lin ang="5400000" scaled="1"/>
              </a:gradFill>
              <a:effectLst>
                <a:outerShdw blurRad="38100" dist="38100" dir="2700000" algn="tl">
                  <a:schemeClr val="accent4">
                    <a:lumMod val="50000"/>
                    <a:alpha val="43000"/>
                  </a:schemeClr>
                </a:outerShdw>
              </a:effectLst>
              <a:latin typeface="三极行楷简体-粗" panose="00000500000000000000" pitchFamily="2" charset="-122"/>
              <a:ea typeface="三极行楷简体-粗" panose="00000500000000000000" pitchFamily="2" charset="-122"/>
            </a:endParaRPr>
          </a:p>
        </p:txBody>
      </p:sp>
    </p:spTree>
    <p:extLst>
      <p:ext uri="{BB962C8B-B14F-4D97-AF65-F5344CB8AC3E}">
        <p14:creationId xmlns:p14="http://schemas.microsoft.com/office/powerpoint/2010/main" val="923089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Regular" panose="020B0500000000000000" pitchFamily="34" charset="-122"/>
                <a:ea typeface="思源黑体 CN Regular" panose="020B05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Regular" panose="020B0500000000000000" pitchFamily="34" charset="-122"/>
              <a:ea typeface="思源黑体 CN Regular" panose="020B05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阿泉</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A Quan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精进中的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quan400</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QR 代码&#10;&#10;描述已自动生成">
            <a:extLst>
              <a:ext uri="{FF2B5EF4-FFF2-40B4-BE49-F238E27FC236}">
                <a16:creationId xmlns:a16="http://schemas.microsoft.com/office/drawing/2014/main" id="{840F1F09-C187-C674-1BDF-468FC638AAC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008910" y="704890"/>
            <a:ext cx="1821911" cy="1816874"/>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7B2C4E9-AE61-C443-6FE1-153E93ACD27A}"/>
              </a:ext>
            </a:extLst>
          </p:cNvPr>
          <p:cNvSpPr/>
          <p:nvPr/>
        </p:nvSpPr>
        <p:spPr>
          <a:xfrm>
            <a:off x="658813" y="3568382"/>
            <a:ext cx="3900620"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阿泉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CC8BCE14-6B6E-79AE-0790-2F798BD71A1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24081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游戏机, 桌子&#10;&#10;描述已自动生成">
            <a:extLst>
              <a:ext uri="{FF2B5EF4-FFF2-40B4-BE49-F238E27FC236}">
                <a16:creationId xmlns:a16="http://schemas.microsoft.com/office/drawing/2014/main" id="{8133313E-F326-7208-FEA9-50C496961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14658" y="2910820"/>
            <a:ext cx="3578234" cy="3987177"/>
          </a:xfrm>
          <a:prstGeom prst="rect">
            <a:avLst/>
          </a:prstGeom>
        </p:spPr>
      </p:pic>
      <p:sp>
        <p:nvSpPr>
          <p:cNvPr id="3" name="文本框 2">
            <a:extLst>
              <a:ext uri="{FF2B5EF4-FFF2-40B4-BE49-F238E27FC236}">
                <a16:creationId xmlns:a16="http://schemas.microsoft.com/office/drawing/2014/main" id="{39457562-B997-DC2F-1D74-F429E2DC996B}"/>
              </a:ext>
            </a:extLst>
          </p:cNvPr>
          <p:cNvSpPr txBox="1"/>
          <p:nvPr/>
        </p:nvSpPr>
        <p:spPr>
          <a:xfrm>
            <a:off x="1119063" y="691633"/>
            <a:ext cx="1025922" cy="1231106"/>
          </a:xfrm>
          <a:prstGeom prst="rect">
            <a:avLst/>
          </a:prstGeom>
          <a:noFill/>
        </p:spPr>
        <p:txBody>
          <a:bodyPr wrap="none" lIns="0" tIns="0" rIns="0" bIns="0" rtlCol="0">
            <a:spAutoFit/>
          </a:bodyPr>
          <a:lstStyle>
            <a:defPPr>
              <a:defRPr lang="zh-CN"/>
            </a:defPPr>
            <a:lvl1pPr marR="0" lvl="0" indent="0" algn="ctr" fontAlgn="auto">
              <a:lnSpc>
                <a:spcPct val="100000"/>
              </a:lnSpc>
              <a:spcBef>
                <a:spcPts val="0"/>
              </a:spcBef>
              <a:spcAft>
                <a:spcPts val="0"/>
              </a:spcAft>
              <a:buClrTx/>
              <a:buSzTx/>
              <a:buFontTx/>
              <a:buNone/>
              <a:tabLst/>
              <a:defRPr kumimoji="0" sz="7200" b="0" u="none" strike="noStrike" cap="none" spc="0" normalizeH="0" baseline="0">
                <a:ln>
                  <a:noFill/>
                </a:ln>
                <a:gradFill>
                  <a:gsLst>
                    <a:gs pos="29000">
                      <a:schemeClr val="bg1"/>
                    </a:gs>
                    <a:gs pos="86000">
                      <a:srgbClr val="DEB06C"/>
                    </a:gs>
                  </a:gsLst>
                  <a:lin ang="5400000" scaled="0"/>
                </a:gradFill>
                <a:effectLst/>
                <a:uLnTx/>
                <a:uFillTx/>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000" dirty="0">
                <a:gradFill>
                  <a:gsLst>
                    <a:gs pos="29000">
                      <a:schemeClr val="accent1"/>
                    </a:gs>
                    <a:gs pos="86000">
                      <a:schemeClr val="accent1">
                        <a:lumMod val="75000"/>
                      </a:schemeClr>
                    </a:gs>
                  </a:gsLst>
                  <a:lin ang="5400000" scaled="0"/>
                </a:gradFill>
                <a:sym typeface="思源宋体 CN Heavy" panose="02020900000000000000" pitchFamily="18" charset="-122"/>
              </a:rPr>
              <a:t>目</a:t>
            </a:r>
            <a:endParaRPr kumimoji="0" lang="zh-CN" altLang="en-US" sz="8000" b="0" i="0" u="none" strike="noStrike" kern="1200" cap="none" spc="0" normalizeH="0" baseline="0" noProof="0" dirty="0">
              <a:ln>
                <a:noFill/>
              </a:ln>
              <a:gradFill>
                <a:gsLst>
                  <a:gs pos="29000">
                    <a:schemeClr val="accent1"/>
                  </a:gs>
                  <a:gs pos="86000">
                    <a:schemeClr val="accent1">
                      <a:lumMod val="75000"/>
                    </a:schemeClr>
                  </a:gs>
                </a:gsLst>
                <a:lin ang="5400000" scaled="0"/>
              </a:gradFill>
              <a:effectLst/>
              <a:uLnTx/>
              <a:uFillTx/>
              <a:latin typeface="思源宋体 CN Heavy" panose="02020900000000000000" pitchFamily="18" charset="-122"/>
              <a:ea typeface="思源宋体 CN Heavy" panose="02020900000000000000" pitchFamily="18" charset="-122"/>
              <a:cs typeface="+mn-cs"/>
              <a:sym typeface="思源宋体 CN Heavy" panose="02020900000000000000" pitchFamily="18" charset="-122"/>
            </a:endParaRPr>
          </a:p>
        </p:txBody>
      </p:sp>
      <p:sp>
        <p:nvSpPr>
          <p:cNvPr id="4" name="文本框 3">
            <a:extLst>
              <a:ext uri="{FF2B5EF4-FFF2-40B4-BE49-F238E27FC236}">
                <a16:creationId xmlns:a16="http://schemas.microsoft.com/office/drawing/2014/main" id="{322EC8A2-0631-9E8E-C56C-71A268A5B8D9}"/>
              </a:ext>
            </a:extLst>
          </p:cNvPr>
          <p:cNvSpPr txBox="1"/>
          <p:nvPr/>
        </p:nvSpPr>
        <p:spPr>
          <a:xfrm>
            <a:off x="2144985" y="1500026"/>
            <a:ext cx="923330" cy="1107996"/>
          </a:xfrm>
          <a:prstGeom prst="rect">
            <a:avLst/>
          </a:prstGeom>
          <a:noFill/>
        </p:spPr>
        <p:txBody>
          <a:bodyPr wrap="none" lIns="0" tIns="0" rIns="0" bIns="0" rtlCol="0">
            <a:spAutoFit/>
          </a:bodyPr>
          <a:lstStyle>
            <a:defPPr>
              <a:defRPr lang="zh-CN"/>
            </a:defPPr>
            <a:lvl1pPr marR="0" lvl="0" indent="0" algn="ctr" fontAlgn="auto">
              <a:lnSpc>
                <a:spcPct val="100000"/>
              </a:lnSpc>
              <a:spcBef>
                <a:spcPts val="0"/>
              </a:spcBef>
              <a:spcAft>
                <a:spcPts val="0"/>
              </a:spcAft>
              <a:buClrTx/>
              <a:buSzTx/>
              <a:buFontTx/>
              <a:buNone/>
              <a:tabLst/>
              <a:defRPr kumimoji="0" sz="7200" b="0" u="none" strike="noStrike" cap="none" spc="0" normalizeH="0" baseline="0">
                <a:ln>
                  <a:noFill/>
                </a:ln>
                <a:gradFill>
                  <a:gsLst>
                    <a:gs pos="29000">
                      <a:schemeClr val="bg1"/>
                    </a:gs>
                    <a:gs pos="86000">
                      <a:srgbClr val="DEB06C"/>
                    </a:gs>
                  </a:gsLst>
                  <a:lin ang="5400000" scaled="0"/>
                </a:gradFill>
                <a:effectLst/>
                <a:uLnTx/>
                <a:uFillTx/>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gradFill>
                  <a:gsLst>
                    <a:gs pos="29000">
                      <a:schemeClr val="accent1"/>
                    </a:gs>
                    <a:gs pos="86000">
                      <a:schemeClr val="accent1">
                        <a:lumMod val="75000"/>
                      </a:schemeClr>
                    </a:gs>
                  </a:gsLst>
                  <a:lin ang="5400000" scaled="0"/>
                </a:gradFill>
                <a:sym typeface="思源宋体 CN Heavy" panose="02020900000000000000" pitchFamily="18" charset="-122"/>
              </a:rPr>
              <a:t>录</a:t>
            </a:r>
            <a:endParaRPr kumimoji="0" lang="zh-CN" altLang="en-US" b="0" i="0" u="none" strike="noStrike" kern="1200" cap="none" spc="0" normalizeH="0" baseline="0" noProof="0" dirty="0">
              <a:ln>
                <a:noFill/>
              </a:ln>
              <a:gradFill>
                <a:gsLst>
                  <a:gs pos="29000">
                    <a:schemeClr val="accent1"/>
                  </a:gs>
                  <a:gs pos="86000">
                    <a:schemeClr val="accent1">
                      <a:lumMod val="75000"/>
                    </a:schemeClr>
                  </a:gs>
                </a:gsLst>
                <a:lin ang="5400000" scaled="0"/>
              </a:gradFill>
              <a:effectLst/>
              <a:uLnTx/>
              <a:uFillTx/>
              <a:latin typeface="思源宋体 CN Heavy" panose="02020900000000000000" pitchFamily="18" charset="-122"/>
              <a:ea typeface="思源宋体 CN Heavy" panose="02020900000000000000" pitchFamily="18" charset="-122"/>
              <a:cs typeface="+mn-cs"/>
              <a:sym typeface="思源宋体 CN Heavy" panose="02020900000000000000" pitchFamily="18" charset="-122"/>
            </a:endParaRPr>
          </a:p>
        </p:txBody>
      </p:sp>
      <p:sp>
        <p:nvSpPr>
          <p:cNvPr id="5" name="文本框 4">
            <a:extLst>
              <a:ext uri="{FF2B5EF4-FFF2-40B4-BE49-F238E27FC236}">
                <a16:creationId xmlns:a16="http://schemas.microsoft.com/office/drawing/2014/main" id="{809056A2-564E-18C6-279A-61B5DD93F31E}"/>
              </a:ext>
            </a:extLst>
          </p:cNvPr>
          <p:cNvSpPr txBox="1"/>
          <p:nvPr/>
        </p:nvSpPr>
        <p:spPr>
          <a:xfrm>
            <a:off x="474970" y="1842088"/>
            <a:ext cx="1618803" cy="646331"/>
          </a:xfrm>
          <a:prstGeom prst="rect">
            <a:avLst/>
          </a:prstGeom>
          <a:noFill/>
        </p:spPr>
        <p:txBody>
          <a:bodyPr wrap="square" rtlCol="0">
            <a:spAutoFit/>
          </a:bodyPr>
          <a:lstStyle/>
          <a:p>
            <a:pPr algn="r"/>
            <a:r>
              <a:rPr lang="en-US" altLang="zh-CN" dirty="0">
                <a:solidFill>
                  <a:schemeClr val="tx1">
                    <a:lumMod val="75000"/>
                    <a:lumOff val="25000"/>
                  </a:schemeClr>
                </a:solidFill>
                <a:latin typeface="+mj-ea"/>
                <a:ea typeface="+mj-ea"/>
              </a:rPr>
              <a:t>CON</a:t>
            </a:r>
          </a:p>
          <a:p>
            <a:pPr algn="r"/>
            <a:r>
              <a:rPr lang="en-US" altLang="zh-CN" dirty="0">
                <a:solidFill>
                  <a:schemeClr val="tx1">
                    <a:lumMod val="75000"/>
                    <a:lumOff val="25000"/>
                  </a:schemeClr>
                </a:solidFill>
                <a:latin typeface="+mj-ea"/>
                <a:ea typeface="+mj-ea"/>
              </a:rPr>
              <a:t>TENTS</a:t>
            </a:r>
            <a:endParaRPr lang="zh-CN" altLang="en-US" dirty="0">
              <a:solidFill>
                <a:schemeClr val="tx1">
                  <a:lumMod val="75000"/>
                  <a:lumOff val="25000"/>
                </a:schemeClr>
              </a:solidFill>
              <a:latin typeface="+mj-ea"/>
              <a:ea typeface="+mj-ea"/>
            </a:endParaRPr>
          </a:p>
        </p:txBody>
      </p:sp>
      <p:sp>
        <p:nvSpPr>
          <p:cNvPr id="28" name="六边形 27">
            <a:extLst>
              <a:ext uri="{FF2B5EF4-FFF2-40B4-BE49-F238E27FC236}">
                <a16:creationId xmlns:a16="http://schemas.microsoft.com/office/drawing/2014/main" id="{4C14295E-CFDF-CECF-B346-9C48E514E95A}"/>
              </a:ext>
            </a:extLst>
          </p:cNvPr>
          <p:cNvSpPr/>
          <p:nvPr/>
        </p:nvSpPr>
        <p:spPr>
          <a:xfrm>
            <a:off x="5383559" y="1418389"/>
            <a:ext cx="5335642" cy="918404"/>
          </a:xfrm>
          <a:prstGeom prst="hexagon">
            <a:avLst>
              <a:gd name="adj" fmla="val 48387"/>
              <a:gd name="vf" fmla="val 115470"/>
            </a:avLst>
          </a:prstGeom>
          <a:gradFill>
            <a:gsLst>
              <a:gs pos="0">
                <a:schemeClr val="accent1"/>
              </a:gs>
              <a:gs pos="100000">
                <a:schemeClr val="accent2"/>
              </a:gs>
            </a:gsLst>
            <a:lin ang="2700000" scaled="1"/>
          </a:gradFill>
          <a:ln>
            <a:solidFill>
              <a:schemeClr val="accent4"/>
            </a:solidFill>
          </a:ln>
          <a:effectLst>
            <a:outerShdw blurRad="50800" dist="38100" dir="2700000" algn="tl"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6" name="文本框 5">
            <a:extLst>
              <a:ext uri="{FF2B5EF4-FFF2-40B4-BE49-F238E27FC236}">
                <a16:creationId xmlns:a16="http://schemas.microsoft.com/office/drawing/2014/main" id="{4258C74D-A2B4-C694-77B9-8EA2175E6A8D}"/>
              </a:ext>
            </a:extLst>
          </p:cNvPr>
          <p:cNvSpPr txBox="1"/>
          <p:nvPr/>
        </p:nvSpPr>
        <p:spPr>
          <a:xfrm>
            <a:off x="7528230" y="1508259"/>
            <a:ext cx="2462213" cy="738664"/>
          </a:xfrm>
          <a:prstGeom prst="rect">
            <a:avLst/>
          </a:prstGeom>
          <a:noFill/>
        </p:spPr>
        <p:txBody>
          <a:bodyPr wrap="none" lIns="0" tIns="0" rIns="0" bIns="0" rtlCol="0" anchor="t">
            <a:spAutoFit/>
            <a:sp3d extrusionH="57150" prstMaterial="plastic">
              <a:bevelT w="88900" h="88900"/>
            </a:sp3d>
          </a:bodyPr>
          <a:lstStyle/>
          <a:p>
            <a:r>
              <a:rPr kumimoji="1" lang="zh-CN" altLang="en-US" sz="4800"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latin typeface="三极行楷简体-粗" panose="00000500000000000000" pitchFamily="2" charset="-122"/>
                <a:ea typeface="三极行楷简体-粗" panose="00000500000000000000" pitchFamily="2" charset="-122"/>
              </a:rPr>
              <a:t>大会主题</a:t>
            </a:r>
          </a:p>
        </p:txBody>
      </p:sp>
      <p:sp>
        <p:nvSpPr>
          <p:cNvPr id="29" name="文本框 28">
            <a:extLst>
              <a:ext uri="{FF2B5EF4-FFF2-40B4-BE49-F238E27FC236}">
                <a16:creationId xmlns:a16="http://schemas.microsoft.com/office/drawing/2014/main" id="{FA842CA3-900D-42E9-4127-4D455DD2A156}"/>
              </a:ext>
            </a:extLst>
          </p:cNvPr>
          <p:cNvSpPr txBox="1"/>
          <p:nvPr/>
        </p:nvSpPr>
        <p:spPr>
          <a:xfrm>
            <a:off x="6112318" y="1508259"/>
            <a:ext cx="1231106" cy="738664"/>
          </a:xfrm>
          <a:prstGeom prst="rect">
            <a:avLst/>
          </a:prstGeom>
          <a:noFill/>
        </p:spPr>
        <p:txBody>
          <a:bodyPr wrap="none" lIns="0" tIns="0" rIns="0" bIns="0" rtlCol="0" anchor="t">
            <a:spAutoFit/>
            <a:sp3d extrusionH="57150" prstMaterial="plastic">
              <a:bevelT w="88900" h="88900"/>
            </a:sp3d>
          </a:bodyPr>
          <a:lstStyle>
            <a:defPPr>
              <a:defRPr lang="zh-CN"/>
            </a:defPPr>
            <a:lvl1pPr>
              <a:defRPr kumimoji="1" sz="4800">
                <a:gradFill>
                  <a:gsLst>
                    <a:gs pos="0">
                      <a:schemeClr val="accent4">
                        <a:lumMod val="20000"/>
                        <a:lumOff val="80000"/>
                      </a:schemeClr>
                    </a:gs>
                    <a:gs pos="100000">
                      <a:schemeClr val="accent4">
                        <a:lumMod val="75000"/>
                      </a:schemeClr>
                    </a:gs>
                  </a:gsLst>
                  <a:lin ang="4500000" scaled="0"/>
                </a:gradFill>
                <a:effectLst>
                  <a:outerShdw blurRad="304800" dist="165100" dir="2700000" algn="tl" rotWithShape="0">
                    <a:schemeClr val="accent4">
                      <a:lumMod val="50000"/>
                      <a:alpha val="20000"/>
                    </a:schemeClr>
                  </a:outerShdw>
                </a:effectLst>
                <a:latin typeface="字魂71号-御守锦书" panose="00000500000000000000" pitchFamily="2" charset="-122"/>
                <a:ea typeface="字魂71号-御守锦书" panose="00000500000000000000" pitchFamily="2" charset="-122"/>
              </a:defRPr>
            </a:lvl1pPr>
          </a:lstStyle>
          <a:p>
            <a:r>
              <a:rPr lang="zh-CN" altLang="en-US" dirty="0">
                <a:gradFill flip="none" rotWithShape="1">
                  <a:gsLst>
                    <a:gs pos="0">
                      <a:schemeClr val="accent4">
                        <a:lumMod val="20000"/>
                        <a:lumOff val="80000"/>
                      </a:schemeClr>
                    </a:gs>
                    <a:gs pos="97000">
                      <a:schemeClr val="accent4"/>
                    </a:gs>
                  </a:gsLst>
                  <a:lin ang="4500000" scaled="0"/>
                  <a:tileRect/>
                </a:gradFill>
                <a:latin typeface="三极行楷简体-粗" panose="00000500000000000000" pitchFamily="2" charset="-122"/>
                <a:ea typeface="三极行楷简体-粗" panose="00000500000000000000" pitchFamily="2" charset="-122"/>
              </a:rPr>
              <a:t>壹、</a:t>
            </a:r>
          </a:p>
        </p:txBody>
      </p:sp>
      <p:sp>
        <p:nvSpPr>
          <p:cNvPr id="33" name="任意多边形: 形状 32">
            <a:extLst>
              <a:ext uri="{FF2B5EF4-FFF2-40B4-BE49-F238E27FC236}">
                <a16:creationId xmlns:a16="http://schemas.microsoft.com/office/drawing/2014/main" id="{D6E55B08-D4E7-7F36-4C70-243266EC331D}"/>
              </a:ext>
            </a:extLst>
          </p:cNvPr>
          <p:cNvSpPr/>
          <p:nvPr/>
        </p:nvSpPr>
        <p:spPr>
          <a:xfrm>
            <a:off x="4978418" y="1418389"/>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34" name="任意多边形: 形状 33">
            <a:extLst>
              <a:ext uri="{FF2B5EF4-FFF2-40B4-BE49-F238E27FC236}">
                <a16:creationId xmlns:a16="http://schemas.microsoft.com/office/drawing/2014/main" id="{BC15366A-C8E5-1D58-1721-97752EAB3459}"/>
              </a:ext>
            </a:extLst>
          </p:cNvPr>
          <p:cNvSpPr/>
          <p:nvPr/>
        </p:nvSpPr>
        <p:spPr>
          <a:xfrm flipH="1">
            <a:off x="10416935" y="1418389"/>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37" name="六边形 36">
            <a:extLst>
              <a:ext uri="{FF2B5EF4-FFF2-40B4-BE49-F238E27FC236}">
                <a16:creationId xmlns:a16="http://schemas.microsoft.com/office/drawing/2014/main" id="{76685453-7C8C-8F84-89E2-AE9FDAA1DCC7}"/>
              </a:ext>
            </a:extLst>
          </p:cNvPr>
          <p:cNvSpPr/>
          <p:nvPr/>
        </p:nvSpPr>
        <p:spPr>
          <a:xfrm>
            <a:off x="5383559" y="2636418"/>
            <a:ext cx="5335642" cy="918404"/>
          </a:xfrm>
          <a:prstGeom prst="hexagon">
            <a:avLst>
              <a:gd name="adj" fmla="val 48387"/>
              <a:gd name="vf" fmla="val 115470"/>
            </a:avLst>
          </a:prstGeom>
          <a:gradFill>
            <a:gsLst>
              <a:gs pos="0">
                <a:schemeClr val="accent1"/>
              </a:gs>
              <a:gs pos="100000">
                <a:schemeClr val="accent2"/>
              </a:gs>
            </a:gsLst>
            <a:lin ang="2700000" scaled="1"/>
          </a:gradFill>
          <a:ln>
            <a:solidFill>
              <a:schemeClr val="accent4"/>
            </a:solidFill>
          </a:ln>
          <a:effectLst>
            <a:outerShdw blurRad="50800" dist="38100" dir="2700000" algn="tl"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41" name="文本框 40">
            <a:extLst>
              <a:ext uri="{FF2B5EF4-FFF2-40B4-BE49-F238E27FC236}">
                <a16:creationId xmlns:a16="http://schemas.microsoft.com/office/drawing/2014/main" id="{C486A86F-6BD7-3E5D-A885-8F0EA8843FF2}"/>
              </a:ext>
            </a:extLst>
          </p:cNvPr>
          <p:cNvSpPr txBox="1"/>
          <p:nvPr/>
        </p:nvSpPr>
        <p:spPr>
          <a:xfrm>
            <a:off x="7528230" y="2726288"/>
            <a:ext cx="2462213" cy="738664"/>
          </a:xfrm>
          <a:prstGeom prst="rect">
            <a:avLst/>
          </a:prstGeom>
          <a:noFill/>
        </p:spPr>
        <p:txBody>
          <a:bodyPr wrap="none" lIns="0" tIns="0" rIns="0" bIns="0" rtlCol="0" anchor="t">
            <a:spAutoFit/>
            <a:sp3d extrusionH="57150" prstMaterial="plastic">
              <a:bevelT w="88900" h="88900"/>
            </a:sp3d>
          </a:bodyPr>
          <a:lstStyle/>
          <a:p>
            <a:r>
              <a:rPr kumimoji="1" lang="zh-CN" altLang="en-US" sz="4800"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latin typeface="三极行楷简体-粗" panose="00000500000000000000" pitchFamily="2" charset="-122"/>
                <a:ea typeface="三极行楷简体-粗" panose="00000500000000000000" pitchFamily="2" charset="-122"/>
              </a:rPr>
              <a:t>大会议程</a:t>
            </a:r>
          </a:p>
        </p:txBody>
      </p:sp>
      <p:sp>
        <p:nvSpPr>
          <p:cNvPr id="42" name="文本框 41">
            <a:extLst>
              <a:ext uri="{FF2B5EF4-FFF2-40B4-BE49-F238E27FC236}">
                <a16:creationId xmlns:a16="http://schemas.microsoft.com/office/drawing/2014/main" id="{5AF90A3F-E146-6C96-3729-A5CDB3937C7C}"/>
              </a:ext>
            </a:extLst>
          </p:cNvPr>
          <p:cNvSpPr txBox="1"/>
          <p:nvPr/>
        </p:nvSpPr>
        <p:spPr>
          <a:xfrm>
            <a:off x="6112318" y="2726288"/>
            <a:ext cx="1231106" cy="738664"/>
          </a:xfrm>
          <a:prstGeom prst="rect">
            <a:avLst/>
          </a:prstGeom>
          <a:noFill/>
        </p:spPr>
        <p:txBody>
          <a:bodyPr wrap="none" lIns="0" tIns="0" rIns="0" bIns="0" rtlCol="0" anchor="t">
            <a:spAutoFit/>
            <a:sp3d extrusionH="57150" prstMaterial="plastic">
              <a:bevelT w="88900" h="88900"/>
            </a:sp3d>
          </a:bodyPr>
          <a:lstStyle>
            <a:defPPr>
              <a:defRPr lang="zh-CN"/>
            </a:defPPr>
            <a:lvl1pPr>
              <a:defRPr kumimoji="1" sz="4800">
                <a:gradFill>
                  <a:gsLst>
                    <a:gs pos="0">
                      <a:schemeClr val="accent4">
                        <a:lumMod val="20000"/>
                        <a:lumOff val="80000"/>
                      </a:schemeClr>
                    </a:gs>
                    <a:gs pos="100000">
                      <a:schemeClr val="accent4">
                        <a:lumMod val="75000"/>
                      </a:schemeClr>
                    </a:gs>
                  </a:gsLst>
                  <a:lin ang="4500000" scaled="0"/>
                </a:gradFill>
                <a:effectLst>
                  <a:outerShdw blurRad="304800" dist="165100" dir="2700000" algn="tl" rotWithShape="0">
                    <a:schemeClr val="accent4">
                      <a:lumMod val="50000"/>
                      <a:alpha val="20000"/>
                    </a:schemeClr>
                  </a:outerShdw>
                </a:effectLst>
                <a:latin typeface="字魂71号-御守锦书" panose="00000500000000000000" pitchFamily="2" charset="-122"/>
                <a:ea typeface="字魂71号-御守锦书" panose="00000500000000000000" pitchFamily="2" charset="-122"/>
              </a:defRPr>
            </a:lvl1pPr>
          </a:lstStyle>
          <a:p>
            <a:r>
              <a:rPr lang="zh-CN" altLang="en-US" dirty="0">
                <a:gradFill flip="none" rotWithShape="1">
                  <a:gsLst>
                    <a:gs pos="0">
                      <a:schemeClr val="accent4">
                        <a:lumMod val="20000"/>
                        <a:lumOff val="80000"/>
                      </a:schemeClr>
                    </a:gs>
                    <a:gs pos="97000">
                      <a:schemeClr val="accent4"/>
                    </a:gs>
                  </a:gsLst>
                  <a:lin ang="4500000" scaled="0"/>
                  <a:tileRect/>
                </a:gradFill>
                <a:latin typeface="三极行楷简体-粗" panose="00000500000000000000" pitchFamily="2" charset="-122"/>
                <a:ea typeface="三极行楷简体-粗" panose="00000500000000000000" pitchFamily="2" charset="-122"/>
              </a:rPr>
              <a:t>贰、</a:t>
            </a:r>
          </a:p>
        </p:txBody>
      </p:sp>
      <p:sp>
        <p:nvSpPr>
          <p:cNvPr id="39" name="任意多边形: 形状 38">
            <a:extLst>
              <a:ext uri="{FF2B5EF4-FFF2-40B4-BE49-F238E27FC236}">
                <a16:creationId xmlns:a16="http://schemas.microsoft.com/office/drawing/2014/main" id="{32CBBBB5-1CCB-B14E-B024-676F08C4D889}"/>
              </a:ext>
            </a:extLst>
          </p:cNvPr>
          <p:cNvSpPr/>
          <p:nvPr/>
        </p:nvSpPr>
        <p:spPr>
          <a:xfrm>
            <a:off x="4978418" y="2636418"/>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40" name="任意多边形: 形状 39">
            <a:extLst>
              <a:ext uri="{FF2B5EF4-FFF2-40B4-BE49-F238E27FC236}">
                <a16:creationId xmlns:a16="http://schemas.microsoft.com/office/drawing/2014/main" id="{77A1A375-81EE-CA96-1BC4-C91C5E8B37FA}"/>
              </a:ext>
            </a:extLst>
          </p:cNvPr>
          <p:cNvSpPr/>
          <p:nvPr/>
        </p:nvSpPr>
        <p:spPr>
          <a:xfrm flipH="1">
            <a:off x="10416935" y="2636418"/>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44" name="六边形 43">
            <a:extLst>
              <a:ext uri="{FF2B5EF4-FFF2-40B4-BE49-F238E27FC236}">
                <a16:creationId xmlns:a16="http://schemas.microsoft.com/office/drawing/2014/main" id="{1C6FC35D-945E-46C5-8C76-17FEE2D7ED1D}"/>
              </a:ext>
            </a:extLst>
          </p:cNvPr>
          <p:cNvSpPr/>
          <p:nvPr/>
        </p:nvSpPr>
        <p:spPr>
          <a:xfrm>
            <a:off x="5383559" y="3854447"/>
            <a:ext cx="5335642" cy="918404"/>
          </a:xfrm>
          <a:prstGeom prst="hexagon">
            <a:avLst>
              <a:gd name="adj" fmla="val 48387"/>
              <a:gd name="vf" fmla="val 115470"/>
            </a:avLst>
          </a:prstGeom>
          <a:gradFill>
            <a:gsLst>
              <a:gs pos="0">
                <a:schemeClr val="accent1"/>
              </a:gs>
              <a:gs pos="100000">
                <a:schemeClr val="accent2"/>
              </a:gs>
            </a:gsLst>
            <a:lin ang="2700000" scaled="1"/>
          </a:gradFill>
          <a:ln>
            <a:solidFill>
              <a:schemeClr val="accent4"/>
            </a:solidFill>
          </a:ln>
          <a:effectLst>
            <a:outerShdw blurRad="50800" dist="38100" dir="2700000" algn="tl"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48" name="文本框 47">
            <a:extLst>
              <a:ext uri="{FF2B5EF4-FFF2-40B4-BE49-F238E27FC236}">
                <a16:creationId xmlns:a16="http://schemas.microsoft.com/office/drawing/2014/main" id="{1EB13B2D-9506-52DA-D770-C36E04AE7BA2}"/>
              </a:ext>
            </a:extLst>
          </p:cNvPr>
          <p:cNvSpPr txBox="1"/>
          <p:nvPr/>
        </p:nvSpPr>
        <p:spPr>
          <a:xfrm>
            <a:off x="7528230" y="3944317"/>
            <a:ext cx="2462213" cy="738664"/>
          </a:xfrm>
          <a:prstGeom prst="rect">
            <a:avLst/>
          </a:prstGeom>
          <a:noFill/>
        </p:spPr>
        <p:txBody>
          <a:bodyPr wrap="none" lIns="0" tIns="0" rIns="0" bIns="0" rtlCol="0" anchor="t">
            <a:spAutoFit/>
            <a:sp3d extrusionH="57150" prstMaterial="plastic">
              <a:bevelT w="88900" h="88900"/>
            </a:sp3d>
          </a:bodyPr>
          <a:lstStyle/>
          <a:p>
            <a:r>
              <a:rPr kumimoji="1" lang="zh-CN" altLang="en-US" sz="4800"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latin typeface="三极行楷简体-粗" panose="00000500000000000000" pitchFamily="2" charset="-122"/>
                <a:ea typeface="三极行楷简体-粗" panose="00000500000000000000" pitchFamily="2" charset="-122"/>
              </a:rPr>
              <a:t>大会报告</a:t>
            </a:r>
          </a:p>
        </p:txBody>
      </p:sp>
      <p:sp>
        <p:nvSpPr>
          <p:cNvPr id="49" name="文本框 48">
            <a:extLst>
              <a:ext uri="{FF2B5EF4-FFF2-40B4-BE49-F238E27FC236}">
                <a16:creationId xmlns:a16="http://schemas.microsoft.com/office/drawing/2014/main" id="{F5B80F5F-DF69-5A00-0949-ECD321C2CCB6}"/>
              </a:ext>
            </a:extLst>
          </p:cNvPr>
          <p:cNvSpPr txBox="1"/>
          <p:nvPr/>
        </p:nvSpPr>
        <p:spPr>
          <a:xfrm>
            <a:off x="6112318" y="3944317"/>
            <a:ext cx="1231106" cy="738664"/>
          </a:xfrm>
          <a:prstGeom prst="rect">
            <a:avLst/>
          </a:prstGeom>
          <a:noFill/>
        </p:spPr>
        <p:txBody>
          <a:bodyPr wrap="none" lIns="0" tIns="0" rIns="0" bIns="0" rtlCol="0" anchor="t">
            <a:spAutoFit/>
            <a:sp3d extrusionH="57150" prstMaterial="plastic">
              <a:bevelT w="88900" h="88900"/>
            </a:sp3d>
          </a:bodyPr>
          <a:lstStyle>
            <a:defPPr>
              <a:defRPr lang="zh-CN"/>
            </a:defPPr>
            <a:lvl1pPr>
              <a:defRPr kumimoji="1" sz="4800">
                <a:gradFill>
                  <a:gsLst>
                    <a:gs pos="0">
                      <a:schemeClr val="accent4">
                        <a:lumMod val="20000"/>
                        <a:lumOff val="80000"/>
                      </a:schemeClr>
                    </a:gs>
                    <a:gs pos="100000">
                      <a:schemeClr val="accent4">
                        <a:lumMod val="75000"/>
                      </a:schemeClr>
                    </a:gs>
                  </a:gsLst>
                  <a:lin ang="4500000" scaled="0"/>
                </a:gradFill>
                <a:effectLst>
                  <a:outerShdw blurRad="304800" dist="165100" dir="2700000" algn="tl" rotWithShape="0">
                    <a:schemeClr val="accent4">
                      <a:lumMod val="50000"/>
                      <a:alpha val="20000"/>
                    </a:schemeClr>
                  </a:outerShdw>
                </a:effectLst>
                <a:latin typeface="字魂71号-御守锦书" panose="00000500000000000000" pitchFamily="2" charset="-122"/>
                <a:ea typeface="字魂71号-御守锦书" panose="00000500000000000000" pitchFamily="2" charset="-122"/>
              </a:defRPr>
            </a:lvl1pPr>
          </a:lstStyle>
          <a:p>
            <a:r>
              <a:rPr lang="zh-CN" altLang="en-US" dirty="0">
                <a:gradFill flip="none" rotWithShape="1">
                  <a:gsLst>
                    <a:gs pos="0">
                      <a:schemeClr val="accent4">
                        <a:lumMod val="20000"/>
                        <a:lumOff val="80000"/>
                      </a:schemeClr>
                    </a:gs>
                    <a:gs pos="97000">
                      <a:schemeClr val="accent4"/>
                    </a:gs>
                  </a:gsLst>
                  <a:lin ang="4500000" scaled="0"/>
                  <a:tileRect/>
                </a:gradFill>
                <a:latin typeface="三极行楷简体-粗" panose="00000500000000000000" pitchFamily="2" charset="-122"/>
                <a:ea typeface="三极行楷简体-粗" panose="00000500000000000000" pitchFamily="2" charset="-122"/>
              </a:rPr>
              <a:t>叁、</a:t>
            </a:r>
          </a:p>
        </p:txBody>
      </p:sp>
      <p:sp>
        <p:nvSpPr>
          <p:cNvPr id="46" name="任意多边形: 形状 45">
            <a:extLst>
              <a:ext uri="{FF2B5EF4-FFF2-40B4-BE49-F238E27FC236}">
                <a16:creationId xmlns:a16="http://schemas.microsoft.com/office/drawing/2014/main" id="{FC027210-1632-03D0-5BF2-D2266DB6D5D8}"/>
              </a:ext>
            </a:extLst>
          </p:cNvPr>
          <p:cNvSpPr/>
          <p:nvPr/>
        </p:nvSpPr>
        <p:spPr>
          <a:xfrm>
            <a:off x="4978418" y="3854447"/>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47" name="任意多边形: 形状 46">
            <a:extLst>
              <a:ext uri="{FF2B5EF4-FFF2-40B4-BE49-F238E27FC236}">
                <a16:creationId xmlns:a16="http://schemas.microsoft.com/office/drawing/2014/main" id="{8E9220EE-2B12-145B-AF5A-3B9136E47D6D}"/>
              </a:ext>
            </a:extLst>
          </p:cNvPr>
          <p:cNvSpPr/>
          <p:nvPr/>
        </p:nvSpPr>
        <p:spPr>
          <a:xfrm flipH="1">
            <a:off x="10416935" y="3854447"/>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51" name="六边形 50">
            <a:extLst>
              <a:ext uri="{FF2B5EF4-FFF2-40B4-BE49-F238E27FC236}">
                <a16:creationId xmlns:a16="http://schemas.microsoft.com/office/drawing/2014/main" id="{54A3325D-C34E-CD1C-27CD-3CD787048141}"/>
              </a:ext>
            </a:extLst>
          </p:cNvPr>
          <p:cNvSpPr/>
          <p:nvPr/>
        </p:nvSpPr>
        <p:spPr>
          <a:xfrm>
            <a:off x="5383559" y="5072476"/>
            <a:ext cx="5335642" cy="918404"/>
          </a:xfrm>
          <a:prstGeom prst="hexagon">
            <a:avLst>
              <a:gd name="adj" fmla="val 48387"/>
              <a:gd name="vf" fmla="val 115470"/>
            </a:avLst>
          </a:prstGeom>
          <a:gradFill>
            <a:gsLst>
              <a:gs pos="0">
                <a:schemeClr val="accent1"/>
              </a:gs>
              <a:gs pos="100000">
                <a:schemeClr val="accent2"/>
              </a:gs>
            </a:gsLst>
            <a:lin ang="2700000" scaled="1"/>
          </a:gradFill>
          <a:ln>
            <a:solidFill>
              <a:schemeClr val="accent4"/>
            </a:solidFill>
          </a:ln>
          <a:effectLst>
            <a:outerShdw blurRad="50800" dist="38100" dir="2700000" algn="tl" rotWithShape="0">
              <a:schemeClr val="accent4">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55" name="文本框 54">
            <a:extLst>
              <a:ext uri="{FF2B5EF4-FFF2-40B4-BE49-F238E27FC236}">
                <a16:creationId xmlns:a16="http://schemas.microsoft.com/office/drawing/2014/main" id="{11B777EF-F580-74B6-36A0-F88CEB793637}"/>
              </a:ext>
            </a:extLst>
          </p:cNvPr>
          <p:cNvSpPr txBox="1"/>
          <p:nvPr/>
        </p:nvSpPr>
        <p:spPr>
          <a:xfrm>
            <a:off x="7528230" y="5162346"/>
            <a:ext cx="2462213" cy="738664"/>
          </a:xfrm>
          <a:prstGeom prst="rect">
            <a:avLst/>
          </a:prstGeom>
          <a:noFill/>
        </p:spPr>
        <p:txBody>
          <a:bodyPr wrap="none" lIns="0" tIns="0" rIns="0" bIns="0" rtlCol="0" anchor="t">
            <a:spAutoFit/>
            <a:sp3d extrusionH="57150" prstMaterial="plastic">
              <a:bevelT w="88900" h="88900"/>
            </a:sp3d>
          </a:bodyPr>
          <a:lstStyle/>
          <a:p>
            <a:r>
              <a:rPr kumimoji="1" lang="zh-CN" altLang="en-US" sz="4800"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latin typeface="三极行楷简体-粗" panose="00000500000000000000" pitchFamily="2" charset="-122"/>
                <a:ea typeface="三极行楷简体-粗" panose="00000500000000000000" pitchFamily="2" charset="-122"/>
              </a:rPr>
              <a:t>大会意义</a:t>
            </a:r>
          </a:p>
        </p:txBody>
      </p:sp>
      <p:sp>
        <p:nvSpPr>
          <p:cNvPr id="56" name="文本框 55">
            <a:extLst>
              <a:ext uri="{FF2B5EF4-FFF2-40B4-BE49-F238E27FC236}">
                <a16:creationId xmlns:a16="http://schemas.microsoft.com/office/drawing/2014/main" id="{2F5C0510-93D3-79B9-42CB-1F0A582CB036}"/>
              </a:ext>
            </a:extLst>
          </p:cNvPr>
          <p:cNvSpPr txBox="1"/>
          <p:nvPr/>
        </p:nvSpPr>
        <p:spPr>
          <a:xfrm>
            <a:off x="6112318" y="5162346"/>
            <a:ext cx="1231106" cy="738664"/>
          </a:xfrm>
          <a:prstGeom prst="rect">
            <a:avLst/>
          </a:prstGeom>
          <a:noFill/>
        </p:spPr>
        <p:txBody>
          <a:bodyPr wrap="none" lIns="0" tIns="0" rIns="0" bIns="0" rtlCol="0" anchor="t">
            <a:spAutoFit/>
            <a:sp3d extrusionH="57150" prstMaterial="plastic">
              <a:bevelT w="88900" h="88900"/>
            </a:sp3d>
          </a:bodyPr>
          <a:lstStyle>
            <a:defPPr>
              <a:defRPr lang="zh-CN"/>
            </a:defPPr>
            <a:lvl1pPr>
              <a:defRPr kumimoji="1" sz="4800">
                <a:gradFill>
                  <a:gsLst>
                    <a:gs pos="0">
                      <a:schemeClr val="accent4">
                        <a:lumMod val="20000"/>
                        <a:lumOff val="80000"/>
                      </a:schemeClr>
                    </a:gs>
                    <a:gs pos="100000">
                      <a:schemeClr val="accent4">
                        <a:lumMod val="75000"/>
                      </a:schemeClr>
                    </a:gs>
                  </a:gsLst>
                  <a:lin ang="4500000" scaled="0"/>
                </a:gradFill>
                <a:effectLst>
                  <a:outerShdw blurRad="304800" dist="165100" dir="2700000" algn="tl" rotWithShape="0">
                    <a:schemeClr val="accent4">
                      <a:lumMod val="50000"/>
                      <a:alpha val="20000"/>
                    </a:schemeClr>
                  </a:outerShdw>
                </a:effectLst>
                <a:latin typeface="字魂71号-御守锦书" panose="00000500000000000000" pitchFamily="2" charset="-122"/>
                <a:ea typeface="字魂71号-御守锦书" panose="00000500000000000000" pitchFamily="2" charset="-122"/>
              </a:defRPr>
            </a:lvl1pPr>
          </a:lstStyle>
          <a:p>
            <a:r>
              <a:rPr lang="zh-CN" altLang="en-US" dirty="0">
                <a:gradFill flip="none" rotWithShape="1">
                  <a:gsLst>
                    <a:gs pos="0">
                      <a:schemeClr val="accent4">
                        <a:lumMod val="20000"/>
                        <a:lumOff val="80000"/>
                      </a:schemeClr>
                    </a:gs>
                    <a:gs pos="97000">
                      <a:schemeClr val="accent4"/>
                    </a:gs>
                  </a:gsLst>
                  <a:lin ang="4500000" scaled="0"/>
                  <a:tileRect/>
                </a:gradFill>
                <a:latin typeface="三极行楷简体-粗" panose="00000500000000000000" pitchFamily="2" charset="-122"/>
                <a:ea typeface="三极行楷简体-粗" panose="00000500000000000000" pitchFamily="2" charset="-122"/>
              </a:rPr>
              <a:t>肆、</a:t>
            </a:r>
          </a:p>
        </p:txBody>
      </p:sp>
      <p:sp>
        <p:nvSpPr>
          <p:cNvPr id="53" name="任意多边形: 形状 52">
            <a:extLst>
              <a:ext uri="{FF2B5EF4-FFF2-40B4-BE49-F238E27FC236}">
                <a16:creationId xmlns:a16="http://schemas.microsoft.com/office/drawing/2014/main" id="{9DB190CE-82C3-753B-C979-0B41B6604603}"/>
              </a:ext>
            </a:extLst>
          </p:cNvPr>
          <p:cNvSpPr/>
          <p:nvPr/>
        </p:nvSpPr>
        <p:spPr>
          <a:xfrm>
            <a:off x="4978418" y="5072476"/>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
        <p:nvSpPr>
          <p:cNvPr id="54" name="任意多边形: 形状 53">
            <a:extLst>
              <a:ext uri="{FF2B5EF4-FFF2-40B4-BE49-F238E27FC236}">
                <a16:creationId xmlns:a16="http://schemas.microsoft.com/office/drawing/2014/main" id="{64902F70-2BB6-AC48-F4AE-7244CF7D1C01}"/>
              </a:ext>
            </a:extLst>
          </p:cNvPr>
          <p:cNvSpPr/>
          <p:nvPr/>
        </p:nvSpPr>
        <p:spPr>
          <a:xfrm flipH="1">
            <a:off x="10416935" y="5072476"/>
            <a:ext cx="707407" cy="918404"/>
          </a:xfrm>
          <a:custGeom>
            <a:avLst/>
            <a:gdLst>
              <a:gd name="connsiteX0" fmla="*/ 444388 w 707407"/>
              <a:gd name="connsiteY0" fmla="*/ 0 h 918404"/>
              <a:gd name="connsiteX1" fmla="*/ 707407 w 707407"/>
              <a:gd name="connsiteY1" fmla="*/ 0 h 918404"/>
              <a:gd name="connsiteX2" fmla="*/ 263019 w 707407"/>
              <a:gd name="connsiteY2" fmla="*/ 459202 h 918404"/>
              <a:gd name="connsiteX3" fmla="*/ 707407 w 707407"/>
              <a:gd name="connsiteY3" fmla="*/ 918404 h 918404"/>
              <a:gd name="connsiteX4" fmla="*/ 444388 w 707407"/>
              <a:gd name="connsiteY4" fmla="*/ 918404 h 918404"/>
              <a:gd name="connsiteX5" fmla="*/ 0 w 707407"/>
              <a:gd name="connsiteY5" fmla="*/ 459202 h 9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407" h="918404">
                <a:moveTo>
                  <a:pt x="444388" y="0"/>
                </a:moveTo>
                <a:lnTo>
                  <a:pt x="707407" y="0"/>
                </a:lnTo>
                <a:lnTo>
                  <a:pt x="263019" y="459202"/>
                </a:lnTo>
                <a:lnTo>
                  <a:pt x="707407" y="918404"/>
                </a:lnTo>
                <a:lnTo>
                  <a:pt x="444388" y="918404"/>
                </a:lnTo>
                <a:lnTo>
                  <a:pt x="0" y="459202"/>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gradFill flip="none" rotWithShape="1">
                <a:gsLst>
                  <a:gs pos="0">
                    <a:schemeClr val="accent4">
                      <a:lumMod val="20000"/>
                      <a:lumOff val="80000"/>
                    </a:schemeClr>
                  </a:gs>
                  <a:gs pos="97000">
                    <a:schemeClr val="accent4"/>
                  </a:gs>
                </a:gsLst>
                <a:lin ang="4500000" scaled="0"/>
                <a:tileRect/>
              </a:gradFill>
              <a:effectLst>
                <a:outerShdw blurRad="304800" dist="165100" dir="2700000" algn="tl" rotWithShape="0">
                  <a:schemeClr val="accent4">
                    <a:lumMod val="50000"/>
                    <a:alpha val="20000"/>
                  </a:schemeClr>
                </a:outerShdw>
              </a:effectLst>
            </a:endParaRPr>
          </a:p>
        </p:txBody>
      </p:sp>
    </p:spTree>
    <p:extLst>
      <p:ext uri="{BB962C8B-B14F-4D97-AF65-F5344CB8AC3E}">
        <p14:creationId xmlns:p14="http://schemas.microsoft.com/office/powerpoint/2010/main" val="345300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B3D4E35-2ADA-46F0-312D-ACB863273CD2}"/>
              </a:ext>
            </a:extLst>
          </p:cNvPr>
          <p:cNvSpPr txBox="1"/>
          <p:nvPr/>
        </p:nvSpPr>
        <p:spPr>
          <a:xfrm>
            <a:off x="2343091" y="1800795"/>
            <a:ext cx="1231106" cy="1477328"/>
          </a:xfrm>
          <a:prstGeom prst="rect">
            <a:avLst/>
          </a:prstGeom>
          <a:noFill/>
        </p:spPr>
        <p:txBody>
          <a:bodyPr wrap="none" lIns="0" tIns="0" rIns="0" bIns="0" rtlCol="0" anchor="t">
            <a:spAutoFit/>
          </a:bodyPr>
          <a:lstStyle>
            <a:defPPr>
              <a:defRPr lang="zh-CN"/>
            </a:defPPr>
            <a:lvl1pPr>
              <a:defRPr kumimoji="1" sz="7200">
                <a:gradFill>
                  <a:gsLst>
                    <a:gs pos="0">
                      <a:schemeClr val="accent4">
                        <a:lumMod val="20000"/>
                        <a:lumOff val="80000"/>
                      </a:schemeClr>
                    </a:gs>
                    <a:gs pos="100000">
                      <a:schemeClr val="accent4">
                        <a:lumMod val="75000"/>
                      </a:schemeClr>
                    </a:gs>
                  </a:gsLst>
                  <a:lin ang="4500000" scaled="0"/>
                </a:gradFill>
                <a:effectLst>
                  <a:outerShdw blurRad="304800" dist="165100" dir="2700000" algn="tl" rotWithShape="0">
                    <a:schemeClr val="accent4">
                      <a:lumMod val="50000"/>
                      <a:alpha val="20000"/>
                    </a:schemeClr>
                  </a:outerShdw>
                </a:effectLst>
                <a:latin typeface="+mj-ea"/>
                <a:ea typeface="+mj-ea"/>
              </a:defRPr>
            </a:lvl1pPr>
          </a:lstStyle>
          <a:p>
            <a:r>
              <a:rPr lang="zh-CN" altLang="en-US" sz="9600" dirty="0">
                <a:gradFill>
                  <a:gsLst>
                    <a:gs pos="0">
                      <a:schemeClr val="accent4">
                        <a:lumMod val="20000"/>
                        <a:lumOff val="80000"/>
                      </a:schemeClr>
                    </a:gs>
                    <a:gs pos="97000">
                      <a:schemeClr val="accent4"/>
                    </a:gs>
                  </a:gsLst>
                  <a:lin ang="4500000" scaled="0"/>
                </a:gradFill>
                <a:latin typeface="三极行楷简体-粗" panose="00000500000000000000" pitchFamily="2" charset="-122"/>
                <a:ea typeface="三极行楷简体-粗" panose="00000500000000000000" pitchFamily="2" charset="-122"/>
                <a:sym typeface="字魂71号-御守锦书" panose="00000500000000000000" pitchFamily="2" charset="-122"/>
              </a:rPr>
              <a:t>壹</a:t>
            </a:r>
          </a:p>
        </p:txBody>
      </p:sp>
      <p:grpSp>
        <p:nvGrpSpPr>
          <p:cNvPr id="7" name="组合 6">
            <a:extLst>
              <a:ext uri="{FF2B5EF4-FFF2-40B4-BE49-F238E27FC236}">
                <a16:creationId xmlns:a16="http://schemas.microsoft.com/office/drawing/2014/main" id="{118D3D3B-BBB0-9DAD-E050-81AF36EC5B6B}"/>
              </a:ext>
            </a:extLst>
          </p:cNvPr>
          <p:cNvGrpSpPr/>
          <p:nvPr/>
        </p:nvGrpSpPr>
        <p:grpSpPr>
          <a:xfrm>
            <a:off x="5393591" y="1730865"/>
            <a:ext cx="3693319" cy="1617189"/>
            <a:chOff x="5393591" y="1722911"/>
            <a:chExt cx="3693319" cy="1617189"/>
          </a:xfrm>
        </p:grpSpPr>
        <p:sp>
          <p:nvSpPr>
            <p:cNvPr id="3" name="文本框 2">
              <a:extLst>
                <a:ext uri="{FF2B5EF4-FFF2-40B4-BE49-F238E27FC236}">
                  <a16:creationId xmlns:a16="http://schemas.microsoft.com/office/drawing/2014/main" id="{09A54B64-83F7-7E79-2B7F-41AE0A7E772D}"/>
                </a:ext>
              </a:extLst>
            </p:cNvPr>
            <p:cNvSpPr txBox="1"/>
            <p:nvPr/>
          </p:nvSpPr>
          <p:spPr>
            <a:xfrm>
              <a:off x="5393591" y="1722911"/>
              <a:ext cx="3693319" cy="1107996"/>
            </a:xfrm>
            <a:prstGeom prst="rect">
              <a:avLst/>
            </a:prstGeom>
            <a:noFill/>
          </p:spPr>
          <p:txBody>
            <a:bodyPr wrap="none" lIns="0" tIns="0" rIns="0" bIns="0" rtlCol="0" anchor="t">
              <a:spAutoFit/>
            </a:bodyPr>
            <a:lstStyle/>
            <a:p>
              <a:r>
                <a:rPr kumimoji="1" lang="zh-CN" altLang="en-US" sz="7200" dirty="0">
                  <a:gradFill>
                    <a:gsLst>
                      <a:gs pos="0">
                        <a:schemeClr val="accent4">
                          <a:lumMod val="20000"/>
                          <a:lumOff val="80000"/>
                        </a:schemeClr>
                      </a:gs>
                      <a:gs pos="97000">
                        <a:schemeClr val="accent4"/>
                      </a:gs>
                    </a:gsLst>
                    <a:lin ang="4500000" scaled="0"/>
                  </a:gradFill>
                  <a:effectLst>
                    <a:outerShdw blurRad="304800" dist="165100" dir="2700000" algn="tl" rotWithShape="0">
                      <a:schemeClr val="accent4">
                        <a:lumMod val="50000"/>
                        <a:alpha val="20000"/>
                      </a:schemeClr>
                    </a:outerShdw>
                  </a:effectLst>
                  <a:latin typeface="三极行楷简体-粗" panose="00000500000000000000" pitchFamily="2" charset="-122"/>
                  <a:ea typeface="三极行楷简体-粗" panose="00000500000000000000" pitchFamily="2" charset="-122"/>
                </a:rPr>
                <a:t>大会主题</a:t>
              </a:r>
            </a:p>
          </p:txBody>
        </p:sp>
        <p:sp>
          <p:nvSpPr>
            <p:cNvPr id="5" name="文本框 4">
              <a:extLst>
                <a:ext uri="{FF2B5EF4-FFF2-40B4-BE49-F238E27FC236}">
                  <a16:creationId xmlns:a16="http://schemas.microsoft.com/office/drawing/2014/main" id="{A6748ABA-611F-9F32-1E6E-ADFC1348D6A7}"/>
                </a:ext>
              </a:extLst>
            </p:cNvPr>
            <p:cNvSpPr txBox="1"/>
            <p:nvPr/>
          </p:nvSpPr>
          <p:spPr>
            <a:xfrm>
              <a:off x="5415250" y="3032323"/>
              <a:ext cx="3601135" cy="307777"/>
            </a:xfrm>
            <a:prstGeom prst="rect">
              <a:avLst/>
            </a:prstGeom>
            <a:noFill/>
          </p:spPr>
          <p:txBody>
            <a:bodyPr wrap="square" lIns="0" tIns="0" rIns="0" bIns="0" rtlCol="0" anchor="t">
              <a:spAutoFit/>
            </a:bodyPr>
            <a:lstStyle/>
            <a:p>
              <a:pPr algn="dist"/>
              <a:r>
                <a:rPr kumimoji="1" lang="en-US" altLang="zh-CN" sz="2000" dirty="0">
                  <a:gradFill>
                    <a:gsLst>
                      <a:gs pos="0">
                        <a:schemeClr val="accent4">
                          <a:lumMod val="20000"/>
                          <a:lumOff val="80000"/>
                        </a:schemeClr>
                      </a:gs>
                      <a:gs pos="97000">
                        <a:schemeClr val="accent4"/>
                      </a:gs>
                    </a:gsLst>
                    <a:lin ang="4500000" scaled="0"/>
                  </a:gradFill>
                  <a:effectLst>
                    <a:outerShdw blurRad="304800" dist="165100" dir="2700000" algn="tl" rotWithShape="0">
                      <a:schemeClr val="accent4">
                        <a:lumMod val="50000"/>
                        <a:alpha val="20000"/>
                      </a:schemeClr>
                    </a:outerShdw>
                  </a:effectLst>
                </a:rPr>
                <a:t>Conference theme</a:t>
              </a:r>
            </a:p>
          </p:txBody>
        </p:sp>
        <p:cxnSp>
          <p:nvCxnSpPr>
            <p:cNvPr id="6" name="直线连接符 5">
              <a:extLst>
                <a:ext uri="{FF2B5EF4-FFF2-40B4-BE49-F238E27FC236}">
                  <a16:creationId xmlns:a16="http://schemas.microsoft.com/office/drawing/2014/main" id="{50AABE2C-7D65-1069-DB88-63CB6A62FEED}"/>
                </a:ext>
              </a:extLst>
            </p:cNvPr>
            <p:cNvCxnSpPr>
              <a:cxnSpLocks/>
            </p:cNvCxnSpPr>
            <p:nvPr/>
          </p:nvCxnSpPr>
          <p:spPr>
            <a:xfrm>
              <a:off x="5415250" y="2887473"/>
              <a:ext cx="3601135" cy="0"/>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969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a:extLst>
              <a:ext uri="{FF2B5EF4-FFF2-40B4-BE49-F238E27FC236}">
                <a16:creationId xmlns:a16="http://schemas.microsoft.com/office/drawing/2014/main" id="{DD802C40-2E0C-4F30-914E-DA6D3FC48F47}"/>
              </a:ext>
            </a:extLst>
          </p:cNvPr>
          <p:cNvSpPr/>
          <p:nvPr/>
        </p:nvSpPr>
        <p:spPr>
          <a:xfrm flipH="1">
            <a:off x="4138085" y="1892952"/>
            <a:ext cx="6841545"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gradFill>
                  <a:gsLst>
                    <a:gs pos="14000">
                      <a:schemeClr val="accent1"/>
                    </a:gs>
                    <a:gs pos="100000">
                      <a:schemeClr val="accent1">
                        <a:lumMod val="75000"/>
                      </a:schemeClr>
                    </a:gs>
                  </a:gsLst>
                  <a:lin ang="0" scaled="1"/>
                </a:gradFill>
                <a:effectLst/>
                <a:uLnTx/>
                <a:uFillTx/>
                <a:latin typeface="+mj-ea"/>
                <a:ea typeface="+mj-ea"/>
                <a:cs typeface="OPPOSans M" panose="00020600040101010101" pitchFamily="18" charset="-122"/>
                <a:sym typeface="思源宋体 CN Heavy" panose="02020900000000000000" pitchFamily="18" charset="-122"/>
              </a:rPr>
              <a:t>中国特色社会主义</a:t>
            </a:r>
          </a:p>
        </p:txBody>
      </p:sp>
      <p:pic>
        <p:nvPicPr>
          <p:cNvPr id="5" name="图片 4">
            <a:extLst>
              <a:ext uri="{FF2B5EF4-FFF2-40B4-BE49-F238E27FC236}">
                <a16:creationId xmlns:a16="http://schemas.microsoft.com/office/drawing/2014/main" id="{70027DBE-FF44-80E5-1CB2-D891A0E466C5}"/>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a:xfrm>
            <a:off x="9609030" y="0"/>
            <a:ext cx="2582970" cy="5044226"/>
          </a:xfrm>
          <a:custGeom>
            <a:avLst/>
            <a:gdLst>
              <a:gd name="connsiteX0" fmla="*/ 0 w 2582970"/>
              <a:gd name="connsiteY0" fmla="*/ 0 h 5044226"/>
              <a:gd name="connsiteX1" fmla="*/ 2582970 w 2582970"/>
              <a:gd name="connsiteY1" fmla="*/ 0 h 5044226"/>
              <a:gd name="connsiteX2" fmla="*/ 2582970 w 2582970"/>
              <a:gd name="connsiteY2" fmla="*/ 5044226 h 5044226"/>
              <a:gd name="connsiteX3" fmla="*/ 0 w 2582970"/>
              <a:gd name="connsiteY3" fmla="*/ 5044226 h 5044226"/>
            </a:gdLst>
            <a:ahLst/>
            <a:cxnLst>
              <a:cxn ang="0">
                <a:pos x="connsiteX0" y="connsiteY0"/>
              </a:cxn>
              <a:cxn ang="0">
                <a:pos x="connsiteX1" y="connsiteY1"/>
              </a:cxn>
              <a:cxn ang="0">
                <a:pos x="connsiteX2" y="connsiteY2"/>
              </a:cxn>
              <a:cxn ang="0">
                <a:pos x="connsiteX3" y="connsiteY3"/>
              </a:cxn>
            </a:cxnLst>
            <a:rect l="l" t="t" r="r" b="b"/>
            <a:pathLst>
              <a:path w="2582970" h="5044226">
                <a:moveTo>
                  <a:pt x="0" y="0"/>
                </a:moveTo>
                <a:lnTo>
                  <a:pt x="2582970" y="0"/>
                </a:lnTo>
                <a:lnTo>
                  <a:pt x="2582970" y="5044226"/>
                </a:lnTo>
                <a:lnTo>
                  <a:pt x="0" y="5044226"/>
                </a:lnTo>
                <a:close/>
              </a:path>
            </a:pathLst>
          </a:custGeom>
        </p:spPr>
      </p:pic>
      <p:pic>
        <p:nvPicPr>
          <p:cNvPr id="55" name="图片 54" descr="天空中有月亮&#10;&#10;描述已自动生成">
            <a:extLst>
              <a:ext uri="{FF2B5EF4-FFF2-40B4-BE49-F238E27FC236}">
                <a16:creationId xmlns:a16="http://schemas.microsoft.com/office/drawing/2014/main" id="{8092FC70-697F-60BC-96E4-94F570D04A30}"/>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flipH="1">
            <a:off x="-491602" y="3707814"/>
            <a:ext cx="8895681" cy="6858000"/>
          </a:xfrm>
          <a:prstGeom prst="rect">
            <a:avLst/>
          </a:prstGeom>
        </p:spPr>
      </p:pic>
      <p:pic>
        <p:nvPicPr>
          <p:cNvPr id="56" name="图片 55" descr="图片包含 烟, 黑暗, 飞行, 游戏机&#10;&#10;描述已自动生成">
            <a:extLst>
              <a:ext uri="{FF2B5EF4-FFF2-40B4-BE49-F238E27FC236}">
                <a16:creationId xmlns:a16="http://schemas.microsoft.com/office/drawing/2014/main" id="{53077D84-336C-2F36-32F4-74AD1FF9B4A3}"/>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flipH="1">
            <a:off x="5314530" y="2199839"/>
            <a:ext cx="4791129" cy="2329835"/>
          </a:xfrm>
          <a:prstGeom prst="rect">
            <a:avLst/>
          </a:prstGeom>
        </p:spPr>
      </p:pic>
      <p:sp>
        <p:nvSpPr>
          <p:cNvPr id="57" name="矩形 56">
            <a:extLst>
              <a:ext uri="{FF2B5EF4-FFF2-40B4-BE49-F238E27FC236}">
                <a16:creationId xmlns:a16="http://schemas.microsoft.com/office/drawing/2014/main" id="{C5B40FA9-175B-2048-C841-7F5CC4EB8D35}"/>
              </a:ext>
            </a:extLst>
          </p:cNvPr>
          <p:cNvSpPr/>
          <p:nvPr/>
        </p:nvSpPr>
        <p:spPr>
          <a:xfrm flipH="1">
            <a:off x="2497170" y="3084603"/>
            <a:ext cx="8850312" cy="108659"/>
          </a:xfrm>
          <a:prstGeom prst="rect">
            <a:avLst/>
          </a:prstGeom>
          <a:gradFill flip="none" rotWithShape="1">
            <a:gsLst>
              <a:gs pos="0">
                <a:schemeClr val="accent1">
                  <a:lumMod val="75000"/>
                </a:schemeClr>
              </a:gs>
              <a:gs pos="100000">
                <a:schemeClr val="accent1"/>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200" dirty="0">
              <a:solidFill>
                <a:prstClr val="white"/>
              </a:solidFill>
              <a:latin typeface="思源黑体 CN Regular" panose="020B0500000000000000" pitchFamily="34" charset="-122"/>
              <a:ea typeface="思源黑体 CN Regular" panose="020B0500000000000000" pitchFamily="34" charset="-122"/>
              <a:cs typeface="OPPOSans M" panose="00020600040101010101" pitchFamily="18" charset="-122"/>
            </a:endParaRPr>
          </a:p>
        </p:txBody>
      </p:sp>
      <p:sp>
        <p:nvSpPr>
          <p:cNvPr id="58" name="矩形: 单圆角 57">
            <a:extLst>
              <a:ext uri="{FF2B5EF4-FFF2-40B4-BE49-F238E27FC236}">
                <a16:creationId xmlns:a16="http://schemas.microsoft.com/office/drawing/2014/main" id="{F42B3C99-C4E7-EFEA-8BCA-58164606D219}"/>
              </a:ext>
            </a:extLst>
          </p:cNvPr>
          <p:cNvSpPr/>
          <p:nvPr/>
        </p:nvSpPr>
        <p:spPr>
          <a:xfrm flipV="1">
            <a:off x="1767148" y="3186204"/>
            <a:ext cx="9580334" cy="3087834"/>
          </a:xfrm>
          <a:prstGeom prst="round1Rect">
            <a:avLst/>
          </a:prstGeom>
          <a:gradFill>
            <a:gsLst>
              <a:gs pos="0">
                <a:schemeClr val="bg1">
                  <a:alpha val="0"/>
                </a:schemeClr>
              </a:gs>
              <a:gs pos="8000">
                <a:schemeClr val="bg1"/>
              </a:gs>
            </a:gsLst>
            <a:lin ang="0" scaled="1"/>
          </a:gradFill>
          <a:ln>
            <a:noFill/>
          </a:ln>
          <a:effectLst>
            <a:outerShdw blurRad="152400" dist="203200" dir="5400000" sx="86000" sy="86000" rotWithShape="0">
              <a:srgbClr val="D7150B">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endParaRPr>
          </a:p>
        </p:txBody>
      </p:sp>
      <p:pic>
        <p:nvPicPr>
          <p:cNvPr id="59" name="图片 58" descr="图片包含 建筑, 黑暗, 前, 标志&#10;&#10;描述已自动生成">
            <a:extLst>
              <a:ext uri="{FF2B5EF4-FFF2-40B4-BE49-F238E27FC236}">
                <a16:creationId xmlns:a16="http://schemas.microsoft.com/office/drawing/2014/main" id="{CE584FC0-64D5-5D1E-C569-EECBDE1E32AE}"/>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08910" y="319099"/>
            <a:ext cx="3909995" cy="7819988"/>
          </a:xfrm>
          <a:custGeom>
            <a:avLst/>
            <a:gdLst>
              <a:gd name="connsiteX0" fmla="*/ 0 w 939800"/>
              <a:gd name="connsiteY0" fmla="*/ 0 h 690390"/>
              <a:gd name="connsiteX1" fmla="*/ 939800 w 939800"/>
              <a:gd name="connsiteY1" fmla="*/ 0 h 690390"/>
              <a:gd name="connsiteX2" fmla="*/ 939800 w 939800"/>
              <a:gd name="connsiteY2" fmla="*/ 690390 h 690390"/>
              <a:gd name="connsiteX3" fmla="*/ 0 w 939800"/>
              <a:gd name="connsiteY3" fmla="*/ 690390 h 690390"/>
            </a:gdLst>
            <a:ahLst/>
            <a:cxnLst>
              <a:cxn ang="0">
                <a:pos x="connsiteX0" y="connsiteY0"/>
              </a:cxn>
              <a:cxn ang="0">
                <a:pos x="connsiteX1" y="connsiteY1"/>
              </a:cxn>
              <a:cxn ang="0">
                <a:pos x="connsiteX2" y="connsiteY2"/>
              </a:cxn>
              <a:cxn ang="0">
                <a:pos x="connsiteX3" y="connsiteY3"/>
              </a:cxn>
            </a:cxnLst>
            <a:rect l="l" t="t" r="r" b="b"/>
            <a:pathLst>
              <a:path w="939800" h="690390">
                <a:moveTo>
                  <a:pt x="0" y="0"/>
                </a:moveTo>
                <a:lnTo>
                  <a:pt x="939800" y="0"/>
                </a:lnTo>
                <a:lnTo>
                  <a:pt x="939800" y="690390"/>
                </a:lnTo>
                <a:lnTo>
                  <a:pt x="0" y="690390"/>
                </a:lnTo>
                <a:close/>
              </a:path>
            </a:pathLst>
          </a:custGeom>
          <a:effectLst/>
        </p:spPr>
      </p:pic>
      <p:pic>
        <p:nvPicPr>
          <p:cNvPr id="6" name="图片 5" descr="卡通人物&#10;&#10;描述已自动生成">
            <a:extLst>
              <a:ext uri="{FF2B5EF4-FFF2-40B4-BE49-F238E27FC236}">
                <a16:creationId xmlns:a16="http://schemas.microsoft.com/office/drawing/2014/main" id="{E2B9C9ED-42A7-AE39-9BE2-28D8E49486E1}"/>
              </a:ext>
            </a:extLst>
          </p:cNvPr>
          <p:cNvPicPr>
            <a:picLocks noChangeAspect="1"/>
          </p:cNvPicPr>
          <p:nvPr/>
        </p:nvPicPr>
        <p:blipFill>
          <a:blip r:embed="rId9">
            <a:alphaModFix/>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val="0"/>
              </a:ext>
            </a:extLst>
          </a:blip>
          <a:srcRect r="5542"/>
          <a:stretch>
            <a:fillRect/>
          </a:stretch>
        </p:blipFill>
        <p:spPr>
          <a:xfrm rot="1723349" flipH="1">
            <a:off x="-1124767" y="4488620"/>
            <a:ext cx="7278869" cy="2817350"/>
          </a:xfrm>
          <a:custGeom>
            <a:avLst/>
            <a:gdLst>
              <a:gd name="connsiteX0" fmla="*/ 7278869 w 7278869"/>
              <a:gd name="connsiteY0" fmla="*/ 0 h 2817350"/>
              <a:gd name="connsiteX1" fmla="*/ 0 w 7278869"/>
              <a:gd name="connsiteY1" fmla="*/ 0 h 2817350"/>
              <a:gd name="connsiteX2" fmla="*/ 0 w 7278869"/>
              <a:gd name="connsiteY2" fmla="*/ 509784 h 2817350"/>
              <a:gd name="connsiteX3" fmla="*/ 4210932 w 7278869"/>
              <a:gd name="connsiteY3" fmla="*/ 2817350 h 2817350"/>
              <a:gd name="connsiteX4" fmla="*/ 5734978 w 7278869"/>
              <a:gd name="connsiteY4" fmla="*/ 2817350 h 281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8869" h="2817350">
                <a:moveTo>
                  <a:pt x="7278869" y="0"/>
                </a:moveTo>
                <a:lnTo>
                  <a:pt x="0" y="0"/>
                </a:lnTo>
                <a:lnTo>
                  <a:pt x="0" y="509784"/>
                </a:lnTo>
                <a:lnTo>
                  <a:pt x="4210932" y="2817350"/>
                </a:lnTo>
                <a:lnTo>
                  <a:pt x="5734978" y="2817350"/>
                </a:lnTo>
                <a:close/>
              </a:path>
            </a:pathLst>
          </a:custGeom>
        </p:spPr>
      </p:pic>
      <p:pic>
        <p:nvPicPr>
          <p:cNvPr id="61" name="图片 60" descr="图片包含 烟, 黑暗, 飞行, 游戏机&#10;&#10;描述已自动生成">
            <a:extLst>
              <a:ext uri="{FF2B5EF4-FFF2-40B4-BE49-F238E27FC236}">
                <a16:creationId xmlns:a16="http://schemas.microsoft.com/office/drawing/2014/main" id="{DD7455DE-8FA8-FFA3-1FBE-B869407FB63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485450" y="3884016"/>
            <a:ext cx="6628571" cy="4126984"/>
          </a:xfrm>
          <a:prstGeom prst="rect">
            <a:avLst/>
          </a:prstGeom>
        </p:spPr>
      </p:pic>
      <p:pic>
        <p:nvPicPr>
          <p:cNvPr id="7" name="图片 6" descr="天空中有月亮&#10;&#10;描述已自动生成">
            <a:extLst>
              <a:ext uri="{FF2B5EF4-FFF2-40B4-BE49-F238E27FC236}">
                <a16:creationId xmlns:a16="http://schemas.microsoft.com/office/drawing/2014/main" id="{F8501312-B384-1946-FB85-9BCA041E13AA}"/>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t="33402" r="13328"/>
          <a:stretch>
            <a:fillRect/>
          </a:stretch>
        </p:blipFill>
        <p:spPr>
          <a:xfrm flipH="1" flipV="1">
            <a:off x="0" y="2290722"/>
            <a:ext cx="7710095" cy="4567278"/>
          </a:xfrm>
          <a:custGeom>
            <a:avLst/>
            <a:gdLst>
              <a:gd name="connsiteX0" fmla="*/ 7710095 w 7710095"/>
              <a:gd name="connsiteY0" fmla="*/ 4567278 h 4567278"/>
              <a:gd name="connsiteX1" fmla="*/ 0 w 7710095"/>
              <a:gd name="connsiteY1" fmla="*/ 4567278 h 4567278"/>
              <a:gd name="connsiteX2" fmla="*/ 0 w 7710095"/>
              <a:gd name="connsiteY2" fmla="*/ 0 h 4567278"/>
              <a:gd name="connsiteX3" fmla="*/ 7710095 w 7710095"/>
              <a:gd name="connsiteY3" fmla="*/ 0 h 4567278"/>
            </a:gdLst>
            <a:ahLst/>
            <a:cxnLst>
              <a:cxn ang="0">
                <a:pos x="connsiteX0" y="connsiteY0"/>
              </a:cxn>
              <a:cxn ang="0">
                <a:pos x="connsiteX1" y="connsiteY1"/>
              </a:cxn>
              <a:cxn ang="0">
                <a:pos x="connsiteX2" y="connsiteY2"/>
              </a:cxn>
              <a:cxn ang="0">
                <a:pos x="connsiteX3" y="connsiteY3"/>
              </a:cxn>
            </a:cxnLst>
            <a:rect l="l" t="t" r="r" b="b"/>
            <a:pathLst>
              <a:path w="7710095" h="4567278">
                <a:moveTo>
                  <a:pt x="7710095" y="4567278"/>
                </a:moveTo>
                <a:lnTo>
                  <a:pt x="0" y="4567278"/>
                </a:lnTo>
                <a:lnTo>
                  <a:pt x="0" y="0"/>
                </a:lnTo>
                <a:lnTo>
                  <a:pt x="7710095" y="0"/>
                </a:lnTo>
                <a:close/>
              </a:path>
            </a:pathLst>
          </a:custGeom>
        </p:spPr>
      </p:pic>
      <p:sp>
        <p:nvSpPr>
          <p:cNvPr id="63" name="矩形 62">
            <a:extLst>
              <a:ext uri="{FF2B5EF4-FFF2-40B4-BE49-F238E27FC236}">
                <a16:creationId xmlns:a16="http://schemas.microsoft.com/office/drawing/2014/main" id="{0D3A1E0D-C8E2-FAD9-6649-A2C0A4EDC1AA}"/>
              </a:ext>
            </a:extLst>
          </p:cNvPr>
          <p:cNvSpPr/>
          <p:nvPr/>
        </p:nvSpPr>
        <p:spPr>
          <a:xfrm flipH="1">
            <a:off x="4138086" y="3574331"/>
            <a:ext cx="6987114" cy="228684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2400" dirty="0">
                <a:solidFill>
                  <a:schemeClr val="tx1">
                    <a:lumMod val="75000"/>
                    <a:lumOff val="25000"/>
                  </a:schemeClr>
                </a:solidFill>
                <a:latin typeface="+mn-ea"/>
                <a:cs typeface="OPPOSans R" panose="00020600040101010101" pitchFamily="18" charset="-122"/>
                <a:sym typeface="OPPOSans R" panose="00020600040101010101" pitchFamily="18" charset="-122"/>
              </a:rPr>
              <a:t>高举中国特色社会主义伟大旗帜，全面贯彻新时代中国特色社会主义思想，弘扬伟大建党精神，自信自强、守正创新，踔厉奋发、勇毅前行，为全面建设社会主义现代化国家、全面推进中华民族伟大复兴而团结奋斗。</a:t>
            </a:r>
            <a:endParaRPr kumimoji="0" lang="zh-CN" altLang="en-US" sz="2400" i="0" u="none" strike="noStrike" kern="1200" cap="none" spc="0" normalizeH="0" baseline="0" noProof="0" dirty="0">
              <a:ln>
                <a:noFill/>
              </a:ln>
              <a:solidFill>
                <a:schemeClr val="tx1">
                  <a:lumMod val="75000"/>
                  <a:lumOff val="25000"/>
                </a:schemeClr>
              </a:solidFill>
              <a:effectLst/>
              <a:uLnTx/>
              <a:uFillTx/>
              <a:latin typeface="+mn-ea"/>
              <a:cs typeface="OPPOSans R" panose="00020600040101010101" pitchFamily="18" charset="-122"/>
              <a:sym typeface="OPPOSans R" panose="00020600040101010101" pitchFamily="18" charset="-122"/>
            </a:endParaRPr>
          </a:p>
        </p:txBody>
      </p:sp>
      <p:sp>
        <p:nvSpPr>
          <p:cNvPr id="68" name="矩形 67">
            <a:extLst>
              <a:ext uri="{FF2B5EF4-FFF2-40B4-BE49-F238E27FC236}">
                <a16:creationId xmlns:a16="http://schemas.microsoft.com/office/drawing/2014/main" id="{07CBBDE4-123F-D3E6-1FA6-153B031F9E43}"/>
              </a:ext>
            </a:extLst>
          </p:cNvPr>
          <p:cNvSpPr/>
          <p:nvPr/>
        </p:nvSpPr>
        <p:spPr>
          <a:xfrm flipH="1">
            <a:off x="3458956" y="3206235"/>
            <a:ext cx="1412869"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0" dirty="0">
                <a:gradFill>
                  <a:gsLst>
                    <a:gs pos="76000">
                      <a:schemeClr val="accent1"/>
                    </a:gs>
                    <a:gs pos="100000">
                      <a:schemeClr val="accent1">
                        <a:lumMod val="75000"/>
                      </a:schemeClr>
                    </a:gs>
                  </a:gsLst>
                  <a:lin ang="0" scaled="1"/>
                </a:gradFill>
                <a:latin typeface="+mj-lt"/>
                <a:ea typeface="思源宋体 CN Heavy" panose="02020900000000000000" pitchFamily="18" charset="-122"/>
                <a:cs typeface="OPPOSans M" panose="00020600040101010101" pitchFamily="18" charset="-122"/>
                <a:sym typeface="思源宋体 CN Heavy" panose="02020900000000000000" pitchFamily="18" charset="-122"/>
              </a:rPr>
              <a:t>“</a:t>
            </a:r>
            <a:endParaRPr kumimoji="0" lang="zh-CN" altLang="en-US" sz="8000" b="0" i="0" u="none" strike="noStrike" kern="1200" cap="none" spc="0" normalizeH="0" baseline="0" noProof="0" dirty="0">
              <a:ln>
                <a:noFill/>
              </a:ln>
              <a:gradFill>
                <a:gsLst>
                  <a:gs pos="76000">
                    <a:schemeClr val="accent1"/>
                  </a:gs>
                  <a:gs pos="100000">
                    <a:schemeClr val="accent1">
                      <a:lumMod val="75000"/>
                    </a:schemeClr>
                  </a:gs>
                </a:gsLst>
                <a:lin ang="0" scaled="1"/>
              </a:gradFill>
              <a:effectLst/>
              <a:uLnTx/>
              <a:uFillTx/>
              <a:latin typeface="+mj-lt"/>
              <a:ea typeface="思源宋体 CN Heavy" panose="02020900000000000000" pitchFamily="18" charset="-122"/>
              <a:cs typeface="OPPOSans M" panose="00020600040101010101" pitchFamily="18" charset="-122"/>
              <a:sym typeface="思源宋体 CN Heavy" panose="02020900000000000000" pitchFamily="18" charset="-122"/>
            </a:endParaRPr>
          </a:p>
        </p:txBody>
      </p:sp>
      <p:grpSp>
        <p:nvGrpSpPr>
          <p:cNvPr id="2" name="组合 1">
            <a:extLst>
              <a:ext uri="{FF2B5EF4-FFF2-40B4-BE49-F238E27FC236}">
                <a16:creationId xmlns:a16="http://schemas.microsoft.com/office/drawing/2014/main" id="{E92BF435-91F9-8D1C-0B65-CD9D324E3AFE}"/>
              </a:ext>
            </a:extLst>
          </p:cNvPr>
          <p:cNvGrpSpPr/>
          <p:nvPr/>
        </p:nvGrpSpPr>
        <p:grpSpPr>
          <a:xfrm>
            <a:off x="391082" y="-453"/>
            <a:ext cx="11409836" cy="1172445"/>
            <a:chOff x="371475" y="266700"/>
            <a:chExt cx="11409836" cy="1172445"/>
          </a:xfrm>
        </p:grpSpPr>
        <p:sp>
          <p:nvSpPr>
            <p:cNvPr id="3" name="任意多边形: 形状 2">
              <a:extLst>
                <a:ext uri="{FF2B5EF4-FFF2-40B4-BE49-F238E27FC236}">
                  <a16:creationId xmlns:a16="http://schemas.microsoft.com/office/drawing/2014/main" id="{533B0ACF-DEB0-3F2C-20D1-AB6533713C3E}"/>
                </a:ext>
              </a:extLst>
            </p:cNvPr>
            <p:cNvSpPr/>
            <p:nvPr/>
          </p:nvSpPr>
          <p:spPr>
            <a:xfrm>
              <a:off x="3714750" y="814142"/>
              <a:ext cx="1362075" cy="403546"/>
            </a:xfrm>
            <a:custGeom>
              <a:avLst/>
              <a:gdLst>
                <a:gd name="connsiteX0" fmla="*/ 0 w 1362075"/>
                <a:gd name="connsiteY0" fmla="*/ 109537 h 228600"/>
                <a:gd name="connsiteX1" fmla="*/ 1362075 w 1362075"/>
                <a:gd name="connsiteY1" fmla="*/ 0 h 228600"/>
                <a:gd name="connsiteX2" fmla="*/ 142875 w 1362075"/>
                <a:gd name="connsiteY2" fmla="*/ 228600 h 228600"/>
                <a:gd name="connsiteX3" fmla="*/ 161925 w 1362075"/>
                <a:gd name="connsiteY3" fmla="*/ 28575 h 228600"/>
                <a:gd name="connsiteX4" fmla="*/ 0 w 1362075"/>
                <a:gd name="connsiteY4" fmla="*/ 109537 h 228600"/>
                <a:gd name="connsiteX0" fmla="*/ 0 w 1362075"/>
                <a:gd name="connsiteY0" fmla="*/ 259793 h 378856"/>
                <a:gd name="connsiteX1" fmla="*/ 1362075 w 1362075"/>
                <a:gd name="connsiteY1" fmla="*/ 150256 h 378856"/>
                <a:gd name="connsiteX2" fmla="*/ 142875 w 1362075"/>
                <a:gd name="connsiteY2" fmla="*/ 378856 h 378856"/>
                <a:gd name="connsiteX3" fmla="*/ 161925 w 1362075"/>
                <a:gd name="connsiteY3" fmla="*/ 178831 h 378856"/>
                <a:gd name="connsiteX4" fmla="*/ 0 w 1362075"/>
                <a:gd name="connsiteY4" fmla="*/ 259793 h 378856"/>
                <a:gd name="connsiteX0" fmla="*/ 0 w 1362075"/>
                <a:gd name="connsiteY0" fmla="*/ 263560 h 382623"/>
                <a:gd name="connsiteX1" fmla="*/ 1362075 w 1362075"/>
                <a:gd name="connsiteY1" fmla="*/ 154023 h 382623"/>
                <a:gd name="connsiteX2" fmla="*/ 142875 w 1362075"/>
                <a:gd name="connsiteY2" fmla="*/ 382623 h 382623"/>
                <a:gd name="connsiteX3" fmla="*/ 161925 w 1362075"/>
                <a:gd name="connsiteY3" fmla="*/ 182598 h 382623"/>
                <a:gd name="connsiteX4" fmla="*/ 0 w 1362075"/>
                <a:gd name="connsiteY4" fmla="*/ 263560 h 382623"/>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403546">
                  <a:moveTo>
                    <a:pt x="0" y="284483"/>
                  </a:moveTo>
                  <a:cubicBezTo>
                    <a:pt x="332581" y="-297336"/>
                    <a:pt x="974725" y="197170"/>
                    <a:pt x="1362075" y="174946"/>
                  </a:cubicBezTo>
                  <a:cubicBezTo>
                    <a:pt x="798513" y="424977"/>
                    <a:pt x="432593" y="96364"/>
                    <a:pt x="142875" y="403546"/>
                  </a:cubicBezTo>
                  <a:cubicBezTo>
                    <a:pt x="106362" y="332109"/>
                    <a:pt x="134144" y="265433"/>
                    <a:pt x="161925" y="203521"/>
                  </a:cubicBezTo>
                  <a:cubicBezTo>
                    <a:pt x="103187" y="211458"/>
                    <a:pt x="53975" y="243208"/>
                    <a:pt x="0" y="284483"/>
                  </a:cubicBezTo>
                  <a:close/>
                </a:path>
              </a:pathLst>
            </a:custGeom>
            <a:gradFill flip="none" rotWithShape="1">
              <a:gsLst>
                <a:gs pos="32000">
                  <a:schemeClr val="accent1"/>
                </a:gs>
                <a:gs pos="100000">
                  <a:srgbClr val="F08621">
                    <a:alpha val="0"/>
                  </a:srgbClr>
                </a:gs>
                <a:gs pos="63000">
                  <a:srgbClr val="F08621"/>
                </a:gs>
              </a:gsLst>
              <a:lin ang="192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17" name="任意多边形: 形状 16">
              <a:extLst>
                <a:ext uri="{FF2B5EF4-FFF2-40B4-BE49-F238E27FC236}">
                  <a16:creationId xmlns:a16="http://schemas.microsoft.com/office/drawing/2014/main" id="{4AE087E2-FA95-6F7B-053D-BF0DF83AEB4F}"/>
                </a:ext>
              </a:extLst>
            </p:cNvPr>
            <p:cNvSpPr/>
            <p:nvPr/>
          </p:nvSpPr>
          <p:spPr>
            <a:xfrm>
              <a:off x="6991350" y="485308"/>
              <a:ext cx="1752600" cy="673895"/>
            </a:xfrm>
            <a:custGeom>
              <a:avLst/>
              <a:gdLst>
                <a:gd name="connsiteX0" fmla="*/ 0 w 1752600"/>
                <a:gd name="connsiteY0" fmla="*/ 0 h 619125"/>
                <a:gd name="connsiteX1" fmla="*/ 1752600 w 1752600"/>
                <a:gd name="connsiteY1" fmla="*/ 447675 h 619125"/>
                <a:gd name="connsiteX2" fmla="*/ 1504950 w 1752600"/>
                <a:gd name="connsiteY2" fmla="*/ 528637 h 619125"/>
                <a:gd name="connsiteX3" fmla="*/ 1657350 w 1752600"/>
                <a:gd name="connsiteY3" fmla="*/ 619125 h 619125"/>
                <a:gd name="connsiteX4" fmla="*/ 0 w 1752600"/>
                <a:gd name="connsiteY4" fmla="*/ 0 h 619125"/>
                <a:gd name="connsiteX0" fmla="*/ 0 w 1752600"/>
                <a:gd name="connsiteY0" fmla="*/ 62082 h 681207"/>
                <a:gd name="connsiteX1" fmla="*/ 1752600 w 1752600"/>
                <a:gd name="connsiteY1" fmla="*/ 509757 h 681207"/>
                <a:gd name="connsiteX2" fmla="*/ 1504950 w 1752600"/>
                <a:gd name="connsiteY2" fmla="*/ 590719 h 681207"/>
                <a:gd name="connsiteX3" fmla="*/ 1657350 w 1752600"/>
                <a:gd name="connsiteY3" fmla="*/ 681207 h 681207"/>
                <a:gd name="connsiteX4" fmla="*/ 0 w 1752600"/>
                <a:gd name="connsiteY4" fmla="*/ 62082 h 681207"/>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76156"/>
                <a:gd name="connsiteX1" fmla="*/ 1752600 w 1752600"/>
                <a:gd name="connsiteY1" fmla="*/ 494256 h 676156"/>
                <a:gd name="connsiteX2" fmla="*/ 1504950 w 1752600"/>
                <a:gd name="connsiteY2" fmla="*/ 575218 h 676156"/>
                <a:gd name="connsiteX3" fmla="*/ 1657350 w 1752600"/>
                <a:gd name="connsiteY3" fmla="*/ 665706 h 676156"/>
                <a:gd name="connsiteX4" fmla="*/ 0 w 1752600"/>
                <a:gd name="connsiteY4" fmla="*/ 46581 h 676156"/>
                <a:gd name="connsiteX0" fmla="*/ 0 w 1752600"/>
                <a:gd name="connsiteY0" fmla="*/ 46581 h 673539"/>
                <a:gd name="connsiteX1" fmla="*/ 1752600 w 1752600"/>
                <a:gd name="connsiteY1" fmla="*/ 494256 h 673539"/>
                <a:gd name="connsiteX2" fmla="*/ 1504950 w 1752600"/>
                <a:gd name="connsiteY2" fmla="*/ 575218 h 673539"/>
                <a:gd name="connsiteX3" fmla="*/ 1657350 w 1752600"/>
                <a:gd name="connsiteY3" fmla="*/ 665706 h 673539"/>
                <a:gd name="connsiteX4" fmla="*/ 0 w 1752600"/>
                <a:gd name="connsiteY4" fmla="*/ 46581 h 673539"/>
                <a:gd name="connsiteX0" fmla="*/ 0 w 1752600"/>
                <a:gd name="connsiteY0" fmla="*/ 46581 h 672797"/>
                <a:gd name="connsiteX1" fmla="*/ 1752600 w 1752600"/>
                <a:gd name="connsiteY1" fmla="*/ 494256 h 672797"/>
                <a:gd name="connsiteX2" fmla="*/ 1504950 w 1752600"/>
                <a:gd name="connsiteY2" fmla="*/ 575218 h 672797"/>
                <a:gd name="connsiteX3" fmla="*/ 1657350 w 1752600"/>
                <a:gd name="connsiteY3" fmla="*/ 665706 h 672797"/>
                <a:gd name="connsiteX4" fmla="*/ 0 w 1752600"/>
                <a:gd name="connsiteY4" fmla="*/ 46581 h 672797"/>
                <a:gd name="connsiteX0" fmla="*/ 0 w 1752600"/>
                <a:gd name="connsiteY0" fmla="*/ 46581 h 672774"/>
                <a:gd name="connsiteX1" fmla="*/ 1752600 w 1752600"/>
                <a:gd name="connsiteY1" fmla="*/ 494256 h 672774"/>
                <a:gd name="connsiteX2" fmla="*/ 1504950 w 1752600"/>
                <a:gd name="connsiteY2" fmla="*/ 575218 h 672774"/>
                <a:gd name="connsiteX3" fmla="*/ 1657350 w 1752600"/>
                <a:gd name="connsiteY3" fmla="*/ 665706 h 672774"/>
                <a:gd name="connsiteX4" fmla="*/ 0 w 1752600"/>
                <a:gd name="connsiteY4" fmla="*/ 46581 h 672774"/>
                <a:gd name="connsiteX0" fmla="*/ 0 w 1752600"/>
                <a:gd name="connsiteY0" fmla="*/ 46581 h 673895"/>
                <a:gd name="connsiteX1" fmla="*/ 1752600 w 1752600"/>
                <a:gd name="connsiteY1" fmla="*/ 494256 h 673895"/>
                <a:gd name="connsiteX2" fmla="*/ 1504950 w 1752600"/>
                <a:gd name="connsiteY2" fmla="*/ 575218 h 673895"/>
                <a:gd name="connsiteX3" fmla="*/ 1657350 w 1752600"/>
                <a:gd name="connsiteY3" fmla="*/ 665706 h 673895"/>
                <a:gd name="connsiteX4" fmla="*/ 0 w 1752600"/>
                <a:gd name="connsiteY4" fmla="*/ 46581 h 6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673895">
                  <a:moveTo>
                    <a:pt x="0" y="46581"/>
                  </a:moveTo>
                  <a:cubicBezTo>
                    <a:pt x="889000" y="-197101"/>
                    <a:pt x="1196975" y="599825"/>
                    <a:pt x="1752600" y="494256"/>
                  </a:cubicBezTo>
                  <a:cubicBezTo>
                    <a:pt x="1703388" y="559343"/>
                    <a:pt x="1587500" y="545850"/>
                    <a:pt x="1504950" y="575218"/>
                  </a:cubicBezTo>
                  <a:cubicBezTo>
                    <a:pt x="1529556" y="607763"/>
                    <a:pt x="1627981" y="628400"/>
                    <a:pt x="1657350" y="665706"/>
                  </a:cubicBezTo>
                  <a:cubicBezTo>
                    <a:pt x="773906" y="756987"/>
                    <a:pt x="714374" y="55313"/>
                    <a:pt x="0" y="46581"/>
                  </a:cubicBezTo>
                  <a:close/>
                </a:path>
              </a:pathLst>
            </a:custGeom>
            <a:gradFill flip="none" rotWithShape="1">
              <a:gsLst>
                <a:gs pos="32000">
                  <a:schemeClr val="accent1"/>
                </a:gs>
                <a:gs pos="100000">
                  <a:srgbClr val="F08621">
                    <a:alpha val="0"/>
                  </a:srgbClr>
                </a:gs>
                <a:gs pos="63000">
                  <a:srgbClr val="F08621"/>
                </a:gs>
              </a:gsLst>
              <a:lin ang="138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18" name="任意多边形: 形状 17">
              <a:extLst>
                <a:ext uri="{FF2B5EF4-FFF2-40B4-BE49-F238E27FC236}">
                  <a16:creationId xmlns:a16="http://schemas.microsoft.com/office/drawing/2014/main" id="{1B43EB92-83E4-3988-2D73-B2C6A0250ADC}"/>
                </a:ext>
              </a:extLst>
            </p:cNvPr>
            <p:cNvSpPr/>
            <p:nvPr/>
          </p:nvSpPr>
          <p:spPr>
            <a:xfrm>
              <a:off x="4572000" y="1153395"/>
              <a:ext cx="3036248" cy="285750"/>
            </a:xfrm>
            <a:custGeom>
              <a:avLst/>
              <a:gdLst>
                <a:gd name="connsiteX0" fmla="*/ 142875 w 3036248"/>
                <a:gd name="connsiteY0" fmla="*/ 0 h 285750"/>
                <a:gd name="connsiteX1" fmla="*/ 3036248 w 3036248"/>
                <a:gd name="connsiteY1" fmla="*/ 0 h 285750"/>
                <a:gd name="connsiteX2" fmla="*/ 3007445 w 3036248"/>
                <a:gd name="connsiteY2" fmla="*/ 67940 h 285750"/>
                <a:gd name="connsiteX3" fmla="*/ 2870672 w 3036248"/>
                <a:gd name="connsiteY3" fmla="*/ 235669 h 285750"/>
                <a:gd name="connsiteX4" fmla="*/ 2816279 w 3036248"/>
                <a:gd name="connsiteY4" fmla="*/ 285750 h 285750"/>
                <a:gd name="connsiteX5" fmla="*/ 142875 w 3036248"/>
                <a:gd name="connsiteY5" fmla="*/ 285750 h 285750"/>
                <a:gd name="connsiteX6" fmla="*/ 0 w 3036248"/>
                <a:gd name="connsiteY6" fmla="*/ 142875 h 285750"/>
                <a:gd name="connsiteX7" fmla="*/ 142875 w 3036248"/>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48" h="285750">
                  <a:moveTo>
                    <a:pt x="142875" y="0"/>
                  </a:moveTo>
                  <a:lnTo>
                    <a:pt x="3036248" y="0"/>
                  </a:lnTo>
                  <a:lnTo>
                    <a:pt x="3007445" y="67940"/>
                  </a:lnTo>
                  <a:cubicBezTo>
                    <a:pt x="2971081" y="131291"/>
                    <a:pt x="2921323" y="186605"/>
                    <a:pt x="2870672" y="235669"/>
                  </a:cubicBezTo>
                  <a:lnTo>
                    <a:pt x="2816279" y="285750"/>
                  </a:lnTo>
                  <a:lnTo>
                    <a:pt x="142875" y="285750"/>
                  </a:lnTo>
                  <a:cubicBezTo>
                    <a:pt x="63967" y="285750"/>
                    <a:pt x="0" y="221783"/>
                    <a:pt x="0" y="142875"/>
                  </a:cubicBezTo>
                  <a:cubicBezTo>
                    <a:pt x="0" y="63967"/>
                    <a:pt x="63967" y="0"/>
                    <a:pt x="142875" y="0"/>
                  </a:cubicBezTo>
                  <a:close/>
                </a:path>
              </a:pathLst>
            </a:custGeom>
            <a:gradFill flip="none" rotWithShape="1">
              <a:gsLst>
                <a:gs pos="49000">
                  <a:schemeClr val="accent2"/>
                </a:gs>
                <a:gs pos="100000">
                  <a:schemeClr val="accent4"/>
                </a:gs>
              </a:gsLst>
              <a:lin ang="15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grpSp>
          <p:nvGrpSpPr>
            <p:cNvPr id="19" name="组合 18">
              <a:extLst>
                <a:ext uri="{FF2B5EF4-FFF2-40B4-BE49-F238E27FC236}">
                  <a16:creationId xmlns:a16="http://schemas.microsoft.com/office/drawing/2014/main" id="{B9AB97B5-E2ED-45B5-787F-4FAAF93D5DED}"/>
                </a:ext>
              </a:extLst>
            </p:cNvPr>
            <p:cNvGrpSpPr/>
            <p:nvPr/>
          </p:nvGrpSpPr>
          <p:grpSpPr>
            <a:xfrm>
              <a:off x="371475" y="1331989"/>
              <a:ext cx="4143375" cy="57150"/>
              <a:chOff x="371475" y="1331989"/>
              <a:chExt cx="4143375" cy="57150"/>
            </a:xfrm>
          </p:grpSpPr>
          <p:sp>
            <p:nvSpPr>
              <p:cNvPr id="26" name="任意多边形: 形状 25">
                <a:extLst>
                  <a:ext uri="{FF2B5EF4-FFF2-40B4-BE49-F238E27FC236}">
                    <a16:creationId xmlns:a16="http://schemas.microsoft.com/office/drawing/2014/main" id="{C43C6331-9C4B-5988-3F09-C991AB1176FA}"/>
                  </a:ext>
                </a:extLst>
              </p:cNvPr>
              <p:cNvSpPr/>
              <p:nvPr/>
            </p:nvSpPr>
            <p:spPr>
              <a:xfrm>
                <a:off x="371475" y="133198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27" name="直接连接符 26">
                <a:extLst>
                  <a:ext uri="{FF2B5EF4-FFF2-40B4-BE49-F238E27FC236}">
                    <a16:creationId xmlns:a16="http://schemas.microsoft.com/office/drawing/2014/main" id="{56D7CD6F-48D7-B326-5776-5719D9640796}"/>
                  </a:ext>
                </a:extLst>
              </p:cNvPr>
              <p:cNvCxnSpPr/>
              <p:nvPr/>
            </p:nvCxnSpPr>
            <p:spPr>
              <a:xfrm>
                <a:off x="1042988" y="1384376"/>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7CFFA046-60AA-1526-C127-E81E879D6C42}"/>
                </a:ext>
              </a:extLst>
            </p:cNvPr>
            <p:cNvGrpSpPr/>
            <p:nvPr/>
          </p:nvGrpSpPr>
          <p:grpSpPr>
            <a:xfrm>
              <a:off x="7637936" y="1270599"/>
              <a:ext cx="4143375" cy="57150"/>
              <a:chOff x="7637936" y="1270599"/>
              <a:chExt cx="4143375" cy="57150"/>
            </a:xfrm>
          </p:grpSpPr>
          <p:sp>
            <p:nvSpPr>
              <p:cNvPr id="24" name="任意多边形: 形状 23">
                <a:extLst>
                  <a:ext uri="{FF2B5EF4-FFF2-40B4-BE49-F238E27FC236}">
                    <a16:creationId xmlns:a16="http://schemas.microsoft.com/office/drawing/2014/main" id="{3F0E227D-6D77-5C88-7D75-A8BE4BFB8E00}"/>
                  </a:ext>
                </a:extLst>
              </p:cNvPr>
              <p:cNvSpPr/>
              <p:nvPr/>
            </p:nvSpPr>
            <p:spPr>
              <a:xfrm rot="10800000">
                <a:off x="7637936" y="127059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25" name="直接连接符 24">
                <a:extLst>
                  <a:ext uri="{FF2B5EF4-FFF2-40B4-BE49-F238E27FC236}">
                    <a16:creationId xmlns:a16="http://schemas.microsoft.com/office/drawing/2014/main" id="{36D00DEA-9356-A4D6-CACB-9653AB494AB7}"/>
                  </a:ext>
                </a:extLst>
              </p:cNvPr>
              <p:cNvCxnSpPr/>
              <p:nvPr/>
            </p:nvCxnSpPr>
            <p:spPr>
              <a:xfrm rot="10800000">
                <a:off x="7642698" y="1275362"/>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1EE87F24-973E-2961-BC5E-13DCA4756236}"/>
                </a:ext>
              </a:extLst>
            </p:cNvPr>
            <p:cNvSpPr txBox="1"/>
            <p:nvPr/>
          </p:nvSpPr>
          <p:spPr>
            <a:xfrm>
              <a:off x="4974430" y="535322"/>
              <a:ext cx="1323976" cy="646331"/>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大会</a:t>
              </a:r>
            </a:p>
          </p:txBody>
        </p:sp>
        <p:sp>
          <p:nvSpPr>
            <p:cNvPr id="22" name="文本框 21">
              <a:extLst>
                <a:ext uri="{FF2B5EF4-FFF2-40B4-BE49-F238E27FC236}">
                  <a16:creationId xmlns:a16="http://schemas.microsoft.com/office/drawing/2014/main" id="{1177FA79-B75E-7B7C-7B30-157039716655}"/>
                </a:ext>
              </a:extLst>
            </p:cNvPr>
            <p:cNvSpPr txBox="1"/>
            <p:nvPr/>
          </p:nvSpPr>
          <p:spPr>
            <a:xfrm>
              <a:off x="5921373" y="266700"/>
              <a:ext cx="1817690" cy="830997"/>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3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三极行楷简体-粗" panose="00000500000000000000" pitchFamily="2" charset="-122"/>
                  <a:ea typeface="三极行楷简体-粗" panose="00000500000000000000" pitchFamily="2" charset="-122"/>
                </a:rPr>
                <a:t>主题</a:t>
              </a:r>
            </a:p>
          </p:txBody>
        </p:sp>
        <p:sp>
          <p:nvSpPr>
            <p:cNvPr id="23" name="文本框 22">
              <a:extLst>
                <a:ext uri="{FF2B5EF4-FFF2-40B4-BE49-F238E27FC236}">
                  <a16:creationId xmlns:a16="http://schemas.microsoft.com/office/drawing/2014/main" id="{1F3420E7-AED1-E850-B465-F57E1BAAD216}"/>
                </a:ext>
              </a:extLst>
            </p:cNvPr>
            <p:cNvSpPr txBox="1"/>
            <p:nvPr/>
          </p:nvSpPr>
          <p:spPr>
            <a:xfrm>
              <a:off x="4593908" y="1162146"/>
              <a:ext cx="295656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20" normalizeH="0" baseline="0" noProof="0" dirty="0">
                  <a:ln>
                    <a:noFill/>
                  </a:ln>
                  <a:solidFill>
                    <a:srgbClr val="FFF1D7"/>
                  </a:solidFill>
                  <a:effectLst/>
                  <a:uLnTx/>
                  <a:uFillTx/>
                  <a:latin typeface="Arial"/>
                  <a:cs typeface="+mn-cs"/>
                </a:rPr>
                <a:t>学习党的二十大精神</a:t>
              </a:r>
            </a:p>
          </p:txBody>
        </p:sp>
      </p:grpSp>
    </p:spTree>
    <p:extLst>
      <p:ext uri="{BB962C8B-B14F-4D97-AF65-F5344CB8AC3E}">
        <p14:creationId xmlns:p14="http://schemas.microsoft.com/office/powerpoint/2010/main" val="42020168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351DA599-8FD4-B6EB-67F1-6F724A4A581C}"/>
              </a:ext>
            </a:extLst>
          </p:cNvPr>
          <p:cNvGrpSpPr/>
          <p:nvPr/>
        </p:nvGrpSpPr>
        <p:grpSpPr>
          <a:xfrm>
            <a:off x="2751974" y="3566400"/>
            <a:ext cx="2381210" cy="2387225"/>
            <a:chOff x="2573201" y="3331548"/>
            <a:chExt cx="2381210" cy="2387225"/>
          </a:xfrm>
        </p:grpSpPr>
        <p:grpSp>
          <p:nvGrpSpPr>
            <p:cNvPr id="21" name="组合 20">
              <a:extLst>
                <a:ext uri="{FF2B5EF4-FFF2-40B4-BE49-F238E27FC236}">
                  <a16:creationId xmlns:a16="http://schemas.microsoft.com/office/drawing/2014/main" id="{D6AF1B30-BDB0-98C6-2E60-6535A6E281B3}"/>
                </a:ext>
              </a:extLst>
            </p:cNvPr>
            <p:cNvGrpSpPr/>
            <p:nvPr/>
          </p:nvGrpSpPr>
          <p:grpSpPr>
            <a:xfrm>
              <a:off x="2778138" y="4726641"/>
              <a:ext cx="2176273" cy="992132"/>
              <a:chOff x="2778138" y="5410854"/>
              <a:chExt cx="2176273" cy="992132"/>
            </a:xfrm>
          </p:grpSpPr>
          <p:sp>
            <p:nvSpPr>
              <p:cNvPr id="25" name="矩形 10">
                <a:extLst>
                  <a:ext uri="{FF2B5EF4-FFF2-40B4-BE49-F238E27FC236}">
                    <a16:creationId xmlns:a16="http://schemas.microsoft.com/office/drawing/2014/main" id="{99423A65-B35B-F302-28A6-A06D86F4F4C2}"/>
                  </a:ext>
                </a:extLst>
              </p:cNvPr>
              <p:cNvSpPr>
                <a:spLocks noChangeArrowheads="1"/>
              </p:cNvSpPr>
              <p:nvPr/>
            </p:nvSpPr>
            <p:spPr bwMode="auto">
              <a:xfrm>
                <a:off x="2778139" y="5410854"/>
                <a:ext cx="1153894" cy="400110"/>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gradFill>
                      <a:gsLst>
                        <a:gs pos="0">
                          <a:schemeClr val="accent1"/>
                        </a:gs>
                        <a:gs pos="100000">
                          <a:schemeClr val="accent1">
                            <a:lumMod val="75000"/>
                          </a:schemeClr>
                        </a:gs>
                      </a:gsLst>
                      <a:lin ang="2700000" scaled="0"/>
                    </a:gradFill>
                    <a:latin typeface="+mj-ea"/>
                    <a:ea typeface="+mj-ea"/>
                  </a:rPr>
                  <a:t>2007</a:t>
                </a:r>
                <a:r>
                  <a:rPr lang="zh-CN" altLang="en-US" sz="2000" dirty="0">
                    <a:gradFill>
                      <a:gsLst>
                        <a:gs pos="0">
                          <a:schemeClr val="accent1"/>
                        </a:gs>
                        <a:gs pos="100000">
                          <a:schemeClr val="accent1">
                            <a:lumMod val="75000"/>
                          </a:schemeClr>
                        </a:gs>
                      </a:gsLst>
                      <a:lin ang="2700000" scaled="0"/>
                    </a:gradFill>
                    <a:latin typeface="+mj-ea"/>
                    <a:ea typeface="+mj-ea"/>
                  </a:rPr>
                  <a:t>年 </a:t>
                </a:r>
                <a:endParaRPr lang="en-US" altLang="zh-CN" sz="2000" dirty="0">
                  <a:gradFill>
                    <a:gsLst>
                      <a:gs pos="0">
                        <a:schemeClr val="accent1"/>
                      </a:gs>
                      <a:gs pos="100000">
                        <a:schemeClr val="accent1">
                          <a:lumMod val="75000"/>
                        </a:schemeClr>
                      </a:gs>
                    </a:gsLst>
                    <a:lin ang="2700000" scaled="0"/>
                  </a:gradFill>
                  <a:latin typeface="+mj-ea"/>
                  <a:ea typeface="+mj-ea"/>
                </a:endParaRPr>
              </a:p>
            </p:txBody>
          </p:sp>
          <p:sp>
            <p:nvSpPr>
              <p:cNvPr id="26" name="文本框 25">
                <a:extLst>
                  <a:ext uri="{FF2B5EF4-FFF2-40B4-BE49-F238E27FC236}">
                    <a16:creationId xmlns:a16="http://schemas.microsoft.com/office/drawing/2014/main" id="{DEE9CE25-2FC5-6DC6-D8F2-13747389891B}"/>
                  </a:ext>
                </a:extLst>
              </p:cNvPr>
              <p:cNvSpPr txBox="1"/>
              <p:nvPr/>
            </p:nvSpPr>
            <p:spPr>
              <a:xfrm>
                <a:off x="2778138" y="5810964"/>
                <a:ext cx="2176273" cy="592022"/>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180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在这里输入你的正文阐述与关键词标题。</a:t>
                </a:r>
              </a:p>
            </p:txBody>
          </p:sp>
        </p:grpSp>
        <p:grpSp>
          <p:nvGrpSpPr>
            <p:cNvPr id="22" name="组合 21">
              <a:extLst>
                <a:ext uri="{FF2B5EF4-FFF2-40B4-BE49-F238E27FC236}">
                  <a16:creationId xmlns:a16="http://schemas.microsoft.com/office/drawing/2014/main" id="{36A2A5DC-E84A-5A3B-1B14-4595EB94A270}"/>
                </a:ext>
              </a:extLst>
            </p:cNvPr>
            <p:cNvGrpSpPr/>
            <p:nvPr/>
          </p:nvGrpSpPr>
          <p:grpSpPr>
            <a:xfrm flipV="1">
              <a:off x="2573201" y="3331548"/>
              <a:ext cx="204938" cy="1711666"/>
              <a:chOff x="3004106" y="4486859"/>
              <a:chExt cx="204938" cy="1711666"/>
            </a:xfrm>
          </p:grpSpPr>
          <p:cxnSp>
            <p:nvCxnSpPr>
              <p:cNvPr id="23" name="直接连接符 22">
                <a:extLst>
                  <a:ext uri="{FF2B5EF4-FFF2-40B4-BE49-F238E27FC236}">
                    <a16:creationId xmlns:a16="http://schemas.microsoft.com/office/drawing/2014/main" id="{25AA2F6C-1639-26E6-D027-A4E0CF0E8281}"/>
                  </a:ext>
                </a:extLst>
              </p:cNvPr>
              <p:cNvCxnSpPr>
                <a:cxnSpLocks/>
              </p:cNvCxnSpPr>
              <p:nvPr/>
            </p:nvCxnSpPr>
            <p:spPr>
              <a:xfrm flipV="1">
                <a:off x="3106575" y="4655392"/>
                <a:ext cx="0" cy="1543133"/>
              </a:xfrm>
              <a:prstGeom prst="line">
                <a:avLst/>
              </a:prstGeom>
              <a:ln w="12700">
                <a:gradFill>
                  <a:gsLst>
                    <a:gs pos="9000">
                      <a:schemeClr val="accent1">
                        <a:alpha val="0"/>
                      </a:schemeClr>
                    </a:gs>
                    <a:gs pos="100000">
                      <a:schemeClr val="accent1"/>
                    </a:gs>
                  </a:gsLst>
                  <a:lin ang="5400000" scaled="0"/>
                </a:gra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9A43EFA7-A042-A96B-A2C7-492F03DB5B91}"/>
                  </a:ext>
                </a:extLst>
              </p:cNvPr>
              <p:cNvSpPr/>
              <p:nvPr/>
            </p:nvSpPr>
            <p:spPr>
              <a:xfrm>
                <a:off x="3004106" y="4486859"/>
                <a:ext cx="204938" cy="204938"/>
              </a:xfrm>
              <a:prstGeom prst="ellipse">
                <a:avLst/>
              </a:prstGeom>
              <a:gradFill flip="none" rotWithShape="1">
                <a:gsLst>
                  <a:gs pos="91000">
                    <a:schemeClr val="accent2">
                      <a:lumMod val="40000"/>
                      <a:lumOff val="60000"/>
                    </a:schemeClr>
                  </a:gs>
                  <a:gs pos="50000">
                    <a:schemeClr val="accent1">
                      <a:lumMod val="75000"/>
                    </a:schemeClr>
                  </a:gs>
                </a:gsLst>
                <a:path path="circle">
                  <a:fillToRect l="100000" t="100000"/>
                </a:path>
                <a:tileRect r="-100000" b="-100000"/>
              </a:gradFill>
              <a:ln w="6350">
                <a:gradFill>
                  <a:gsLst>
                    <a:gs pos="100000">
                      <a:schemeClr val="accent1">
                        <a:lumMod val="20000"/>
                        <a:lumOff val="80000"/>
                      </a:schemeClr>
                    </a:gs>
                    <a:gs pos="0">
                      <a:schemeClr val="accent1"/>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a:extLst>
              <a:ext uri="{FF2B5EF4-FFF2-40B4-BE49-F238E27FC236}">
                <a16:creationId xmlns:a16="http://schemas.microsoft.com/office/drawing/2014/main" id="{BB6C2855-133E-2D44-271F-93B673459428}"/>
              </a:ext>
            </a:extLst>
          </p:cNvPr>
          <p:cNvGrpSpPr/>
          <p:nvPr/>
        </p:nvGrpSpPr>
        <p:grpSpPr>
          <a:xfrm>
            <a:off x="7071941" y="4036550"/>
            <a:ext cx="3320288" cy="1845525"/>
            <a:chOff x="6578529" y="4274917"/>
            <a:chExt cx="3320288" cy="1845525"/>
          </a:xfrm>
        </p:grpSpPr>
        <p:grpSp>
          <p:nvGrpSpPr>
            <p:cNvPr id="33" name="组合 32">
              <a:extLst>
                <a:ext uri="{FF2B5EF4-FFF2-40B4-BE49-F238E27FC236}">
                  <a16:creationId xmlns:a16="http://schemas.microsoft.com/office/drawing/2014/main" id="{A7B61344-8D36-316F-B2F0-531E025F20A3}"/>
                </a:ext>
              </a:extLst>
            </p:cNvPr>
            <p:cNvGrpSpPr/>
            <p:nvPr/>
          </p:nvGrpSpPr>
          <p:grpSpPr>
            <a:xfrm>
              <a:off x="6783466" y="5132671"/>
              <a:ext cx="3115351" cy="987771"/>
              <a:chOff x="2778138" y="5410854"/>
              <a:chExt cx="3115351" cy="987771"/>
            </a:xfrm>
          </p:grpSpPr>
          <p:sp>
            <p:nvSpPr>
              <p:cNvPr id="37" name="矩形 10">
                <a:extLst>
                  <a:ext uri="{FF2B5EF4-FFF2-40B4-BE49-F238E27FC236}">
                    <a16:creationId xmlns:a16="http://schemas.microsoft.com/office/drawing/2014/main" id="{9FACB50B-1DBC-679D-1B39-A979D5456BAA}"/>
                  </a:ext>
                </a:extLst>
              </p:cNvPr>
              <p:cNvSpPr>
                <a:spLocks noChangeArrowheads="1"/>
              </p:cNvSpPr>
              <p:nvPr/>
            </p:nvSpPr>
            <p:spPr bwMode="auto">
              <a:xfrm>
                <a:off x="2778139" y="5410854"/>
                <a:ext cx="1153894" cy="400110"/>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gradFill>
                      <a:gsLst>
                        <a:gs pos="0">
                          <a:schemeClr val="accent1"/>
                        </a:gs>
                        <a:gs pos="100000">
                          <a:schemeClr val="accent1">
                            <a:lumMod val="75000"/>
                          </a:schemeClr>
                        </a:gs>
                      </a:gsLst>
                      <a:lin ang="2700000" scaled="0"/>
                    </a:gradFill>
                    <a:latin typeface="+mj-ea"/>
                    <a:ea typeface="+mj-ea"/>
                  </a:rPr>
                  <a:t>2017</a:t>
                </a:r>
                <a:r>
                  <a:rPr lang="zh-CN" altLang="en-US" sz="2000" dirty="0">
                    <a:gradFill>
                      <a:gsLst>
                        <a:gs pos="0">
                          <a:schemeClr val="accent1"/>
                        </a:gs>
                        <a:gs pos="100000">
                          <a:schemeClr val="accent1">
                            <a:lumMod val="75000"/>
                          </a:schemeClr>
                        </a:gs>
                      </a:gsLst>
                      <a:lin ang="2700000" scaled="0"/>
                    </a:gradFill>
                    <a:latin typeface="+mj-ea"/>
                    <a:ea typeface="+mj-ea"/>
                  </a:rPr>
                  <a:t>年</a:t>
                </a:r>
                <a:endParaRPr lang="en-US" altLang="zh-CN" sz="2000" dirty="0">
                  <a:gradFill>
                    <a:gsLst>
                      <a:gs pos="0">
                        <a:schemeClr val="accent1"/>
                      </a:gs>
                      <a:gs pos="100000">
                        <a:schemeClr val="accent1">
                          <a:lumMod val="75000"/>
                        </a:schemeClr>
                      </a:gs>
                    </a:gsLst>
                    <a:lin ang="2700000" scaled="0"/>
                  </a:gradFill>
                  <a:latin typeface="+mj-ea"/>
                  <a:ea typeface="+mj-ea"/>
                </a:endParaRPr>
              </a:p>
            </p:txBody>
          </p:sp>
          <p:sp>
            <p:nvSpPr>
              <p:cNvPr id="38" name="文本框 37">
                <a:extLst>
                  <a:ext uri="{FF2B5EF4-FFF2-40B4-BE49-F238E27FC236}">
                    <a16:creationId xmlns:a16="http://schemas.microsoft.com/office/drawing/2014/main" id="{B53F7C1A-BD31-F7E7-D861-FA2100D64CC7}"/>
                  </a:ext>
                </a:extLst>
              </p:cNvPr>
              <p:cNvSpPr txBox="1"/>
              <p:nvPr/>
            </p:nvSpPr>
            <p:spPr>
              <a:xfrm>
                <a:off x="2778138" y="5810964"/>
                <a:ext cx="3115351" cy="587661"/>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180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rPr>
                  <a:t>51PPT</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模板网 官网唯一网址：</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rPr>
                  <a:t>www.51pptmoban.com</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grpSp>
        <p:grpSp>
          <p:nvGrpSpPr>
            <p:cNvPr id="34" name="组合 33">
              <a:extLst>
                <a:ext uri="{FF2B5EF4-FFF2-40B4-BE49-F238E27FC236}">
                  <a16:creationId xmlns:a16="http://schemas.microsoft.com/office/drawing/2014/main" id="{E9308215-4CA6-82E4-96CB-A79977E63F89}"/>
                </a:ext>
              </a:extLst>
            </p:cNvPr>
            <p:cNvGrpSpPr/>
            <p:nvPr/>
          </p:nvGrpSpPr>
          <p:grpSpPr>
            <a:xfrm flipV="1">
              <a:off x="6578529" y="4274917"/>
              <a:ext cx="204938" cy="1174327"/>
              <a:chOff x="3004106" y="4486859"/>
              <a:chExt cx="204938" cy="1174327"/>
            </a:xfrm>
          </p:grpSpPr>
          <p:cxnSp>
            <p:nvCxnSpPr>
              <p:cNvPr id="35" name="直接连接符 34">
                <a:extLst>
                  <a:ext uri="{FF2B5EF4-FFF2-40B4-BE49-F238E27FC236}">
                    <a16:creationId xmlns:a16="http://schemas.microsoft.com/office/drawing/2014/main" id="{1BC2C9E6-0E0D-FE4D-991F-6F3295E55753}"/>
                  </a:ext>
                </a:extLst>
              </p:cNvPr>
              <p:cNvCxnSpPr>
                <a:cxnSpLocks/>
              </p:cNvCxnSpPr>
              <p:nvPr/>
            </p:nvCxnSpPr>
            <p:spPr>
              <a:xfrm flipV="1">
                <a:off x="3106575" y="4655392"/>
                <a:ext cx="0" cy="1005794"/>
              </a:xfrm>
              <a:prstGeom prst="line">
                <a:avLst/>
              </a:prstGeom>
              <a:ln w="12700">
                <a:gradFill>
                  <a:gsLst>
                    <a:gs pos="9000">
                      <a:schemeClr val="accent1">
                        <a:alpha val="0"/>
                      </a:schemeClr>
                    </a:gs>
                    <a:gs pos="100000">
                      <a:schemeClr val="accent1"/>
                    </a:gs>
                  </a:gsLst>
                  <a:lin ang="5400000" scaled="0"/>
                </a:gra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6CFD9B72-B7FA-EDD6-F3C3-C4671501B6A8}"/>
                  </a:ext>
                </a:extLst>
              </p:cNvPr>
              <p:cNvSpPr/>
              <p:nvPr/>
            </p:nvSpPr>
            <p:spPr>
              <a:xfrm>
                <a:off x="3004106" y="4486859"/>
                <a:ext cx="204938" cy="204938"/>
              </a:xfrm>
              <a:prstGeom prst="ellipse">
                <a:avLst/>
              </a:prstGeom>
              <a:gradFill flip="none" rotWithShape="1">
                <a:gsLst>
                  <a:gs pos="91000">
                    <a:schemeClr val="accent2">
                      <a:lumMod val="40000"/>
                      <a:lumOff val="60000"/>
                    </a:schemeClr>
                  </a:gs>
                  <a:gs pos="50000">
                    <a:schemeClr val="accent1">
                      <a:lumMod val="75000"/>
                    </a:schemeClr>
                  </a:gs>
                </a:gsLst>
                <a:path path="circle">
                  <a:fillToRect l="100000" t="100000"/>
                </a:path>
                <a:tileRect r="-100000" b="-100000"/>
              </a:gradFill>
              <a:ln w="6350">
                <a:gradFill>
                  <a:gsLst>
                    <a:gs pos="100000">
                      <a:schemeClr val="accent1">
                        <a:lumMod val="20000"/>
                        <a:lumOff val="80000"/>
                      </a:schemeClr>
                    </a:gs>
                    <a:gs pos="0">
                      <a:schemeClr val="accent1"/>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51" name="图片 50" descr="背景图案&#10;&#10;中度可信度描述已自动生成">
            <a:extLst>
              <a:ext uri="{FF2B5EF4-FFF2-40B4-BE49-F238E27FC236}">
                <a16:creationId xmlns:a16="http://schemas.microsoft.com/office/drawing/2014/main" id="{F920C361-42C5-1528-1E50-CC41D9C14E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853"/>
          <a:stretch/>
        </p:blipFill>
        <p:spPr>
          <a:xfrm>
            <a:off x="-537029" y="2729136"/>
            <a:ext cx="13266058" cy="2752549"/>
          </a:xfrm>
          <a:prstGeom prst="rect">
            <a:avLst/>
          </a:prstGeom>
        </p:spPr>
      </p:pic>
      <p:grpSp>
        <p:nvGrpSpPr>
          <p:cNvPr id="2" name="组合 1">
            <a:extLst>
              <a:ext uri="{FF2B5EF4-FFF2-40B4-BE49-F238E27FC236}">
                <a16:creationId xmlns:a16="http://schemas.microsoft.com/office/drawing/2014/main" id="{700826E9-9481-5749-10EF-3CBD5F145ACF}"/>
              </a:ext>
            </a:extLst>
          </p:cNvPr>
          <p:cNvGrpSpPr/>
          <p:nvPr/>
        </p:nvGrpSpPr>
        <p:grpSpPr>
          <a:xfrm>
            <a:off x="596614" y="1448617"/>
            <a:ext cx="2427821" cy="1541284"/>
            <a:chOff x="596614" y="4351167"/>
            <a:chExt cx="2427821" cy="1541284"/>
          </a:xfrm>
        </p:grpSpPr>
        <p:sp>
          <p:nvSpPr>
            <p:cNvPr id="3" name="矩形 10">
              <a:extLst>
                <a:ext uri="{FF2B5EF4-FFF2-40B4-BE49-F238E27FC236}">
                  <a16:creationId xmlns:a16="http://schemas.microsoft.com/office/drawing/2014/main" id="{3A2DE7F6-9C01-BF2C-DDFB-A8C3C08A07D8}"/>
                </a:ext>
              </a:extLst>
            </p:cNvPr>
            <p:cNvSpPr>
              <a:spLocks noChangeArrowheads="1"/>
            </p:cNvSpPr>
            <p:nvPr/>
          </p:nvSpPr>
          <p:spPr bwMode="auto">
            <a:xfrm>
              <a:off x="801551" y="4351167"/>
              <a:ext cx="1153894" cy="400110"/>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gradFill>
                    <a:gsLst>
                      <a:gs pos="0">
                        <a:schemeClr val="accent1"/>
                      </a:gs>
                      <a:gs pos="100000">
                        <a:schemeClr val="accent1">
                          <a:lumMod val="75000"/>
                        </a:schemeClr>
                      </a:gs>
                    </a:gsLst>
                    <a:lin ang="2700000" scaled="0"/>
                  </a:gradFill>
                  <a:latin typeface="+mj-ea"/>
                  <a:ea typeface="+mj-ea"/>
                </a:rPr>
                <a:t>2002</a:t>
              </a:r>
            </a:p>
          </p:txBody>
        </p:sp>
        <p:sp>
          <p:nvSpPr>
            <p:cNvPr id="17" name="文本框 16">
              <a:extLst>
                <a:ext uri="{FF2B5EF4-FFF2-40B4-BE49-F238E27FC236}">
                  <a16:creationId xmlns:a16="http://schemas.microsoft.com/office/drawing/2014/main" id="{030941A3-C939-AD10-E692-4044F13781D7}"/>
                </a:ext>
              </a:extLst>
            </p:cNvPr>
            <p:cNvSpPr txBox="1"/>
            <p:nvPr/>
          </p:nvSpPr>
          <p:spPr>
            <a:xfrm>
              <a:off x="801551" y="4783365"/>
              <a:ext cx="2222884" cy="110908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180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在这里输入你的正文阐述与关键词标题相关的具体内容，若字数太多酌情先删减文案</a:t>
              </a:r>
            </a:p>
          </p:txBody>
        </p:sp>
        <p:cxnSp>
          <p:nvCxnSpPr>
            <p:cNvPr id="18" name="直接连接符 17">
              <a:extLst>
                <a:ext uri="{FF2B5EF4-FFF2-40B4-BE49-F238E27FC236}">
                  <a16:creationId xmlns:a16="http://schemas.microsoft.com/office/drawing/2014/main" id="{28F771FC-A027-E373-2D02-BB174A203925}"/>
                </a:ext>
              </a:extLst>
            </p:cNvPr>
            <p:cNvCxnSpPr>
              <a:cxnSpLocks/>
            </p:cNvCxnSpPr>
            <p:nvPr/>
          </p:nvCxnSpPr>
          <p:spPr>
            <a:xfrm flipV="1">
              <a:off x="699083" y="4652080"/>
              <a:ext cx="0" cy="1182134"/>
            </a:xfrm>
            <a:prstGeom prst="line">
              <a:avLst/>
            </a:prstGeom>
            <a:ln w="12700">
              <a:gradFill>
                <a:gsLst>
                  <a:gs pos="9000">
                    <a:schemeClr val="accent1">
                      <a:alpha val="0"/>
                    </a:schemeClr>
                  </a:gs>
                  <a:gs pos="100000">
                    <a:schemeClr val="accent1"/>
                  </a:gs>
                </a:gsLst>
                <a:lin ang="5400000" scaled="0"/>
              </a:gra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63D7328A-DF0F-0F02-9251-04F0601F9DC1}"/>
                </a:ext>
              </a:extLst>
            </p:cNvPr>
            <p:cNvSpPr/>
            <p:nvPr/>
          </p:nvSpPr>
          <p:spPr>
            <a:xfrm>
              <a:off x="596614" y="4483547"/>
              <a:ext cx="204938" cy="204938"/>
            </a:xfrm>
            <a:prstGeom prst="ellipse">
              <a:avLst/>
            </a:prstGeom>
            <a:gradFill flip="none" rotWithShape="1">
              <a:gsLst>
                <a:gs pos="91000">
                  <a:schemeClr val="accent2">
                    <a:lumMod val="40000"/>
                    <a:lumOff val="60000"/>
                  </a:schemeClr>
                </a:gs>
                <a:gs pos="50000">
                  <a:schemeClr val="accent1">
                    <a:lumMod val="75000"/>
                  </a:schemeClr>
                </a:gs>
              </a:gsLst>
              <a:path path="circle">
                <a:fillToRect l="100000" t="100000"/>
              </a:path>
              <a:tileRect r="-100000" b="-100000"/>
            </a:gradFill>
            <a:ln w="6350">
              <a:gradFill>
                <a:gsLst>
                  <a:gs pos="100000">
                    <a:schemeClr val="accent1">
                      <a:lumMod val="20000"/>
                      <a:lumOff val="80000"/>
                    </a:schemeClr>
                  </a:gs>
                  <a:gs pos="0">
                    <a:schemeClr val="accent1"/>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06B75ECD-AFB4-71C3-45DB-192D4B569F89}"/>
              </a:ext>
            </a:extLst>
          </p:cNvPr>
          <p:cNvGrpSpPr/>
          <p:nvPr/>
        </p:nvGrpSpPr>
        <p:grpSpPr>
          <a:xfrm>
            <a:off x="4860723" y="2190141"/>
            <a:ext cx="2483679" cy="2426471"/>
            <a:chOff x="596614" y="4351167"/>
            <a:chExt cx="2483679" cy="2426471"/>
          </a:xfrm>
        </p:grpSpPr>
        <p:sp>
          <p:nvSpPr>
            <p:cNvPr id="28" name="矩形 10">
              <a:extLst>
                <a:ext uri="{FF2B5EF4-FFF2-40B4-BE49-F238E27FC236}">
                  <a16:creationId xmlns:a16="http://schemas.microsoft.com/office/drawing/2014/main" id="{579061D2-AA1B-6ED0-D2D2-9DEA5D6F4894}"/>
                </a:ext>
              </a:extLst>
            </p:cNvPr>
            <p:cNvSpPr>
              <a:spLocks noChangeArrowheads="1"/>
            </p:cNvSpPr>
            <p:nvPr/>
          </p:nvSpPr>
          <p:spPr bwMode="auto">
            <a:xfrm>
              <a:off x="904021" y="4351167"/>
              <a:ext cx="1153894" cy="400110"/>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gradFill>
                    <a:gsLst>
                      <a:gs pos="0">
                        <a:schemeClr val="accent1"/>
                      </a:gs>
                      <a:gs pos="100000">
                        <a:schemeClr val="accent1">
                          <a:lumMod val="75000"/>
                        </a:schemeClr>
                      </a:gs>
                    </a:gsLst>
                    <a:lin ang="2700000" scaled="0"/>
                  </a:gradFill>
                  <a:latin typeface="+mj-ea"/>
                  <a:ea typeface="+mj-ea"/>
                </a:rPr>
                <a:t>2012</a:t>
              </a:r>
              <a:r>
                <a:rPr lang="zh-CN" altLang="en-US" sz="2000" dirty="0">
                  <a:gradFill>
                    <a:gsLst>
                      <a:gs pos="0">
                        <a:schemeClr val="accent1"/>
                      </a:gs>
                      <a:gs pos="100000">
                        <a:schemeClr val="accent1">
                          <a:lumMod val="75000"/>
                        </a:schemeClr>
                      </a:gs>
                    </a:gsLst>
                    <a:lin ang="2700000" scaled="0"/>
                  </a:gradFill>
                  <a:latin typeface="+mj-ea"/>
                  <a:ea typeface="+mj-ea"/>
                </a:rPr>
                <a:t>年</a:t>
              </a:r>
              <a:endParaRPr lang="en-US" altLang="zh-CN" sz="2000" dirty="0">
                <a:gradFill>
                  <a:gsLst>
                    <a:gs pos="0">
                      <a:schemeClr val="accent1"/>
                    </a:gs>
                    <a:gs pos="100000">
                      <a:schemeClr val="accent1">
                        <a:lumMod val="75000"/>
                      </a:schemeClr>
                    </a:gs>
                  </a:gsLst>
                  <a:lin ang="2700000" scaled="0"/>
                </a:gradFill>
                <a:latin typeface="+mj-ea"/>
                <a:ea typeface="+mj-ea"/>
              </a:endParaRPr>
            </a:p>
          </p:txBody>
        </p:sp>
        <p:sp>
          <p:nvSpPr>
            <p:cNvPr id="29" name="文本框 28">
              <a:extLst>
                <a:ext uri="{FF2B5EF4-FFF2-40B4-BE49-F238E27FC236}">
                  <a16:creationId xmlns:a16="http://schemas.microsoft.com/office/drawing/2014/main" id="{AC89DE8A-FA4A-F6AD-B2B6-D97630DD3AFF}"/>
                </a:ext>
              </a:extLst>
            </p:cNvPr>
            <p:cNvSpPr txBox="1"/>
            <p:nvPr/>
          </p:nvSpPr>
          <p:spPr>
            <a:xfrm>
              <a:off x="904020" y="4783365"/>
              <a:ext cx="2176273" cy="587661"/>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180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mn-ea"/>
                  <a:cs typeface="+mn-cs"/>
                </a:rPr>
                <a:t>51PPT</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模板网，幻灯片演示模板及素材免费下载！</a:t>
              </a:r>
            </a:p>
          </p:txBody>
        </p:sp>
        <p:cxnSp>
          <p:nvCxnSpPr>
            <p:cNvPr id="30" name="直接连接符 29">
              <a:extLst>
                <a:ext uri="{FF2B5EF4-FFF2-40B4-BE49-F238E27FC236}">
                  <a16:creationId xmlns:a16="http://schemas.microsoft.com/office/drawing/2014/main" id="{927B0BF5-240D-CD99-AD54-6CCD1576190C}"/>
                </a:ext>
              </a:extLst>
            </p:cNvPr>
            <p:cNvCxnSpPr>
              <a:cxnSpLocks/>
            </p:cNvCxnSpPr>
            <p:nvPr/>
          </p:nvCxnSpPr>
          <p:spPr>
            <a:xfrm flipV="1">
              <a:off x="699083" y="4652080"/>
              <a:ext cx="0" cy="2125558"/>
            </a:xfrm>
            <a:prstGeom prst="line">
              <a:avLst/>
            </a:prstGeom>
            <a:ln w="12700">
              <a:gradFill>
                <a:gsLst>
                  <a:gs pos="9000">
                    <a:schemeClr val="accent1">
                      <a:alpha val="0"/>
                    </a:schemeClr>
                  </a:gs>
                  <a:gs pos="100000">
                    <a:schemeClr val="accent1"/>
                  </a:gs>
                </a:gsLst>
                <a:lin ang="5400000" scaled="0"/>
              </a:gra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4AF309FF-AF8D-2C77-D5E3-6C692268032E}"/>
                </a:ext>
              </a:extLst>
            </p:cNvPr>
            <p:cNvSpPr/>
            <p:nvPr/>
          </p:nvSpPr>
          <p:spPr>
            <a:xfrm>
              <a:off x="596614" y="4483547"/>
              <a:ext cx="204938" cy="204938"/>
            </a:xfrm>
            <a:prstGeom prst="ellipse">
              <a:avLst/>
            </a:prstGeom>
            <a:gradFill flip="none" rotWithShape="1">
              <a:gsLst>
                <a:gs pos="91000">
                  <a:schemeClr val="accent2">
                    <a:lumMod val="40000"/>
                    <a:lumOff val="60000"/>
                  </a:schemeClr>
                </a:gs>
                <a:gs pos="50000">
                  <a:schemeClr val="accent1">
                    <a:lumMod val="75000"/>
                  </a:schemeClr>
                </a:gs>
              </a:gsLst>
              <a:path path="circle">
                <a:fillToRect l="100000" t="100000"/>
              </a:path>
              <a:tileRect r="-100000" b="-100000"/>
            </a:gradFill>
            <a:ln w="6350">
              <a:gradFill>
                <a:gsLst>
                  <a:gs pos="100000">
                    <a:schemeClr val="accent1">
                      <a:lumMod val="20000"/>
                      <a:lumOff val="80000"/>
                    </a:schemeClr>
                  </a:gs>
                  <a:gs pos="0">
                    <a:schemeClr val="accent1"/>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731038D5-F3CF-6C72-0087-299D736A6D80}"/>
              </a:ext>
            </a:extLst>
          </p:cNvPr>
          <p:cNvGrpSpPr/>
          <p:nvPr/>
        </p:nvGrpSpPr>
        <p:grpSpPr>
          <a:xfrm>
            <a:off x="9151457" y="1595732"/>
            <a:ext cx="2545222" cy="2165350"/>
            <a:chOff x="596614" y="4351167"/>
            <a:chExt cx="2545222" cy="2165350"/>
          </a:xfrm>
        </p:grpSpPr>
        <p:sp>
          <p:nvSpPr>
            <p:cNvPr id="40" name="矩形 10">
              <a:extLst>
                <a:ext uri="{FF2B5EF4-FFF2-40B4-BE49-F238E27FC236}">
                  <a16:creationId xmlns:a16="http://schemas.microsoft.com/office/drawing/2014/main" id="{3821B9FB-3F78-DBEA-0230-4252406D0B44}"/>
                </a:ext>
              </a:extLst>
            </p:cNvPr>
            <p:cNvSpPr>
              <a:spLocks noChangeArrowheads="1"/>
            </p:cNvSpPr>
            <p:nvPr/>
          </p:nvSpPr>
          <p:spPr bwMode="auto">
            <a:xfrm>
              <a:off x="904021" y="4351167"/>
              <a:ext cx="1153894" cy="400110"/>
            </a:xfrm>
            <a:prstGeom prst="rect">
              <a:avLst/>
            </a:prstGeom>
            <a:noFill/>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dirty="0">
                  <a:gradFill>
                    <a:gsLst>
                      <a:gs pos="0">
                        <a:schemeClr val="accent1"/>
                      </a:gs>
                      <a:gs pos="100000">
                        <a:schemeClr val="accent1">
                          <a:lumMod val="75000"/>
                        </a:schemeClr>
                      </a:gs>
                    </a:gsLst>
                    <a:lin ang="2700000" scaled="0"/>
                  </a:gradFill>
                  <a:latin typeface="+mj-ea"/>
                  <a:ea typeface="+mj-ea"/>
                </a:rPr>
                <a:t>2022</a:t>
              </a:r>
              <a:r>
                <a:rPr lang="zh-CN" altLang="en-US" sz="2000" dirty="0">
                  <a:gradFill>
                    <a:gsLst>
                      <a:gs pos="0">
                        <a:schemeClr val="accent1"/>
                      </a:gs>
                      <a:gs pos="100000">
                        <a:schemeClr val="accent1">
                          <a:lumMod val="75000"/>
                        </a:schemeClr>
                      </a:gs>
                    </a:gsLst>
                    <a:lin ang="2700000" scaled="0"/>
                  </a:gradFill>
                  <a:latin typeface="+mj-ea"/>
                  <a:ea typeface="+mj-ea"/>
                </a:rPr>
                <a:t>年 </a:t>
              </a:r>
              <a:endParaRPr lang="en-US" altLang="zh-CN" sz="2000" dirty="0">
                <a:gradFill>
                  <a:gsLst>
                    <a:gs pos="0">
                      <a:schemeClr val="accent1"/>
                    </a:gs>
                    <a:gs pos="100000">
                      <a:schemeClr val="accent1">
                        <a:lumMod val="75000"/>
                      </a:schemeClr>
                    </a:gs>
                  </a:gsLst>
                  <a:lin ang="2700000" scaled="0"/>
                </a:gradFill>
                <a:latin typeface="+mj-ea"/>
                <a:ea typeface="+mj-ea"/>
              </a:endParaRPr>
            </a:p>
          </p:txBody>
        </p:sp>
        <p:sp>
          <p:nvSpPr>
            <p:cNvPr id="41" name="文本框 40">
              <a:extLst>
                <a:ext uri="{FF2B5EF4-FFF2-40B4-BE49-F238E27FC236}">
                  <a16:creationId xmlns:a16="http://schemas.microsoft.com/office/drawing/2014/main" id="{F11EA031-645A-D24B-1D58-6A4F1B9F5ED3}"/>
                </a:ext>
              </a:extLst>
            </p:cNvPr>
            <p:cNvSpPr txBox="1"/>
            <p:nvPr/>
          </p:nvSpPr>
          <p:spPr>
            <a:xfrm>
              <a:off x="904020" y="4783365"/>
              <a:ext cx="2237816" cy="110908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180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在这里输入你的正文阐述与关键词标题相关的具体内容，若字数太多酌情先删减文案</a:t>
              </a:r>
            </a:p>
          </p:txBody>
        </p:sp>
        <p:cxnSp>
          <p:nvCxnSpPr>
            <p:cNvPr id="42" name="直接连接符 41">
              <a:extLst>
                <a:ext uri="{FF2B5EF4-FFF2-40B4-BE49-F238E27FC236}">
                  <a16:creationId xmlns:a16="http://schemas.microsoft.com/office/drawing/2014/main" id="{D93C9755-06D3-4662-B8DB-6D98133B4A93}"/>
                </a:ext>
              </a:extLst>
            </p:cNvPr>
            <p:cNvCxnSpPr>
              <a:cxnSpLocks/>
            </p:cNvCxnSpPr>
            <p:nvPr/>
          </p:nvCxnSpPr>
          <p:spPr>
            <a:xfrm flipV="1">
              <a:off x="699083" y="4652081"/>
              <a:ext cx="0" cy="1864436"/>
            </a:xfrm>
            <a:prstGeom prst="line">
              <a:avLst/>
            </a:prstGeom>
            <a:ln w="12700">
              <a:gradFill>
                <a:gsLst>
                  <a:gs pos="9000">
                    <a:schemeClr val="accent1">
                      <a:alpha val="0"/>
                    </a:schemeClr>
                  </a:gs>
                  <a:gs pos="100000">
                    <a:schemeClr val="accent1"/>
                  </a:gs>
                </a:gsLst>
                <a:lin ang="5400000" scaled="0"/>
              </a:gra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2DE12699-BF15-3CAF-ECE5-3526A68C1619}"/>
                </a:ext>
              </a:extLst>
            </p:cNvPr>
            <p:cNvSpPr/>
            <p:nvPr/>
          </p:nvSpPr>
          <p:spPr>
            <a:xfrm>
              <a:off x="596614" y="4483547"/>
              <a:ext cx="204938" cy="204938"/>
            </a:xfrm>
            <a:prstGeom prst="ellipse">
              <a:avLst/>
            </a:prstGeom>
            <a:gradFill flip="none" rotWithShape="1">
              <a:gsLst>
                <a:gs pos="91000">
                  <a:schemeClr val="accent2">
                    <a:lumMod val="40000"/>
                    <a:lumOff val="60000"/>
                  </a:schemeClr>
                </a:gs>
                <a:gs pos="50000">
                  <a:schemeClr val="accent1">
                    <a:lumMod val="75000"/>
                  </a:schemeClr>
                </a:gs>
              </a:gsLst>
              <a:path path="circle">
                <a:fillToRect l="100000" t="100000"/>
              </a:path>
              <a:tileRect r="-100000" b="-100000"/>
            </a:gradFill>
            <a:ln w="6350">
              <a:gradFill>
                <a:gsLst>
                  <a:gs pos="100000">
                    <a:schemeClr val="accent1">
                      <a:lumMod val="20000"/>
                      <a:lumOff val="80000"/>
                    </a:schemeClr>
                  </a:gs>
                  <a:gs pos="0">
                    <a:schemeClr val="accent1"/>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99E3B295-BD60-923B-F316-AA978F0E0DC6}"/>
              </a:ext>
            </a:extLst>
          </p:cNvPr>
          <p:cNvGrpSpPr/>
          <p:nvPr/>
        </p:nvGrpSpPr>
        <p:grpSpPr>
          <a:xfrm>
            <a:off x="391082" y="-453"/>
            <a:ext cx="11409836" cy="1172445"/>
            <a:chOff x="371475" y="266700"/>
            <a:chExt cx="11409836" cy="1172445"/>
          </a:xfrm>
        </p:grpSpPr>
        <p:sp>
          <p:nvSpPr>
            <p:cNvPr id="5" name="任意多边形: 形状 4">
              <a:extLst>
                <a:ext uri="{FF2B5EF4-FFF2-40B4-BE49-F238E27FC236}">
                  <a16:creationId xmlns:a16="http://schemas.microsoft.com/office/drawing/2014/main" id="{2B36B71D-FE50-9A50-0A67-3135DA1CC1A7}"/>
                </a:ext>
              </a:extLst>
            </p:cNvPr>
            <p:cNvSpPr/>
            <p:nvPr/>
          </p:nvSpPr>
          <p:spPr>
            <a:xfrm>
              <a:off x="3714750" y="814142"/>
              <a:ext cx="1362075" cy="403546"/>
            </a:xfrm>
            <a:custGeom>
              <a:avLst/>
              <a:gdLst>
                <a:gd name="connsiteX0" fmla="*/ 0 w 1362075"/>
                <a:gd name="connsiteY0" fmla="*/ 109537 h 228600"/>
                <a:gd name="connsiteX1" fmla="*/ 1362075 w 1362075"/>
                <a:gd name="connsiteY1" fmla="*/ 0 h 228600"/>
                <a:gd name="connsiteX2" fmla="*/ 142875 w 1362075"/>
                <a:gd name="connsiteY2" fmla="*/ 228600 h 228600"/>
                <a:gd name="connsiteX3" fmla="*/ 161925 w 1362075"/>
                <a:gd name="connsiteY3" fmla="*/ 28575 h 228600"/>
                <a:gd name="connsiteX4" fmla="*/ 0 w 1362075"/>
                <a:gd name="connsiteY4" fmla="*/ 109537 h 228600"/>
                <a:gd name="connsiteX0" fmla="*/ 0 w 1362075"/>
                <a:gd name="connsiteY0" fmla="*/ 259793 h 378856"/>
                <a:gd name="connsiteX1" fmla="*/ 1362075 w 1362075"/>
                <a:gd name="connsiteY1" fmla="*/ 150256 h 378856"/>
                <a:gd name="connsiteX2" fmla="*/ 142875 w 1362075"/>
                <a:gd name="connsiteY2" fmla="*/ 378856 h 378856"/>
                <a:gd name="connsiteX3" fmla="*/ 161925 w 1362075"/>
                <a:gd name="connsiteY3" fmla="*/ 178831 h 378856"/>
                <a:gd name="connsiteX4" fmla="*/ 0 w 1362075"/>
                <a:gd name="connsiteY4" fmla="*/ 259793 h 378856"/>
                <a:gd name="connsiteX0" fmla="*/ 0 w 1362075"/>
                <a:gd name="connsiteY0" fmla="*/ 263560 h 382623"/>
                <a:gd name="connsiteX1" fmla="*/ 1362075 w 1362075"/>
                <a:gd name="connsiteY1" fmla="*/ 154023 h 382623"/>
                <a:gd name="connsiteX2" fmla="*/ 142875 w 1362075"/>
                <a:gd name="connsiteY2" fmla="*/ 382623 h 382623"/>
                <a:gd name="connsiteX3" fmla="*/ 161925 w 1362075"/>
                <a:gd name="connsiteY3" fmla="*/ 182598 h 382623"/>
                <a:gd name="connsiteX4" fmla="*/ 0 w 1362075"/>
                <a:gd name="connsiteY4" fmla="*/ 263560 h 382623"/>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403546">
                  <a:moveTo>
                    <a:pt x="0" y="284483"/>
                  </a:moveTo>
                  <a:cubicBezTo>
                    <a:pt x="332581" y="-297336"/>
                    <a:pt x="974725" y="197170"/>
                    <a:pt x="1362075" y="174946"/>
                  </a:cubicBezTo>
                  <a:cubicBezTo>
                    <a:pt x="798513" y="424977"/>
                    <a:pt x="432593" y="96364"/>
                    <a:pt x="142875" y="403546"/>
                  </a:cubicBezTo>
                  <a:cubicBezTo>
                    <a:pt x="106362" y="332109"/>
                    <a:pt x="134144" y="265433"/>
                    <a:pt x="161925" y="203521"/>
                  </a:cubicBezTo>
                  <a:cubicBezTo>
                    <a:pt x="103187" y="211458"/>
                    <a:pt x="53975" y="243208"/>
                    <a:pt x="0" y="284483"/>
                  </a:cubicBezTo>
                  <a:close/>
                </a:path>
              </a:pathLst>
            </a:custGeom>
            <a:gradFill flip="none" rotWithShape="1">
              <a:gsLst>
                <a:gs pos="32000">
                  <a:schemeClr val="accent1"/>
                </a:gs>
                <a:gs pos="100000">
                  <a:srgbClr val="F08621">
                    <a:alpha val="0"/>
                  </a:srgbClr>
                </a:gs>
                <a:gs pos="63000">
                  <a:srgbClr val="F08621"/>
                </a:gs>
              </a:gsLst>
              <a:lin ang="192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6" name="任意多边形: 形状 5">
              <a:extLst>
                <a:ext uri="{FF2B5EF4-FFF2-40B4-BE49-F238E27FC236}">
                  <a16:creationId xmlns:a16="http://schemas.microsoft.com/office/drawing/2014/main" id="{998C52B4-9B0A-5294-493A-F6BA1FE72438}"/>
                </a:ext>
              </a:extLst>
            </p:cNvPr>
            <p:cNvSpPr/>
            <p:nvPr/>
          </p:nvSpPr>
          <p:spPr>
            <a:xfrm>
              <a:off x="6991350" y="485308"/>
              <a:ext cx="1752600" cy="673895"/>
            </a:xfrm>
            <a:custGeom>
              <a:avLst/>
              <a:gdLst>
                <a:gd name="connsiteX0" fmla="*/ 0 w 1752600"/>
                <a:gd name="connsiteY0" fmla="*/ 0 h 619125"/>
                <a:gd name="connsiteX1" fmla="*/ 1752600 w 1752600"/>
                <a:gd name="connsiteY1" fmla="*/ 447675 h 619125"/>
                <a:gd name="connsiteX2" fmla="*/ 1504950 w 1752600"/>
                <a:gd name="connsiteY2" fmla="*/ 528637 h 619125"/>
                <a:gd name="connsiteX3" fmla="*/ 1657350 w 1752600"/>
                <a:gd name="connsiteY3" fmla="*/ 619125 h 619125"/>
                <a:gd name="connsiteX4" fmla="*/ 0 w 1752600"/>
                <a:gd name="connsiteY4" fmla="*/ 0 h 619125"/>
                <a:gd name="connsiteX0" fmla="*/ 0 w 1752600"/>
                <a:gd name="connsiteY0" fmla="*/ 62082 h 681207"/>
                <a:gd name="connsiteX1" fmla="*/ 1752600 w 1752600"/>
                <a:gd name="connsiteY1" fmla="*/ 509757 h 681207"/>
                <a:gd name="connsiteX2" fmla="*/ 1504950 w 1752600"/>
                <a:gd name="connsiteY2" fmla="*/ 590719 h 681207"/>
                <a:gd name="connsiteX3" fmla="*/ 1657350 w 1752600"/>
                <a:gd name="connsiteY3" fmla="*/ 681207 h 681207"/>
                <a:gd name="connsiteX4" fmla="*/ 0 w 1752600"/>
                <a:gd name="connsiteY4" fmla="*/ 62082 h 681207"/>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76156"/>
                <a:gd name="connsiteX1" fmla="*/ 1752600 w 1752600"/>
                <a:gd name="connsiteY1" fmla="*/ 494256 h 676156"/>
                <a:gd name="connsiteX2" fmla="*/ 1504950 w 1752600"/>
                <a:gd name="connsiteY2" fmla="*/ 575218 h 676156"/>
                <a:gd name="connsiteX3" fmla="*/ 1657350 w 1752600"/>
                <a:gd name="connsiteY3" fmla="*/ 665706 h 676156"/>
                <a:gd name="connsiteX4" fmla="*/ 0 w 1752600"/>
                <a:gd name="connsiteY4" fmla="*/ 46581 h 676156"/>
                <a:gd name="connsiteX0" fmla="*/ 0 w 1752600"/>
                <a:gd name="connsiteY0" fmla="*/ 46581 h 673539"/>
                <a:gd name="connsiteX1" fmla="*/ 1752600 w 1752600"/>
                <a:gd name="connsiteY1" fmla="*/ 494256 h 673539"/>
                <a:gd name="connsiteX2" fmla="*/ 1504950 w 1752600"/>
                <a:gd name="connsiteY2" fmla="*/ 575218 h 673539"/>
                <a:gd name="connsiteX3" fmla="*/ 1657350 w 1752600"/>
                <a:gd name="connsiteY3" fmla="*/ 665706 h 673539"/>
                <a:gd name="connsiteX4" fmla="*/ 0 w 1752600"/>
                <a:gd name="connsiteY4" fmla="*/ 46581 h 673539"/>
                <a:gd name="connsiteX0" fmla="*/ 0 w 1752600"/>
                <a:gd name="connsiteY0" fmla="*/ 46581 h 672797"/>
                <a:gd name="connsiteX1" fmla="*/ 1752600 w 1752600"/>
                <a:gd name="connsiteY1" fmla="*/ 494256 h 672797"/>
                <a:gd name="connsiteX2" fmla="*/ 1504950 w 1752600"/>
                <a:gd name="connsiteY2" fmla="*/ 575218 h 672797"/>
                <a:gd name="connsiteX3" fmla="*/ 1657350 w 1752600"/>
                <a:gd name="connsiteY3" fmla="*/ 665706 h 672797"/>
                <a:gd name="connsiteX4" fmla="*/ 0 w 1752600"/>
                <a:gd name="connsiteY4" fmla="*/ 46581 h 672797"/>
                <a:gd name="connsiteX0" fmla="*/ 0 w 1752600"/>
                <a:gd name="connsiteY0" fmla="*/ 46581 h 672774"/>
                <a:gd name="connsiteX1" fmla="*/ 1752600 w 1752600"/>
                <a:gd name="connsiteY1" fmla="*/ 494256 h 672774"/>
                <a:gd name="connsiteX2" fmla="*/ 1504950 w 1752600"/>
                <a:gd name="connsiteY2" fmla="*/ 575218 h 672774"/>
                <a:gd name="connsiteX3" fmla="*/ 1657350 w 1752600"/>
                <a:gd name="connsiteY3" fmla="*/ 665706 h 672774"/>
                <a:gd name="connsiteX4" fmla="*/ 0 w 1752600"/>
                <a:gd name="connsiteY4" fmla="*/ 46581 h 672774"/>
                <a:gd name="connsiteX0" fmla="*/ 0 w 1752600"/>
                <a:gd name="connsiteY0" fmla="*/ 46581 h 673895"/>
                <a:gd name="connsiteX1" fmla="*/ 1752600 w 1752600"/>
                <a:gd name="connsiteY1" fmla="*/ 494256 h 673895"/>
                <a:gd name="connsiteX2" fmla="*/ 1504950 w 1752600"/>
                <a:gd name="connsiteY2" fmla="*/ 575218 h 673895"/>
                <a:gd name="connsiteX3" fmla="*/ 1657350 w 1752600"/>
                <a:gd name="connsiteY3" fmla="*/ 665706 h 673895"/>
                <a:gd name="connsiteX4" fmla="*/ 0 w 1752600"/>
                <a:gd name="connsiteY4" fmla="*/ 46581 h 6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673895">
                  <a:moveTo>
                    <a:pt x="0" y="46581"/>
                  </a:moveTo>
                  <a:cubicBezTo>
                    <a:pt x="889000" y="-197101"/>
                    <a:pt x="1196975" y="599825"/>
                    <a:pt x="1752600" y="494256"/>
                  </a:cubicBezTo>
                  <a:cubicBezTo>
                    <a:pt x="1703388" y="559343"/>
                    <a:pt x="1587500" y="545850"/>
                    <a:pt x="1504950" y="575218"/>
                  </a:cubicBezTo>
                  <a:cubicBezTo>
                    <a:pt x="1529556" y="607763"/>
                    <a:pt x="1627981" y="628400"/>
                    <a:pt x="1657350" y="665706"/>
                  </a:cubicBezTo>
                  <a:cubicBezTo>
                    <a:pt x="773906" y="756987"/>
                    <a:pt x="714374" y="55313"/>
                    <a:pt x="0" y="46581"/>
                  </a:cubicBezTo>
                  <a:close/>
                </a:path>
              </a:pathLst>
            </a:custGeom>
            <a:gradFill flip="none" rotWithShape="1">
              <a:gsLst>
                <a:gs pos="32000">
                  <a:schemeClr val="accent1"/>
                </a:gs>
                <a:gs pos="100000">
                  <a:srgbClr val="F08621">
                    <a:alpha val="0"/>
                  </a:srgbClr>
                </a:gs>
                <a:gs pos="63000">
                  <a:srgbClr val="F08621"/>
                </a:gs>
              </a:gsLst>
              <a:lin ang="138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7" name="任意多边形: 形状 6">
              <a:extLst>
                <a:ext uri="{FF2B5EF4-FFF2-40B4-BE49-F238E27FC236}">
                  <a16:creationId xmlns:a16="http://schemas.microsoft.com/office/drawing/2014/main" id="{54165635-7209-5DDE-D007-7357E8751AA5}"/>
                </a:ext>
              </a:extLst>
            </p:cNvPr>
            <p:cNvSpPr/>
            <p:nvPr/>
          </p:nvSpPr>
          <p:spPr>
            <a:xfrm>
              <a:off x="4572000" y="1153395"/>
              <a:ext cx="3036248" cy="285750"/>
            </a:xfrm>
            <a:custGeom>
              <a:avLst/>
              <a:gdLst>
                <a:gd name="connsiteX0" fmla="*/ 142875 w 3036248"/>
                <a:gd name="connsiteY0" fmla="*/ 0 h 285750"/>
                <a:gd name="connsiteX1" fmla="*/ 3036248 w 3036248"/>
                <a:gd name="connsiteY1" fmla="*/ 0 h 285750"/>
                <a:gd name="connsiteX2" fmla="*/ 3007445 w 3036248"/>
                <a:gd name="connsiteY2" fmla="*/ 67940 h 285750"/>
                <a:gd name="connsiteX3" fmla="*/ 2870672 w 3036248"/>
                <a:gd name="connsiteY3" fmla="*/ 235669 h 285750"/>
                <a:gd name="connsiteX4" fmla="*/ 2816279 w 3036248"/>
                <a:gd name="connsiteY4" fmla="*/ 285750 h 285750"/>
                <a:gd name="connsiteX5" fmla="*/ 142875 w 3036248"/>
                <a:gd name="connsiteY5" fmla="*/ 285750 h 285750"/>
                <a:gd name="connsiteX6" fmla="*/ 0 w 3036248"/>
                <a:gd name="connsiteY6" fmla="*/ 142875 h 285750"/>
                <a:gd name="connsiteX7" fmla="*/ 142875 w 3036248"/>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48" h="285750">
                  <a:moveTo>
                    <a:pt x="142875" y="0"/>
                  </a:moveTo>
                  <a:lnTo>
                    <a:pt x="3036248" y="0"/>
                  </a:lnTo>
                  <a:lnTo>
                    <a:pt x="3007445" y="67940"/>
                  </a:lnTo>
                  <a:cubicBezTo>
                    <a:pt x="2971081" y="131291"/>
                    <a:pt x="2921323" y="186605"/>
                    <a:pt x="2870672" y="235669"/>
                  </a:cubicBezTo>
                  <a:lnTo>
                    <a:pt x="2816279" y="285750"/>
                  </a:lnTo>
                  <a:lnTo>
                    <a:pt x="142875" y="285750"/>
                  </a:lnTo>
                  <a:cubicBezTo>
                    <a:pt x="63967" y="285750"/>
                    <a:pt x="0" y="221783"/>
                    <a:pt x="0" y="142875"/>
                  </a:cubicBezTo>
                  <a:cubicBezTo>
                    <a:pt x="0" y="63967"/>
                    <a:pt x="63967" y="0"/>
                    <a:pt x="142875" y="0"/>
                  </a:cubicBezTo>
                  <a:close/>
                </a:path>
              </a:pathLst>
            </a:custGeom>
            <a:gradFill flip="none" rotWithShape="1">
              <a:gsLst>
                <a:gs pos="49000">
                  <a:schemeClr val="accent2"/>
                </a:gs>
                <a:gs pos="100000">
                  <a:schemeClr val="accent4"/>
                </a:gs>
              </a:gsLst>
              <a:lin ang="15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grpSp>
          <p:nvGrpSpPr>
            <p:cNvPr id="8" name="组合 7">
              <a:extLst>
                <a:ext uri="{FF2B5EF4-FFF2-40B4-BE49-F238E27FC236}">
                  <a16:creationId xmlns:a16="http://schemas.microsoft.com/office/drawing/2014/main" id="{EAE6A2E3-D2E5-8426-3BB8-1F607315AE54}"/>
                </a:ext>
              </a:extLst>
            </p:cNvPr>
            <p:cNvGrpSpPr/>
            <p:nvPr/>
          </p:nvGrpSpPr>
          <p:grpSpPr>
            <a:xfrm>
              <a:off x="371475" y="1331989"/>
              <a:ext cx="4143375" cy="57150"/>
              <a:chOff x="371475" y="1331989"/>
              <a:chExt cx="4143375" cy="57150"/>
            </a:xfrm>
          </p:grpSpPr>
          <p:sp>
            <p:nvSpPr>
              <p:cNvPr id="15" name="任意多边形: 形状 14">
                <a:extLst>
                  <a:ext uri="{FF2B5EF4-FFF2-40B4-BE49-F238E27FC236}">
                    <a16:creationId xmlns:a16="http://schemas.microsoft.com/office/drawing/2014/main" id="{24F752C8-3991-9BA4-9AFB-43C1C2A4E8B9}"/>
                  </a:ext>
                </a:extLst>
              </p:cNvPr>
              <p:cNvSpPr/>
              <p:nvPr/>
            </p:nvSpPr>
            <p:spPr>
              <a:xfrm>
                <a:off x="371475" y="133198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16" name="直接连接符 15">
                <a:extLst>
                  <a:ext uri="{FF2B5EF4-FFF2-40B4-BE49-F238E27FC236}">
                    <a16:creationId xmlns:a16="http://schemas.microsoft.com/office/drawing/2014/main" id="{5A2B1821-3230-5CCF-3168-551CB49C05F3}"/>
                  </a:ext>
                </a:extLst>
              </p:cNvPr>
              <p:cNvCxnSpPr/>
              <p:nvPr/>
            </p:nvCxnSpPr>
            <p:spPr>
              <a:xfrm>
                <a:off x="1042988" y="1384376"/>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A0006F83-3BC2-F6EA-B129-9A1746CB6751}"/>
                </a:ext>
              </a:extLst>
            </p:cNvPr>
            <p:cNvGrpSpPr/>
            <p:nvPr/>
          </p:nvGrpSpPr>
          <p:grpSpPr>
            <a:xfrm>
              <a:off x="7637936" y="1270599"/>
              <a:ext cx="4143375" cy="57150"/>
              <a:chOff x="7637936" y="1270599"/>
              <a:chExt cx="4143375" cy="57150"/>
            </a:xfrm>
          </p:grpSpPr>
          <p:sp>
            <p:nvSpPr>
              <p:cNvPr id="13" name="任意多边形: 形状 12">
                <a:extLst>
                  <a:ext uri="{FF2B5EF4-FFF2-40B4-BE49-F238E27FC236}">
                    <a16:creationId xmlns:a16="http://schemas.microsoft.com/office/drawing/2014/main" id="{F358B3EE-42B4-CDA1-7158-2DAD9681E543}"/>
                  </a:ext>
                </a:extLst>
              </p:cNvPr>
              <p:cNvSpPr/>
              <p:nvPr/>
            </p:nvSpPr>
            <p:spPr>
              <a:xfrm rot="10800000">
                <a:off x="7637936" y="127059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14" name="直接连接符 13">
                <a:extLst>
                  <a:ext uri="{FF2B5EF4-FFF2-40B4-BE49-F238E27FC236}">
                    <a16:creationId xmlns:a16="http://schemas.microsoft.com/office/drawing/2014/main" id="{21DC7016-19BB-8946-F0E8-F3CC36675033}"/>
                  </a:ext>
                </a:extLst>
              </p:cNvPr>
              <p:cNvCxnSpPr/>
              <p:nvPr/>
            </p:nvCxnSpPr>
            <p:spPr>
              <a:xfrm rot="10800000">
                <a:off x="7642698" y="1275362"/>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id="{3AA3F8CC-CC23-3656-1953-0D76AFBA1BFC}"/>
                </a:ext>
              </a:extLst>
            </p:cNvPr>
            <p:cNvSpPr txBox="1"/>
            <p:nvPr/>
          </p:nvSpPr>
          <p:spPr>
            <a:xfrm>
              <a:off x="4974430" y="535322"/>
              <a:ext cx="1323976" cy="646331"/>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大会</a:t>
              </a:r>
            </a:p>
          </p:txBody>
        </p:sp>
        <p:sp>
          <p:nvSpPr>
            <p:cNvPr id="11" name="文本框 10">
              <a:extLst>
                <a:ext uri="{FF2B5EF4-FFF2-40B4-BE49-F238E27FC236}">
                  <a16:creationId xmlns:a16="http://schemas.microsoft.com/office/drawing/2014/main" id="{502FA119-5B61-DE78-D1B8-E4B49F7894BF}"/>
                </a:ext>
              </a:extLst>
            </p:cNvPr>
            <p:cNvSpPr txBox="1"/>
            <p:nvPr/>
          </p:nvSpPr>
          <p:spPr>
            <a:xfrm>
              <a:off x="5921373" y="266700"/>
              <a:ext cx="1817690" cy="830997"/>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3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三极行楷简体-粗" panose="00000500000000000000" pitchFamily="2" charset="-122"/>
                  <a:ea typeface="三极行楷简体-粗" panose="00000500000000000000" pitchFamily="2" charset="-122"/>
                </a:rPr>
                <a:t>报告</a:t>
              </a:r>
            </a:p>
          </p:txBody>
        </p:sp>
        <p:sp>
          <p:nvSpPr>
            <p:cNvPr id="12" name="文本框 11">
              <a:extLst>
                <a:ext uri="{FF2B5EF4-FFF2-40B4-BE49-F238E27FC236}">
                  <a16:creationId xmlns:a16="http://schemas.microsoft.com/office/drawing/2014/main" id="{38A36E44-F520-33D2-D614-FDA5A1E9C5D8}"/>
                </a:ext>
              </a:extLst>
            </p:cNvPr>
            <p:cNvSpPr txBox="1"/>
            <p:nvPr/>
          </p:nvSpPr>
          <p:spPr>
            <a:xfrm>
              <a:off x="4593908" y="1162146"/>
              <a:ext cx="295656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20" normalizeH="0" baseline="0" noProof="0" dirty="0">
                  <a:ln>
                    <a:noFill/>
                  </a:ln>
                  <a:solidFill>
                    <a:srgbClr val="FFF1D7"/>
                  </a:solidFill>
                  <a:effectLst/>
                  <a:uLnTx/>
                  <a:uFillTx/>
                  <a:latin typeface="Arial"/>
                  <a:cs typeface="+mn-cs"/>
                </a:rPr>
                <a:t>学习党的二十大精神</a:t>
              </a:r>
            </a:p>
          </p:txBody>
        </p:sp>
      </p:grpSp>
    </p:spTree>
    <p:extLst>
      <p:ext uri="{BB962C8B-B14F-4D97-AF65-F5344CB8AC3E}">
        <p14:creationId xmlns:p14="http://schemas.microsoft.com/office/powerpoint/2010/main" val="38903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gaoding-1">
            <a:extLst>
              <a:ext uri="{FF2B5EF4-FFF2-40B4-BE49-F238E27FC236}">
                <a16:creationId xmlns:a16="http://schemas.microsoft.com/office/drawing/2014/main" id="{2093DF5C-7FC9-C9A6-5A2E-53D5EA4351C0}"/>
              </a:ext>
            </a:extLst>
          </p:cNvPr>
          <p:cNvSpPr/>
          <p:nvPr/>
        </p:nvSpPr>
        <p:spPr>
          <a:xfrm>
            <a:off x="-399763" y="1622556"/>
            <a:ext cx="11448860" cy="4267029"/>
          </a:xfrm>
          <a:custGeom>
            <a:avLst/>
            <a:gdLst>
              <a:gd name="connsiteX0" fmla="*/ 0 w 11027797"/>
              <a:gd name="connsiteY0" fmla="*/ 0 h 5890095"/>
              <a:gd name="connsiteX1" fmla="*/ 9768544 w 11027797"/>
              <a:gd name="connsiteY1" fmla="*/ 0 h 5890095"/>
              <a:gd name="connsiteX2" fmla="*/ 11027798 w 11027797"/>
              <a:gd name="connsiteY2" fmla="*/ 2953915 h 5890095"/>
              <a:gd name="connsiteX3" fmla="*/ 9768544 w 11027797"/>
              <a:gd name="connsiteY3" fmla="*/ 5890095 h 5890095"/>
              <a:gd name="connsiteX4" fmla="*/ 0 w 11027797"/>
              <a:gd name="connsiteY4" fmla="*/ 5890095 h 5890095"/>
              <a:gd name="connsiteX5" fmla="*/ 0 w 11027797"/>
              <a:gd name="connsiteY5" fmla="*/ 0 h 589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27797" h="5890095">
                <a:moveTo>
                  <a:pt x="0" y="0"/>
                </a:moveTo>
                <a:lnTo>
                  <a:pt x="9768544" y="0"/>
                </a:lnTo>
                <a:lnTo>
                  <a:pt x="11027798" y="2953915"/>
                </a:lnTo>
                <a:lnTo>
                  <a:pt x="9768544" y="5890095"/>
                </a:lnTo>
                <a:lnTo>
                  <a:pt x="0" y="5890095"/>
                </a:lnTo>
                <a:lnTo>
                  <a:pt x="0" y="0"/>
                </a:lnTo>
                <a:close/>
              </a:path>
            </a:pathLst>
          </a:custGeom>
          <a:gradFill>
            <a:gsLst>
              <a:gs pos="0">
                <a:schemeClr val="bg1">
                  <a:alpha val="0"/>
                </a:schemeClr>
              </a:gs>
              <a:gs pos="100000">
                <a:schemeClr val="bg1"/>
              </a:gs>
            </a:gsLst>
            <a:lin ang="0" scaled="0"/>
          </a:gradFill>
          <a:ln>
            <a:gradFill>
              <a:gsLst>
                <a:gs pos="0">
                  <a:schemeClr val="accent1">
                    <a:lumMod val="40000"/>
                    <a:lumOff val="60000"/>
                    <a:alpha val="0"/>
                  </a:schemeClr>
                </a:gs>
                <a:gs pos="100000">
                  <a:schemeClr val="accent1"/>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prstClr val="white"/>
              </a:solidFill>
              <a:latin typeface="思源黑体 CN Regular" panose="020B0500000000000000" pitchFamily="34" charset="-122"/>
              <a:ea typeface="思源黑体 CN Regular" panose="020B0500000000000000" pitchFamily="34" charset="-122"/>
            </a:endParaRPr>
          </a:p>
        </p:txBody>
      </p:sp>
      <p:grpSp>
        <p:nvGrpSpPr>
          <p:cNvPr id="51" name="组合 50">
            <a:extLst>
              <a:ext uri="{FF2B5EF4-FFF2-40B4-BE49-F238E27FC236}">
                <a16:creationId xmlns:a16="http://schemas.microsoft.com/office/drawing/2014/main" id="{C3634F5D-408A-8D81-9CFD-5C58519D5219}"/>
              </a:ext>
            </a:extLst>
          </p:cNvPr>
          <p:cNvGrpSpPr/>
          <p:nvPr/>
        </p:nvGrpSpPr>
        <p:grpSpPr>
          <a:xfrm>
            <a:off x="-399763" y="1860168"/>
            <a:ext cx="4872449" cy="3536744"/>
            <a:chOff x="-399763" y="1860168"/>
            <a:chExt cx="4872449" cy="3536744"/>
          </a:xfrm>
        </p:grpSpPr>
        <p:sp>
          <p:nvSpPr>
            <p:cNvPr id="64" name="gaoding-17">
              <a:extLst>
                <a:ext uri="{FF2B5EF4-FFF2-40B4-BE49-F238E27FC236}">
                  <a16:creationId xmlns:a16="http://schemas.microsoft.com/office/drawing/2014/main" id="{6A47C1BD-AF10-DDA5-3D46-B12AAD58F7A6}"/>
                </a:ext>
              </a:extLst>
            </p:cNvPr>
            <p:cNvSpPr/>
            <p:nvPr/>
          </p:nvSpPr>
          <p:spPr>
            <a:xfrm>
              <a:off x="-399763" y="1860168"/>
              <a:ext cx="4872449" cy="3536744"/>
            </a:xfrm>
            <a:custGeom>
              <a:avLst/>
              <a:gdLst>
                <a:gd name="connsiteX0" fmla="*/ 0 w 5242886"/>
                <a:gd name="connsiteY0" fmla="*/ 0 h 4589159"/>
                <a:gd name="connsiteX1" fmla="*/ 4262291 w 5242886"/>
                <a:gd name="connsiteY1" fmla="*/ 0 h 4589159"/>
                <a:gd name="connsiteX2" fmla="*/ 5242887 w 5242886"/>
                <a:gd name="connsiteY2" fmla="*/ 2301490 h 4589159"/>
                <a:gd name="connsiteX3" fmla="*/ 4262291 w 5242886"/>
                <a:gd name="connsiteY3" fmla="*/ 4589160 h 4589159"/>
                <a:gd name="connsiteX4" fmla="*/ 0 w 5242886"/>
                <a:gd name="connsiteY4" fmla="*/ 4589160 h 4589159"/>
                <a:gd name="connsiteX5" fmla="*/ 0 w 5242886"/>
                <a:gd name="connsiteY5" fmla="*/ 0 h 458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2886" h="4589159">
                  <a:moveTo>
                    <a:pt x="0" y="0"/>
                  </a:moveTo>
                  <a:lnTo>
                    <a:pt x="4262291" y="0"/>
                  </a:lnTo>
                  <a:lnTo>
                    <a:pt x="5242887" y="2301490"/>
                  </a:lnTo>
                  <a:lnTo>
                    <a:pt x="4262291" y="4589160"/>
                  </a:lnTo>
                  <a:lnTo>
                    <a:pt x="0" y="4589160"/>
                  </a:lnTo>
                  <a:lnTo>
                    <a:pt x="0" y="0"/>
                  </a:lnTo>
                  <a:close/>
                </a:path>
              </a:pathLst>
            </a:custGeom>
            <a:gradFill>
              <a:gsLst>
                <a:gs pos="0">
                  <a:schemeClr val="bg1">
                    <a:alpha val="0"/>
                  </a:schemeClr>
                </a:gs>
                <a:gs pos="100000">
                  <a:schemeClr val="bg1"/>
                </a:gs>
              </a:gsLst>
              <a:lin ang="0" scaled="0"/>
            </a:gradFill>
            <a:ln>
              <a:gradFill>
                <a:gsLst>
                  <a:gs pos="0">
                    <a:schemeClr val="accent1">
                      <a:lumMod val="40000"/>
                      <a:lumOff val="60000"/>
                      <a:alpha val="0"/>
                    </a:schemeClr>
                  </a:gs>
                  <a:gs pos="100000">
                    <a:schemeClr val="accent1">
                      <a:alpha val="23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prstClr val="white"/>
                </a:solidFill>
                <a:latin typeface="思源黑体 CN Regular" panose="020B0500000000000000" pitchFamily="34" charset="-122"/>
                <a:ea typeface="思源黑体 CN Regular" panose="020B0500000000000000" pitchFamily="34" charset="-122"/>
              </a:endParaRPr>
            </a:p>
          </p:txBody>
        </p:sp>
        <p:sp>
          <p:nvSpPr>
            <p:cNvPr id="65" name="gaoding-18">
              <a:extLst>
                <a:ext uri="{FF2B5EF4-FFF2-40B4-BE49-F238E27FC236}">
                  <a16:creationId xmlns:a16="http://schemas.microsoft.com/office/drawing/2014/main" id="{31C65AC8-DBB7-57CF-FC6A-4978B997C78B}"/>
                </a:ext>
              </a:extLst>
            </p:cNvPr>
            <p:cNvSpPr/>
            <p:nvPr/>
          </p:nvSpPr>
          <p:spPr>
            <a:xfrm>
              <a:off x="-132134" y="1999803"/>
              <a:ext cx="4381060" cy="3180057"/>
            </a:xfrm>
            <a:custGeom>
              <a:avLst/>
              <a:gdLst>
                <a:gd name="connsiteX0" fmla="*/ 0 w 4714139"/>
                <a:gd name="connsiteY0" fmla="*/ 0 h 4126334"/>
                <a:gd name="connsiteX1" fmla="*/ 3832439 w 4714139"/>
                <a:gd name="connsiteY1" fmla="*/ 0 h 4126334"/>
                <a:gd name="connsiteX2" fmla="*/ 4714140 w 4714139"/>
                <a:gd name="connsiteY2" fmla="*/ 2069378 h 4126334"/>
                <a:gd name="connsiteX3" fmla="*/ 3832439 w 4714139"/>
                <a:gd name="connsiteY3" fmla="*/ 4126335 h 4126334"/>
                <a:gd name="connsiteX4" fmla="*/ 0 w 4714139"/>
                <a:gd name="connsiteY4" fmla="*/ 4126335 h 4126334"/>
                <a:gd name="connsiteX5" fmla="*/ 0 w 4714139"/>
                <a:gd name="connsiteY5" fmla="*/ 0 h 41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4139" h="4126334">
                  <a:moveTo>
                    <a:pt x="0" y="0"/>
                  </a:moveTo>
                  <a:lnTo>
                    <a:pt x="3832439" y="0"/>
                  </a:lnTo>
                  <a:lnTo>
                    <a:pt x="4714140" y="2069378"/>
                  </a:lnTo>
                  <a:lnTo>
                    <a:pt x="3832439" y="4126335"/>
                  </a:lnTo>
                  <a:lnTo>
                    <a:pt x="0" y="4126335"/>
                  </a:lnTo>
                  <a:lnTo>
                    <a:pt x="0" y="0"/>
                  </a:lnTo>
                  <a:close/>
                </a:path>
              </a:pathLst>
            </a:custGeom>
            <a:gradFill>
              <a:gsLst>
                <a:gs pos="0">
                  <a:schemeClr val="bg1">
                    <a:alpha val="0"/>
                  </a:schemeClr>
                </a:gs>
                <a:gs pos="100000">
                  <a:schemeClr val="bg1"/>
                </a:gs>
              </a:gsLst>
              <a:lin ang="0" scaled="0"/>
            </a:gradFill>
            <a:ln>
              <a:gradFill>
                <a:gsLst>
                  <a:gs pos="0">
                    <a:schemeClr val="accent1">
                      <a:lumMod val="40000"/>
                      <a:lumOff val="60000"/>
                      <a:alpha val="0"/>
                    </a:schemeClr>
                  </a:gs>
                  <a:gs pos="100000">
                    <a:schemeClr val="accent1">
                      <a:alpha val="36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prstClr val="white"/>
                </a:solidFill>
                <a:latin typeface="思源黑体 CN Regular" panose="020B0500000000000000" pitchFamily="34" charset="-122"/>
                <a:ea typeface="思源黑体 CN Regular" panose="020B0500000000000000" pitchFamily="34" charset="-122"/>
              </a:endParaRPr>
            </a:p>
          </p:txBody>
        </p:sp>
        <p:sp>
          <p:nvSpPr>
            <p:cNvPr id="66" name="gaoding-19">
              <a:extLst>
                <a:ext uri="{FF2B5EF4-FFF2-40B4-BE49-F238E27FC236}">
                  <a16:creationId xmlns:a16="http://schemas.microsoft.com/office/drawing/2014/main" id="{33D7AE1C-CD09-6226-B865-57787C1822EB}"/>
                </a:ext>
              </a:extLst>
            </p:cNvPr>
            <p:cNvSpPr/>
            <p:nvPr/>
          </p:nvSpPr>
          <p:spPr>
            <a:xfrm>
              <a:off x="91288" y="2157899"/>
              <a:ext cx="3939223" cy="2859337"/>
            </a:xfrm>
            <a:custGeom>
              <a:avLst/>
              <a:gdLst>
                <a:gd name="connsiteX0" fmla="*/ 0 w 4238710"/>
                <a:gd name="connsiteY0" fmla="*/ 0 h 3710179"/>
                <a:gd name="connsiteX1" fmla="*/ 3445930 w 4238710"/>
                <a:gd name="connsiteY1" fmla="*/ 0 h 3710179"/>
                <a:gd name="connsiteX2" fmla="*/ 4238711 w 4238710"/>
                <a:gd name="connsiteY2" fmla="*/ 1860676 h 3710179"/>
                <a:gd name="connsiteX3" fmla="*/ 3445930 w 4238710"/>
                <a:gd name="connsiteY3" fmla="*/ 3710179 h 3710179"/>
                <a:gd name="connsiteX4" fmla="*/ 0 w 4238710"/>
                <a:gd name="connsiteY4" fmla="*/ 3710179 h 3710179"/>
                <a:gd name="connsiteX5" fmla="*/ 0 w 4238710"/>
                <a:gd name="connsiteY5" fmla="*/ 0 h 371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8710" h="3710179">
                  <a:moveTo>
                    <a:pt x="0" y="0"/>
                  </a:moveTo>
                  <a:lnTo>
                    <a:pt x="3445930" y="0"/>
                  </a:lnTo>
                  <a:lnTo>
                    <a:pt x="4238711" y="1860676"/>
                  </a:lnTo>
                  <a:lnTo>
                    <a:pt x="3445930" y="3710179"/>
                  </a:lnTo>
                  <a:lnTo>
                    <a:pt x="0" y="3710179"/>
                  </a:lnTo>
                  <a:lnTo>
                    <a:pt x="0" y="0"/>
                  </a:lnTo>
                  <a:close/>
                </a:path>
              </a:pathLst>
            </a:custGeom>
            <a:gradFill>
              <a:gsLst>
                <a:gs pos="0">
                  <a:schemeClr val="bg1">
                    <a:alpha val="0"/>
                  </a:schemeClr>
                </a:gs>
                <a:gs pos="100000">
                  <a:schemeClr val="bg1"/>
                </a:gs>
              </a:gsLst>
              <a:lin ang="0" scaled="0"/>
            </a:gradFill>
            <a:ln>
              <a:gradFill>
                <a:gsLst>
                  <a:gs pos="0">
                    <a:schemeClr val="accent1">
                      <a:lumMod val="40000"/>
                      <a:lumOff val="60000"/>
                      <a:alpha val="0"/>
                    </a:schemeClr>
                  </a:gs>
                  <a:gs pos="100000">
                    <a:schemeClr val="accent1">
                      <a:alpha val="63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prstClr val="white"/>
                </a:solidFill>
                <a:latin typeface="思源黑体 CN Regular" panose="020B0500000000000000" pitchFamily="34" charset="-122"/>
                <a:ea typeface="思源黑体 CN Regular" panose="020B0500000000000000" pitchFamily="34" charset="-122"/>
              </a:endParaRPr>
            </a:p>
          </p:txBody>
        </p:sp>
        <p:sp>
          <p:nvSpPr>
            <p:cNvPr id="67" name="gaoding-20">
              <a:extLst>
                <a:ext uri="{FF2B5EF4-FFF2-40B4-BE49-F238E27FC236}">
                  <a16:creationId xmlns:a16="http://schemas.microsoft.com/office/drawing/2014/main" id="{4318A3D7-5773-E303-1437-74295C87F172}"/>
                </a:ext>
              </a:extLst>
            </p:cNvPr>
            <p:cNvSpPr/>
            <p:nvPr/>
          </p:nvSpPr>
          <p:spPr>
            <a:xfrm>
              <a:off x="292176" y="2300043"/>
              <a:ext cx="3541942" cy="2570972"/>
            </a:xfrm>
            <a:custGeom>
              <a:avLst/>
              <a:gdLst>
                <a:gd name="connsiteX0" fmla="*/ 0 w 3811225"/>
                <a:gd name="connsiteY0" fmla="*/ 0 h 3336005"/>
                <a:gd name="connsiteX1" fmla="*/ 3098402 w 3811225"/>
                <a:gd name="connsiteY1" fmla="*/ 0 h 3336005"/>
                <a:gd name="connsiteX2" fmla="*/ 3811226 w 3811225"/>
                <a:gd name="connsiteY2" fmla="*/ 1673023 h 3336005"/>
                <a:gd name="connsiteX3" fmla="*/ 3098402 w 3811225"/>
                <a:gd name="connsiteY3" fmla="*/ 3336006 h 3336005"/>
                <a:gd name="connsiteX4" fmla="*/ 0 w 3811225"/>
                <a:gd name="connsiteY4" fmla="*/ 3336006 h 3336005"/>
                <a:gd name="connsiteX5" fmla="*/ 0 w 3811225"/>
                <a:gd name="connsiteY5" fmla="*/ 0 h 333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1225" h="3336005">
                  <a:moveTo>
                    <a:pt x="0" y="0"/>
                  </a:moveTo>
                  <a:lnTo>
                    <a:pt x="3098402" y="0"/>
                  </a:lnTo>
                  <a:lnTo>
                    <a:pt x="3811226" y="1673023"/>
                  </a:lnTo>
                  <a:lnTo>
                    <a:pt x="3098402" y="3336006"/>
                  </a:lnTo>
                  <a:lnTo>
                    <a:pt x="0" y="3336006"/>
                  </a:lnTo>
                  <a:lnTo>
                    <a:pt x="0" y="0"/>
                  </a:lnTo>
                  <a:close/>
                </a:path>
              </a:pathLst>
            </a:custGeom>
            <a:gradFill>
              <a:gsLst>
                <a:gs pos="0">
                  <a:schemeClr val="bg1">
                    <a:alpha val="0"/>
                  </a:schemeClr>
                </a:gs>
                <a:gs pos="100000">
                  <a:schemeClr val="bg1"/>
                </a:gs>
              </a:gsLst>
              <a:lin ang="0" scaled="0"/>
            </a:gradFill>
            <a:ln>
              <a:gradFill>
                <a:gsLst>
                  <a:gs pos="0">
                    <a:schemeClr val="accent1">
                      <a:lumMod val="40000"/>
                      <a:lumOff val="60000"/>
                      <a:alpha val="0"/>
                    </a:schemeClr>
                  </a:gs>
                  <a:gs pos="100000">
                    <a:schemeClr val="accent1"/>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prstClr val="white"/>
                  </a:solidFill>
                  <a:latin typeface="思源黑体 CN Regular" panose="020B0500000000000000" pitchFamily="34" charset="-122"/>
                  <a:ea typeface="思源黑体 CN Regular" panose="020B0500000000000000" pitchFamily="34" charset="-122"/>
                </a:rPr>
                <a:t>0</a:t>
              </a:r>
              <a:endParaRPr lang="zh-CN" altLang="en-US" sz="1000" dirty="0">
                <a:solidFill>
                  <a:prstClr val="white"/>
                </a:solidFill>
                <a:latin typeface="思源黑体 CN Regular" panose="020B0500000000000000" pitchFamily="34" charset="-122"/>
                <a:ea typeface="思源黑体 CN Regular" panose="020B0500000000000000" pitchFamily="34" charset="-122"/>
              </a:endParaRPr>
            </a:p>
          </p:txBody>
        </p:sp>
      </p:grpSp>
      <p:grpSp>
        <p:nvGrpSpPr>
          <p:cNvPr id="3" name="组合 2">
            <a:extLst>
              <a:ext uri="{FF2B5EF4-FFF2-40B4-BE49-F238E27FC236}">
                <a16:creationId xmlns:a16="http://schemas.microsoft.com/office/drawing/2014/main" id="{BB539356-456C-F1D4-E0D0-F92E5575FDE4}"/>
              </a:ext>
            </a:extLst>
          </p:cNvPr>
          <p:cNvGrpSpPr/>
          <p:nvPr/>
        </p:nvGrpSpPr>
        <p:grpSpPr>
          <a:xfrm>
            <a:off x="3927795" y="1935710"/>
            <a:ext cx="6773392" cy="560414"/>
            <a:chOff x="3927795" y="1935710"/>
            <a:chExt cx="6773392" cy="560414"/>
          </a:xfrm>
        </p:grpSpPr>
        <p:sp>
          <p:nvSpPr>
            <p:cNvPr id="17" name="gaoding-14">
              <a:extLst>
                <a:ext uri="{FF2B5EF4-FFF2-40B4-BE49-F238E27FC236}">
                  <a16:creationId xmlns:a16="http://schemas.microsoft.com/office/drawing/2014/main" id="{C88AEA9A-9668-B376-5ED4-8BF0874C728E}"/>
                </a:ext>
              </a:extLst>
            </p:cNvPr>
            <p:cNvSpPr/>
            <p:nvPr/>
          </p:nvSpPr>
          <p:spPr>
            <a:xfrm>
              <a:off x="3927795" y="1935710"/>
              <a:ext cx="6773392" cy="560414"/>
            </a:xfrm>
            <a:custGeom>
              <a:avLst/>
              <a:gdLst>
                <a:gd name="connsiteX0" fmla="*/ 300812 w 6524282"/>
                <a:gd name="connsiteY0" fmla="*/ 706025 h 706024"/>
                <a:gd name="connsiteX1" fmla="*/ 0 w 6524282"/>
                <a:gd name="connsiteY1" fmla="*/ 0 h 706024"/>
                <a:gd name="connsiteX2" fmla="*/ 6223471 w 6524282"/>
                <a:gd name="connsiteY2" fmla="*/ 0 h 706024"/>
                <a:gd name="connsiteX3" fmla="*/ 6524283 w 6524282"/>
                <a:gd name="connsiteY3" fmla="*/ 706025 h 706024"/>
                <a:gd name="connsiteX4" fmla="*/ 300812 w 6524282"/>
                <a:gd name="connsiteY4" fmla="*/ 706025 h 70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282" h="706024">
                  <a:moveTo>
                    <a:pt x="300812" y="706025"/>
                  </a:moveTo>
                  <a:lnTo>
                    <a:pt x="0" y="0"/>
                  </a:lnTo>
                  <a:lnTo>
                    <a:pt x="6223471" y="0"/>
                  </a:lnTo>
                  <a:lnTo>
                    <a:pt x="6524283" y="706025"/>
                  </a:lnTo>
                  <a:lnTo>
                    <a:pt x="300812" y="706025"/>
                  </a:lnTo>
                  <a:close/>
                </a:path>
              </a:pathLst>
            </a:custGeom>
            <a:solidFill>
              <a:schemeClr val="accent1"/>
            </a:solidFill>
            <a:ln w="6537" cap="flat">
              <a:noFill/>
              <a:prstDash val="solid"/>
              <a:miter/>
            </a:ln>
          </p:spPr>
          <p:txBody>
            <a:bodyPr rtlCol="0" anchor="ctr"/>
            <a:lstStyle/>
            <a:p>
              <a:endParaRPr lang="zh-CN" altLang="en-US" sz="1400">
                <a:solidFill>
                  <a:schemeClr val="accent4"/>
                </a:solidFill>
                <a:latin typeface="+mn-ea"/>
              </a:endParaRPr>
            </a:p>
          </p:txBody>
        </p:sp>
        <p:sp>
          <p:nvSpPr>
            <p:cNvPr id="18" name="gaoding-15">
              <a:extLst>
                <a:ext uri="{FF2B5EF4-FFF2-40B4-BE49-F238E27FC236}">
                  <a16:creationId xmlns:a16="http://schemas.microsoft.com/office/drawing/2014/main" id="{63B17F0B-3C10-5F03-C184-A0C972189511}"/>
                </a:ext>
              </a:extLst>
            </p:cNvPr>
            <p:cNvSpPr txBox="1"/>
            <p:nvPr/>
          </p:nvSpPr>
          <p:spPr>
            <a:xfrm>
              <a:off x="4726052" y="2019422"/>
              <a:ext cx="595418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4"/>
                  </a:solidFill>
                  <a:effectLst/>
                  <a:uLnTx/>
                  <a:uFillTx/>
                  <a:latin typeface="+mn-ea"/>
                  <a:cs typeface="OPPOSans L" panose="00020600040101010101" pitchFamily="18" charset="-122"/>
                  <a:sym typeface="微软雅黑" panose="020B0503020204020204" charset="-122"/>
                  <a:rtl val="0"/>
                </a:rPr>
                <a:t>在这里输入你的正文阐述与关键词标题。</a:t>
              </a:r>
            </a:p>
          </p:txBody>
        </p:sp>
        <p:sp>
          <p:nvSpPr>
            <p:cNvPr id="19" name="gaoding-16">
              <a:extLst>
                <a:ext uri="{FF2B5EF4-FFF2-40B4-BE49-F238E27FC236}">
                  <a16:creationId xmlns:a16="http://schemas.microsoft.com/office/drawing/2014/main" id="{F606C0BB-B009-C324-30E0-92DE5898BB46}"/>
                </a:ext>
              </a:extLst>
            </p:cNvPr>
            <p:cNvSpPr txBox="1"/>
            <p:nvPr/>
          </p:nvSpPr>
          <p:spPr>
            <a:xfrm>
              <a:off x="4239116" y="2008261"/>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4"/>
                  </a:solidFill>
                  <a:effectLst/>
                  <a:uLnTx/>
                  <a:uFillTx/>
                  <a:latin typeface="+mn-ea"/>
                  <a:cs typeface="OPPOSans B" panose="00020600040101010101" pitchFamily="18" charset="-122"/>
                  <a:sym typeface="YouSheBiaoTiHei"/>
                  <a:rtl val="0"/>
                </a:rPr>
                <a:t>一</a:t>
              </a:r>
            </a:p>
          </p:txBody>
        </p:sp>
      </p:grpSp>
      <p:grpSp>
        <p:nvGrpSpPr>
          <p:cNvPr id="20" name="组合 19">
            <a:extLst>
              <a:ext uri="{FF2B5EF4-FFF2-40B4-BE49-F238E27FC236}">
                <a16:creationId xmlns:a16="http://schemas.microsoft.com/office/drawing/2014/main" id="{5084AEB9-EC1F-DE63-F824-9A8834323B34}"/>
              </a:ext>
            </a:extLst>
          </p:cNvPr>
          <p:cNvGrpSpPr/>
          <p:nvPr/>
        </p:nvGrpSpPr>
        <p:grpSpPr>
          <a:xfrm>
            <a:off x="1696530" y="2434818"/>
            <a:ext cx="1391699" cy="2619669"/>
            <a:chOff x="1696530" y="2434818"/>
            <a:chExt cx="1391699" cy="2619669"/>
          </a:xfrm>
        </p:grpSpPr>
        <p:grpSp>
          <p:nvGrpSpPr>
            <p:cNvPr id="21" name="Group_100912977_19:06:16_svg_ico">
              <a:extLst>
                <a:ext uri="{FF2B5EF4-FFF2-40B4-BE49-F238E27FC236}">
                  <a16:creationId xmlns:a16="http://schemas.microsoft.com/office/drawing/2014/main" id="{1792F65B-A571-6F17-748C-A0DC0006B68A}"/>
                </a:ext>
              </a:extLst>
            </p:cNvPr>
            <p:cNvGrpSpPr/>
            <p:nvPr/>
          </p:nvGrpSpPr>
          <p:grpSpPr>
            <a:xfrm>
              <a:off x="1696530" y="2434818"/>
              <a:ext cx="1391699" cy="2619669"/>
              <a:chOff x="5934075" y="3124200"/>
              <a:chExt cx="323850" cy="609600"/>
            </a:xfrm>
          </p:grpSpPr>
          <p:sp>
            <p:nvSpPr>
              <p:cNvPr id="23" name="任意多边形: 形状 22">
                <a:extLst>
                  <a:ext uri="{FF2B5EF4-FFF2-40B4-BE49-F238E27FC236}">
                    <a16:creationId xmlns:a16="http://schemas.microsoft.com/office/drawing/2014/main" id="{6B6B750A-74CC-9452-523B-36C5E76F7634}"/>
                  </a:ext>
                </a:extLst>
              </p:cNvPr>
              <p:cNvSpPr/>
              <p:nvPr/>
            </p:nvSpPr>
            <p:spPr>
              <a:xfrm>
                <a:off x="6019800" y="3124200"/>
                <a:ext cx="152400" cy="38100"/>
              </a:xfrm>
              <a:custGeom>
                <a:avLst/>
                <a:gdLst>
                  <a:gd name="connsiteX0" fmla="*/ 138113 w 152400"/>
                  <a:gd name="connsiteY0" fmla="*/ 38100 h 38100"/>
                  <a:gd name="connsiteX1" fmla="*/ 14288 w 152400"/>
                  <a:gd name="connsiteY1" fmla="*/ 38100 h 38100"/>
                  <a:gd name="connsiteX2" fmla="*/ 0 w 152400"/>
                  <a:gd name="connsiteY2" fmla="*/ 23813 h 38100"/>
                  <a:gd name="connsiteX3" fmla="*/ 0 w 152400"/>
                  <a:gd name="connsiteY3" fmla="*/ 14288 h 38100"/>
                  <a:gd name="connsiteX4" fmla="*/ 14288 w 152400"/>
                  <a:gd name="connsiteY4" fmla="*/ 0 h 38100"/>
                  <a:gd name="connsiteX5" fmla="*/ 138113 w 152400"/>
                  <a:gd name="connsiteY5" fmla="*/ 0 h 38100"/>
                  <a:gd name="connsiteX6" fmla="*/ 152400 w 152400"/>
                  <a:gd name="connsiteY6" fmla="*/ 14288 h 38100"/>
                  <a:gd name="connsiteX7" fmla="*/ 152400 w 152400"/>
                  <a:gd name="connsiteY7" fmla="*/ 23813 h 38100"/>
                  <a:gd name="connsiteX8" fmla="*/ 138113 w 15240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38100">
                    <a:moveTo>
                      <a:pt x="138113" y="38100"/>
                    </a:moveTo>
                    <a:lnTo>
                      <a:pt x="14288" y="38100"/>
                    </a:lnTo>
                    <a:cubicBezTo>
                      <a:pt x="6668" y="38100"/>
                      <a:pt x="0" y="31433"/>
                      <a:pt x="0" y="23813"/>
                    </a:cubicBezTo>
                    <a:lnTo>
                      <a:pt x="0" y="14288"/>
                    </a:lnTo>
                    <a:cubicBezTo>
                      <a:pt x="0" y="6668"/>
                      <a:pt x="6668" y="0"/>
                      <a:pt x="14288" y="0"/>
                    </a:cubicBezTo>
                    <a:lnTo>
                      <a:pt x="138113" y="0"/>
                    </a:lnTo>
                    <a:cubicBezTo>
                      <a:pt x="145733" y="0"/>
                      <a:pt x="152400" y="6668"/>
                      <a:pt x="152400" y="14288"/>
                    </a:cubicBezTo>
                    <a:lnTo>
                      <a:pt x="152400" y="23813"/>
                    </a:lnTo>
                    <a:cubicBezTo>
                      <a:pt x="152400" y="31433"/>
                      <a:pt x="145733" y="38100"/>
                      <a:pt x="138113" y="38100"/>
                    </a:cubicBezTo>
                    <a:close/>
                  </a:path>
                </a:pathLst>
              </a:custGeom>
              <a:solidFill>
                <a:srgbClr val="FFC334"/>
              </a:solidFill>
              <a:ln w="9525" cap="flat">
                <a:noFill/>
                <a:prstDash val="solid"/>
                <a:miter/>
              </a:ln>
            </p:spPr>
            <p:txBody>
              <a:bodyPr rtlCol="0" anchor="ctr"/>
              <a:lstStyle/>
              <a:p>
                <a:endParaRPr lang="zh-CN" altLang="en-US">
                  <a:solidFill>
                    <a:schemeClr val="accent4"/>
                  </a:solidFill>
                </a:endParaRPr>
              </a:p>
            </p:txBody>
          </p:sp>
          <p:sp>
            <p:nvSpPr>
              <p:cNvPr id="24" name="任意多边形: 形状 23">
                <a:extLst>
                  <a:ext uri="{FF2B5EF4-FFF2-40B4-BE49-F238E27FC236}">
                    <a16:creationId xmlns:a16="http://schemas.microsoft.com/office/drawing/2014/main" id="{1A47068A-A0BF-980C-A5F1-A514A279D531}"/>
                  </a:ext>
                </a:extLst>
              </p:cNvPr>
              <p:cNvSpPr/>
              <p:nvPr/>
            </p:nvSpPr>
            <p:spPr>
              <a:xfrm>
                <a:off x="5934075" y="3162300"/>
                <a:ext cx="323850" cy="409575"/>
              </a:xfrm>
              <a:custGeom>
                <a:avLst/>
                <a:gdLst>
                  <a:gd name="connsiteX0" fmla="*/ 285750 w 323850"/>
                  <a:gd name="connsiteY0" fmla="*/ 409575 h 409575"/>
                  <a:gd name="connsiteX1" fmla="*/ 38100 w 323850"/>
                  <a:gd name="connsiteY1" fmla="*/ 409575 h 409575"/>
                  <a:gd name="connsiteX2" fmla="*/ 0 w 323850"/>
                  <a:gd name="connsiteY2" fmla="*/ 371475 h 409575"/>
                  <a:gd name="connsiteX3" fmla="*/ 0 w 323850"/>
                  <a:gd name="connsiteY3" fmla="*/ 38100 h 409575"/>
                  <a:gd name="connsiteX4" fmla="*/ 38100 w 323850"/>
                  <a:gd name="connsiteY4" fmla="*/ 0 h 409575"/>
                  <a:gd name="connsiteX5" fmla="*/ 285750 w 323850"/>
                  <a:gd name="connsiteY5" fmla="*/ 0 h 409575"/>
                  <a:gd name="connsiteX6" fmla="*/ 323850 w 323850"/>
                  <a:gd name="connsiteY6" fmla="*/ 38100 h 409575"/>
                  <a:gd name="connsiteX7" fmla="*/ 323850 w 323850"/>
                  <a:gd name="connsiteY7" fmla="*/ 371475 h 409575"/>
                  <a:gd name="connsiteX8" fmla="*/ 285750 w 323850"/>
                  <a:gd name="connsiteY8" fmla="*/ 409575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850" h="409575">
                    <a:moveTo>
                      <a:pt x="285750" y="409575"/>
                    </a:moveTo>
                    <a:lnTo>
                      <a:pt x="38100" y="409575"/>
                    </a:lnTo>
                    <a:cubicBezTo>
                      <a:pt x="17145" y="409575"/>
                      <a:pt x="0" y="392430"/>
                      <a:pt x="0" y="371475"/>
                    </a:cubicBezTo>
                    <a:lnTo>
                      <a:pt x="0" y="38100"/>
                    </a:lnTo>
                    <a:cubicBezTo>
                      <a:pt x="0" y="17145"/>
                      <a:pt x="17145" y="0"/>
                      <a:pt x="38100" y="0"/>
                    </a:cubicBezTo>
                    <a:lnTo>
                      <a:pt x="285750" y="0"/>
                    </a:lnTo>
                    <a:cubicBezTo>
                      <a:pt x="306705" y="0"/>
                      <a:pt x="323850" y="17145"/>
                      <a:pt x="323850" y="38100"/>
                    </a:cubicBezTo>
                    <a:lnTo>
                      <a:pt x="323850" y="371475"/>
                    </a:lnTo>
                    <a:cubicBezTo>
                      <a:pt x="323850" y="392430"/>
                      <a:pt x="306705" y="409575"/>
                      <a:pt x="285750" y="409575"/>
                    </a:cubicBezTo>
                    <a:close/>
                  </a:path>
                </a:pathLst>
              </a:custGeom>
              <a:solidFill>
                <a:srgbClr val="CE212A"/>
              </a:solidFill>
              <a:ln w="9525" cap="flat">
                <a:noFill/>
                <a:prstDash val="solid"/>
                <a:miter/>
              </a:ln>
            </p:spPr>
            <p:txBody>
              <a:bodyPr rtlCol="0" anchor="ctr"/>
              <a:lstStyle/>
              <a:p>
                <a:endParaRPr lang="zh-CN" altLang="en-US">
                  <a:solidFill>
                    <a:schemeClr val="accent4"/>
                  </a:solidFill>
                </a:endParaRPr>
              </a:p>
            </p:txBody>
          </p:sp>
          <p:sp>
            <p:nvSpPr>
              <p:cNvPr id="25" name="任意多边形: 形状 24">
                <a:extLst>
                  <a:ext uri="{FF2B5EF4-FFF2-40B4-BE49-F238E27FC236}">
                    <a16:creationId xmlns:a16="http://schemas.microsoft.com/office/drawing/2014/main" id="{D4D3B08A-9F20-398D-F639-6C8AC44B5E24}"/>
                  </a:ext>
                </a:extLst>
              </p:cNvPr>
              <p:cNvSpPr/>
              <p:nvPr/>
            </p:nvSpPr>
            <p:spPr>
              <a:xfrm>
                <a:off x="6019800" y="3143250"/>
                <a:ext cx="152400" cy="19050"/>
              </a:xfrm>
              <a:custGeom>
                <a:avLst/>
                <a:gdLst>
                  <a:gd name="connsiteX0" fmla="*/ 0 w 152400"/>
                  <a:gd name="connsiteY0" fmla="*/ 0 h 19050"/>
                  <a:gd name="connsiteX1" fmla="*/ 152400 w 152400"/>
                  <a:gd name="connsiteY1" fmla="*/ 0 h 19050"/>
                  <a:gd name="connsiteX2" fmla="*/ 152400 w 152400"/>
                  <a:gd name="connsiteY2" fmla="*/ 19050 h 19050"/>
                  <a:gd name="connsiteX3" fmla="*/ 0 w 152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52400" h="19050">
                    <a:moveTo>
                      <a:pt x="0" y="0"/>
                    </a:moveTo>
                    <a:lnTo>
                      <a:pt x="152400" y="0"/>
                    </a:lnTo>
                    <a:lnTo>
                      <a:pt x="152400" y="19050"/>
                    </a:lnTo>
                    <a:lnTo>
                      <a:pt x="0" y="19050"/>
                    </a:lnTo>
                    <a:close/>
                  </a:path>
                </a:pathLst>
              </a:custGeom>
              <a:solidFill>
                <a:srgbClr val="FFC334"/>
              </a:solidFill>
              <a:ln w="9525" cap="flat">
                <a:noFill/>
                <a:prstDash val="solid"/>
                <a:miter/>
              </a:ln>
            </p:spPr>
            <p:txBody>
              <a:bodyPr rtlCol="0" anchor="ctr"/>
              <a:lstStyle/>
              <a:p>
                <a:endParaRPr lang="zh-CN" altLang="en-US">
                  <a:solidFill>
                    <a:schemeClr val="accent4"/>
                  </a:solidFill>
                </a:endParaRPr>
              </a:p>
            </p:txBody>
          </p:sp>
          <p:sp>
            <p:nvSpPr>
              <p:cNvPr id="26" name="任意多边形: 形状 25">
                <a:extLst>
                  <a:ext uri="{FF2B5EF4-FFF2-40B4-BE49-F238E27FC236}">
                    <a16:creationId xmlns:a16="http://schemas.microsoft.com/office/drawing/2014/main" id="{FBB301A1-5D78-5EAD-19A1-971E93534095}"/>
                  </a:ext>
                </a:extLst>
              </p:cNvPr>
              <p:cNvSpPr/>
              <p:nvPr/>
            </p:nvSpPr>
            <p:spPr>
              <a:xfrm>
                <a:off x="6019800" y="3571875"/>
                <a:ext cx="152400" cy="38100"/>
              </a:xfrm>
              <a:custGeom>
                <a:avLst/>
                <a:gdLst>
                  <a:gd name="connsiteX0" fmla="*/ 14288 w 152400"/>
                  <a:gd name="connsiteY0" fmla="*/ 0 h 38100"/>
                  <a:gd name="connsiteX1" fmla="*/ 138113 w 152400"/>
                  <a:gd name="connsiteY1" fmla="*/ 0 h 38100"/>
                  <a:gd name="connsiteX2" fmla="*/ 152400 w 152400"/>
                  <a:gd name="connsiteY2" fmla="*/ 14288 h 38100"/>
                  <a:gd name="connsiteX3" fmla="*/ 152400 w 152400"/>
                  <a:gd name="connsiteY3" fmla="*/ 23813 h 38100"/>
                  <a:gd name="connsiteX4" fmla="*/ 138113 w 152400"/>
                  <a:gd name="connsiteY4" fmla="*/ 38100 h 38100"/>
                  <a:gd name="connsiteX5" fmla="*/ 14288 w 152400"/>
                  <a:gd name="connsiteY5" fmla="*/ 38100 h 38100"/>
                  <a:gd name="connsiteX6" fmla="*/ 0 w 152400"/>
                  <a:gd name="connsiteY6" fmla="*/ 23813 h 38100"/>
                  <a:gd name="connsiteX7" fmla="*/ 0 w 152400"/>
                  <a:gd name="connsiteY7" fmla="*/ 14288 h 38100"/>
                  <a:gd name="connsiteX8" fmla="*/ 14288 w 152400"/>
                  <a:gd name="connsiteY8"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38100">
                    <a:moveTo>
                      <a:pt x="14288" y="0"/>
                    </a:moveTo>
                    <a:lnTo>
                      <a:pt x="138113" y="0"/>
                    </a:lnTo>
                    <a:cubicBezTo>
                      <a:pt x="145733" y="0"/>
                      <a:pt x="152400" y="6668"/>
                      <a:pt x="152400" y="14288"/>
                    </a:cubicBezTo>
                    <a:lnTo>
                      <a:pt x="152400" y="23813"/>
                    </a:lnTo>
                    <a:cubicBezTo>
                      <a:pt x="152400" y="31432"/>
                      <a:pt x="145733" y="38100"/>
                      <a:pt x="138113" y="38100"/>
                    </a:cubicBezTo>
                    <a:lnTo>
                      <a:pt x="14288" y="38100"/>
                    </a:lnTo>
                    <a:cubicBezTo>
                      <a:pt x="6668" y="38100"/>
                      <a:pt x="0" y="31432"/>
                      <a:pt x="0" y="23813"/>
                    </a:cubicBezTo>
                    <a:lnTo>
                      <a:pt x="0" y="14288"/>
                    </a:lnTo>
                    <a:cubicBezTo>
                      <a:pt x="0" y="6668"/>
                      <a:pt x="6668" y="0"/>
                      <a:pt x="14288" y="0"/>
                    </a:cubicBezTo>
                    <a:close/>
                  </a:path>
                </a:pathLst>
              </a:custGeom>
              <a:solidFill>
                <a:srgbClr val="FFC334"/>
              </a:solidFill>
              <a:ln w="9525" cap="flat">
                <a:noFill/>
                <a:prstDash val="solid"/>
                <a:miter/>
              </a:ln>
            </p:spPr>
            <p:txBody>
              <a:bodyPr rtlCol="0" anchor="ctr"/>
              <a:lstStyle/>
              <a:p>
                <a:endParaRPr lang="zh-CN" altLang="en-US">
                  <a:solidFill>
                    <a:schemeClr val="accent4"/>
                  </a:solidFill>
                </a:endParaRPr>
              </a:p>
            </p:txBody>
          </p:sp>
          <p:sp>
            <p:nvSpPr>
              <p:cNvPr id="27" name="任意多边形: 形状 26">
                <a:extLst>
                  <a:ext uri="{FF2B5EF4-FFF2-40B4-BE49-F238E27FC236}">
                    <a16:creationId xmlns:a16="http://schemas.microsoft.com/office/drawing/2014/main" id="{CDE140A5-5204-46D9-5DED-142231542D87}"/>
                  </a:ext>
                </a:extLst>
              </p:cNvPr>
              <p:cNvSpPr/>
              <p:nvPr/>
            </p:nvSpPr>
            <p:spPr>
              <a:xfrm rot="10800000">
                <a:off x="6019800" y="3571875"/>
                <a:ext cx="152400" cy="19050"/>
              </a:xfrm>
              <a:custGeom>
                <a:avLst/>
                <a:gdLst>
                  <a:gd name="connsiteX0" fmla="*/ 0 w 152400"/>
                  <a:gd name="connsiteY0" fmla="*/ 0 h 19050"/>
                  <a:gd name="connsiteX1" fmla="*/ 152400 w 152400"/>
                  <a:gd name="connsiteY1" fmla="*/ 0 h 19050"/>
                  <a:gd name="connsiteX2" fmla="*/ 152400 w 152400"/>
                  <a:gd name="connsiteY2" fmla="*/ 19050 h 19050"/>
                  <a:gd name="connsiteX3" fmla="*/ 0 w 1524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52400" h="19050">
                    <a:moveTo>
                      <a:pt x="0" y="0"/>
                    </a:moveTo>
                    <a:lnTo>
                      <a:pt x="152400" y="0"/>
                    </a:lnTo>
                    <a:lnTo>
                      <a:pt x="152400" y="19050"/>
                    </a:lnTo>
                    <a:lnTo>
                      <a:pt x="0" y="19050"/>
                    </a:lnTo>
                    <a:close/>
                  </a:path>
                </a:pathLst>
              </a:custGeom>
              <a:solidFill>
                <a:srgbClr val="FFC334"/>
              </a:solidFill>
              <a:ln w="9525" cap="flat">
                <a:noFill/>
                <a:prstDash val="solid"/>
                <a:miter/>
              </a:ln>
            </p:spPr>
            <p:txBody>
              <a:bodyPr rtlCol="0" anchor="ctr"/>
              <a:lstStyle/>
              <a:p>
                <a:endParaRPr lang="zh-CN" altLang="en-US">
                  <a:solidFill>
                    <a:schemeClr val="accent4"/>
                  </a:solidFill>
                </a:endParaRPr>
              </a:p>
            </p:txBody>
          </p:sp>
          <p:sp>
            <p:nvSpPr>
              <p:cNvPr id="28" name="任意多边形: 形状 27">
                <a:extLst>
                  <a:ext uri="{FF2B5EF4-FFF2-40B4-BE49-F238E27FC236}">
                    <a16:creationId xmlns:a16="http://schemas.microsoft.com/office/drawing/2014/main" id="{52CB4B5C-8B9E-41BA-53FD-DEB388078729}"/>
                  </a:ext>
                </a:extLst>
              </p:cNvPr>
              <p:cNvSpPr/>
              <p:nvPr/>
            </p:nvSpPr>
            <p:spPr>
              <a:xfrm>
                <a:off x="6057900" y="3619500"/>
                <a:ext cx="76200" cy="114300"/>
              </a:xfrm>
              <a:custGeom>
                <a:avLst/>
                <a:gdLst>
                  <a:gd name="connsiteX0" fmla="*/ 75248 w 76200"/>
                  <a:gd name="connsiteY0" fmla="*/ 87630 h 114300"/>
                  <a:gd name="connsiteX1" fmla="*/ 53340 w 76200"/>
                  <a:gd name="connsiteY1" fmla="*/ 32385 h 114300"/>
                  <a:gd name="connsiteX2" fmla="*/ 53340 w 76200"/>
                  <a:gd name="connsiteY2" fmla="*/ 15240 h 114300"/>
                  <a:gd name="connsiteX3" fmla="*/ 38100 w 76200"/>
                  <a:gd name="connsiteY3" fmla="*/ 0 h 114300"/>
                  <a:gd name="connsiteX4" fmla="*/ 22860 w 76200"/>
                  <a:gd name="connsiteY4" fmla="*/ 15240 h 114300"/>
                  <a:gd name="connsiteX5" fmla="*/ 22860 w 76200"/>
                  <a:gd name="connsiteY5" fmla="*/ 32385 h 114300"/>
                  <a:gd name="connsiteX6" fmla="*/ 953 w 76200"/>
                  <a:gd name="connsiteY6" fmla="*/ 87630 h 114300"/>
                  <a:gd name="connsiteX7" fmla="*/ 0 w 76200"/>
                  <a:gd name="connsiteY7" fmla="*/ 95250 h 114300"/>
                  <a:gd name="connsiteX8" fmla="*/ 0 w 76200"/>
                  <a:gd name="connsiteY8" fmla="*/ 106680 h 114300"/>
                  <a:gd name="connsiteX9" fmla="*/ 7620 w 76200"/>
                  <a:gd name="connsiteY9" fmla="*/ 114300 h 114300"/>
                  <a:gd name="connsiteX10" fmla="*/ 68580 w 76200"/>
                  <a:gd name="connsiteY10" fmla="*/ 114300 h 114300"/>
                  <a:gd name="connsiteX11" fmla="*/ 76200 w 76200"/>
                  <a:gd name="connsiteY11" fmla="*/ 106680 h 114300"/>
                  <a:gd name="connsiteX12" fmla="*/ 76200 w 76200"/>
                  <a:gd name="connsiteY12" fmla="*/ 95250 h 114300"/>
                  <a:gd name="connsiteX13" fmla="*/ 75248 w 76200"/>
                  <a:gd name="connsiteY13" fmla="*/ 8763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00" h="114300">
                    <a:moveTo>
                      <a:pt x="75248" y="87630"/>
                    </a:moveTo>
                    <a:lnTo>
                      <a:pt x="53340" y="32385"/>
                    </a:lnTo>
                    <a:lnTo>
                      <a:pt x="53340" y="15240"/>
                    </a:lnTo>
                    <a:cubicBezTo>
                      <a:pt x="53340" y="6668"/>
                      <a:pt x="46673" y="0"/>
                      <a:pt x="38100" y="0"/>
                    </a:cubicBezTo>
                    <a:cubicBezTo>
                      <a:pt x="29528" y="0"/>
                      <a:pt x="22860" y="6668"/>
                      <a:pt x="22860" y="15240"/>
                    </a:cubicBezTo>
                    <a:lnTo>
                      <a:pt x="22860" y="32385"/>
                    </a:lnTo>
                    <a:lnTo>
                      <a:pt x="953" y="87630"/>
                    </a:lnTo>
                    <a:cubicBezTo>
                      <a:pt x="0" y="90488"/>
                      <a:pt x="0" y="92393"/>
                      <a:pt x="0" y="95250"/>
                    </a:cubicBezTo>
                    <a:lnTo>
                      <a:pt x="0" y="106680"/>
                    </a:lnTo>
                    <a:cubicBezTo>
                      <a:pt x="0" y="106680"/>
                      <a:pt x="0" y="114300"/>
                      <a:pt x="7620" y="114300"/>
                    </a:cubicBezTo>
                    <a:lnTo>
                      <a:pt x="68580" y="114300"/>
                    </a:lnTo>
                    <a:cubicBezTo>
                      <a:pt x="76200" y="114300"/>
                      <a:pt x="76200" y="106680"/>
                      <a:pt x="76200" y="106680"/>
                    </a:cubicBezTo>
                    <a:lnTo>
                      <a:pt x="76200" y="95250"/>
                    </a:lnTo>
                    <a:cubicBezTo>
                      <a:pt x="76200" y="92393"/>
                      <a:pt x="76200" y="90488"/>
                      <a:pt x="75248" y="87630"/>
                    </a:cubicBezTo>
                    <a:close/>
                  </a:path>
                </a:pathLst>
              </a:custGeom>
              <a:solidFill>
                <a:srgbClr val="FFC334"/>
              </a:solidFill>
              <a:ln w="9525" cap="flat">
                <a:noFill/>
                <a:prstDash val="solid"/>
                <a:miter/>
              </a:ln>
            </p:spPr>
            <p:txBody>
              <a:bodyPr rtlCol="0" anchor="ctr"/>
              <a:lstStyle/>
              <a:p>
                <a:endParaRPr lang="zh-CN" altLang="en-US">
                  <a:solidFill>
                    <a:schemeClr val="accent4"/>
                  </a:solidFill>
                </a:endParaRPr>
              </a:p>
            </p:txBody>
          </p:sp>
          <p:sp>
            <p:nvSpPr>
              <p:cNvPr id="29" name="任意多边形: 形状 28">
                <a:extLst>
                  <a:ext uri="{FF2B5EF4-FFF2-40B4-BE49-F238E27FC236}">
                    <a16:creationId xmlns:a16="http://schemas.microsoft.com/office/drawing/2014/main" id="{2BA5CED8-BBCF-0136-B502-115F5D35704A}"/>
                  </a:ext>
                </a:extLst>
              </p:cNvPr>
              <p:cNvSpPr/>
              <p:nvPr/>
            </p:nvSpPr>
            <p:spPr>
              <a:xfrm>
                <a:off x="5991225" y="3162300"/>
                <a:ext cx="209550" cy="409575"/>
              </a:xfrm>
              <a:custGeom>
                <a:avLst/>
                <a:gdLst>
                  <a:gd name="connsiteX0" fmla="*/ 171450 w 209550"/>
                  <a:gd name="connsiteY0" fmla="*/ 409575 h 409575"/>
                  <a:gd name="connsiteX1" fmla="*/ 38100 w 209550"/>
                  <a:gd name="connsiteY1" fmla="*/ 409575 h 409575"/>
                  <a:gd name="connsiteX2" fmla="*/ 0 w 209550"/>
                  <a:gd name="connsiteY2" fmla="*/ 371475 h 409575"/>
                  <a:gd name="connsiteX3" fmla="*/ 0 w 209550"/>
                  <a:gd name="connsiteY3" fmla="*/ 38100 h 409575"/>
                  <a:gd name="connsiteX4" fmla="*/ 38100 w 209550"/>
                  <a:gd name="connsiteY4" fmla="*/ 0 h 409575"/>
                  <a:gd name="connsiteX5" fmla="*/ 171450 w 209550"/>
                  <a:gd name="connsiteY5" fmla="*/ 0 h 409575"/>
                  <a:gd name="connsiteX6" fmla="*/ 209550 w 209550"/>
                  <a:gd name="connsiteY6" fmla="*/ 38100 h 409575"/>
                  <a:gd name="connsiteX7" fmla="*/ 209550 w 209550"/>
                  <a:gd name="connsiteY7" fmla="*/ 371475 h 409575"/>
                  <a:gd name="connsiteX8" fmla="*/ 171450 w 209550"/>
                  <a:gd name="connsiteY8" fmla="*/ 409575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0" h="409575">
                    <a:moveTo>
                      <a:pt x="171450" y="409575"/>
                    </a:moveTo>
                    <a:lnTo>
                      <a:pt x="38100" y="409575"/>
                    </a:lnTo>
                    <a:cubicBezTo>
                      <a:pt x="17145" y="409575"/>
                      <a:pt x="0" y="392430"/>
                      <a:pt x="0" y="371475"/>
                    </a:cubicBezTo>
                    <a:lnTo>
                      <a:pt x="0" y="38100"/>
                    </a:lnTo>
                    <a:cubicBezTo>
                      <a:pt x="0" y="17145"/>
                      <a:pt x="17145" y="0"/>
                      <a:pt x="38100" y="0"/>
                    </a:cubicBezTo>
                    <a:lnTo>
                      <a:pt x="171450" y="0"/>
                    </a:lnTo>
                    <a:cubicBezTo>
                      <a:pt x="192405" y="0"/>
                      <a:pt x="209550" y="17145"/>
                      <a:pt x="209550" y="38100"/>
                    </a:cubicBezTo>
                    <a:lnTo>
                      <a:pt x="209550" y="371475"/>
                    </a:lnTo>
                    <a:cubicBezTo>
                      <a:pt x="209550" y="392430"/>
                      <a:pt x="192405" y="409575"/>
                      <a:pt x="171450" y="409575"/>
                    </a:cubicBezTo>
                    <a:close/>
                  </a:path>
                </a:pathLst>
              </a:custGeom>
              <a:solidFill>
                <a:srgbClr val="A5162B"/>
              </a:solidFill>
              <a:ln w="9525" cap="flat">
                <a:noFill/>
                <a:prstDash val="solid"/>
                <a:miter/>
              </a:ln>
            </p:spPr>
            <p:txBody>
              <a:bodyPr rtlCol="0" anchor="ctr"/>
              <a:lstStyle/>
              <a:p>
                <a:endParaRPr lang="zh-CN" altLang="en-US">
                  <a:solidFill>
                    <a:schemeClr val="accent4"/>
                  </a:solidFill>
                </a:endParaRPr>
              </a:p>
            </p:txBody>
          </p:sp>
          <p:sp>
            <p:nvSpPr>
              <p:cNvPr id="30" name="任意多边形: 形状 29">
                <a:extLst>
                  <a:ext uri="{FF2B5EF4-FFF2-40B4-BE49-F238E27FC236}">
                    <a16:creationId xmlns:a16="http://schemas.microsoft.com/office/drawing/2014/main" id="{05E85E17-572E-0164-A40F-146D3C29CC7E}"/>
                  </a:ext>
                </a:extLst>
              </p:cNvPr>
              <p:cNvSpPr/>
              <p:nvPr/>
            </p:nvSpPr>
            <p:spPr>
              <a:xfrm>
                <a:off x="6057900" y="3162300"/>
                <a:ext cx="76200" cy="409575"/>
              </a:xfrm>
              <a:custGeom>
                <a:avLst/>
                <a:gdLst>
                  <a:gd name="connsiteX0" fmla="*/ 38100 w 76200"/>
                  <a:gd name="connsiteY0" fmla="*/ 409575 h 409575"/>
                  <a:gd name="connsiteX1" fmla="*/ 0 w 76200"/>
                  <a:gd name="connsiteY1" fmla="*/ 371475 h 409575"/>
                  <a:gd name="connsiteX2" fmla="*/ 0 w 76200"/>
                  <a:gd name="connsiteY2" fmla="*/ 38100 h 409575"/>
                  <a:gd name="connsiteX3" fmla="*/ 38100 w 76200"/>
                  <a:gd name="connsiteY3" fmla="*/ 0 h 409575"/>
                  <a:gd name="connsiteX4" fmla="*/ 76200 w 76200"/>
                  <a:gd name="connsiteY4" fmla="*/ 38100 h 409575"/>
                  <a:gd name="connsiteX5" fmla="*/ 76200 w 76200"/>
                  <a:gd name="connsiteY5" fmla="*/ 371475 h 409575"/>
                  <a:gd name="connsiteX6" fmla="*/ 38100 w 76200"/>
                  <a:gd name="connsiteY6" fmla="*/ 409575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409575">
                    <a:moveTo>
                      <a:pt x="38100" y="409575"/>
                    </a:moveTo>
                    <a:cubicBezTo>
                      <a:pt x="17145" y="409575"/>
                      <a:pt x="0" y="392430"/>
                      <a:pt x="0" y="371475"/>
                    </a:cubicBezTo>
                    <a:lnTo>
                      <a:pt x="0" y="38100"/>
                    </a:lnTo>
                    <a:cubicBezTo>
                      <a:pt x="0" y="17145"/>
                      <a:pt x="17145" y="0"/>
                      <a:pt x="38100" y="0"/>
                    </a:cubicBezTo>
                    <a:cubicBezTo>
                      <a:pt x="59055" y="0"/>
                      <a:pt x="76200" y="17145"/>
                      <a:pt x="76200" y="38100"/>
                    </a:cubicBezTo>
                    <a:lnTo>
                      <a:pt x="76200" y="371475"/>
                    </a:lnTo>
                    <a:cubicBezTo>
                      <a:pt x="76200" y="392430"/>
                      <a:pt x="59055" y="409575"/>
                      <a:pt x="38100" y="409575"/>
                    </a:cubicBezTo>
                    <a:close/>
                  </a:path>
                </a:pathLst>
              </a:custGeom>
              <a:solidFill>
                <a:srgbClr val="CE212A"/>
              </a:solidFill>
              <a:ln w="9525" cap="flat">
                <a:noFill/>
                <a:prstDash val="solid"/>
                <a:miter/>
              </a:ln>
            </p:spPr>
            <p:txBody>
              <a:bodyPr rtlCol="0" anchor="ctr"/>
              <a:lstStyle/>
              <a:p>
                <a:endParaRPr lang="zh-CN" altLang="en-US">
                  <a:solidFill>
                    <a:schemeClr val="accent4"/>
                  </a:solidFill>
                </a:endParaRPr>
              </a:p>
            </p:txBody>
          </p:sp>
        </p:grpSp>
        <p:sp>
          <p:nvSpPr>
            <p:cNvPr id="22" name="gaoding-25">
              <a:extLst>
                <a:ext uri="{FF2B5EF4-FFF2-40B4-BE49-F238E27FC236}">
                  <a16:creationId xmlns:a16="http://schemas.microsoft.com/office/drawing/2014/main" id="{C35D66DA-8EBF-E85F-5CDF-8E19AB4BEC74}"/>
                </a:ext>
              </a:extLst>
            </p:cNvPr>
            <p:cNvSpPr txBox="1"/>
            <p:nvPr/>
          </p:nvSpPr>
          <p:spPr>
            <a:xfrm>
              <a:off x="1787085" y="3182908"/>
              <a:ext cx="1210588"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schemeClr val="accent4"/>
                  </a:solidFill>
                  <a:effectLst/>
                  <a:uLnTx/>
                  <a:uFillTx/>
                  <a:latin typeface="+mj-ea"/>
                  <a:ea typeface="+mj-ea"/>
                  <a:sym typeface="YouSheBiaoTiHei"/>
                  <a:rtl val="0"/>
                </a:rPr>
                <a:t>文化</a:t>
              </a:r>
            </a:p>
          </p:txBody>
        </p:sp>
      </p:grpSp>
      <p:grpSp>
        <p:nvGrpSpPr>
          <p:cNvPr id="31" name="组合 30">
            <a:extLst>
              <a:ext uri="{FF2B5EF4-FFF2-40B4-BE49-F238E27FC236}">
                <a16:creationId xmlns:a16="http://schemas.microsoft.com/office/drawing/2014/main" id="{E071CB22-A642-F7ED-95BE-0545E9B318C1}"/>
              </a:ext>
            </a:extLst>
          </p:cNvPr>
          <p:cNvGrpSpPr/>
          <p:nvPr/>
        </p:nvGrpSpPr>
        <p:grpSpPr>
          <a:xfrm>
            <a:off x="4325031" y="2708874"/>
            <a:ext cx="6773406" cy="560409"/>
            <a:chOff x="4325031" y="2708874"/>
            <a:chExt cx="6773406" cy="560409"/>
          </a:xfrm>
        </p:grpSpPr>
        <p:sp>
          <p:nvSpPr>
            <p:cNvPr id="32" name="gaoding-11">
              <a:extLst>
                <a:ext uri="{FF2B5EF4-FFF2-40B4-BE49-F238E27FC236}">
                  <a16:creationId xmlns:a16="http://schemas.microsoft.com/office/drawing/2014/main" id="{B509EEB4-A92F-A3BA-A067-6B741C2CA810}"/>
                </a:ext>
              </a:extLst>
            </p:cNvPr>
            <p:cNvSpPr/>
            <p:nvPr/>
          </p:nvSpPr>
          <p:spPr>
            <a:xfrm>
              <a:off x="4325031" y="2708874"/>
              <a:ext cx="6773406" cy="560409"/>
            </a:xfrm>
            <a:custGeom>
              <a:avLst/>
              <a:gdLst>
                <a:gd name="connsiteX0" fmla="*/ 6223484 w 6524295"/>
                <a:gd name="connsiteY0" fmla="*/ 0 h 706018"/>
                <a:gd name="connsiteX1" fmla="*/ 6524296 w 6524295"/>
                <a:gd name="connsiteY1" fmla="*/ 706018 h 706018"/>
                <a:gd name="connsiteX2" fmla="*/ 300819 w 6524295"/>
                <a:gd name="connsiteY2" fmla="*/ 706018 h 706018"/>
                <a:gd name="connsiteX3" fmla="*/ 0 w 6524295"/>
                <a:gd name="connsiteY3" fmla="*/ 0 h 706018"/>
                <a:gd name="connsiteX4" fmla="*/ 6223484 w 6524295"/>
                <a:gd name="connsiteY4" fmla="*/ 0 h 706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295" h="706018">
                  <a:moveTo>
                    <a:pt x="6223484" y="0"/>
                  </a:moveTo>
                  <a:lnTo>
                    <a:pt x="6524296" y="706018"/>
                  </a:lnTo>
                  <a:lnTo>
                    <a:pt x="300819" y="706018"/>
                  </a:lnTo>
                  <a:lnTo>
                    <a:pt x="0" y="0"/>
                  </a:lnTo>
                  <a:lnTo>
                    <a:pt x="6223484" y="0"/>
                  </a:lnTo>
                  <a:close/>
                </a:path>
              </a:pathLst>
            </a:custGeom>
            <a:solidFill>
              <a:schemeClr val="accent1"/>
            </a:solidFill>
            <a:ln w="6537" cap="flat">
              <a:noFill/>
              <a:prstDash val="solid"/>
              <a:miter/>
            </a:ln>
          </p:spPr>
          <p:txBody>
            <a:bodyPr rtlCol="0" anchor="ctr"/>
            <a:lstStyle/>
            <a:p>
              <a:endParaRPr lang="zh-CN" altLang="en-US" sz="1400">
                <a:solidFill>
                  <a:schemeClr val="accent4"/>
                </a:solidFill>
                <a:latin typeface="+mn-ea"/>
              </a:endParaRPr>
            </a:p>
          </p:txBody>
        </p:sp>
        <p:sp>
          <p:nvSpPr>
            <p:cNvPr id="33" name="gaoding-15">
              <a:extLst>
                <a:ext uri="{FF2B5EF4-FFF2-40B4-BE49-F238E27FC236}">
                  <a16:creationId xmlns:a16="http://schemas.microsoft.com/office/drawing/2014/main" id="{3E3D82B8-124C-A95D-161E-85EAB67B95C9}"/>
                </a:ext>
              </a:extLst>
            </p:cNvPr>
            <p:cNvSpPr txBox="1"/>
            <p:nvPr/>
          </p:nvSpPr>
          <p:spPr>
            <a:xfrm>
              <a:off x="5096346" y="2782798"/>
              <a:ext cx="595418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4"/>
                  </a:solidFill>
                  <a:effectLst/>
                  <a:uLnTx/>
                  <a:uFillTx/>
                  <a:latin typeface="+mn-ea"/>
                  <a:cs typeface="OPPOSans L" panose="00020600040101010101" pitchFamily="18" charset="-122"/>
                  <a:sym typeface="微软雅黑" panose="020B0503020204020204" charset="-122"/>
                  <a:rtl val="0"/>
                </a:rPr>
                <a:t>在这里输入你的正文阐述与关键词标题。</a:t>
              </a:r>
            </a:p>
          </p:txBody>
        </p:sp>
        <p:sp>
          <p:nvSpPr>
            <p:cNvPr id="34" name="gaoding-16">
              <a:extLst>
                <a:ext uri="{FF2B5EF4-FFF2-40B4-BE49-F238E27FC236}">
                  <a16:creationId xmlns:a16="http://schemas.microsoft.com/office/drawing/2014/main" id="{F17820DB-6802-086B-F049-16FBCE8C6F18}"/>
                </a:ext>
              </a:extLst>
            </p:cNvPr>
            <p:cNvSpPr txBox="1"/>
            <p:nvPr/>
          </p:nvSpPr>
          <p:spPr>
            <a:xfrm>
              <a:off x="4609410" y="2771637"/>
              <a:ext cx="51167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4"/>
                  </a:solidFill>
                  <a:effectLst/>
                  <a:uLnTx/>
                  <a:uFillTx/>
                  <a:latin typeface="+mn-ea"/>
                  <a:cs typeface="OPPOSans B" panose="00020600040101010101" pitchFamily="18" charset="-122"/>
                  <a:sym typeface="YouSheBiaoTiHei"/>
                  <a:rtl val="0"/>
                </a:rPr>
                <a:t>二</a:t>
              </a:r>
            </a:p>
          </p:txBody>
        </p:sp>
      </p:grpSp>
      <p:grpSp>
        <p:nvGrpSpPr>
          <p:cNvPr id="35" name="组合 34">
            <a:extLst>
              <a:ext uri="{FF2B5EF4-FFF2-40B4-BE49-F238E27FC236}">
                <a16:creationId xmlns:a16="http://schemas.microsoft.com/office/drawing/2014/main" id="{1025A7BC-5A64-6958-5B1F-3EF1D0341440}"/>
              </a:ext>
            </a:extLst>
          </p:cNvPr>
          <p:cNvGrpSpPr/>
          <p:nvPr/>
        </p:nvGrpSpPr>
        <p:grpSpPr>
          <a:xfrm>
            <a:off x="4731559" y="3476849"/>
            <a:ext cx="6719992" cy="560409"/>
            <a:chOff x="4731559" y="3476849"/>
            <a:chExt cx="6719992" cy="560409"/>
          </a:xfrm>
        </p:grpSpPr>
        <p:sp>
          <p:nvSpPr>
            <p:cNvPr id="36" name="gaoding-8">
              <a:extLst>
                <a:ext uri="{FF2B5EF4-FFF2-40B4-BE49-F238E27FC236}">
                  <a16:creationId xmlns:a16="http://schemas.microsoft.com/office/drawing/2014/main" id="{61E017A4-45B8-83D5-E510-5161BD5A0EF5}"/>
                </a:ext>
              </a:extLst>
            </p:cNvPr>
            <p:cNvSpPr/>
            <p:nvPr/>
          </p:nvSpPr>
          <p:spPr>
            <a:xfrm>
              <a:off x="4731559" y="3476849"/>
              <a:ext cx="6620301" cy="560409"/>
            </a:xfrm>
            <a:custGeom>
              <a:avLst/>
              <a:gdLst>
                <a:gd name="connsiteX0" fmla="*/ 153345 w 6376821"/>
                <a:gd name="connsiteY0" fmla="*/ 359922 h 706018"/>
                <a:gd name="connsiteX1" fmla="*/ 0 w 6376821"/>
                <a:gd name="connsiteY1" fmla="*/ 0 h 706018"/>
                <a:gd name="connsiteX2" fmla="*/ 6223477 w 6376821"/>
                <a:gd name="connsiteY2" fmla="*/ 0 h 706018"/>
                <a:gd name="connsiteX3" fmla="*/ 6376822 w 6376821"/>
                <a:gd name="connsiteY3" fmla="*/ 359922 h 706018"/>
                <a:gd name="connsiteX4" fmla="*/ 6228472 w 6376821"/>
                <a:gd name="connsiteY4" fmla="*/ 706018 h 706018"/>
                <a:gd name="connsiteX5" fmla="*/ 4995 w 6376821"/>
                <a:gd name="connsiteY5" fmla="*/ 706018 h 706018"/>
                <a:gd name="connsiteX6" fmla="*/ 153345 w 6376821"/>
                <a:gd name="connsiteY6" fmla="*/ 359922 h 70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76821" h="706018">
                  <a:moveTo>
                    <a:pt x="153345" y="359922"/>
                  </a:moveTo>
                  <a:lnTo>
                    <a:pt x="0" y="0"/>
                  </a:lnTo>
                  <a:lnTo>
                    <a:pt x="6223477" y="0"/>
                  </a:lnTo>
                  <a:lnTo>
                    <a:pt x="6376822" y="359922"/>
                  </a:lnTo>
                  <a:lnTo>
                    <a:pt x="6228472" y="706018"/>
                  </a:lnTo>
                  <a:lnTo>
                    <a:pt x="4995" y="706018"/>
                  </a:lnTo>
                  <a:lnTo>
                    <a:pt x="153345" y="359922"/>
                  </a:lnTo>
                  <a:close/>
                </a:path>
              </a:pathLst>
            </a:custGeom>
            <a:solidFill>
              <a:schemeClr val="accent1"/>
            </a:solidFill>
            <a:ln w="6537" cap="flat">
              <a:noFill/>
              <a:prstDash val="solid"/>
              <a:miter/>
            </a:ln>
          </p:spPr>
          <p:txBody>
            <a:bodyPr rtlCol="0" anchor="ctr"/>
            <a:lstStyle/>
            <a:p>
              <a:endParaRPr lang="zh-CN" altLang="en-US" sz="1400">
                <a:solidFill>
                  <a:schemeClr val="accent4"/>
                </a:solidFill>
                <a:latin typeface="+mn-ea"/>
              </a:endParaRPr>
            </a:p>
          </p:txBody>
        </p:sp>
        <p:sp>
          <p:nvSpPr>
            <p:cNvPr id="37" name="gaoding-15">
              <a:extLst>
                <a:ext uri="{FF2B5EF4-FFF2-40B4-BE49-F238E27FC236}">
                  <a16:creationId xmlns:a16="http://schemas.microsoft.com/office/drawing/2014/main" id="{9DB1C23B-77EF-45B6-112C-7A17B3F4601A}"/>
                </a:ext>
              </a:extLst>
            </p:cNvPr>
            <p:cNvSpPr txBox="1"/>
            <p:nvPr/>
          </p:nvSpPr>
          <p:spPr>
            <a:xfrm>
              <a:off x="5497367" y="3545982"/>
              <a:ext cx="595418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4"/>
                  </a:solidFill>
                  <a:effectLst/>
                  <a:uLnTx/>
                  <a:uFillTx/>
                  <a:latin typeface="+mn-ea"/>
                  <a:cs typeface="OPPOSans L" panose="00020600040101010101" pitchFamily="18" charset="-122"/>
                  <a:sym typeface="微软雅黑" panose="020B0503020204020204" charset="-122"/>
                  <a:rtl val="0"/>
                </a:rPr>
                <a:t>在这里输入你的正文阐述与关键词标题。</a:t>
              </a:r>
            </a:p>
          </p:txBody>
        </p:sp>
        <p:sp>
          <p:nvSpPr>
            <p:cNvPr id="38" name="gaoding-16">
              <a:extLst>
                <a:ext uri="{FF2B5EF4-FFF2-40B4-BE49-F238E27FC236}">
                  <a16:creationId xmlns:a16="http://schemas.microsoft.com/office/drawing/2014/main" id="{99E1A356-91AE-F3D1-C269-CA255FCE328B}"/>
                </a:ext>
              </a:extLst>
            </p:cNvPr>
            <p:cNvSpPr txBox="1"/>
            <p:nvPr/>
          </p:nvSpPr>
          <p:spPr>
            <a:xfrm>
              <a:off x="5010431" y="3534821"/>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4"/>
                  </a:solidFill>
                  <a:effectLst/>
                  <a:uLnTx/>
                  <a:uFillTx/>
                  <a:latin typeface="+mn-ea"/>
                  <a:cs typeface="OPPOSans B" panose="00020600040101010101" pitchFamily="18" charset="-122"/>
                  <a:sym typeface="YouSheBiaoTiHei"/>
                  <a:rtl val="0"/>
                </a:rPr>
                <a:t>三</a:t>
              </a:r>
            </a:p>
          </p:txBody>
        </p:sp>
      </p:grpSp>
      <p:grpSp>
        <p:nvGrpSpPr>
          <p:cNvPr id="39" name="组合 38">
            <a:extLst>
              <a:ext uri="{FF2B5EF4-FFF2-40B4-BE49-F238E27FC236}">
                <a16:creationId xmlns:a16="http://schemas.microsoft.com/office/drawing/2014/main" id="{AE4C9886-F828-613B-433E-A13B540A283B}"/>
              </a:ext>
            </a:extLst>
          </p:cNvPr>
          <p:cNvGrpSpPr/>
          <p:nvPr/>
        </p:nvGrpSpPr>
        <p:grpSpPr>
          <a:xfrm>
            <a:off x="4324603" y="4250013"/>
            <a:ext cx="6775285" cy="560414"/>
            <a:chOff x="4324603" y="4250013"/>
            <a:chExt cx="6775285" cy="560414"/>
          </a:xfrm>
        </p:grpSpPr>
        <p:sp>
          <p:nvSpPr>
            <p:cNvPr id="40" name="gaoding-5">
              <a:extLst>
                <a:ext uri="{FF2B5EF4-FFF2-40B4-BE49-F238E27FC236}">
                  <a16:creationId xmlns:a16="http://schemas.microsoft.com/office/drawing/2014/main" id="{1BE085BB-FEC8-DE73-87B0-A767251BA552}"/>
                </a:ext>
              </a:extLst>
            </p:cNvPr>
            <p:cNvSpPr/>
            <p:nvPr/>
          </p:nvSpPr>
          <p:spPr>
            <a:xfrm>
              <a:off x="4324603" y="4250013"/>
              <a:ext cx="6775285" cy="560414"/>
            </a:xfrm>
            <a:custGeom>
              <a:avLst/>
              <a:gdLst>
                <a:gd name="connsiteX0" fmla="*/ 6223477 w 6526106"/>
                <a:gd name="connsiteY0" fmla="*/ 706025 h 706024"/>
                <a:gd name="connsiteX1" fmla="*/ 0 w 6526106"/>
                <a:gd name="connsiteY1" fmla="*/ 706025 h 706024"/>
                <a:gd name="connsiteX2" fmla="*/ 302630 w 6526106"/>
                <a:gd name="connsiteY2" fmla="*/ 0 h 706024"/>
                <a:gd name="connsiteX3" fmla="*/ 6526106 w 6526106"/>
                <a:gd name="connsiteY3" fmla="*/ 0 h 706024"/>
                <a:gd name="connsiteX4" fmla="*/ 6223477 w 6526106"/>
                <a:gd name="connsiteY4" fmla="*/ 706025 h 70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6106" h="706024">
                  <a:moveTo>
                    <a:pt x="6223477" y="706025"/>
                  </a:moveTo>
                  <a:lnTo>
                    <a:pt x="0" y="706025"/>
                  </a:lnTo>
                  <a:lnTo>
                    <a:pt x="302630" y="0"/>
                  </a:lnTo>
                  <a:lnTo>
                    <a:pt x="6526106" y="0"/>
                  </a:lnTo>
                  <a:lnTo>
                    <a:pt x="6223477" y="706025"/>
                  </a:lnTo>
                  <a:close/>
                </a:path>
              </a:pathLst>
            </a:custGeom>
            <a:solidFill>
              <a:schemeClr val="accent1"/>
            </a:solidFill>
            <a:ln w="6537" cap="flat">
              <a:noFill/>
              <a:prstDash val="solid"/>
              <a:miter/>
            </a:ln>
          </p:spPr>
          <p:txBody>
            <a:bodyPr rtlCol="0" anchor="ctr"/>
            <a:lstStyle/>
            <a:p>
              <a:endParaRPr lang="zh-CN" altLang="en-US" sz="1400">
                <a:solidFill>
                  <a:schemeClr val="accent4"/>
                </a:solidFill>
                <a:latin typeface="+mn-ea"/>
              </a:endParaRPr>
            </a:p>
          </p:txBody>
        </p:sp>
        <p:sp>
          <p:nvSpPr>
            <p:cNvPr id="41" name="gaoding-15">
              <a:extLst>
                <a:ext uri="{FF2B5EF4-FFF2-40B4-BE49-F238E27FC236}">
                  <a16:creationId xmlns:a16="http://schemas.microsoft.com/office/drawing/2014/main" id="{28D38FED-CD10-2D0C-2E63-F16D96877987}"/>
                </a:ext>
              </a:extLst>
            </p:cNvPr>
            <p:cNvSpPr txBox="1"/>
            <p:nvPr/>
          </p:nvSpPr>
          <p:spPr>
            <a:xfrm>
              <a:off x="5096346" y="4322311"/>
              <a:ext cx="595418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4"/>
                  </a:solidFill>
                  <a:effectLst/>
                  <a:uLnTx/>
                  <a:uFillTx/>
                  <a:latin typeface="+mn-ea"/>
                  <a:cs typeface="OPPOSans L" panose="00020600040101010101" pitchFamily="18" charset="-122"/>
                  <a:sym typeface="微软雅黑" panose="020B0503020204020204" charset="-122"/>
                  <a:rtl val="0"/>
                </a:rPr>
                <a:t>在这里输入你的正文阐述与关键词标题。</a:t>
              </a:r>
            </a:p>
          </p:txBody>
        </p:sp>
        <p:sp>
          <p:nvSpPr>
            <p:cNvPr id="42" name="gaoding-16">
              <a:extLst>
                <a:ext uri="{FF2B5EF4-FFF2-40B4-BE49-F238E27FC236}">
                  <a16:creationId xmlns:a16="http://schemas.microsoft.com/office/drawing/2014/main" id="{09882E06-D425-4226-F82A-B7613FF89C77}"/>
                </a:ext>
              </a:extLst>
            </p:cNvPr>
            <p:cNvSpPr txBox="1"/>
            <p:nvPr/>
          </p:nvSpPr>
          <p:spPr>
            <a:xfrm>
              <a:off x="4609410" y="4311150"/>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4"/>
                  </a:solidFill>
                  <a:effectLst/>
                  <a:uLnTx/>
                  <a:uFillTx/>
                  <a:latin typeface="+mn-ea"/>
                  <a:cs typeface="OPPOSans B" panose="00020600040101010101" pitchFamily="18" charset="-122"/>
                  <a:sym typeface="YouSheBiaoTiHei"/>
                  <a:rtl val="0"/>
                </a:rPr>
                <a:t>四</a:t>
              </a:r>
            </a:p>
          </p:txBody>
        </p:sp>
      </p:grpSp>
      <p:grpSp>
        <p:nvGrpSpPr>
          <p:cNvPr id="43" name="组合 42">
            <a:extLst>
              <a:ext uri="{FF2B5EF4-FFF2-40B4-BE49-F238E27FC236}">
                <a16:creationId xmlns:a16="http://schemas.microsoft.com/office/drawing/2014/main" id="{315119F2-D0F1-CBDF-E55A-ECC16471E238}"/>
              </a:ext>
            </a:extLst>
          </p:cNvPr>
          <p:cNvGrpSpPr/>
          <p:nvPr/>
        </p:nvGrpSpPr>
        <p:grpSpPr>
          <a:xfrm>
            <a:off x="3927648" y="5017988"/>
            <a:ext cx="6775285" cy="560414"/>
            <a:chOff x="3927648" y="5017988"/>
            <a:chExt cx="6775285" cy="560414"/>
          </a:xfrm>
        </p:grpSpPr>
        <p:sp>
          <p:nvSpPr>
            <p:cNvPr id="44" name="gaoding-2">
              <a:extLst>
                <a:ext uri="{FF2B5EF4-FFF2-40B4-BE49-F238E27FC236}">
                  <a16:creationId xmlns:a16="http://schemas.microsoft.com/office/drawing/2014/main" id="{8559BED1-6553-7948-8E03-94EF837404E4}"/>
                </a:ext>
              </a:extLst>
            </p:cNvPr>
            <p:cNvSpPr/>
            <p:nvPr/>
          </p:nvSpPr>
          <p:spPr>
            <a:xfrm>
              <a:off x="3927648" y="5017988"/>
              <a:ext cx="6775285" cy="560414"/>
            </a:xfrm>
            <a:custGeom>
              <a:avLst/>
              <a:gdLst>
                <a:gd name="connsiteX0" fmla="*/ 6526106 w 6526106"/>
                <a:gd name="connsiteY0" fmla="*/ 0 h 706024"/>
                <a:gd name="connsiteX1" fmla="*/ 6223471 w 6526106"/>
                <a:gd name="connsiteY1" fmla="*/ 706025 h 706024"/>
                <a:gd name="connsiteX2" fmla="*/ 0 w 6526106"/>
                <a:gd name="connsiteY2" fmla="*/ 706025 h 706024"/>
                <a:gd name="connsiteX3" fmla="*/ 302623 w 6526106"/>
                <a:gd name="connsiteY3" fmla="*/ 0 h 706024"/>
                <a:gd name="connsiteX4" fmla="*/ 6526106 w 6526106"/>
                <a:gd name="connsiteY4" fmla="*/ 0 h 70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6106" h="706024">
                  <a:moveTo>
                    <a:pt x="6526106" y="0"/>
                  </a:moveTo>
                  <a:lnTo>
                    <a:pt x="6223471" y="706025"/>
                  </a:lnTo>
                  <a:lnTo>
                    <a:pt x="0" y="706025"/>
                  </a:lnTo>
                  <a:lnTo>
                    <a:pt x="302623" y="0"/>
                  </a:lnTo>
                  <a:lnTo>
                    <a:pt x="6526106" y="0"/>
                  </a:lnTo>
                  <a:close/>
                </a:path>
              </a:pathLst>
            </a:custGeom>
            <a:solidFill>
              <a:schemeClr val="accent1"/>
            </a:solidFill>
            <a:ln w="6537" cap="flat">
              <a:noFill/>
              <a:prstDash val="solid"/>
              <a:miter/>
            </a:ln>
          </p:spPr>
          <p:txBody>
            <a:bodyPr rtlCol="0" anchor="ctr"/>
            <a:lstStyle/>
            <a:p>
              <a:endParaRPr lang="zh-CN" altLang="en-US" sz="1400">
                <a:solidFill>
                  <a:schemeClr val="accent4"/>
                </a:solidFill>
                <a:latin typeface="+mn-ea"/>
              </a:endParaRPr>
            </a:p>
          </p:txBody>
        </p:sp>
        <p:sp>
          <p:nvSpPr>
            <p:cNvPr id="45" name="gaoding-15">
              <a:extLst>
                <a:ext uri="{FF2B5EF4-FFF2-40B4-BE49-F238E27FC236}">
                  <a16:creationId xmlns:a16="http://schemas.microsoft.com/office/drawing/2014/main" id="{56AB8ABD-34BA-E452-446C-D95752C8B1D3}"/>
                </a:ext>
              </a:extLst>
            </p:cNvPr>
            <p:cNvSpPr txBox="1"/>
            <p:nvPr/>
          </p:nvSpPr>
          <p:spPr>
            <a:xfrm>
              <a:off x="4726052" y="5088496"/>
              <a:ext cx="595418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4"/>
                  </a:solidFill>
                  <a:effectLst/>
                  <a:uLnTx/>
                  <a:uFillTx/>
                  <a:latin typeface="+mn-ea"/>
                  <a:cs typeface="OPPOSans L" panose="00020600040101010101" pitchFamily="18" charset="-122"/>
                  <a:sym typeface="微软雅黑" panose="020B0503020204020204" charset="-122"/>
                  <a:rtl val="0"/>
                </a:rPr>
                <a:t>在这里输入你的正文阐述与关键词标题。</a:t>
              </a:r>
            </a:p>
          </p:txBody>
        </p:sp>
        <p:sp>
          <p:nvSpPr>
            <p:cNvPr id="46" name="gaoding-16">
              <a:extLst>
                <a:ext uri="{FF2B5EF4-FFF2-40B4-BE49-F238E27FC236}">
                  <a16:creationId xmlns:a16="http://schemas.microsoft.com/office/drawing/2014/main" id="{AD2D9EF8-5199-7ABA-FD9B-16DA10218A70}"/>
                </a:ext>
              </a:extLst>
            </p:cNvPr>
            <p:cNvSpPr txBox="1"/>
            <p:nvPr/>
          </p:nvSpPr>
          <p:spPr>
            <a:xfrm>
              <a:off x="4239116" y="5077335"/>
              <a:ext cx="49244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chemeClr val="accent4"/>
                  </a:solidFill>
                  <a:effectLst/>
                  <a:uLnTx/>
                  <a:uFillTx/>
                  <a:latin typeface="+mn-ea"/>
                  <a:cs typeface="OPPOSans B" panose="00020600040101010101" pitchFamily="18" charset="-122"/>
                  <a:sym typeface="YouSheBiaoTiHei"/>
                  <a:rtl val="0"/>
                </a:rPr>
                <a:t>五</a:t>
              </a:r>
            </a:p>
          </p:txBody>
        </p:sp>
      </p:grpSp>
      <p:grpSp>
        <p:nvGrpSpPr>
          <p:cNvPr id="2" name="组合 1">
            <a:extLst>
              <a:ext uri="{FF2B5EF4-FFF2-40B4-BE49-F238E27FC236}">
                <a16:creationId xmlns:a16="http://schemas.microsoft.com/office/drawing/2014/main" id="{07AE8AC5-F914-413A-34DD-2287F2995583}"/>
              </a:ext>
            </a:extLst>
          </p:cNvPr>
          <p:cNvGrpSpPr/>
          <p:nvPr/>
        </p:nvGrpSpPr>
        <p:grpSpPr>
          <a:xfrm>
            <a:off x="391082" y="-453"/>
            <a:ext cx="11409836" cy="1172445"/>
            <a:chOff x="371475" y="266700"/>
            <a:chExt cx="11409836" cy="1172445"/>
          </a:xfrm>
        </p:grpSpPr>
        <p:sp>
          <p:nvSpPr>
            <p:cNvPr id="47" name="任意多边形: 形状 46">
              <a:extLst>
                <a:ext uri="{FF2B5EF4-FFF2-40B4-BE49-F238E27FC236}">
                  <a16:creationId xmlns:a16="http://schemas.microsoft.com/office/drawing/2014/main" id="{976F8300-CF8E-99FC-3E80-5B3725BFA2EA}"/>
                </a:ext>
              </a:extLst>
            </p:cNvPr>
            <p:cNvSpPr/>
            <p:nvPr/>
          </p:nvSpPr>
          <p:spPr>
            <a:xfrm>
              <a:off x="3714750" y="814142"/>
              <a:ext cx="1362075" cy="403546"/>
            </a:xfrm>
            <a:custGeom>
              <a:avLst/>
              <a:gdLst>
                <a:gd name="connsiteX0" fmla="*/ 0 w 1362075"/>
                <a:gd name="connsiteY0" fmla="*/ 109537 h 228600"/>
                <a:gd name="connsiteX1" fmla="*/ 1362075 w 1362075"/>
                <a:gd name="connsiteY1" fmla="*/ 0 h 228600"/>
                <a:gd name="connsiteX2" fmla="*/ 142875 w 1362075"/>
                <a:gd name="connsiteY2" fmla="*/ 228600 h 228600"/>
                <a:gd name="connsiteX3" fmla="*/ 161925 w 1362075"/>
                <a:gd name="connsiteY3" fmla="*/ 28575 h 228600"/>
                <a:gd name="connsiteX4" fmla="*/ 0 w 1362075"/>
                <a:gd name="connsiteY4" fmla="*/ 109537 h 228600"/>
                <a:gd name="connsiteX0" fmla="*/ 0 w 1362075"/>
                <a:gd name="connsiteY0" fmla="*/ 259793 h 378856"/>
                <a:gd name="connsiteX1" fmla="*/ 1362075 w 1362075"/>
                <a:gd name="connsiteY1" fmla="*/ 150256 h 378856"/>
                <a:gd name="connsiteX2" fmla="*/ 142875 w 1362075"/>
                <a:gd name="connsiteY2" fmla="*/ 378856 h 378856"/>
                <a:gd name="connsiteX3" fmla="*/ 161925 w 1362075"/>
                <a:gd name="connsiteY3" fmla="*/ 178831 h 378856"/>
                <a:gd name="connsiteX4" fmla="*/ 0 w 1362075"/>
                <a:gd name="connsiteY4" fmla="*/ 259793 h 378856"/>
                <a:gd name="connsiteX0" fmla="*/ 0 w 1362075"/>
                <a:gd name="connsiteY0" fmla="*/ 263560 h 382623"/>
                <a:gd name="connsiteX1" fmla="*/ 1362075 w 1362075"/>
                <a:gd name="connsiteY1" fmla="*/ 154023 h 382623"/>
                <a:gd name="connsiteX2" fmla="*/ 142875 w 1362075"/>
                <a:gd name="connsiteY2" fmla="*/ 382623 h 382623"/>
                <a:gd name="connsiteX3" fmla="*/ 161925 w 1362075"/>
                <a:gd name="connsiteY3" fmla="*/ 182598 h 382623"/>
                <a:gd name="connsiteX4" fmla="*/ 0 w 1362075"/>
                <a:gd name="connsiteY4" fmla="*/ 263560 h 382623"/>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403546">
                  <a:moveTo>
                    <a:pt x="0" y="284483"/>
                  </a:moveTo>
                  <a:cubicBezTo>
                    <a:pt x="332581" y="-297336"/>
                    <a:pt x="974725" y="197170"/>
                    <a:pt x="1362075" y="174946"/>
                  </a:cubicBezTo>
                  <a:cubicBezTo>
                    <a:pt x="798513" y="424977"/>
                    <a:pt x="432593" y="96364"/>
                    <a:pt x="142875" y="403546"/>
                  </a:cubicBezTo>
                  <a:cubicBezTo>
                    <a:pt x="106362" y="332109"/>
                    <a:pt x="134144" y="265433"/>
                    <a:pt x="161925" y="203521"/>
                  </a:cubicBezTo>
                  <a:cubicBezTo>
                    <a:pt x="103187" y="211458"/>
                    <a:pt x="53975" y="243208"/>
                    <a:pt x="0" y="284483"/>
                  </a:cubicBezTo>
                  <a:close/>
                </a:path>
              </a:pathLst>
            </a:custGeom>
            <a:gradFill flip="none" rotWithShape="1">
              <a:gsLst>
                <a:gs pos="32000">
                  <a:schemeClr val="accent1"/>
                </a:gs>
                <a:gs pos="100000">
                  <a:srgbClr val="F08621">
                    <a:alpha val="0"/>
                  </a:srgbClr>
                </a:gs>
                <a:gs pos="63000">
                  <a:srgbClr val="F08621"/>
                </a:gs>
              </a:gsLst>
              <a:lin ang="192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48" name="任意多边形: 形状 47">
              <a:extLst>
                <a:ext uri="{FF2B5EF4-FFF2-40B4-BE49-F238E27FC236}">
                  <a16:creationId xmlns:a16="http://schemas.microsoft.com/office/drawing/2014/main" id="{C1C866A8-E58B-C812-96D3-FE0CBF73A133}"/>
                </a:ext>
              </a:extLst>
            </p:cNvPr>
            <p:cNvSpPr/>
            <p:nvPr/>
          </p:nvSpPr>
          <p:spPr>
            <a:xfrm>
              <a:off x="6991350" y="485308"/>
              <a:ext cx="1752600" cy="673895"/>
            </a:xfrm>
            <a:custGeom>
              <a:avLst/>
              <a:gdLst>
                <a:gd name="connsiteX0" fmla="*/ 0 w 1752600"/>
                <a:gd name="connsiteY0" fmla="*/ 0 h 619125"/>
                <a:gd name="connsiteX1" fmla="*/ 1752600 w 1752600"/>
                <a:gd name="connsiteY1" fmla="*/ 447675 h 619125"/>
                <a:gd name="connsiteX2" fmla="*/ 1504950 w 1752600"/>
                <a:gd name="connsiteY2" fmla="*/ 528637 h 619125"/>
                <a:gd name="connsiteX3" fmla="*/ 1657350 w 1752600"/>
                <a:gd name="connsiteY3" fmla="*/ 619125 h 619125"/>
                <a:gd name="connsiteX4" fmla="*/ 0 w 1752600"/>
                <a:gd name="connsiteY4" fmla="*/ 0 h 619125"/>
                <a:gd name="connsiteX0" fmla="*/ 0 w 1752600"/>
                <a:gd name="connsiteY0" fmla="*/ 62082 h 681207"/>
                <a:gd name="connsiteX1" fmla="*/ 1752600 w 1752600"/>
                <a:gd name="connsiteY1" fmla="*/ 509757 h 681207"/>
                <a:gd name="connsiteX2" fmla="*/ 1504950 w 1752600"/>
                <a:gd name="connsiteY2" fmla="*/ 590719 h 681207"/>
                <a:gd name="connsiteX3" fmla="*/ 1657350 w 1752600"/>
                <a:gd name="connsiteY3" fmla="*/ 681207 h 681207"/>
                <a:gd name="connsiteX4" fmla="*/ 0 w 1752600"/>
                <a:gd name="connsiteY4" fmla="*/ 62082 h 681207"/>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76156"/>
                <a:gd name="connsiteX1" fmla="*/ 1752600 w 1752600"/>
                <a:gd name="connsiteY1" fmla="*/ 494256 h 676156"/>
                <a:gd name="connsiteX2" fmla="*/ 1504950 w 1752600"/>
                <a:gd name="connsiteY2" fmla="*/ 575218 h 676156"/>
                <a:gd name="connsiteX3" fmla="*/ 1657350 w 1752600"/>
                <a:gd name="connsiteY3" fmla="*/ 665706 h 676156"/>
                <a:gd name="connsiteX4" fmla="*/ 0 w 1752600"/>
                <a:gd name="connsiteY4" fmla="*/ 46581 h 676156"/>
                <a:gd name="connsiteX0" fmla="*/ 0 w 1752600"/>
                <a:gd name="connsiteY0" fmla="*/ 46581 h 673539"/>
                <a:gd name="connsiteX1" fmla="*/ 1752600 w 1752600"/>
                <a:gd name="connsiteY1" fmla="*/ 494256 h 673539"/>
                <a:gd name="connsiteX2" fmla="*/ 1504950 w 1752600"/>
                <a:gd name="connsiteY2" fmla="*/ 575218 h 673539"/>
                <a:gd name="connsiteX3" fmla="*/ 1657350 w 1752600"/>
                <a:gd name="connsiteY3" fmla="*/ 665706 h 673539"/>
                <a:gd name="connsiteX4" fmla="*/ 0 w 1752600"/>
                <a:gd name="connsiteY4" fmla="*/ 46581 h 673539"/>
                <a:gd name="connsiteX0" fmla="*/ 0 w 1752600"/>
                <a:gd name="connsiteY0" fmla="*/ 46581 h 672797"/>
                <a:gd name="connsiteX1" fmla="*/ 1752600 w 1752600"/>
                <a:gd name="connsiteY1" fmla="*/ 494256 h 672797"/>
                <a:gd name="connsiteX2" fmla="*/ 1504950 w 1752600"/>
                <a:gd name="connsiteY2" fmla="*/ 575218 h 672797"/>
                <a:gd name="connsiteX3" fmla="*/ 1657350 w 1752600"/>
                <a:gd name="connsiteY3" fmla="*/ 665706 h 672797"/>
                <a:gd name="connsiteX4" fmla="*/ 0 w 1752600"/>
                <a:gd name="connsiteY4" fmla="*/ 46581 h 672797"/>
                <a:gd name="connsiteX0" fmla="*/ 0 w 1752600"/>
                <a:gd name="connsiteY0" fmla="*/ 46581 h 672774"/>
                <a:gd name="connsiteX1" fmla="*/ 1752600 w 1752600"/>
                <a:gd name="connsiteY1" fmla="*/ 494256 h 672774"/>
                <a:gd name="connsiteX2" fmla="*/ 1504950 w 1752600"/>
                <a:gd name="connsiteY2" fmla="*/ 575218 h 672774"/>
                <a:gd name="connsiteX3" fmla="*/ 1657350 w 1752600"/>
                <a:gd name="connsiteY3" fmla="*/ 665706 h 672774"/>
                <a:gd name="connsiteX4" fmla="*/ 0 w 1752600"/>
                <a:gd name="connsiteY4" fmla="*/ 46581 h 672774"/>
                <a:gd name="connsiteX0" fmla="*/ 0 w 1752600"/>
                <a:gd name="connsiteY0" fmla="*/ 46581 h 673895"/>
                <a:gd name="connsiteX1" fmla="*/ 1752600 w 1752600"/>
                <a:gd name="connsiteY1" fmla="*/ 494256 h 673895"/>
                <a:gd name="connsiteX2" fmla="*/ 1504950 w 1752600"/>
                <a:gd name="connsiteY2" fmla="*/ 575218 h 673895"/>
                <a:gd name="connsiteX3" fmla="*/ 1657350 w 1752600"/>
                <a:gd name="connsiteY3" fmla="*/ 665706 h 673895"/>
                <a:gd name="connsiteX4" fmla="*/ 0 w 1752600"/>
                <a:gd name="connsiteY4" fmla="*/ 46581 h 6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673895">
                  <a:moveTo>
                    <a:pt x="0" y="46581"/>
                  </a:moveTo>
                  <a:cubicBezTo>
                    <a:pt x="889000" y="-197101"/>
                    <a:pt x="1196975" y="599825"/>
                    <a:pt x="1752600" y="494256"/>
                  </a:cubicBezTo>
                  <a:cubicBezTo>
                    <a:pt x="1703388" y="559343"/>
                    <a:pt x="1587500" y="545850"/>
                    <a:pt x="1504950" y="575218"/>
                  </a:cubicBezTo>
                  <a:cubicBezTo>
                    <a:pt x="1529556" y="607763"/>
                    <a:pt x="1627981" y="628400"/>
                    <a:pt x="1657350" y="665706"/>
                  </a:cubicBezTo>
                  <a:cubicBezTo>
                    <a:pt x="773906" y="756987"/>
                    <a:pt x="714374" y="55313"/>
                    <a:pt x="0" y="46581"/>
                  </a:cubicBezTo>
                  <a:close/>
                </a:path>
              </a:pathLst>
            </a:custGeom>
            <a:gradFill flip="none" rotWithShape="1">
              <a:gsLst>
                <a:gs pos="32000">
                  <a:schemeClr val="accent1"/>
                </a:gs>
                <a:gs pos="100000">
                  <a:srgbClr val="F08621">
                    <a:alpha val="0"/>
                  </a:srgbClr>
                </a:gs>
                <a:gs pos="63000">
                  <a:srgbClr val="F08621"/>
                </a:gs>
              </a:gsLst>
              <a:lin ang="138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49" name="任意多边形: 形状 48">
              <a:extLst>
                <a:ext uri="{FF2B5EF4-FFF2-40B4-BE49-F238E27FC236}">
                  <a16:creationId xmlns:a16="http://schemas.microsoft.com/office/drawing/2014/main" id="{60581A7F-4EAB-F3CA-5371-05CC908D1C66}"/>
                </a:ext>
              </a:extLst>
            </p:cNvPr>
            <p:cNvSpPr/>
            <p:nvPr/>
          </p:nvSpPr>
          <p:spPr>
            <a:xfrm>
              <a:off x="4572000" y="1153395"/>
              <a:ext cx="3036248" cy="285750"/>
            </a:xfrm>
            <a:custGeom>
              <a:avLst/>
              <a:gdLst>
                <a:gd name="connsiteX0" fmla="*/ 142875 w 3036248"/>
                <a:gd name="connsiteY0" fmla="*/ 0 h 285750"/>
                <a:gd name="connsiteX1" fmla="*/ 3036248 w 3036248"/>
                <a:gd name="connsiteY1" fmla="*/ 0 h 285750"/>
                <a:gd name="connsiteX2" fmla="*/ 3007445 w 3036248"/>
                <a:gd name="connsiteY2" fmla="*/ 67940 h 285750"/>
                <a:gd name="connsiteX3" fmla="*/ 2870672 w 3036248"/>
                <a:gd name="connsiteY3" fmla="*/ 235669 h 285750"/>
                <a:gd name="connsiteX4" fmla="*/ 2816279 w 3036248"/>
                <a:gd name="connsiteY4" fmla="*/ 285750 h 285750"/>
                <a:gd name="connsiteX5" fmla="*/ 142875 w 3036248"/>
                <a:gd name="connsiteY5" fmla="*/ 285750 h 285750"/>
                <a:gd name="connsiteX6" fmla="*/ 0 w 3036248"/>
                <a:gd name="connsiteY6" fmla="*/ 142875 h 285750"/>
                <a:gd name="connsiteX7" fmla="*/ 142875 w 3036248"/>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48" h="285750">
                  <a:moveTo>
                    <a:pt x="142875" y="0"/>
                  </a:moveTo>
                  <a:lnTo>
                    <a:pt x="3036248" y="0"/>
                  </a:lnTo>
                  <a:lnTo>
                    <a:pt x="3007445" y="67940"/>
                  </a:lnTo>
                  <a:cubicBezTo>
                    <a:pt x="2971081" y="131291"/>
                    <a:pt x="2921323" y="186605"/>
                    <a:pt x="2870672" y="235669"/>
                  </a:cubicBezTo>
                  <a:lnTo>
                    <a:pt x="2816279" y="285750"/>
                  </a:lnTo>
                  <a:lnTo>
                    <a:pt x="142875" y="285750"/>
                  </a:lnTo>
                  <a:cubicBezTo>
                    <a:pt x="63967" y="285750"/>
                    <a:pt x="0" y="221783"/>
                    <a:pt x="0" y="142875"/>
                  </a:cubicBezTo>
                  <a:cubicBezTo>
                    <a:pt x="0" y="63967"/>
                    <a:pt x="63967" y="0"/>
                    <a:pt x="142875" y="0"/>
                  </a:cubicBezTo>
                  <a:close/>
                </a:path>
              </a:pathLst>
            </a:custGeom>
            <a:gradFill flip="none" rotWithShape="1">
              <a:gsLst>
                <a:gs pos="49000">
                  <a:schemeClr val="accent2"/>
                </a:gs>
                <a:gs pos="100000">
                  <a:schemeClr val="accent4"/>
                </a:gs>
              </a:gsLst>
              <a:lin ang="15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grpSp>
          <p:nvGrpSpPr>
            <p:cNvPr id="52" name="组合 51">
              <a:extLst>
                <a:ext uri="{FF2B5EF4-FFF2-40B4-BE49-F238E27FC236}">
                  <a16:creationId xmlns:a16="http://schemas.microsoft.com/office/drawing/2014/main" id="{82C532B8-6631-F9DB-2DDB-F5321B0248B2}"/>
                </a:ext>
              </a:extLst>
            </p:cNvPr>
            <p:cNvGrpSpPr/>
            <p:nvPr/>
          </p:nvGrpSpPr>
          <p:grpSpPr>
            <a:xfrm>
              <a:off x="371475" y="1331989"/>
              <a:ext cx="4143375" cy="57150"/>
              <a:chOff x="371475" y="1331989"/>
              <a:chExt cx="4143375" cy="57150"/>
            </a:xfrm>
          </p:grpSpPr>
          <p:sp>
            <p:nvSpPr>
              <p:cNvPr id="59" name="任意多边形: 形状 58">
                <a:extLst>
                  <a:ext uri="{FF2B5EF4-FFF2-40B4-BE49-F238E27FC236}">
                    <a16:creationId xmlns:a16="http://schemas.microsoft.com/office/drawing/2014/main" id="{543F5EFD-0C91-6304-8303-31E367FC913D}"/>
                  </a:ext>
                </a:extLst>
              </p:cNvPr>
              <p:cNvSpPr/>
              <p:nvPr/>
            </p:nvSpPr>
            <p:spPr>
              <a:xfrm>
                <a:off x="371475" y="133198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60" name="直接连接符 59">
                <a:extLst>
                  <a:ext uri="{FF2B5EF4-FFF2-40B4-BE49-F238E27FC236}">
                    <a16:creationId xmlns:a16="http://schemas.microsoft.com/office/drawing/2014/main" id="{B4FE89B3-0341-4420-E6CC-C6D9FF7AF907}"/>
                  </a:ext>
                </a:extLst>
              </p:cNvPr>
              <p:cNvCxnSpPr/>
              <p:nvPr/>
            </p:nvCxnSpPr>
            <p:spPr>
              <a:xfrm>
                <a:off x="1042988" y="1384376"/>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15E31E49-0710-4062-3215-7B5395143811}"/>
                </a:ext>
              </a:extLst>
            </p:cNvPr>
            <p:cNvGrpSpPr/>
            <p:nvPr/>
          </p:nvGrpSpPr>
          <p:grpSpPr>
            <a:xfrm>
              <a:off x="7637936" y="1270599"/>
              <a:ext cx="4143375" cy="57150"/>
              <a:chOff x="7637936" y="1270599"/>
              <a:chExt cx="4143375" cy="57150"/>
            </a:xfrm>
          </p:grpSpPr>
          <p:sp>
            <p:nvSpPr>
              <p:cNvPr id="57" name="任意多边形: 形状 56">
                <a:extLst>
                  <a:ext uri="{FF2B5EF4-FFF2-40B4-BE49-F238E27FC236}">
                    <a16:creationId xmlns:a16="http://schemas.microsoft.com/office/drawing/2014/main" id="{7AE9AA6F-50B4-9BE1-30D9-DAD1C322F6C1}"/>
                  </a:ext>
                </a:extLst>
              </p:cNvPr>
              <p:cNvSpPr/>
              <p:nvPr/>
            </p:nvSpPr>
            <p:spPr>
              <a:xfrm rot="10800000">
                <a:off x="7637936" y="127059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58" name="直接连接符 57">
                <a:extLst>
                  <a:ext uri="{FF2B5EF4-FFF2-40B4-BE49-F238E27FC236}">
                    <a16:creationId xmlns:a16="http://schemas.microsoft.com/office/drawing/2014/main" id="{FA9BE1E8-86C5-6B08-6E4F-C0F5E175B26A}"/>
                  </a:ext>
                </a:extLst>
              </p:cNvPr>
              <p:cNvCxnSpPr/>
              <p:nvPr/>
            </p:nvCxnSpPr>
            <p:spPr>
              <a:xfrm rot="10800000">
                <a:off x="7642698" y="1275362"/>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4" name="文本框 53">
              <a:extLst>
                <a:ext uri="{FF2B5EF4-FFF2-40B4-BE49-F238E27FC236}">
                  <a16:creationId xmlns:a16="http://schemas.microsoft.com/office/drawing/2014/main" id="{F24FE06F-D0C5-C755-85C3-588976C010FA}"/>
                </a:ext>
              </a:extLst>
            </p:cNvPr>
            <p:cNvSpPr txBox="1"/>
            <p:nvPr/>
          </p:nvSpPr>
          <p:spPr>
            <a:xfrm>
              <a:off x="4974430" y="535322"/>
              <a:ext cx="1323976" cy="646331"/>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大会</a:t>
              </a:r>
            </a:p>
          </p:txBody>
        </p:sp>
        <p:sp>
          <p:nvSpPr>
            <p:cNvPr id="55" name="文本框 54">
              <a:extLst>
                <a:ext uri="{FF2B5EF4-FFF2-40B4-BE49-F238E27FC236}">
                  <a16:creationId xmlns:a16="http://schemas.microsoft.com/office/drawing/2014/main" id="{D66CBD1D-4174-9AF7-BB3B-59F8D042AADF}"/>
                </a:ext>
              </a:extLst>
            </p:cNvPr>
            <p:cNvSpPr txBox="1"/>
            <p:nvPr/>
          </p:nvSpPr>
          <p:spPr>
            <a:xfrm>
              <a:off x="5921373" y="266700"/>
              <a:ext cx="1817690" cy="830997"/>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4800" b="0" i="0" u="none" strike="noStrike" cap="none" spc="-300" normalizeH="0" baseline="0">
                  <a:ln>
                    <a:noFill/>
                  </a:ln>
                  <a:gradFill flip="none" rotWithShape="1">
                    <a:gsLst>
                      <a:gs pos="0">
                        <a:schemeClr val="accent1"/>
                      </a:gs>
                      <a:gs pos="54000">
                        <a:srgbClr val="E74315"/>
                      </a:gs>
                      <a:gs pos="100000">
                        <a:srgbClr val="F08621"/>
                      </a:gs>
                    </a:gsLst>
                    <a:lin ang="54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dirty="0"/>
                <a:t>报告</a:t>
              </a:r>
            </a:p>
          </p:txBody>
        </p:sp>
        <p:sp>
          <p:nvSpPr>
            <p:cNvPr id="56" name="文本框 55">
              <a:extLst>
                <a:ext uri="{FF2B5EF4-FFF2-40B4-BE49-F238E27FC236}">
                  <a16:creationId xmlns:a16="http://schemas.microsoft.com/office/drawing/2014/main" id="{E7C46994-5EE8-76B1-7A9B-DF6F5D0269B5}"/>
                </a:ext>
              </a:extLst>
            </p:cNvPr>
            <p:cNvSpPr txBox="1"/>
            <p:nvPr/>
          </p:nvSpPr>
          <p:spPr>
            <a:xfrm>
              <a:off x="4593908" y="1162146"/>
              <a:ext cx="295656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20" normalizeH="0" baseline="0" noProof="0" dirty="0">
                  <a:ln>
                    <a:noFill/>
                  </a:ln>
                  <a:solidFill>
                    <a:srgbClr val="FFF1D7"/>
                  </a:solidFill>
                  <a:effectLst/>
                  <a:uLnTx/>
                  <a:uFillTx/>
                  <a:latin typeface="Arial"/>
                  <a:cs typeface="+mn-cs"/>
                </a:rPr>
                <a:t>学习党的二十大精神</a:t>
              </a:r>
            </a:p>
          </p:txBody>
        </p:sp>
      </p:grpSp>
    </p:spTree>
    <p:extLst>
      <p:ext uri="{BB962C8B-B14F-4D97-AF65-F5344CB8AC3E}">
        <p14:creationId xmlns:p14="http://schemas.microsoft.com/office/powerpoint/2010/main" val="32119258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F5D5A646-1083-8C14-6375-7C1F17344CDA}"/>
              </a:ext>
            </a:extLst>
          </p:cNvPr>
          <p:cNvSpPr/>
          <p:nvPr/>
        </p:nvSpPr>
        <p:spPr>
          <a:xfrm>
            <a:off x="684983" y="1448617"/>
            <a:ext cx="10802984" cy="4666434"/>
          </a:xfrm>
          <a:prstGeom prst="roundRect">
            <a:avLst>
              <a:gd name="adj" fmla="val 2828"/>
            </a:avLst>
          </a:prstGeom>
          <a:solidFill>
            <a:schemeClr val="bg1"/>
          </a:solidFill>
          <a:ln>
            <a:noFill/>
          </a:ln>
          <a:effectLst>
            <a:outerShdw blurRad="393700" dist="88900" dir="2700000" algn="tl" rotWithShape="0">
              <a:schemeClr val="accent1">
                <a:alpha val="40000"/>
              </a:schemeClr>
            </a:outerShdw>
            <a:reflection blurRad="279400" stA="52000" endA="300" endPos="35000" dist="25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3" name="textcount">
            <a:extLst>
              <a:ext uri="{FF2B5EF4-FFF2-40B4-BE49-F238E27FC236}">
                <a16:creationId xmlns:a16="http://schemas.microsoft.com/office/drawing/2014/main" id="{50DDD66D-E07D-EF62-0BCC-5FBFD08046CB}"/>
              </a:ext>
            </a:extLst>
          </p:cNvPr>
          <p:cNvSpPr txBox="1"/>
          <p:nvPr/>
        </p:nvSpPr>
        <p:spPr>
          <a:xfrm>
            <a:off x="1211406" y="2498777"/>
            <a:ext cx="6547263" cy="1346651"/>
          </a:xfrm>
          <a:prstGeom prst="rect">
            <a:avLst/>
          </a:prstGeom>
        </p:spPr>
        <p:txBody>
          <a:bodyPr wrap="square">
            <a:spAutoFit/>
          </a:bodyPr>
          <a:lstStyle>
            <a:defPPr>
              <a:defRPr lang="zh-CN"/>
            </a:defPPr>
            <a:lvl1pPr marL="180000" marR="0" lvl="0" indent="-180000" fontAlgn="auto">
              <a:lnSpc>
                <a:spcPct val="150000"/>
              </a:lnSpc>
              <a:spcBef>
                <a:spcPts val="0"/>
              </a:spcBef>
              <a:spcAft>
                <a:spcPts val="0"/>
              </a:spcAft>
              <a:buClrTx/>
              <a:buSzTx/>
              <a:buFont typeface="Arial" panose="020B0604020202020204" pitchFamily="34" charset="0"/>
              <a:buChar char="•"/>
              <a:tabLst/>
              <a:defRPr>
                <a:solidFill>
                  <a:schemeClr val="tx1">
                    <a:lumMod val="75000"/>
                    <a:lumOff val="25000"/>
                  </a:schemeClr>
                </a:solidFill>
              </a:defRPr>
            </a:lvl1pPr>
          </a:lstStyle>
          <a:p>
            <a:pPr marL="0" marR="0" lvl="0" indent="0" algn="l" defTabSz="914400" rtl="0" eaLnBrk="1" fontAlgn="auto" latinLnBrk="0" hangingPunct="1">
              <a:lnSpc>
                <a:spcPct val="130000"/>
              </a:lnSpc>
              <a:spcBef>
                <a:spcPts val="0"/>
              </a:spcBef>
              <a:spcAft>
                <a:spcPts val="0"/>
              </a:spcAft>
              <a:buClrTx/>
              <a:buSzTx/>
              <a:buNone/>
              <a:tabLst/>
              <a:defRPr/>
            </a:pPr>
            <a:r>
              <a:rPr kumimoji="0" lang="en-US" altLang="zh-CN" sz="1600" b="0" i="0" u="none" strike="noStrike" kern="1200" cap="none" spc="0" normalizeH="0" baseline="0" noProof="0" dirty="0">
                <a:ln>
                  <a:noFill/>
                </a:ln>
                <a:effectLst/>
                <a:uLnTx/>
                <a:uFillTx/>
                <a:latin typeface="+mn-ea"/>
                <a:cs typeface="汉仪典雅体简" panose="00020600040101010101" pitchFamily="18" charset="-122"/>
              </a:rPr>
              <a:t>51PPT</a:t>
            </a:r>
            <a:r>
              <a:rPr kumimoji="0" lang="zh-CN" altLang="en-US" sz="1600" b="0" i="0" u="none" strike="noStrike" kern="1200" cap="none" spc="0" normalizeH="0" baseline="0" noProof="0" dirty="0">
                <a:ln>
                  <a:noFill/>
                </a:ln>
                <a:effectLst/>
                <a:uLnTx/>
                <a:uFillTx/>
                <a:latin typeface="+mn-ea"/>
                <a:cs typeface="汉仪典雅体简" panose="00020600040101010101" pitchFamily="18" charset="-122"/>
              </a:rPr>
              <a:t>模板网，幻灯片演示模板及素材免费下载！</a:t>
            </a:r>
          </a:p>
          <a:p>
            <a:pPr marL="0" marR="0" lvl="0" indent="0" algn="l" defTabSz="914400" rtl="0" eaLnBrk="1" fontAlgn="auto" latinLnBrk="0" hangingPunct="1">
              <a:lnSpc>
                <a:spcPct val="130000"/>
              </a:lnSpc>
              <a:spcBef>
                <a:spcPts val="0"/>
              </a:spcBef>
              <a:spcAft>
                <a:spcPts val="0"/>
              </a:spcAft>
              <a:buClrTx/>
              <a:buSzTx/>
              <a:buNone/>
              <a:tabLst/>
              <a:defRPr/>
            </a:pPr>
            <a:r>
              <a:rPr kumimoji="0" lang="en-US" altLang="zh-CN" sz="1600" b="0" i="0" u="none" strike="noStrike" kern="1200" cap="none" spc="0" normalizeH="0" baseline="0" noProof="0" dirty="0">
                <a:ln>
                  <a:noFill/>
                </a:ln>
                <a:effectLst/>
                <a:uLnTx/>
                <a:uFillTx/>
                <a:latin typeface="+mn-ea"/>
                <a:cs typeface="汉仪典雅体简" panose="00020600040101010101" pitchFamily="18" charset="-122"/>
              </a:rPr>
              <a:t>51PPT</a:t>
            </a:r>
            <a:r>
              <a:rPr kumimoji="0" lang="zh-CN" altLang="en-US" sz="1600" b="0" i="0" u="none" strike="noStrike" kern="1200" cap="none" spc="0" normalizeH="0" baseline="0" noProof="0" dirty="0">
                <a:ln>
                  <a:noFill/>
                </a:ln>
                <a:effectLst/>
                <a:uLnTx/>
                <a:uFillTx/>
                <a:latin typeface="+mn-ea"/>
                <a:cs typeface="汉仪典雅体简" panose="00020600040101010101" pitchFamily="18" charset="-122"/>
              </a:rPr>
              <a:t>模板网 官网唯一网址：</a:t>
            </a:r>
            <a:r>
              <a:rPr kumimoji="0" lang="en-US" altLang="zh-CN" sz="1600" b="0" i="0" u="none" strike="noStrike" kern="1200" cap="none" spc="0" normalizeH="0" baseline="0" noProof="0" dirty="0">
                <a:ln>
                  <a:noFill/>
                </a:ln>
                <a:effectLst/>
                <a:uLnTx/>
                <a:uFillTx/>
                <a:latin typeface="+mn-ea"/>
                <a:cs typeface="汉仪典雅体简" panose="00020600040101010101" pitchFamily="18" charset="-122"/>
              </a:rPr>
              <a:t>www.51pptmoban.com</a:t>
            </a:r>
          </a:p>
          <a:p>
            <a:pPr marL="0" marR="0" lvl="0" indent="0" algn="l" defTabSz="914400" rtl="0" eaLnBrk="1" fontAlgn="auto" latinLnBrk="0" hangingPunct="1">
              <a:lnSpc>
                <a:spcPct val="130000"/>
              </a:lnSpc>
              <a:spcBef>
                <a:spcPts val="0"/>
              </a:spcBef>
              <a:spcAft>
                <a:spcPts val="0"/>
              </a:spcAft>
              <a:buClrTx/>
              <a:buSzTx/>
              <a:buNone/>
              <a:tabLst/>
              <a:defRPr/>
            </a:pPr>
            <a:r>
              <a:rPr kumimoji="0" lang="zh-CN" altLang="en-US" sz="1600" b="0" i="0" u="none" strike="noStrike" kern="1200" cap="none" spc="0" normalizeH="0" baseline="0" noProof="0" dirty="0">
                <a:ln>
                  <a:noFill/>
                </a:ln>
                <a:effectLst/>
                <a:uLnTx/>
                <a:uFillTx/>
                <a:latin typeface="+mn-ea"/>
                <a:cs typeface="汉仪典雅体简" panose="00020600040101010101" pitchFamily="18" charset="-122"/>
              </a:rPr>
              <a:t>请在这里输入你的正文，阐述与关键词标题相关的具体内容，若字数太多酌情先删减文案，再缩小字号</a:t>
            </a:r>
          </a:p>
        </p:txBody>
      </p:sp>
      <p:grpSp>
        <p:nvGrpSpPr>
          <p:cNvPr id="5" name="组合 4">
            <a:extLst>
              <a:ext uri="{FF2B5EF4-FFF2-40B4-BE49-F238E27FC236}">
                <a16:creationId xmlns:a16="http://schemas.microsoft.com/office/drawing/2014/main" id="{210AD8DE-01D5-925F-FA22-60C8943556C8}"/>
              </a:ext>
            </a:extLst>
          </p:cNvPr>
          <p:cNvGrpSpPr/>
          <p:nvPr/>
        </p:nvGrpSpPr>
        <p:grpSpPr>
          <a:xfrm>
            <a:off x="1211407" y="4295304"/>
            <a:ext cx="2035346" cy="522047"/>
            <a:chOff x="6037669" y="1716748"/>
            <a:chExt cx="1647101" cy="561320"/>
          </a:xfrm>
        </p:grpSpPr>
        <p:sp>
          <p:nvSpPr>
            <p:cNvPr id="6" name="矩形: 圆角 5">
              <a:extLst>
                <a:ext uri="{FF2B5EF4-FFF2-40B4-BE49-F238E27FC236}">
                  <a16:creationId xmlns:a16="http://schemas.microsoft.com/office/drawing/2014/main" id="{85C8FFE1-C3C5-CB05-BF28-9D8A746AF14B}"/>
                </a:ext>
              </a:extLst>
            </p:cNvPr>
            <p:cNvSpPr/>
            <p:nvPr/>
          </p:nvSpPr>
          <p:spPr>
            <a:xfrm>
              <a:off x="6037669" y="1716748"/>
              <a:ext cx="1647101" cy="561320"/>
            </a:xfrm>
            <a:prstGeom prst="roundRect">
              <a:avLst>
                <a:gd name="adj" fmla="val 50000"/>
              </a:avLst>
            </a:prstGeom>
            <a:gradFill flip="none" rotWithShape="1">
              <a:gsLst>
                <a:gs pos="85000">
                  <a:schemeClr val="accent1">
                    <a:lumMod val="75000"/>
                  </a:schemeClr>
                </a:gs>
                <a:gs pos="10000">
                  <a:schemeClr val="accent1"/>
                </a:gs>
              </a:gsLst>
              <a:lin ang="2700000" scaled="1"/>
              <a:tileRect/>
            </a:gradFill>
            <a:ln>
              <a:noFill/>
            </a:ln>
            <a:effectLst>
              <a:outerShdw blurRad="254000" dist="292100" dir="2100000" sx="94000" sy="94000" algn="tl" rotWithShape="0">
                <a:schemeClr val="accent1">
                  <a:alpha val="40000"/>
                </a:schemeClr>
              </a:outerShdw>
            </a:effectLst>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cs"/>
              </a:endParaRPr>
            </a:p>
          </p:txBody>
        </p:sp>
        <p:sp>
          <p:nvSpPr>
            <p:cNvPr id="7" name="矩形 6">
              <a:extLst>
                <a:ext uri="{FF2B5EF4-FFF2-40B4-BE49-F238E27FC236}">
                  <a16:creationId xmlns:a16="http://schemas.microsoft.com/office/drawing/2014/main" id="{BD7887E5-3BF0-3334-604A-19BAA633AA34}"/>
                </a:ext>
              </a:extLst>
            </p:cNvPr>
            <p:cNvSpPr/>
            <p:nvPr/>
          </p:nvSpPr>
          <p:spPr>
            <a:xfrm>
              <a:off x="6141043" y="1766575"/>
              <a:ext cx="1421807" cy="496396"/>
            </a:xfrm>
            <a:prstGeom prst="rect">
              <a:avLst/>
            </a:prstGeom>
            <a:noFill/>
            <a:sp3d prstMaterial="flat">
              <a:extrusionClr>
                <a:schemeClr val="accent1">
                  <a:lumMod val="60000"/>
                  <a:lumOff val="40000"/>
                </a:schemeClr>
              </a:extrusionClr>
            </a:sp3d>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4"/>
                  </a:solidFill>
                  <a:effectLst/>
                  <a:uLnTx/>
                  <a:uFillTx/>
                  <a:latin typeface="+mj-ea"/>
                  <a:ea typeface="+mj-ea"/>
                  <a:cs typeface="+mn-cs"/>
                </a:rPr>
                <a:t>关键词标题</a:t>
              </a:r>
            </a:p>
          </p:txBody>
        </p:sp>
      </p:grpSp>
      <p:grpSp>
        <p:nvGrpSpPr>
          <p:cNvPr id="8" name="组合 7">
            <a:extLst>
              <a:ext uri="{FF2B5EF4-FFF2-40B4-BE49-F238E27FC236}">
                <a16:creationId xmlns:a16="http://schemas.microsoft.com/office/drawing/2014/main" id="{3BE47249-06D3-BAF0-A8E9-76E471F271B7}"/>
              </a:ext>
            </a:extLst>
          </p:cNvPr>
          <p:cNvGrpSpPr/>
          <p:nvPr/>
        </p:nvGrpSpPr>
        <p:grpSpPr>
          <a:xfrm>
            <a:off x="1211407" y="1863998"/>
            <a:ext cx="2035346" cy="522047"/>
            <a:chOff x="6037669" y="1716748"/>
            <a:chExt cx="1647101" cy="561320"/>
          </a:xfrm>
        </p:grpSpPr>
        <p:sp>
          <p:nvSpPr>
            <p:cNvPr id="9" name="矩形: 圆角 8">
              <a:extLst>
                <a:ext uri="{FF2B5EF4-FFF2-40B4-BE49-F238E27FC236}">
                  <a16:creationId xmlns:a16="http://schemas.microsoft.com/office/drawing/2014/main" id="{38094E9D-45D0-4DC5-6333-1C58B8D57D4A}"/>
                </a:ext>
              </a:extLst>
            </p:cNvPr>
            <p:cNvSpPr/>
            <p:nvPr/>
          </p:nvSpPr>
          <p:spPr>
            <a:xfrm>
              <a:off x="6037669" y="1716748"/>
              <a:ext cx="1647101" cy="561320"/>
            </a:xfrm>
            <a:prstGeom prst="roundRect">
              <a:avLst>
                <a:gd name="adj" fmla="val 50000"/>
              </a:avLst>
            </a:prstGeom>
            <a:gradFill flip="none" rotWithShape="1">
              <a:gsLst>
                <a:gs pos="85000">
                  <a:schemeClr val="accent1">
                    <a:lumMod val="75000"/>
                  </a:schemeClr>
                </a:gs>
                <a:gs pos="10000">
                  <a:schemeClr val="accent1"/>
                </a:gs>
              </a:gsLst>
              <a:lin ang="2700000" scaled="1"/>
              <a:tileRect/>
            </a:gradFill>
            <a:ln>
              <a:noFill/>
            </a:ln>
            <a:effectLst>
              <a:outerShdw blurRad="254000" dist="292100" dir="2100000" sx="94000" sy="94000" algn="tl" rotWithShape="0">
                <a:schemeClr val="accent1">
                  <a:alpha val="40000"/>
                </a:schemeClr>
              </a:outerShdw>
            </a:effectLst>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cs"/>
              </a:endParaRPr>
            </a:p>
          </p:txBody>
        </p:sp>
        <p:sp>
          <p:nvSpPr>
            <p:cNvPr id="10" name="矩形 9">
              <a:extLst>
                <a:ext uri="{FF2B5EF4-FFF2-40B4-BE49-F238E27FC236}">
                  <a16:creationId xmlns:a16="http://schemas.microsoft.com/office/drawing/2014/main" id="{582537FB-7290-4D8F-5660-0FFEDA7E3746}"/>
                </a:ext>
              </a:extLst>
            </p:cNvPr>
            <p:cNvSpPr/>
            <p:nvPr/>
          </p:nvSpPr>
          <p:spPr>
            <a:xfrm>
              <a:off x="6141043" y="1766575"/>
              <a:ext cx="1421807" cy="496396"/>
            </a:xfrm>
            <a:prstGeom prst="rect">
              <a:avLst/>
            </a:prstGeom>
            <a:noFill/>
            <a:sp3d prstMaterial="flat">
              <a:extrusionClr>
                <a:schemeClr val="accent1">
                  <a:lumMod val="60000"/>
                  <a:lumOff val="40000"/>
                </a:schemeClr>
              </a:extrusionClr>
            </a:sp3d>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4"/>
                  </a:solidFill>
                  <a:effectLst/>
                  <a:uLnTx/>
                  <a:uFillTx/>
                  <a:latin typeface="+mj-ea"/>
                  <a:ea typeface="+mj-ea"/>
                  <a:cs typeface="+mn-cs"/>
                </a:rPr>
                <a:t>关键词标题</a:t>
              </a:r>
            </a:p>
          </p:txBody>
        </p:sp>
      </p:grpSp>
      <p:sp>
        <p:nvSpPr>
          <p:cNvPr id="11" name="textcount">
            <a:extLst>
              <a:ext uri="{FF2B5EF4-FFF2-40B4-BE49-F238E27FC236}">
                <a16:creationId xmlns:a16="http://schemas.microsoft.com/office/drawing/2014/main" id="{EFE35C0E-B687-75D8-2947-7E55ECD2EA11}"/>
              </a:ext>
            </a:extLst>
          </p:cNvPr>
          <p:cNvSpPr txBox="1"/>
          <p:nvPr/>
        </p:nvSpPr>
        <p:spPr>
          <a:xfrm>
            <a:off x="1211406" y="4884184"/>
            <a:ext cx="6547263" cy="706475"/>
          </a:xfrm>
          <a:prstGeom prst="rect">
            <a:avLst/>
          </a:prstGeom>
        </p:spPr>
        <p:txBody>
          <a:bodyPr wrap="square">
            <a:spAutoFit/>
          </a:bodyPr>
          <a:lstStyle>
            <a:defPPr>
              <a:defRPr lang="zh-CN"/>
            </a:defPPr>
            <a:lvl1pPr marL="180000" marR="0" lvl="0" indent="-180000" fontAlgn="auto">
              <a:lnSpc>
                <a:spcPct val="150000"/>
              </a:lnSpc>
              <a:spcBef>
                <a:spcPts val="0"/>
              </a:spcBef>
              <a:spcAft>
                <a:spcPts val="0"/>
              </a:spcAft>
              <a:buClrTx/>
              <a:buSzTx/>
              <a:buFont typeface="Arial" panose="020B0604020202020204" pitchFamily="34" charset="0"/>
              <a:buChar char="•"/>
              <a:tabLst/>
              <a:defRPr>
                <a:solidFill>
                  <a:schemeClr val="tx1">
                    <a:lumMod val="75000"/>
                    <a:lumOff val="25000"/>
                  </a:schemeClr>
                </a:solidFill>
              </a:defRPr>
            </a:lvl1pPr>
          </a:lstStyle>
          <a:p>
            <a:pPr marL="0" marR="0" lvl="0" indent="0" algn="l" defTabSz="914400" rtl="0" eaLnBrk="1" fontAlgn="auto" latinLnBrk="0" hangingPunct="1">
              <a:lnSpc>
                <a:spcPct val="130000"/>
              </a:lnSpc>
              <a:spcBef>
                <a:spcPts val="0"/>
              </a:spcBef>
              <a:spcAft>
                <a:spcPts val="0"/>
              </a:spcAft>
              <a:buClrTx/>
              <a:buSzTx/>
              <a:buNone/>
              <a:tabLst/>
              <a:defRPr/>
            </a:pPr>
            <a:r>
              <a:rPr kumimoji="0" lang="zh-CN" altLang="en-US" sz="1600" b="0" i="0" u="none" strike="noStrike" kern="1200" cap="none" spc="0" normalizeH="0" baseline="0" noProof="0" dirty="0">
                <a:ln>
                  <a:noFill/>
                </a:ln>
                <a:effectLst/>
                <a:uLnTx/>
                <a:uFillTx/>
                <a:latin typeface="+mn-ea"/>
                <a:cs typeface="汉仪典雅体简" panose="00020600040101010101" pitchFamily="18" charset="-122"/>
              </a:rPr>
              <a:t>请在这里输入你的正文，阐述与关键词标题相关的具体内容，若字数太多酌情先删减文案，再缩小字号</a:t>
            </a:r>
          </a:p>
        </p:txBody>
      </p:sp>
      <p:pic>
        <p:nvPicPr>
          <p:cNvPr id="25" name="图片 24">
            <a:extLst>
              <a:ext uri="{FF2B5EF4-FFF2-40B4-BE49-F238E27FC236}">
                <a16:creationId xmlns:a16="http://schemas.microsoft.com/office/drawing/2014/main" id="{4BDEFA1C-256B-8833-5EBB-3A45FDD36CFD}"/>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627855" y="1743010"/>
            <a:ext cx="3843692" cy="4372041"/>
          </a:xfrm>
          <a:prstGeom prst="rect">
            <a:avLst/>
          </a:prstGeom>
        </p:spPr>
      </p:pic>
      <p:grpSp>
        <p:nvGrpSpPr>
          <p:cNvPr id="4" name="组合 3">
            <a:extLst>
              <a:ext uri="{FF2B5EF4-FFF2-40B4-BE49-F238E27FC236}">
                <a16:creationId xmlns:a16="http://schemas.microsoft.com/office/drawing/2014/main" id="{29F34DEE-8173-3DB1-A9F6-A881CB7257AE}"/>
              </a:ext>
            </a:extLst>
          </p:cNvPr>
          <p:cNvGrpSpPr/>
          <p:nvPr/>
        </p:nvGrpSpPr>
        <p:grpSpPr>
          <a:xfrm>
            <a:off x="391082" y="-453"/>
            <a:ext cx="11409836" cy="1172445"/>
            <a:chOff x="371475" y="266700"/>
            <a:chExt cx="11409836" cy="1172445"/>
          </a:xfrm>
        </p:grpSpPr>
        <p:sp>
          <p:nvSpPr>
            <p:cNvPr id="26" name="任意多边形: 形状 25">
              <a:extLst>
                <a:ext uri="{FF2B5EF4-FFF2-40B4-BE49-F238E27FC236}">
                  <a16:creationId xmlns:a16="http://schemas.microsoft.com/office/drawing/2014/main" id="{D08CBA3C-81B4-1BEF-7FB7-9D375CFC102E}"/>
                </a:ext>
              </a:extLst>
            </p:cNvPr>
            <p:cNvSpPr/>
            <p:nvPr/>
          </p:nvSpPr>
          <p:spPr>
            <a:xfrm>
              <a:off x="3714750" y="814142"/>
              <a:ext cx="1362075" cy="403546"/>
            </a:xfrm>
            <a:custGeom>
              <a:avLst/>
              <a:gdLst>
                <a:gd name="connsiteX0" fmla="*/ 0 w 1362075"/>
                <a:gd name="connsiteY0" fmla="*/ 109537 h 228600"/>
                <a:gd name="connsiteX1" fmla="*/ 1362075 w 1362075"/>
                <a:gd name="connsiteY1" fmla="*/ 0 h 228600"/>
                <a:gd name="connsiteX2" fmla="*/ 142875 w 1362075"/>
                <a:gd name="connsiteY2" fmla="*/ 228600 h 228600"/>
                <a:gd name="connsiteX3" fmla="*/ 161925 w 1362075"/>
                <a:gd name="connsiteY3" fmla="*/ 28575 h 228600"/>
                <a:gd name="connsiteX4" fmla="*/ 0 w 1362075"/>
                <a:gd name="connsiteY4" fmla="*/ 109537 h 228600"/>
                <a:gd name="connsiteX0" fmla="*/ 0 w 1362075"/>
                <a:gd name="connsiteY0" fmla="*/ 259793 h 378856"/>
                <a:gd name="connsiteX1" fmla="*/ 1362075 w 1362075"/>
                <a:gd name="connsiteY1" fmla="*/ 150256 h 378856"/>
                <a:gd name="connsiteX2" fmla="*/ 142875 w 1362075"/>
                <a:gd name="connsiteY2" fmla="*/ 378856 h 378856"/>
                <a:gd name="connsiteX3" fmla="*/ 161925 w 1362075"/>
                <a:gd name="connsiteY3" fmla="*/ 178831 h 378856"/>
                <a:gd name="connsiteX4" fmla="*/ 0 w 1362075"/>
                <a:gd name="connsiteY4" fmla="*/ 259793 h 378856"/>
                <a:gd name="connsiteX0" fmla="*/ 0 w 1362075"/>
                <a:gd name="connsiteY0" fmla="*/ 263560 h 382623"/>
                <a:gd name="connsiteX1" fmla="*/ 1362075 w 1362075"/>
                <a:gd name="connsiteY1" fmla="*/ 154023 h 382623"/>
                <a:gd name="connsiteX2" fmla="*/ 142875 w 1362075"/>
                <a:gd name="connsiteY2" fmla="*/ 382623 h 382623"/>
                <a:gd name="connsiteX3" fmla="*/ 161925 w 1362075"/>
                <a:gd name="connsiteY3" fmla="*/ 182598 h 382623"/>
                <a:gd name="connsiteX4" fmla="*/ 0 w 1362075"/>
                <a:gd name="connsiteY4" fmla="*/ 263560 h 382623"/>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403546">
                  <a:moveTo>
                    <a:pt x="0" y="284483"/>
                  </a:moveTo>
                  <a:cubicBezTo>
                    <a:pt x="332581" y="-297336"/>
                    <a:pt x="974725" y="197170"/>
                    <a:pt x="1362075" y="174946"/>
                  </a:cubicBezTo>
                  <a:cubicBezTo>
                    <a:pt x="798513" y="424977"/>
                    <a:pt x="432593" y="96364"/>
                    <a:pt x="142875" y="403546"/>
                  </a:cubicBezTo>
                  <a:cubicBezTo>
                    <a:pt x="106362" y="332109"/>
                    <a:pt x="134144" y="265433"/>
                    <a:pt x="161925" y="203521"/>
                  </a:cubicBezTo>
                  <a:cubicBezTo>
                    <a:pt x="103187" y="211458"/>
                    <a:pt x="53975" y="243208"/>
                    <a:pt x="0" y="284483"/>
                  </a:cubicBezTo>
                  <a:close/>
                </a:path>
              </a:pathLst>
            </a:custGeom>
            <a:gradFill flip="none" rotWithShape="1">
              <a:gsLst>
                <a:gs pos="32000">
                  <a:schemeClr val="accent1"/>
                </a:gs>
                <a:gs pos="100000">
                  <a:srgbClr val="F08621">
                    <a:alpha val="0"/>
                  </a:srgbClr>
                </a:gs>
                <a:gs pos="63000">
                  <a:srgbClr val="F08621"/>
                </a:gs>
              </a:gsLst>
              <a:lin ang="192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27" name="任意多边形: 形状 26">
              <a:extLst>
                <a:ext uri="{FF2B5EF4-FFF2-40B4-BE49-F238E27FC236}">
                  <a16:creationId xmlns:a16="http://schemas.microsoft.com/office/drawing/2014/main" id="{77FD9C9A-F244-1403-6C17-25112FAF4C5F}"/>
                </a:ext>
              </a:extLst>
            </p:cNvPr>
            <p:cNvSpPr/>
            <p:nvPr/>
          </p:nvSpPr>
          <p:spPr>
            <a:xfrm>
              <a:off x="6991350" y="485308"/>
              <a:ext cx="1752600" cy="673895"/>
            </a:xfrm>
            <a:custGeom>
              <a:avLst/>
              <a:gdLst>
                <a:gd name="connsiteX0" fmla="*/ 0 w 1752600"/>
                <a:gd name="connsiteY0" fmla="*/ 0 h 619125"/>
                <a:gd name="connsiteX1" fmla="*/ 1752600 w 1752600"/>
                <a:gd name="connsiteY1" fmla="*/ 447675 h 619125"/>
                <a:gd name="connsiteX2" fmla="*/ 1504950 w 1752600"/>
                <a:gd name="connsiteY2" fmla="*/ 528637 h 619125"/>
                <a:gd name="connsiteX3" fmla="*/ 1657350 w 1752600"/>
                <a:gd name="connsiteY3" fmla="*/ 619125 h 619125"/>
                <a:gd name="connsiteX4" fmla="*/ 0 w 1752600"/>
                <a:gd name="connsiteY4" fmla="*/ 0 h 619125"/>
                <a:gd name="connsiteX0" fmla="*/ 0 w 1752600"/>
                <a:gd name="connsiteY0" fmla="*/ 62082 h 681207"/>
                <a:gd name="connsiteX1" fmla="*/ 1752600 w 1752600"/>
                <a:gd name="connsiteY1" fmla="*/ 509757 h 681207"/>
                <a:gd name="connsiteX2" fmla="*/ 1504950 w 1752600"/>
                <a:gd name="connsiteY2" fmla="*/ 590719 h 681207"/>
                <a:gd name="connsiteX3" fmla="*/ 1657350 w 1752600"/>
                <a:gd name="connsiteY3" fmla="*/ 681207 h 681207"/>
                <a:gd name="connsiteX4" fmla="*/ 0 w 1752600"/>
                <a:gd name="connsiteY4" fmla="*/ 62082 h 681207"/>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76156"/>
                <a:gd name="connsiteX1" fmla="*/ 1752600 w 1752600"/>
                <a:gd name="connsiteY1" fmla="*/ 494256 h 676156"/>
                <a:gd name="connsiteX2" fmla="*/ 1504950 w 1752600"/>
                <a:gd name="connsiteY2" fmla="*/ 575218 h 676156"/>
                <a:gd name="connsiteX3" fmla="*/ 1657350 w 1752600"/>
                <a:gd name="connsiteY3" fmla="*/ 665706 h 676156"/>
                <a:gd name="connsiteX4" fmla="*/ 0 w 1752600"/>
                <a:gd name="connsiteY4" fmla="*/ 46581 h 676156"/>
                <a:gd name="connsiteX0" fmla="*/ 0 w 1752600"/>
                <a:gd name="connsiteY0" fmla="*/ 46581 h 673539"/>
                <a:gd name="connsiteX1" fmla="*/ 1752600 w 1752600"/>
                <a:gd name="connsiteY1" fmla="*/ 494256 h 673539"/>
                <a:gd name="connsiteX2" fmla="*/ 1504950 w 1752600"/>
                <a:gd name="connsiteY2" fmla="*/ 575218 h 673539"/>
                <a:gd name="connsiteX3" fmla="*/ 1657350 w 1752600"/>
                <a:gd name="connsiteY3" fmla="*/ 665706 h 673539"/>
                <a:gd name="connsiteX4" fmla="*/ 0 w 1752600"/>
                <a:gd name="connsiteY4" fmla="*/ 46581 h 673539"/>
                <a:gd name="connsiteX0" fmla="*/ 0 w 1752600"/>
                <a:gd name="connsiteY0" fmla="*/ 46581 h 672797"/>
                <a:gd name="connsiteX1" fmla="*/ 1752600 w 1752600"/>
                <a:gd name="connsiteY1" fmla="*/ 494256 h 672797"/>
                <a:gd name="connsiteX2" fmla="*/ 1504950 w 1752600"/>
                <a:gd name="connsiteY2" fmla="*/ 575218 h 672797"/>
                <a:gd name="connsiteX3" fmla="*/ 1657350 w 1752600"/>
                <a:gd name="connsiteY3" fmla="*/ 665706 h 672797"/>
                <a:gd name="connsiteX4" fmla="*/ 0 w 1752600"/>
                <a:gd name="connsiteY4" fmla="*/ 46581 h 672797"/>
                <a:gd name="connsiteX0" fmla="*/ 0 w 1752600"/>
                <a:gd name="connsiteY0" fmla="*/ 46581 h 672774"/>
                <a:gd name="connsiteX1" fmla="*/ 1752600 w 1752600"/>
                <a:gd name="connsiteY1" fmla="*/ 494256 h 672774"/>
                <a:gd name="connsiteX2" fmla="*/ 1504950 w 1752600"/>
                <a:gd name="connsiteY2" fmla="*/ 575218 h 672774"/>
                <a:gd name="connsiteX3" fmla="*/ 1657350 w 1752600"/>
                <a:gd name="connsiteY3" fmla="*/ 665706 h 672774"/>
                <a:gd name="connsiteX4" fmla="*/ 0 w 1752600"/>
                <a:gd name="connsiteY4" fmla="*/ 46581 h 672774"/>
                <a:gd name="connsiteX0" fmla="*/ 0 w 1752600"/>
                <a:gd name="connsiteY0" fmla="*/ 46581 h 673895"/>
                <a:gd name="connsiteX1" fmla="*/ 1752600 w 1752600"/>
                <a:gd name="connsiteY1" fmla="*/ 494256 h 673895"/>
                <a:gd name="connsiteX2" fmla="*/ 1504950 w 1752600"/>
                <a:gd name="connsiteY2" fmla="*/ 575218 h 673895"/>
                <a:gd name="connsiteX3" fmla="*/ 1657350 w 1752600"/>
                <a:gd name="connsiteY3" fmla="*/ 665706 h 673895"/>
                <a:gd name="connsiteX4" fmla="*/ 0 w 1752600"/>
                <a:gd name="connsiteY4" fmla="*/ 46581 h 6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673895">
                  <a:moveTo>
                    <a:pt x="0" y="46581"/>
                  </a:moveTo>
                  <a:cubicBezTo>
                    <a:pt x="889000" y="-197101"/>
                    <a:pt x="1196975" y="599825"/>
                    <a:pt x="1752600" y="494256"/>
                  </a:cubicBezTo>
                  <a:cubicBezTo>
                    <a:pt x="1703388" y="559343"/>
                    <a:pt x="1587500" y="545850"/>
                    <a:pt x="1504950" y="575218"/>
                  </a:cubicBezTo>
                  <a:cubicBezTo>
                    <a:pt x="1529556" y="607763"/>
                    <a:pt x="1627981" y="628400"/>
                    <a:pt x="1657350" y="665706"/>
                  </a:cubicBezTo>
                  <a:cubicBezTo>
                    <a:pt x="773906" y="756987"/>
                    <a:pt x="714374" y="55313"/>
                    <a:pt x="0" y="46581"/>
                  </a:cubicBezTo>
                  <a:close/>
                </a:path>
              </a:pathLst>
            </a:custGeom>
            <a:gradFill flip="none" rotWithShape="1">
              <a:gsLst>
                <a:gs pos="32000">
                  <a:schemeClr val="accent1"/>
                </a:gs>
                <a:gs pos="100000">
                  <a:srgbClr val="F08621">
                    <a:alpha val="0"/>
                  </a:srgbClr>
                </a:gs>
                <a:gs pos="63000">
                  <a:srgbClr val="F08621"/>
                </a:gs>
              </a:gsLst>
              <a:lin ang="138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28" name="任意多边形: 形状 27">
              <a:extLst>
                <a:ext uri="{FF2B5EF4-FFF2-40B4-BE49-F238E27FC236}">
                  <a16:creationId xmlns:a16="http://schemas.microsoft.com/office/drawing/2014/main" id="{FD5D1C82-2EED-BC18-3C43-A304E8110AC0}"/>
                </a:ext>
              </a:extLst>
            </p:cNvPr>
            <p:cNvSpPr/>
            <p:nvPr/>
          </p:nvSpPr>
          <p:spPr>
            <a:xfrm>
              <a:off x="4572000" y="1153395"/>
              <a:ext cx="3036248" cy="285750"/>
            </a:xfrm>
            <a:custGeom>
              <a:avLst/>
              <a:gdLst>
                <a:gd name="connsiteX0" fmla="*/ 142875 w 3036248"/>
                <a:gd name="connsiteY0" fmla="*/ 0 h 285750"/>
                <a:gd name="connsiteX1" fmla="*/ 3036248 w 3036248"/>
                <a:gd name="connsiteY1" fmla="*/ 0 h 285750"/>
                <a:gd name="connsiteX2" fmla="*/ 3007445 w 3036248"/>
                <a:gd name="connsiteY2" fmla="*/ 67940 h 285750"/>
                <a:gd name="connsiteX3" fmla="*/ 2870672 w 3036248"/>
                <a:gd name="connsiteY3" fmla="*/ 235669 h 285750"/>
                <a:gd name="connsiteX4" fmla="*/ 2816279 w 3036248"/>
                <a:gd name="connsiteY4" fmla="*/ 285750 h 285750"/>
                <a:gd name="connsiteX5" fmla="*/ 142875 w 3036248"/>
                <a:gd name="connsiteY5" fmla="*/ 285750 h 285750"/>
                <a:gd name="connsiteX6" fmla="*/ 0 w 3036248"/>
                <a:gd name="connsiteY6" fmla="*/ 142875 h 285750"/>
                <a:gd name="connsiteX7" fmla="*/ 142875 w 3036248"/>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48" h="285750">
                  <a:moveTo>
                    <a:pt x="142875" y="0"/>
                  </a:moveTo>
                  <a:lnTo>
                    <a:pt x="3036248" y="0"/>
                  </a:lnTo>
                  <a:lnTo>
                    <a:pt x="3007445" y="67940"/>
                  </a:lnTo>
                  <a:cubicBezTo>
                    <a:pt x="2971081" y="131291"/>
                    <a:pt x="2921323" y="186605"/>
                    <a:pt x="2870672" y="235669"/>
                  </a:cubicBezTo>
                  <a:lnTo>
                    <a:pt x="2816279" y="285750"/>
                  </a:lnTo>
                  <a:lnTo>
                    <a:pt x="142875" y="285750"/>
                  </a:lnTo>
                  <a:cubicBezTo>
                    <a:pt x="63967" y="285750"/>
                    <a:pt x="0" y="221783"/>
                    <a:pt x="0" y="142875"/>
                  </a:cubicBezTo>
                  <a:cubicBezTo>
                    <a:pt x="0" y="63967"/>
                    <a:pt x="63967" y="0"/>
                    <a:pt x="142875" y="0"/>
                  </a:cubicBezTo>
                  <a:close/>
                </a:path>
              </a:pathLst>
            </a:custGeom>
            <a:gradFill flip="none" rotWithShape="1">
              <a:gsLst>
                <a:gs pos="49000">
                  <a:schemeClr val="accent2"/>
                </a:gs>
                <a:gs pos="100000">
                  <a:schemeClr val="accent4"/>
                </a:gs>
              </a:gsLst>
              <a:lin ang="15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grpSp>
          <p:nvGrpSpPr>
            <p:cNvPr id="29" name="组合 28">
              <a:extLst>
                <a:ext uri="{FF2B5EF4-FFF2-40B4-BE49-F238E27FC236}">
                  <a16:creationId xmlns:a16="http://schemas.microsoft.com/office/drawing/2014/main" id="{E94A81D5-34D6-EEC6-75A5-62EF180A0345}"/>
                </a:ext>
              </a:extLst>
            </p:cNvPr>
            <p:cNvGrpSpPr/>
            <p:nvPr/>
          </p:nvGrpSpPr>
          <p:grpSpPr>
            <a:xfrm>
              <a:off x="371475" y="1331989"/>
              <a:ext cx="4143375" cy="57150"/>
              <a:chOff x="371475" y="1331989"/>
              <a:chExt cx="4143375" cy="57150"/>
            </a:xfrm>
          </p:grpSpPr>
          <p:sp>
            <p:nvSpPr>
              <p:cNvPr id="36" name="任意多边形: 形状 35">
                <a:extLst>
                  <a:ext uri="{FF2B5EF4-FFF2-40B4-BE49-F238E27FC236}">
                    <a16:creationId xmlns:a16="http://schemas.microsoft.com/office/drawing/2014/main" id="{4A925D48-0A3D-599F-3792-CF64AB497EFD}"/>
                  </a:ext>
                </a:extLst>
              </p:cNvPr>
              <p:cNvSpPr/>
              <p:nvPr/>
            </p:nvSpPr>
            <p:spPr>
              <a:xfrm>
                <a:off x="371475" y="133198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37" name="直接连接符 36">
                <a:extLst>
                  <a:ext uri="{FF2B5EF4-FFF2-40B4-BE49-F238E27FC236}">
                    <a16:creationId xmlns:a16="http://schemas.microsoft.com/office/drawing/2014/main" id="{043955EC-7B95-C677-A622-DEB228E419F9}"/>
                  </a:ext>
                </a:extLst>
              </p:cNvPr>
              <p:cNvCxnSpPr/>
              <p:nvPr/>
            </p:nvCxnSpPr>
            <p:spPr>
              <a:xfrm>
                <a:off x="1042988" y="1384376"/>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6E0D7731-0473-BEF4-D2F0-1840403559C0}"/>
                </a:ext>
              </a:extLst>
            </p:cNvPr>
            <p:cNvGrpSpPr/>
            <p:nvPr/>
          </p:nvGrpSpPr>
          <p:grpSpPr>
            <a:xfrm>
              <a:off x="7637936" y="1270599"/>
              <a:ext cx="4143375" cy="57150"/>
              <a:chOff x="7637936" y="1270599"/>
              <a:chExt cx="4143375" cy="57150"/>
            </a:xfrm>
          </p:grpSpPr>
          <p:sp>
            <p:nvSpPr>
              <p:cNvPr id="34" name="任意多边形: 形状 33">
                <a:extLst>
                  <a:ext uri="{FF2B5EF4-FFF2-40B4-BE49-F238E27FC236}">
                    <a16:creationId xmlns:a16="http://schemas.microsoft.com/office/drawing/2014/main" id="{F6742C4D-C77E-67C8-507C-08778FEAB078}"/>
                  </a:ext>
                </a:extLst>
              </p:cNvPr>
              <p:cNvSpPr/>
              <p:nvPr/>
            </p:nvSpPr>
            <p:spPr>
              <a:xfrm rot="10800000">
                <a:off x="7637936" y="127059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35" name="直接连接符 34">
                <a:extLst>
                  <a:ext uri="{FF2B5EF4-FFF2-40B4-BE49-F238E27FC236}">
                    <a16:creationId xmlns:a16="http://schemas.microsoft.com/office/drawing/2014/main" id="{193900F5-C1E5-C879-8923-236C54DF1784}"/>
                  </a:ext>
                </a:extLst>
              </p:cNvPr>
              <p:cNvCxnSpPr/>
              <p:nvPr/>
            </p:nvCxnSpPr>
            <p:spPr>
              <a:xfrm rot="10800000">
                <a:off x="7642698" y="1275362"/>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id="{FDCD1560-3770-DA17-65BD-12857DC81211}"/>
                </a:ext>
              </a:extLst>
            </p:cNvPr>
            <p:cNvSpPr txBox="1"/>
            <p:nvPr/>
          </p:nvSpPr>
          <p:spPr>
            <a:xfrm>
              <a:off x="4974430" y="535322"/>
              <a:ext cx="1323976" cy="646331"/>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大会</a:t>
              </a:r>
            </a:p>
          </p:txBody>
        </p:sp>
        <p:sp>
          <p:nvSpPr>
            <p:cNvPr id="32" name="文本框 31">
              <a:extLst>
                <a:ext uri="{FF2B5EF4-FFF2-40B4-BE49-F238E27FC236}">
                  <a16:creationId xmlns:a16="http://schemas.microsoft.com/office/drawing/2014/main" id="{A9F0C618-DDDF-663F-79D5-7BAFD7E60448}"/>
                </a:ext>
              </a:extLst>
            </p:cNvPr>
            <p:cNvSpPr txBox="1"/>
            <p:nvPr/>
          </p:nvSpPr>
          <p:spPr>
            <a:xfrm>
              <a:off x="5921373" y="266700"/>
              <a:ext cx="1817690" cy="830997"/>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4800" b="0" i="0" u="none" strike="noStrike" cap="none" spc="-300" normalizeH="0" baseline="0">
                  <a:ln>
                    <a:noFill/>
                  </a:ln>
                  <a:gradFill flip="none" rotWithShape="1">
                    <a:gsLst>
                      <a:gs pos="0">
                        <a:schemeClr val="accent1"/>
                      </a:gs>
                      <a:gs pos="54000">
                        <a:srgbClr val="E74315"/>
                      </a:gs>
                      <a:gs pos="100000">
                        <a:srgbClr val="F08621"/>
                      </a:gs>
                    </a:gsLst>
                    <a:lin ang="54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dirty="0"/>
                <a:t>报告</a:t>
              </a:r>
            </a:p>
          </p:txBody>
        </p:sp>
        <p:sp>
          <p:nvSpPr>
            <p:cNvPr id="33" name="文本框 32">
              <a:extLst>
                <a:ext uri="{FF2B5EF4-FFF2-40B4-BE49-F238E27FC236}">
                  <a16:creationId xmlns:a16="http://schemas.microsoft.com/office/drawing/2014/main" id="{94724133-F964-AEA2-BAEC-6BDE46120720}"/>
                </a:ext>
              </a:extLst>
            </p:cNvPr>
            <p:cNvSpPr txBox="1"/>
            <p:nvPr/>
          </p:nvSpPr>
          <p:spPr>
            <a:xfrm>
              <a:off x="4593908" y="1162146"/>
              <a:ext cx="295656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20" normalizeH="0" baseline="0" noProof="0" dirty="0">
                  <a:ln>
                    <a:noFill/>
                  </a:ln>
                  <a:solidFill>
                    <a:srgbClr val="FFF1D7"/>
                  </a:solidFill>
                  <a:effectLst/>
                  <a:uLnTx/>
                  <a:uFillTx/>
                  <a:latin typeface="Arial"/>
                  <a:cs typeface="+mn-cs"/>
                </a:rPr>
                <a:t>学习党的二十大精神</a:t>
              </a:r>
            </a:p>
          </p:txBody>
        </p:sp>
      </p:grpSp>
    </p:spTree>
    <p:extLst>
      <p:ext uri="{BB962C8B-B14F-4D97-AF65-F5344CB8AC3E}">
        <p14:creationId xmlns:p14="http://schemas.microsoft.com/office/powerpoint/2010/main" val="1923189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1ED45013-8178-0450-8BFD-CCC88DD01D04}"/>
              </a:ext>
            </a:extLst>
          </p:cNvPr>
          <p:cNvSpPr/>
          <p:nvPr>
            <p:custDataLst>
              <p:tags r:id="rId1"/>
            </p:custDataLst>
          </p:nvPr>
        </p:nvSpPr>
        <p:spPr>
          <a:xfrm>
            <a:off x="649407" y="1640173"/>
            <a:ext cx="5291573" cy="1952864"/>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OPPOSans R"/>
              <a:sym typeface="+mn-lt"/>
            </a:endParaRPr>
          </a:p>
        </p:txBody>
      </p:sp>
      <p:sp>
        <p:nvSpPr>
          <p:cNvPr id="3" name="矩形: 圆角 2">
            <a:extLst>
              <a:ext uri="{FF2B5EF4-FFF2-40B4-BE49-F238E27FC236}">
                <a16:creationId xmlns:a16="http://schemas.microsoft.com/office/drawing/2014/main" id="{B2F66F9A-6E7D-5993-A9D4-68F579D46F5B}"/>
              </a:ext>
            </a:extLst>
          </p:cNvPr>
          <p:cNvSpPr/>
          <p:nvPr>
            <p:custDataLst>
              <p:tags r:id="rId2"/>
            </p:custDataLst>
          </p:nvPr>
        </p:nvSpPr>
        <p:spPr>
          <a:xfrm>
            <a:off x="649409" y="1511245"/>
            <a:ext cx="1915623" cy="505805"/>
          </a:xfrm>
          <a:prstGeom prst="roundRect">
            <a:avLst>
              <a:gd name="adj" fmla="val 1751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97" b="0" i="0" u="none" strike="noStrike" kern="1200" cap="none" spc="0" normalizeH="0" baseline="0" noProof="0" dirty="0">
                <a:ln>
                  <a:noFill/>
                </a:ln>
                <a:solidFill>
                  <a:schemeClr val="accent4"/>
                </a:solidFill>
                <a:effectLst/>
                <a:uLnTx/>
                <a:uFillTx/>
                <a:latin typeface="+mj-ea"/>
                <a:ea typeface="+mj-ea"/>
                <a:cs typeface="OPPOSans R"/>
                <a:sym typeface="+mn-lt"/>
              </a:rPr>
              <a:t>关键词标题</a:t>
            </a:r>
          </a:p>
        </p:txBody>
      </p:sp>
      <p:sp>
        <p:nvSpPr>
          <p:cNvPr id="23" name="矩形 22">
            <a:extLst>
              <a:ext uri="{FF2B5EF4-FFF2-40B4-BE49-F238E27FC236}">
                <a16:creationId xmlns:a16="http://schemas.microsoft.com/office/drawing/2014/main" id="{1DBA4F8B-EB4A-6D21-8CAD-0D7A9D9F1126}"/>
              </a:ext>
            </a:extLst>
          </p:cNvPr>
          <p:cNvSpPr/>
          <p:nvPr/>
        </p:nvSpPr>
        <p:spPr>
          <a:xfrm>
            <a:off x="822880" y="2145978"/>
            <a:ext cx="4963080" cy="1259897"/>
          </a:xfrm>
          <a:prstGeom prst="rect">
            <a:avLst/>
          </a:prstGeom>
          <a:effectLst/>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
                <a:srgbClr val="183882"/>
              </a:buClr>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在这里输入你的正文阐述与关键词标题相关的具体内容在这里输入你的正文阐述与关键词标题在这里输入你的正文阐述与关键词标题相关的具体内容在这里输入你的正文阐述与关键词标题</a:t>
            </a:r>
          </a:p>
        </p:txBody>
      </p:sp>
      <p:sp>
        <p:nvSpPr>
          <p:cNvPr id="27" name="矩形: 圆角 26">
            <a:extLst>
              <a:ext uri="{FF2B5EF4-FFF2-40B4-BE49-F238E27FC236}">
                <a16:creationId xmlns:a16="http://schemas.microsoft.com/office/drawing/2014/main" id="{91445798-04F3-579E-BEFE-9B5B5C16FF80}"/>
              </a:ext>
            </a:extLst>
          </p:cNvPr>
          <p:cNvSpPr/>
          <p:nvPr>
            <p:custDataLst>
              <p:tags r:id="rId3"/>
            </p:custDataLst>
          </p:nvPr>
        </p:nvSpPr>
        <p:spPr>
          <a:xfrm>
            <a:off x="6227327" y="1640173"/>
            <a:ext cx="5291573" cy="1952864"/>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OPPOSans R"/>
              <a:sym typeface="+mn-lt"/>
            </a:endParaRPr>
          </a:p>
        </p:txBody>
      </p:sp>
      <p:sp>
        <p:nvSpPr>
          <p:cNvPr id="28" name="矩形: 圆角 27">
            <a:extLst>
              <a:ext uri="{FF2B5EF4-FFF2-40B4-BE49-F238E27FC236}">
                <a16:creationId xmlns:a16="http://schemas.microsoft.com/office/drawing/2014/main" id="{BA2E46F3-DF43-C538-56B0-9155CBD5B323}"/>
              </a:ext>
            </a:extLst>
          </p:cNvPr>
          <p:cNvSpPr/>
          <p:nvPr>
            <p:custDataLst>
              <p:tags r:id="rId4"/>
            </p:custDataLst>
          </p:nvPr>
        </p:nvSpPr>
        <p:spPr>
          <a:xfrm>
            <a:off x="6227329" y="1511245"/>
            <a:ext cx="1915623" cy="505805"/>
          </a:xfrm>
          <a:prstGeom prst="roundRect">
            <a:avLst>
              <a:gd name="adj" fmla="val 1751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97" b="0" i="0" u="none" strike="noStrike" kern="1200" cap="none" spc="0" normalizeH="0" baseline="0" noProof="0" dirty="0">
                <a:ln>
                  <a:noFill/>
                </a:ln>
                <a:solidFill>
                  <a:schemeClr val="accent4"/>
                </a:solidFill>
                <a:effectLst/>
                <a:uLnTx/>
                <a:uFillTx/>
                <a:latin typeface="+mj-ea"/>
                <a:ea typeface="+mj-ea"/>
                <a:cs typeface="OPPOSans R"/>
                <a:sym typeface="+mn-lt"/>
              </a:rPr>
              <a:t>关键词标题</a:t>
            </a:r>
          </a:p>
        </p:txBody>
      </p:sp>
      <p:sp>
        <p:nvSpPr>
          <p:cNvPr id="29" name="矩形 28">
            <a:extLst>
              <a:ext uri="{FF2B5EF4-FFF2-40B4-BE49-F238E27FC236}">
                <a16:creationId xmlns:a16="http://schemas.microsoft.com/office/drawing/2014/main" id="{7D6534CF-821E-48D8-2CB2-387065D50193}"/>
              </a:ext>
            </a:extLst>
          </p:cNvPr>
          <p:cNvSpPr/>
          <p:nvPr/>
        </p:nvSpPr>
        <p:spPr>
          <a:xfrm>
            <a:off x="6400800" y="2145978"/>
            <a:ext cx="4963080" cy="1259897"/>
          </a:xfrm>
          <a:prstGeom prst="rect">
            <a:avLst/>
          </a:prstGeom>
          <a:effectLst/>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
                <a:srgbClr val="183882"/>
              </a:buClr>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在这里输入你的正文阐述与关键词标题相关的具体内容在这里输入你的正文阐述与关键词标题在这里输入你的正文阐述与关键词标题相关的具体内容在这里输入你的正文阐述与关键词标题</a:t>
            </a:r>
          </a:p>
        </p:txBody>
      </p:sp>
      <p:sp>
        <p:nvSpPr>
          <p:cNvPr id="30" name="矩形: 圆角 29">
            <a:extLst>
              <a:ext uri="{FF2B5EF4-FFF2-40B4-BE49-F238E27FC236}">
                <a16:creationId xmlns:a16="http://schemas.microsoft.com/office/drawing/2014/main" id="{D358710D-3C68-0C32-10E4-D6E4D0A22237}"/>
              </a:ext>
            </a:extLst>
          </p:cNvPr>
          <p:cNvSpPr/>
          <p:nvPr>
            <p:custDataLst>
              <p:tags r:id="rId5"/>
            </p:custDataLst>
          </p:nvPr>
        </p:nvSpPr>
        <p:spPr>
          <a:xfrm>
            <a:off x="649407" y="4181236"/>
            <a:ext cx="5291573" cy="1952864"/>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OPPOSans R"/>
              <a:sym typeface="+mn-lt"/>
            </a:endParaRPr>
          </a:p>
        </p:txBody>
      </p:sp>
      <p:sp>
        <p:nvSpPr>
          <p:cNvPr id="31" name="矩形: 圆角 30">
            <a:extLst>
              <a:ext uri="{FF2B5EF4-FFF2-40B4-BE49-F238E27FC236}">
                <a16:creationId xmlns:a16="http://schemas.microsoft.com/office/drawing/2014/main" id="{B7B9BAAC-838F-FD39-9639-471A55AB4D78}"/>
              </a:ext>
            </a:extLst>
          </p:cNvPr>
          <p:cNvSpPr/>
          <p:nvPr>
            <p:custDataLst>
              <p:tags r:id="rId6"/>
            </p:custDataLst>
          </p:nvPr>
        </p:nvSpPr>
        <p:spPr>
          <a:xfrm>
            <a:off x="649409" y="4052308"/>
            <a:ext cx="1915623" cy="505805"/>
          </a:xfrm>
          <a:prstGeom prst="roundRect">
            <a:avLst>
              <a:gd name="adj" fmla="val 1751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97" b="0" i="0" u="none" strike="noStrike" kern="1200" cap="none" spc="0" normalizeH="0" baseline="0" noProof="0" dirty="0">
                <a:ln>
                  <a:noFill/>
                </a:ln>
                <a:solidFill>
                  <a:schemeClr val="accent4"/>
                </a:solidFill>
                <a:effectLst/>
                <a:uLnTx/>
                <a:uFillTx/>
                <a:latin typeface="+mj-ea"/>
                <a:ea typeface="+mj-ea"/>
                <a:cs typeface="OPPOSans R"/>
                <a:sym typeface="+mn-lt"/>
              </a:rPr>
              <a:t>关键词标题</a:t>
            </a:r>
          </a:p>
        </p:txBody>
      </p:sp>
      <p:sp>
        <p:nvSpPr>
          <p:cNvPr id="32" name="矩形 31">
            <a:extLst>
              <a:ext uri="{FF2B5EF4-FFF2-40B4-BE49-F238E27FC236}">
                <a16:creationId xmlns:a16="http://schemas.microsoft.com/office/drawing/2014/main" id="{07A792A1-09FD-FFAC-B272-01AD7E22053B}"/>
              </a:ext>
            </a:extLst>
          </p:cNvPr>
          <p:cNvSpPr/>
          <p:nvPr/>
        </p:nvSpPr>
        <p:spPr>
          <a:xfrm>
            <a:off x="822880" y="4687041"/>
            <a:ext cx="4963080" cy="1259897"/>
          </a:xfrm>
          <a:prstGeom prst="rect">
            <a:avLst/>
          </a:prstGeom>
          <a:effectLst/>
        </p:spPr>
        <p:txBody>
          <a:bodyPr wrap="square" lIns="0" tIns="0" rIns="0" bIns="0">
            <a:spAutoFit/>
          </a:bodyPr>
          <a:lstStyle/>
          <a:p>
            <a:pPr marL="0" marR="0" lvl="0" indent="0" algn="just" defTabSz="914400" rtl="0" eaLnBrk="1" fontAlgn="auto" latinLnBrk="0" hangingPunct="1">
              <a:lnSpc>
                <a:spcPct val="130000"/>
              </a:lnSpc>
              <a:spcBef>
                <a:spcPts val="0"/>
              </a:spcBef>
              <a:spcAft>
                <a:spcPts val="0"/>
              </a:spcAft>
              <a:buClr>
                <a:srgbClr val="183882"/>
              </a:buClr>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在这里输入你的正文阐述与关键词标题相关的具体内容在这里输入你的正文阐述与关键词标题在这里输入你的正文阐述与关键词标题相关的具体内容在这里输入你的正文阐述与关键词标题</a:t>
            </a:r>
          </a:p>
        </p:txBody>
      </p:sp>
      <p:sp>
        <p:nvSpPr>
          <p:cNvPr id="33" name="矩形: 圆角 32">
            <a:extLst>
              <a:ext uri="{FF2B5EF4-FFF2-40B4-BE49-F238E27FC236}">
                <a16:creationId xmlns:a16="http://schemas.microsoft.com/office/drawing/2014/main" id="{D2B9CC39-0F3A-C288-073A-5150938D026E}"/>
              </a:ext>
            </a:extLst>
          </p:cNvPr>
          <p:cNvSpPr/>
          <p:nvPr>
            <p:custDataLst>
              <p:tags r:id="rId7"/>
            </p:custDataLst>
          </p:nvPr>
        </p:nvSpPr>
        <p:spPr>
          <a:xfrm>
            <a:off x="6227327" y="4181236"/>
            <a:ext cx="5291573" cy="1952864"/>
          </a:xfrm>
          <a:prstGeom prst="roundRect">
            <a:avLst>
              <a:gd name="adj" fmla="val 6600"/>
            </a:avLst>
          </a:prstGeom>
          <a:solidFill>
            <a:schemeClr val="bg1"/>
          </a:solidFill>
          <a:ln w="12043">
            <a:gradFill>
              <a:gsLst>
                <a:gs pos="0">
                  <a:schemeClr val="accent1">
                    <a:lumMod val="20000"/>
                    <a:lumOff val="80000"/>
                  </a:schemeClr>
                </a:gs>
                <a:gs pos="100000">
                  <a:schemeClr val="accent1"/>
                </a:gs>
              </a:gsLst>
              <a:lin ang="2700000" scaled="0"/>
            </a:gradFill>
          </a:ln>
          <a:effectLst>
            <a:outerShdw blurRad="50800" dist="381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dirty="0">
              <a:ln>
                <a:noFill/>
              </a:ln>
              <a:solidFill>
                <a:srgbClr val="FFFFFF"/>
              </a:solidFill>
              <a:effectLst/>
              <a:uLnTx/>
              <a:uFillTx/>
              <a:latin typeface="思源黑体 CN Regular" panose="020B0500000000000000" pitchFamily="34" charset="-122"/>
              <a:ea typeface="思源黑体 CN Regular" panose="020B0500000000000000" pitchFamily="34" charset="-122"/>
              <a:cs typeface="OPPOSans R"/>
              <a:sym typeface="+mn-lt"/>
            </a:endParaRPr>
          </a:p>
        </p:txBody>
      </p:sp>
      <p:sp>
        <p:nvSpPr>
          <p:cNvPr id="34" name="矩形: 圆角 33">
            <a:extLst>
              <a:ext uri="{FF2B5EF4-FFF2-40B4-BE49-F238E27FC236}">
                <a16:creationId xmlns:a16="http://schemas.microsoft.com/office/drawing/2014/main" id="{58FE9BD2-19FA-7743-EDBE-FCAE8FB24E3E}"/>
              </a:ext>
            </a:extLst>
          </p:cNvPr>
          <p:cNvSpPr/>
          <p:nvPr>
            <p:custDataLst>
              <p:tags r:id="rId8"/>
            </p:custDataLst>
          </p:nvPr>
        </p:nvSpPr>
        <p:spPr>
          <a:xfrm>
            <a:off x="6227329" y="4052308"/>
            <a:ext cx="1915623" cy="505805"/>
          </a:xfrm>
          <a:prstGeom prst="roundRect">
            <a:avLst>
              <a:gd name="adj" fmla="val 1751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6713" tIns="43356" rIns="86713" bIns="43356"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97" b="0" i="0" u="none" strike="noStrike" kern="1200" cap="none" spc="0" normalizeH="0" baseline="0" noProof="0" dirty="0">
                <a:ln>
                  <a:noFill/>
                </a:ln>
                <a:solidFill>
                  <a:schemeClr val="accent4"/>
                </a:solidFill>
                <a:effectLst/>
                <a:uLnTx/>
                <a:uFillTx/>
                <a:latin typeface="+mj-ea"/>
                <a:ea typeface="+mj-ea"/>
                <a:cs typeface="OPPOSans R"/>
                <a:sym typeface="+mn-lt"/>
              </a:rPr>
              <a:t>关键词标题</a:t>
            </a:r>
          </a:p>
        </p:txBody>
      </p:sp>
      <p:sp>
        <p:nvSpPr>
          <p:cNvPr id="35" name="矩形 34">
            <a:extLst>
              <a:ext uri="{FF2B5EF4-FFF2-40B4-BE49-F238E27FC236}">
                <a16:creationId xmlns:a16="http://schemas.microsoft.com/office/drawing/2014/main" id="{2DD77AEF-0EB6-6178-17D3-147C86DD9903}"/>
              </a:ext>
            </a:extLst>
          </p:cNvPr>
          <p:cNvSpPr/>
          <p:nvPr/>
        </p:nvSpPr>
        <p:spPr>
          <a:xfrm>
            <a:off x="6400800" y="4730583"/>
            <a:ext cx="4963080" cy="929229"/>
          </a:xfrm>
          <a:prstGeom prst="rect">
            <a:avLst/>
          </a:prstGeom>
          <a:effectLst/>
        </p:spPr>
        <p:txBody>
          <a:bodyPr wrap="square" lIns="0" tIns="0" rIns="0" bIns="0">
            <a:spAutoFit/>
          </a:bodyPr>
          <a:lstStyle/>
          <a:p>
            <a:pPr marL="0" marR="0" lvl="0" indent="0" defTabSz="914400" rtl="0" eaLnBrk="1" fontAlgn="auto" latinLnBrk="0" hangingPunct="1">
              <a:lnSpc>
                <a:spcPct val="130000"/>
              </a:lnSpc>
              <a:spcBef>
                <a:spcPts val="0"/>
              </a:spcBef>
              <a:spcAft>
                <a:spcPts val="0"/>
              </a:spcAft>
              <a:buClr>
                <a:srgbClr val="183882"/>
              </a:buClr>
              <a:buSzTx/>
              <a:buFontTx/>
              <a:buNone/>
              <a:tabLst/>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51PPT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模板网，幻灯片演示模板及素材免费下载！</a:t>
            </a:r>
          </a:p>
          <a:p>
            <a:pPr marL="0" marR="0" lvl="0" indent="0" defTabSz="914400" rtl="0" eaLnBrk="1" fontAlgn="auto" latinLnBrk="0" hangingPunct="1">
              <a:lnSpc>
                <a:spcPct val="130000"/>
              </a:lnSpc>
              <a:spcBef>
                <a:spcPts val="0"/>
              </a:spcBef>
              <a:spcAft>
                <a:spcPts val="0"/>
              </a:spcAft>
              <a:buClr>
                <a:srgbClr val="183882"/>
              </a:buClr>
              <a:buSzTx/>
              <a:buFontTx/>
              <a:buNone/>
              <a:tabLst/>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51PPT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模板网 官网唯一网址：</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rPr>
              <a:t>www.51pptmoban.com</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a:sym typeface="+mn-lt"/>
            </a:endParaRPr>
          </a:p>
        </p:txBody>
      </p:sp>
      <p:grpSp>
        <p:nvGrpSpPr>
          <p:cNvPr id="17" name="组合 16">
            <a:extLst>
              <a:ext uri="{FF2B5EF4-FFF2-40B4-BE49-F238E27FC236}">
                <a16:creationId xmlns:a16="http://schemas.microsoft.com/office/drawing/2014/main" id="{07D09F5B-1D17-CEF2-B3E4-62A273D57588}"/>
              </a:ext>
            </a:extLst>
          </p:cNvPr>
          <p:cNvGrpSpPr/>
          <p:nvPr/>
        </p:nvGrpSpPr>
        <p:grpSpPr>
          <a:xfrm>
            <a:off x="391082" y="-453"/>
            <a:ext cx="11409836" cy="1172445"/>
            <a:chOff x="371475" y="266700"/>
            <a:chExt cx="11409836" cy="1172445"/>
          </a:xfrm>
        </p:grpSpPr>
        <p:sp>
          <p:nvSpPr>
            <p:cNvPr id="18" name="任意多边形: 形状 17">
              <a:extLst>
                <a:ext uri="{FF2B5EF4-FFF2-40B4-BE49-F238E27FC236}">
                  <a16:creationId xmlns:a16="http://schemas.microsoft.com/office/drawing/2014/main" id="{C2F0EE41-576B-F64A-BA3C-554952DEE35A}"/>
                </a:ext>
              </a:extLst>
            </p:cNvPr>
            <p:cNvSpPr/>
            <p:nvPr/>
          </p:nvSpPr>
          <p:spPr>
            <a:xfrm>
              <a:off x="3714750" y="814142"/>
              <a:ext cx="1362075" cy="403546"/>
            </a:xfrm>
            <a:custGeom>
              <a:avLst/>
              <a:gdLst>
                <a:gd name="connsiteX0" fmla="*/ 0 w 1362075"/>
                <a:gd name="connsiteY0" fmla="*/ 109537 h 228600"/>
                <a:gd name="connsiteX1" fmla="*/ 1362075 w 1362075"/>
                <a:gd name="connsiteY1" fmla="*/ 0 h 228600"/>
                <a:gd name="connsiteX2" fmla="*/ 142875 w 1362075"/>
                <a:gd name="connsiteY2" fmla="*/ 228600 h 228600"/>
                <a:gd name="connsiteX3" fmla="*/ 161925 w 1362075"/>
                <a:gd name="connsiteY3" fmla="*/ 28575 h 228600"/>
                <a:gd name="connsiteX4" fmla="*/ 0 w 1362075"/>
                <a:gd name="connsiteY4" fmla="*/ 109537 h 228600"/>
                <a:gd name="connsiteX0" fmla="*/ 0 w 1362075"/>
                <a:gd name="connsiteY0" fmla="*/ 259793 h 378856"/>
                <a:gd name="connsiteX1" fmla="*/ 1362075 w 1362075"/>
                <a:gd name="connsiteY1" fmla="*/ 150256 h 378856"/>
                <a:gd name="connsiteX2" fmla="*/ 142875 w 1362075"/>
                <a:gd name="connsiteY2" fmla="*/ 378856 h 378856"/>
                <a:gd name="connsiteX3" fmla="*/ 161925 w 1362075"/>
                <a:gd name="connsiteY3" fmla="*/ 178831 h 378856"/>
                <a:gd name="connsiteX4" fmla="*/ 0 w 1362075"/>
                <a:gd name="connsiteY4" fmla="*/ 259793 h 378856"/>
                <a:gd name="connsiteX0" fmla="*/ 0 w 1362075"/>
                <a:gd name="connsiteY0" fmla="*/ 263560 h 382623"/>
                <a:gd name="connsiteX1" fmla="*/ 1362075 w 1362075"/>
                <a:gd name="connsiteY1" fmla="*/ 154023 h 382623"/>
                <a:gd name="connsiteX2" fmla="*/ 142875 w 1362075"/>
                <a:gd name="connsiteY2" fmla="*/ 382623 h 382623"/>
                <a:gd name="connsiteX3" fmla="*/ 161925 w 1362075"/>
                <a:gd name="connsiteY3" fmla="*/ 182598 h 382623"/>
                <a:gd name="connsiteX4" fmla="*/ 0 w 1362075"/>
                <a:gd name="connsiteY4" fmla="*/ 263560 h 382623"/>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403546">
                  <a:moveTo>
                    <a:pt x="0" y="284483"/>
                  </a:moveTo>
                  <a:cubicBezTo>
                    <a:pt x="332581" y="-297336"/>
                    <a:pt x="974725" y="197170"/>
                    <a:pt x="1362075" y="174946"/>
                  </a:cubicBezTo>
                  <a:cubicBezTo>
                    <a:pt x="798513" y="424977"/>
                    <a:pt x="432593" y="96364"/>
                    <a:pt x="142875" y="403546"/>
                  </a:cubicBezTo>
                  <a:cubicBezTo>
                    <a:pt x="106362" y="332109"/>
                    <a:pt x="134144" y="265433"/>
                    <a:pt x="161925" y="203521"/>
                  </a:cubicBezTo>
                  <a:cubicBezTo>
                    <a:pt x="103187" y="211458"/>
                    <a:pt x="53975" y="243208"/>
                    <a:pt x="0" y="284483"/>
                  </a:cubicBezTo>
                  <a:close/>
                </a:path>
              </a:pathLst>
            </a:custGeom>
            <a:gradFill flip="none" rotWithShape="1">
              <a:gsLst>
                <a:gs pos="32000">
                  <a:schemeClr val="accent1"/>
                </a:gs>
                <a:gs pos="100000">
                  <a:srgbClr val="F08621">
                    <a:alpha val="0"/>
                  </a:srgbClr>
                </a:gs>
                <a:gs pos="63000">
                  <a:srgbClr val="F08621"/>
                </a:gs>
              </a:gsLst>
              <a:lin ang="192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19" name="任意多边形: 形状 18">
              <a:extLst>
                <a:ext uri="{FF2B5EF4-FFF2-40B4-BE49-F238E27FC236}">
                  <a16:creationId xmlns:a16="http://schemas.microsoft.com/office/drawing/2014/main" id="{6541761E-6A34-7FCE-718E-DBD5AF8462BC}"/>
                </a:ext>
              </a:extLst>
            </p:cNvPr>
            <p:cNvSpPr/>
            <p:nvPr/>
          </p:nvSpPr>
          <p:spPr>
            <a:xfrm>
              <a:off x="6991350" y="485308"/>
              <a:ext cx="1752600" cy="673895"/>
            </a:xfrm>
            <a:custGeom>
              <a:avLst/>
              <a:gdLst>
                <a:gd name="connsiteX0" fmla="*/ 0 w 1752600"/>
                <a:gd name="connsiteY0" fmla="*/ 0 h 619125"/>
                <a:gd name="connsiteX1" fmla="*/ 1752600 w 1752600"/>
                <a:gd name="connsiteY1" fmla="*/ 447675 h 619125"/>
                <a:gd name="connsiteX2" fmla="*/ 1504950 w 1752600"/>
                <a:gd name="connsiteY2" fmla="*/ 528637 h 619125"/>
                <a:gd name="connsiteX3" fmla="*/ 1657350 w 1752600"/>
                <a:gd name="connsiteY3" fmla="*/ 619125 h 619125"/>
                <a:gd name="connsiteX4" fmla="*/ 0 w 1752600"/>
                <a:gd name="connsiteY4" fmla="*/ 0 h 619125"/>
                <a:gd name="connsiteX0" fmla="*/ 0 w 1752600"/>
                <a:gd name="connsiteY0" fmla="*/ 62082 h 681207"/>
                <a:gd name="connsiteX1" fmla="*/ 1752600 w 1752600"/>
                <a:gd name="connsiteY1" fmla="*/ 509757 h 681207"/>
                <a:gd name="connsiteX2" fmla="*/ 1504950 w 1752600"/>
                <a:gd name="connsiteY2" fmla="*/ 590719 h 681207"/>
                <a:gd name="connsiteX3" fmla="*/ 1657350 w 1752600"/>
                <a:gd name="connsiteY3" fmla="*/ 681207 h 681207"/>
                <a:gd name="connsiteX4" fmla="*/ 0 w 1752600"/>
                <a:gd name="connsiteY4" fmla="*/ 62082 h 681207"/>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76156"/>
                <a:gd name="connsiteX1" fmla="*/ 1752600 w 1752600"/>
                <a:gd name="connsiteY1" fmla="*/ 494256 h 676156"/>
                <a:gd name="connsiteX2" fmla="*/ 1504950 w 1752600"/>
                <a:gd name="connsiteY2" fmla="*/ 575218 h 676156"/>
                <a:gd name="connsiteX3" fmla="*/ 1657350 w 1752600"/>
                <a:gd name="connsiteY3" fmla="*/ 665706 h 676156"/>
                <a:gd name="connsiteX4" fmla="*/ 0 w 1752600"/>
                <a:gd name="connsiteY4" fmla="*/ 46581 h 676156"/>
                <a:gd name="connsiteX0" fmla="*/ 0 w 1752600"/>
                <a:gd name="connsiteY0" fmla="*/ 46581 h 673539"/>
                <a:gd name="connsiteX1" fmla="*/ 1752600 w 1752600"/>
                <a:gd name="connsiteY1" fmla="*/ 494256 h 673539"/>
                <a:gd name="connsiteX2" fmla="*/ 1504950 w 1752600"/>
                <a:gd name="connsiteY2" fmla="*/ 575218 h 673539"/>
                <a:gd name="connsiteX3" fmla="*/ 1657350 w 1752600"/>
                <a:gd name="connsiteY3" fmla="*/ 665706 h 673539"/>
                <a:gd name="connsiteX4" fmla="*/ 0 w 1752600"/>
                <a:gd name="connsiteY4" fmla="*/ 46581 h 673539"/>
                <a:gd name="connsiteX0" fmla="*/ 0 w 1752600"/>
                <a:gd name="connsiteY0" fmla="*/ 46581 h 672797"/>
                <a:gd name="connsiteX1" fmla="*/ 1752600 w 1752600"/>
                <a:gd name="connsiteY1" fmla="*/ 494256 h 672797"/>
                <a:gd name="connsiteX2" fmla="*/ 1504950 w 1752600"/>
                <a:gd name="connsiteY2" fmla="*/ 575218 h 672797"/>
                <a:gd name="connsiteX3" fmla="*/ 1657350 w 1752600"/>
                <a:gd name="connsiteY3" fmla="*/ 665706 h 672797"/>
                <a:gd name="connsiteX4" fmla="*/ 0 w 1752600"/>
                <a:gd name="connsiteY4" fmla="*/ 46581 h 672797"/>
                <a:gd name="connsiteX0" fmla="*/ 0 w 1752600"/>
                <a:gd name="connsiteY0" fmla="*/ 46581 h 672774"/>
                <a:gd name="connsiteX1" fmla="*/ 1752600 w 1752600"/>
                <a:gd name="connsiteY1" fmla="*/ 494256 h 672774"/>
                <a:gd name="connsiteX2" fmla="*/ 1504950 w 1752600"/>
                <a:gd name="connsiteY2" fmla="*/ 575218 h 672774"/>
                <a:gd name="connsiteX3" fmla="*/ 1657350 w 1752600"/>
                <a:gd name="connsiteY3" fmla="*/ 665706 h 672774"/>
                <a:gd name="connsiteX4" fmla="*/ 0 w 1752600"/>
                <a:gd name="connsiteY4" fmla="*/ 46581 h 672774"/>
                <a:gd name="connsiteX0" fmla="*/ 0 w 1752600"/>
                <a:gd name="connsiteY0" fmla="*/ 46581 h 673895"/>
                <a:gd name="connsiteX1" fmla="*/ 1752600 w 1752600"/>
                <a:gd name="connsiteY1" fmla="*/ 494256 h 673895"/>
                <a:gd name="connsiteX2" fmla="*/ 1504950 w 1752600"/>
                <a:gd name="connsiteY2" fmla="*/ 575218 h 673895"/>
                <a:gd name="connsiteX3" fmla="*/ 1657350 w 1752600"/>
                <a:gd name="connsiteY3" fmla="*/ 665706 h 673895"/>
                <a:gd name="connsiteX4" fmla="*/ 0 w 1752600"/>
                <a:gd name="connsiteY4" fmla="*/ 46581 h 6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673895">
                  <a:moveTo>
                    <a:pt x="0" y="46581"/>
                  </a:moveTo>
                  <a:cubicBezTo>
                    <a:pt x="889000" y="-197101"/>
                    <a:pt x="1196975" y="599825"/>
                    <a:pt x="1752600" y="494256"/>
                  </a:cubicBezTo>
                  <a:cubicBezTo>
                    <a:pt x="1703388" y="559343"/>
                    <a:pt x="1587500" y="545850"/>
                    <a:pt x="1504950" y="575218"/>
                  </a:cubicBezTo>
                  <a:cubicBezTo>
                    <a:pt x="1529556" y="607763"/>
                    <a:pt x="1627981" y="628400"/>
                    <a:pt x="1657350" y="665706"/>
                  </a:cubicBezTo>
                  <a:cubicBezTo>
                    <a:pt x="773906" y="756987"/>
                    <a:pt x="714374" y="55313"/>
                    <a:pt x="0" y="46581"/>
                  </a:cubicBezTo>
                  <a:close/>
                </a:path>
              </a:pathLst>
            </a:custGeom>
            <a:gradFill flip="none" rotWithShape="1">
              <a:gsLst>
                <a:gs pos="32000">
                  <a:schemeClr val="accent1"/>
                </a:gs>
                <a:gs pos="100000">
                  <a:srgbClr val="F08621">
                    <a:alpha val="0"/>
                  </a:srgbClr>
                </a:gs>
                <a:gs pos="63000">
                  <a:srgbClr val="F08621"/>
                </a:gs>
              </a:gsLst>
              <a:lin ang="138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20" name="任意多边形: 形状 19">
              <a:extLst>
                <a:ext uri="{FF2B5EF4-FFF2-40B4-BE49-F238E27FC236}">
                  <a16:creationId xmlns:a16="http://schemas.microsoft.com/office/drawing/2014/main" id="{903454B7-600E-FEE8-D7EB-5B9DA38FB72A}"/>
                </a:ext>
              </a:extLst>
            </p:cNvPr>
            <p:cNvSpPr/>
            <p:nvPr/>
          </p:nvSpPr>
          <p:spPr>
            <a:xfrm>
              <a:off x="4572000" y="1153395"/>
              <a:ext cx="3036248" cy="285750"/>
            </a:xfrm>
            <a:custGeom>
              <a:avLst/>
              <a:gdLst>
                <a:gd name="connsiteX0" fmla="*/ 142875 w 3036248"/>
                <a:gd name="connsiteY0" fmla="*/ 0 h 285750"/>
                <a:gd name="connsiteX1" fmla="*/ 3036248 w 3036248"/>
                <a:gd name="connsiteY1" fmla="*/ 0 h 285750"/>
                <a:gd name="connsiteX2" fmla="*/ 3007445 w 3036248"/>
                <a:gd name="connsiteY2" fmla="*/ 67940 h 285750"/>
                <a:gd name="connsiteX3" fmla="*/ 2870672 w 3036248"/>
                <a:gd name="connsiteY3" fmla="*/ 235669 h 285750"/>
                <a:gd name="connsiteX4" fmla="*/ 2816279 w 3036248"/>
                <a:gd name="connsiteY4" fmla="*/ 285750 h 285750"/>
                <a:gd name="connsiteX5" fmla="*/ 142875 w 3036248"/>
                <a:gd name="connsiteY5" fmla="*/ 285750 h 285750"/>
                <a:gd name="connsiteX6" fmla="*/ 0 w 3036248"/>
                <a:gd name="connsiteY6" fmla="*/ 142875 h 285750"/>
                <a:gd name="connsiteX7" fmla="*/ 142875 w 3036248"/>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48" h="285750">
                  <a:moveTo>
                    <a:pt x="142875" y="0"/>
                  </a:moveTo>
                  <a:lnTo>
                    <a:pt x="3036248" y="0"/>
                  </a:lnTo>
                  <a:lnTo>
                    <a:pt x="3007445" y="67940"/>
                  </a:lnTo>
                  <a:cubicBezTo>
                    <a:pt x="2971081" y="131291"/>
                    <a:pt x="2921323" y="186605"/>
                    <a:pt x="2870672" y="235669"/>
                  </a:cubicBezTo>
                  <a:lnTo>
                    <a:pt x="2816279" y="285750"/>
                  </a:lnTo>
                  <a:lnTo>
                    <a:pt x="142875" y="285750"/>
                  </a:lnTo>
                  <a:cubicBezTo>
                    <a:pt x="63967" y="285750"/>
                    <a:pt x="0" y="221783"/>
                    <a:pt x="0" y="142875"/>
                  </a:cubicBezTo>
                  <a:cubicBezTo>
                    <a:pt x="0" y="63967"/>
                    <a:pt x="63967" y="0"/>
                    <a:pt x="142875" y="0"/>
                  </a:cubicBezTo>
                  <a:close/>
                </a:path>
              </a:pathLst>
            </a:custGeom>
            <a:gradFill flip="none" rotWithShape="1">
              <a:gsLst>
                <a:gs pos="49000">
                  <a:schemeClr val="accent2"/>
                </a:gs>
                <a:gs pos="100000">
                  <a:schemeClr val="accent4"/>
                </a:gs>
              </a:gsLst>
              <a:lin ang="15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grpSp>
          <p:nvGrpSpPr>
            <p:cNvPr id="21" name="组合 20">
              <a:extLst>
                <a:ext uri="{FF2B5EF4-FFF2-40B4-BE49-F238E27FC236}">
                  <a16:creationId xmlns:a16="http://schemas.microsoft.com/office/drawing/2014/main" id="{AF9C7FC3-B457-3F59-D935-E5BC0AB8F8A8}"/>
                </a:ext>
              </a:extLst>
            </p:cNvPr>
            <p:cNvGrpSpPr/>
            <p:nvPr/>
          </p:nvGrpSpPr>
          <p:grpSpPr>
            <a:xfrm>
              <a:off x="371475" y="1331989"/>
              <a:ext cx="4143375" cy="57150"/>
              <a:chOff x="371475" y="1331989"/>
              <a:chExt cx="4143375" cy="57150"/>
            </a:xfrm>
          </p:grpSpPr>
          <p:sp>
            <p:nvSpPr>
              <p:cNvPr id="38" name="任意多边形: 形状 37">
                <a:extLst>
                  <a:ext uri="{FF2B5EF4-FFF2-40B4-BE49-F238E27FC236}">
                    <a16:creationId xmlns:a16="http://schemas.microsoft.com/office/drawing/2014/main" id="{21B7B479-A97B-4203-0BAC-6D10CFD2B468}"/>
                  </a:ext>
                </a:extLst>
              </p:cNvPr>
              <p:cNvSpPr/>
              <p:nvPr/>
            </p:nvSpPr>
            <p:spPr>
              <a:xfrm>
                <a:off x="371475" y="133198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39" name="直接连接符 38">
                <a:extLst>
                  <a:ext uri="{FF2B5EF4-FFF2-40B4-BE49-F238E27FC236}">
                    <a16:creationId xmlns:a16="http://schemas.microsoft.com/office/drawing/2014/main" id="{B57AF5A1-4097-AECB-EB35-AE43FCC8429D}"/>
                  </a:ext>
                </a:extLst>
              </p:cNvPr>
              <p:cNvCxnSpPr/>
              <p:nvPr/>
            </p:nvCxnSpPr>
            <p:spPr>
              <a:xfrm>
                <a:off x="1042988" y="1384376"/>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5CC1C7A8-A9BA-BFA9-ECBB-2B5A72CA02E9}"/>
                </a:ext>
              </a:extLst>
            </p:cNvPr>
            <p:cNvGrpSpPr/>
            <p:nvPr/>
          </p:nvGrpSpPr>
          <p:grpSpPr>
            <a:xfrm>
              <a:off x="7637936" y="1270599"/>
              <a:ext cx="4143375" cy="57150"/>
              <a:chOff x="7637936" y="1270599"/>
              <a:chExt cx="4143375" cy="57150"/>
            </a:xfrm>
          </p:grpSpPr>
          <p:sp>
            <p:nvSpPr>
              <p:cNvPr id="36" name="任意多边形: 形状 35">
                <a:extLst>
                  <a:ext uri="{FF2B5EF4-FFF2-40B4-BE49-F238E27FC236}">
                    <a16:creationId xmlns:a16="http://schemas.microsoft.com/office/drawing/2014/main" id="{8B1A1A1E-6AB6-AA4E-8291-1FFEF5AE205E}"/>
                  </a:ext>
                </a:extLst>
              </p:cNvPr>
              <p:cNvSpPr/>
              <p:nvPr/>
            </p:nvSpPr>
            <p:spPr>
              <a:xfrm rot="10800000">
                <a:off x="7637936" y="127059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37" name="直接连接符 36">
                <a:extLst>
                  <a:ext uri="{FF2B5EF4-FFF2-40B4-BE49-F238E27FC236}">
                    <a16:creationId xmlns:a16="http://schemas.microsoft.com/office/drawing/2014/main" id="{4757E23A-B090-B4BC-3B96-286FD4AF70D6}"/>
                  </a:ext>
                </a:extLst>
              </p:cNvPr>
              <p:cNvCxnSpPr/>
              <p:nvPr/>
            </p:nvCxnSpPr>
            <p:spPr>
              <a:xfrm rot="10800000">
                <a:off x="7642698" y="1275362"/>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id="{C429BB67-F468-3BA3-6AA4-525299933FD6}"/>
                </a:ext>
              </a:extLst>
            </p:cNvPr>
            <p:cNvSpPr txBox="1"/>
            <p:nvPr/>
          </p:nvSpPr>
          <p:spPr>
            <a:xfrm>
              <a:off x="4974430" y="535322"/>
              <a:ext cx="1323976" cy="646331"/>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大会</a:t>
              </a:r>
            </a:p>
          </p:txBody>
        </p:sp>
        <p:sp>
          <p:nvSpPr>
            <p:cNvPr id="25" name="文本框 24">
              <a:extLst>
                <a:ext uri="{FF2B5EF4-FFF2-40B4-BE49-F238E27FC236}">
                  <a16:creationId xmlns:a16="http://schemas.microsoft.com/office/drawing/2014/main" id="{588103F9-85BA-9A4D-2D30-43D99AE5AECE}"/>
                </a:ext>
              </a:extLst>
            </p:cNvPr>
            <p:cNvSpPr txBox="1"/>
            <p:nvPr/>
          </p:nvSpPr>
          <p:spPr>
            <a:xfrm>
              <a:off x="5921373" y="266700"/>
              <a:ext cx="1817690" cy="830997"/>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4800" b="0" i="0" u="none" strike="noStrike" cap="none" spc="-300" normalizeH="0" baseline="0">
                  <a:ln>
                    <a:noFill/>
                  </a:ln>
                  <a:gradFill flip="none" rotWithShape="1">
                    <a:gsLst>
                      <a:gs pos="0">
                        <a:schemeClr val="accent1"/>
                      </a:gs>
                      <a:gs pos="54000">
                        <a:srgbClr val="E74315"/>
                      </a:gs>
                      <a:gs pos="100000">
                        <a:srgbClr val="F08621"/>
                      </a:gs>
                    </a:gsLst>
                    <a:lin ang="54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dirty="0"/>
                <a:t>报告</a:t>
              </a:r>
            </a:p>
          </p:txBody>
        </p:sp>
        <p:sp>
          <p:nvSpPr>
            <p:cNvPr id="26" name="文本框 25">
              <a:extLst>
                <a:ext uri="{FF2B5EF4-FFF2-40B4-BE49-F238E27FC236}">
                  <a16:creationId xmlns:a16="http://schemas.microsoft.com/office/drawing/2014/main" id="{49517D87-8398-6D48-56DB-DE29A628EBAD}"/>
                </a:ext>
              </a:extLst>
            </p:cNvPr>
            <p:cNvSpPr txBox="1"/>
            <p:nvPr/>
          </p:nvSpPr>
          <p:spPr>
            <a:xfrm>
              <a:off x="4593908" y="1162146"/>
              <a:ext cx="295656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20" normalizeH="0" baseline="0" noProof="0" dirty="0">
                  <a:ln>
                    <a:noFill/>
                  </a:ln>
                  <a:solidFill>
                    <a:srgbClr val="FFF1D7"/>
                  </a:solidFill>
                  <a:effectLst/>
                  <a:uLnTx/>
                  <a:uFillTx/>
                  <a:latin typeface="Arial"/>
                  <a:cs typeface="+mn-cs"/>
                </a:rPr>
                <a:t>学习党的二十大精神</a:t>
              </a:r>
            </a:p>
          </p:txBody>
        </p:sp>
      </p:grpSp>
    </p:spTree>
    <p:extLst>
      <p:ext uri="{BB962C8B-B14F-4D97-AF65-F5344CB8AC3E}">
        <p14:creationId xmlns:p14="http://schemas.microsoft.com/office/powerpoint/2010/main" val="3742468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6="http://schemas.microsoft.com/office/drawing/2014/main"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a:extLst>
              <a:ext uri="{FF2B5EF4-FFF2-40B4-BE49-F238E27FC236}">
                <a16:creationId xmlns:a16="http://schemas.microsoft.com/office/drawing/2014/main" id="{73A20C29-CB05-658E-F2B2-496C4D9431C0}"/>
              </a:ext>
            </a:extLst>
          </p:cNvPr>
          <p:cNvGrpSpPr/>
          <p:nvPr/>
        </p:nvGrpSpPr>
        <p:grpSpPr>
          <a:xfrm>
            <a:off x="705367" y="4611157"/>
            <a:ext cx="7622990" cy="1290225"/>
            <a:chOff x="687467" y="2112105"/>
            <a:chExt cx="7622990" cy="1290225"/>
          </a:xfrm>
        </p:grpSpPr>
        <p:sp>
          <p:nvSpPr>
            <p:cNvPr id="95" name="矩形: 圆角 94">
              <a:extLst>
                <a:ext uri="{FF2B5EF4-FFF2-40B4-BE49-F238E27FC236}">
                  <a16:creationId xmlns:a16="http://schemas.microsoft.com/office/drawing/2014/main" id="{D6E97A3A-2D7E-1B35-4182-08B65AF16941}"/>
                </a:ext>
              </a:extLst>
            </p:cNvPr>
            <p:cNvSpPr/>
            <p:nvPr/>
          </p:nvSpPr>
          <p:spPr>
            <a:xfrm>
              <a:off x="697741" y="2112105"/>
              <a:ext cx="7612716" cy="1290225"/>
            </a:xfrm>
            <a:prstGeom prst="roundRect">
              <a:avLst>
                <a:gd name="adj" fmla="val 0"/>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id="{05F6E73F-143E-79CD-EB96-4539BF2963E1}"/>
                </a:ext>
              </a:extLst>
            </p:cNvPr>
            <p:cNvGrpSpPr/>
            <p:nvPr/>
          </p:nvGrpSpPr>
          <p:grpSpPr>
            <a:xfrm>
              <a:off x="687467" y="2112107"/>
              <a:ext cx="6682532" cy="1279575"/>
              <a:chOff x="687467" y="2112107"/>
              <a:chExt cx="6682532" cy="1279575"/>
            </a:xfrm>
          </p:grpSpPr>
          <p:sp>
            <p:nvSpPr>
              <p:cNvPr id="97" name="矩形: 剪去单角 96">
                <a:extLst>
                  <a:ext uri="{FF2B5EF4-FFF2-40B4-BE49-F238E27FC236}">
                    <a16:creationId xmlns:a16="http://schemas.microsoft.com/office/drawing/2014/main" id="{10D4D4D6-9682-C065-C83D-F10F6DB06428}"/>
                  </a:ext>
                </a:extLst>
              </p:cNvPr>
              <p:cNvSpPr/>
              <p:nvPr/>
            </p:nvSpPr>
            <p:spPr>
              <a:xfrm>
                <a:off x="697741" y="2112107"/>
                <a:ext cx="1117689" cy="481074"/>
              </a:xfrm>
              <a:prstGeom prst="snip1Rect">
                <a:avLst>
                  <a:gd name="adj" fmla="val 33225"/>
                </a:avLst>
              </a:prstGeom>
              <a:gradFill>
                <a:gsLst>
                  <a:gs pos="8000">
                    <a:schemeClr val="accent1"/>
                  </a:gs>
                  <a:gs pos="85000">
                    <a:schemeClr val="accent1">
                      <a:lumMod val="75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TextBox 10">
                <a:extLst>
                  <a:ext uri="{FF2B5EF4-FFF2-40B4-BE49-F238E27FC236}">
                    <a16:creationId xmlns:a16="http://schemas.microsoft.com/office/drawing/2014/main" id="{6A1B679D-FCDC-927F-5B8B-3DFBE4563F27}"/>
                  </a:ext>
                </a:extLst>
              </p:cNvPr>
              <p:cNvSpPr txBox="1">
                <a:spLocks noChangeArrowheads="1"/>
              </p:cNvSpPr>
              <p:nvPr/>
            </p:nvSpPr>
            <p:spPr bwMode="auto">
              <a:xfrm>
                <a:off x="687467" y="2137201"/>
                <a:ext cx="1138237" cy="4308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spcBef>
                    <a:spcPts val="0"/>
                  </a:spcBef>
                  <a:spcAft>
                    <a:spcPts val="0"/>
                  </a:spcAft>
                  <a:buClrTx/>
                  <a:buSzTx/>
                  <a:buFontTx/>
                  <a:buNone/>
                  <a:tabLst/>
                  <a:defRPr/>
                </a:pPr>
                <a:r>
                  <a:rPr lang="zh-CN" altLang="en-US" sz="2200" dirty="0">
                    <a:solidFill>
                      <a:schemeClr val="accent4">
                        <a:lumMod val="40000"/>
                        <a:lumOff val="60000"/>
                      </a:schemeClr>
                    </a:solidFill>
                    <a:latin typeface="+mj-ea"/>
                    <a:ea typeface="+mj-ea"/>
                  </a:rPr>
                  <a:t>金句</a:t>
                </a:r>
                <a:r>
                  <a:rPr kumimoji="0" lang="zh-CN" altLang="en-US" sz="2200" i="0" u="none" strike="noStrike" kern="1200" cap="none" spc="0" normalizeH="0" baseline="0" noProof="0" dirty="0">
                    <a:ln>
                      <a:noFill/>
                    </a:ln>
                    <a:solidFill>
                      <a:schemeClr val="accent4">
                        <a:lumMod val="40000"/>
                        <a:lumOff val="60000"/>
                      </a:schemeClr>
                    </a:solidFill>
                    <a:effectLst/>
                    <a:uLnTx/>
                    <a:uFillTx/>
                    <a:latin typeface="+mj-ea"/>
                    <a:ea typeface="+mj-ea"/>
                    <a:cs typeface="+mn-cs"/>
                  </a:rPr>
                  <a:t>三</a:t>
                </a:r>
              </a:p>
            </p:txBody>
          </p:sp>
          <p:sp>
            <p:nvSpPr>
              <p:cNvPr id="99" name="圆角矩形 23">
                <a:extLst>
                  <a:ext uri="{FF2B5EF4-FFF2-40B4-BE49-F238E27FC236}">
                    <a16:creationId xmlns:a16="http://schemas.microsoft.com/office/drawing/2014/main" id="{50E71437-750D-0589-FAA8-01ADE6D1173E}"/>
                  </a:ext>
                </a:extLst>
              </p:cNvPr>
              <p:cNvSpPr>
                <a:spLocks noChangeArrowheads="1"/>
              </p:cNvSpPr>
              <p:nvPr/>
            </p:nvSpPr>
            <p:spPr bwMode="auto">
              <a:xfrm>
                <a:off x="2036397" y="2145241"/>
                <a:ext cx="5333602" cy="1246441"/>
              </a:xfrm>
              <a:prstGeom prst="roundRect">
                <a:avLst>
                  <a:gd name="adj" fmla="val 16667"/>
                </a:avLst>
              </a:prstGeom>
              <a:noFill/>
              <a:ln w="9525">
                <a:no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latin typeface="+mn-ea"/>
                    <a:ea typeface="+mn-ea"/>
                    <a:cs typeface="+mn-cs"/>
                  </a:rPr>
                  <a:t>正文阐述与关键词标题相关的具体内容在这里输入你的正文阐述与关键词标题正文阐述与关键词标题相关的具体内容在这里输入你的正文阐述与关键词标题</a:t>
                </a:r>
              </a:p>
            </p:txBody>
          </p:sp>
        </p:grpSp>
      </p:grpSp>
      <p:grpSp>
        <p:nvGrpSpPr>
          <p:cNvPr id="88" name="组合 87">
            <a:extLst>
              <a:ext uri="{FF2B5EF4-FFF2-40B4-BE49-F238E27FC236}">
                <a16:creationId xmlns:a16="http://schemas.microsoft.com/office/drawing/2014/main" id="{38C990C2-11FB-6444-9C87-098E3E2ED5B7}"/>
              </a:ext>
            </a:extLst>
          </p:cNvPr>
          <p:cNvGrpSpPr/>
          <p:nvPr/>
        </p:nvGrpSpPr>
        <p:grpSpPr>
          <a:xfrm>
            <a:off x="705367" y="3078268"/>
            <a:ext cx="7622990" cy="1290225"/>
            <a:chOff x="687467" y="2112105"/>
            <a:chExt cx="7622990" cy="1290225"/>
          </a:xfrm>
        </p:grpSpPr>
        <p:sp>
          <p:nvSpPr>
            <p:cNvPr id="89" name="矩形: 圆角 88">
              <a:extLst>
                <a:ext uri="{FF2B5EF4-FFF2-40B4-BE49-F238E27FC236}">
                  <a16:creationId xmlns:a16="http://schemas.microsoft.com/office/drawing/2014/main" id="{3F99D5F5-697A-8407-654A-8D2361B45664}"/>
                </a:ext>
              </a:extLst>
            </p:cNvPr>
            <p:cNvSpPr/>
            <p:nvPr/>
          </p:nvSpPr>
          <p:spPr>
            <a:xfrm>
              <a:off x="697741" y="2112105"/>
              <a:ext cx="7612716" cy="1290225"/>
            </a:xfrm>
            <a:prstGeom prst="roundRect">
              <a:avLst>
                <a:gd name="adj" fmla="val 0"/>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a:extLst>
                <a:ext uri="{FF2B5EF4-FFF2-40B4-BE49-F238E27FC236}">
                  <a16:creationId xmlns:a16="http://schemas.microsoft.com/office/drawing/2014/main" id="{0A6227C5-6FB8-3450-8FE6-EC8D4C1265EA}"/>
                </a:ext>
              </a:extLst>
            </p:cNvPr>
            <p:cNvGrpSpPr/>
            <p:nvPr/>
          </p:nvGrpSpPr>
          <p:grpSpPr>
            <a:xfrm>
              <a:off x="687467" y="2112107"/>
              <a:ext cx="6682532" cy="1279575"/>
              <a:chOff x="687467" y="2112107"/>
              <a:chExt cx="6682532" cy="1279575"/>
            </a:xfrm>
          </p:grpSpPr>
          <p:sp>
            <p:nvSpPr>
              <p:cNvPr id="91" name="矩形: 剪去单角 90">
                <a:extLst>
                  <a:ext uri="{FF2B5EF4-FFF2-40B4-BE49-F238E27FC236}">
                    <a16:creationId xmlns:a16="http://schemas.microsoft.com/office/drawing/2014/main" id="{2D531051-6A0E-321C-71EE-683B8EB38C9E}"/>
                  </a:ext>
                </a:extLst>
              </p:cNvPr>
              <p:cNvSpPr/>
              <p:nvPr/>
            </p:nvSpPr>
            <p:spPr>
              <a:xfrm>
                <a:off x="697741" y="2112107"/>
                <a:ext cx="1117689" cy="481074"/>
              </a:xfrm>
              <a:prstGeom prst="snip1Rect">
                <a:avLst>
                  <a:gd name="adj" fmla="val 33225"/>
                </a:avLst>
              </a:prstGeom>
              <a:gradFill>
                <a:gsLst>
                  <a:gs pos="8000">
                    <a:schemeClr val="accent1"/>
                  </a:gs>
                  <a:gs pos="85000">
                    <a:schemeClr val="accent1">
                      <a:lumMod val="75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10">
                <a:extLst>
                  <a:ext uri="{FF2B5EF4-FFF2-40B4-BE49-F238E27FC236}">
                    <a16:creationId xmlns:a16="http://schemas.microsoft.com/office/drawing/2014/main" id="{51EA3880-186D-CCB6-5399-D22FD5DBD7CF}"/>
                  </a:ext>
                </a:extLst>
              </p:cNvPr>
              <p:cNvSpPr txBox="1">
                <a:spLocks noChangeArrowheads="1"/>
              </p:cNvSpPr>
              <p:nvPr/>
            </p:nvSpPr>
            <p:spPr bwMode="auto">
              <a:xfrm>
                <a:off x="687467" y="2137201"/>
                <a:ext cx="1138237" cy="4308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spcBef>
                    <a:spcPts val="0"/>
                  </a:spcBef>
                  <a:spcAft>
                    <a:spcPts val="0"/>
                  </a:spcAft>
                  <a:buClrTx/>
                  <a:buSzTx/>
                  <a:buFontTx/>
                  <a:buNone/>
                  <a:tabLst/>
                  <a:defRPr/>
                </a:pPr>
                <a:r>
                  <a:rPr lang="zh-CN" altLang="en-US" sz="2200" dirty="0">
                    <a:solidFill>
                      <a:schemeClr val="accent4">
                        <a:lumMod val="40000"/>
                        <a:lumOff val="60000"/>
                      </a:schemeClr>
                    </a:solidFill>
                    <a:latin typeface="+mj-ea"/>
                    <a:ea typeface="+mj-ea"/>
                  </a:rPr>
                  <a:t>金句</a:t>
                </a:r>
                <a:r>
                  <a:rPr kumimoji="0" lang="zh-CN" altLang="en-US" sz="2200" i="0" u="none" strike="noStrike" kern="1200" cap="none" spc="0" normalizeH="0" baseline="0" noProof="0" dirty="0">
                    <a:ln>
                      <a:noFill/>
                    </a:ln>
                    <a:solidFill>
                      <a:schemeClr val="accent4">
                        <a:lumMod val="40000"/>
                        <a:lumOff val="60000"/>
                      </a:schemeClr>
                    </a:solidFill>
                    <a:effectLst/>
                    <a:uLnTx/>
                    <a:uFillTx/>
                    <a:latin typeface="+mj-ea"/>
                    <a:ea typeface="+mj-ea"/>
                    <a:cs typeface="+mn-cs"/>
                  </a:rPr>
                  <a:t>二</a:t>
                </a:r>
              </a:p>
            </p:txBody>
          </p:sp>
          <p:sp>
            <p:nvSpPr>
              <p:cNvPr id="93" name="圆角矩形 23">
                <a:extLst>
                  <a:ext uri="{FF2B5EF4-FFF2-40B4-BE49-F238E27FC236}">
                    <a16:creationId xmlns:a16="http://schemas.microsoft.com/office/drawing/2014/main" id="{5D127EB2-C9A9-D6E4-6CA1-D54319BCA8A7}"/>
                  </a:ext>
                </a:extLst>
              </p:cNvPr>
              <p:cNvSpPr>
                <a:spLocks noChangeArrowheads="1"/>
              </p:cNvSpPr>
              <p:nvPr/>
            </p:nvSpPr>
            <p:spPr bwMode="auto">
              <a:xfrm>
                <a:off x="2036397" y="2145241"/>
                <a:ext cx="5333602" cy="1246441"/>
              </a:xfrm>
              <a:prstGeom prst="roundRect">
                <a:avLst>
                  <a:gd name="adj" fmla="val 16667"/>
                </a:avLst>
              </a:prstGeom>
              <a:noFill/>
              <a:ln w="9525">
                <a:no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latin typeface="+mn-ea"/>
                    <a:ea typeface="+mn-ea"/>
                    <a:cs typeface="+mn-cs"/>
                  </a:rPr>
                  <a:t>正文阐述与关键词标题相关的具体内容在这里输入你的正文阐述与关键词标题正文阐述与关键词标题相关的具体内容在这里输入你的正文阐述与关键词标题</a:t>
                </a:r>
              </a:p>
            </p:txBody>
          </p:sp>
        </p:grpSp>
      </p:grpSp>
      <p:grpSp>
        <p:nvGrpSpPr>
          <p:cNvPr id="17" name="组合 16">
            <a:extLst>
              <a:ext uri="{FF2B5EF4-FFF2-40B4-BE49-F238E27FC236}">
                <a16:creationId xmlns:a16="http://schemas.microsoft.com/office/drawing/2014/main" id="{441BEC56-E30F-1A5F-9E3D-0E622B75723A}"/>
              </a:ext>
            </a:extLst>
          </p:cNvPr>
          <p:cNvGrpSpPr/>
          <p:nvPr/>
        </p:nvGrpSpPr>
        <p:grpSpPr>
          <a:xfrm>
            <a:off x="705367" y="1545380"/>
            <a:ext cx="7622990" cy="1290225"/>
            <a:chOff x="687467" y="2112105"/>
            <a:chExt cx="7622990" cy="1290225"/>
          </a:xfrm>
        </p:grpSpPr>
        <p:sp>
          <p:nvSpPr>
            <p:cNvPr id="18" name="矩形: 圆角 17">
              <a:extLst>
                <a:ext uri="{FF2B5EF4-FFF2-40B4-BE49-F238E27FC236}">
                  <a16:creationId xmlns:a16="http://schemas.microsoft.com/office/drawing/2014/main" id="{E832ADAD-2797-F616-BABA-2A625F9DA637}"/>
                </a:ext>
              </a:extLst>
            </p:cNvPr>
            <p:cNvSpPr/>
            <p:nvPr/>
          </p:nvSpPr>
          <p:spPr>
            <a:xfrm>
              <a:off x="697741" y="2112105"/>
              <a:ext cx="7612716" cy="1290225"/>
            </a:xfrm>
            <a:prstGeom prst="roundRect">
              <a:avLst>
                <a:gd name="adj" fmla="val 0"/>
              </a:avLst>
            </a:pr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CBE73B5D-6A0F-3A90-F66A-1B6C2CC04ABB}"/>
                </a:ext>
              </a:extLst>
            </p:cNvPr>
            <p:cNvGrpSpPr/>
            <p:nvPr/>
          </p:nvGrpSpPr>
          <p:grpSpPr>
            <a:xfrm>
              <a:off x="687467" y="2112107"/>
              <a:ext cx="6682532" cy="1279575"/>
              <a:chOff x="687467" y="2112107"/>
              <a:chExt cx="6682532" cy="1279575"/>
            </a:xfrm>
          </p:grpSpPr>
          <p:sp>
            <p:nvSpPr>
              <p:cNvPr id="20" name="矩形: 剪去单角 19">
                <a:extLst>
                  <a:ext uri="{FF2B5EF4-FFF2-40B4-BE49-F238E27FC236}">
                    <a16:creationId xmlns:a16="http://schemas.microsoft.com/office/drawing/2014/main" id="{6FF4B4C0-E3C2-CA04-B4CB-14FEC94383C3}"/>
                  </a:ext>
                </a:extLst>
              </p:cNvPr>
              <p:cNvSpPr/>
              <p:nvPr/>
            </p:nvSpPr>
            <p:spPr>
              <a:xfrm>
                <a:off x="697741" y="2112107"/>
                <a:ext cx="1117689" cy="481074"/>
              </a:xfrm>
              <a:prstGeom prst="snip1Rect">
                <a:avLst>
                  <a:gd name="adj" fmla="val 33225"/>
                </a:avLst>
              </a:prstGeom>
              <a:gradFill>
                <a:gsLst>
                  <a:gs pos="8000">
                    <a:schemeClr val="accent1"/>
                  </a:gs>
                  <a:gs pos="85000">
                    <a:schemeClr val="accent1">
                      <a:lumMod val="75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0">
                <a:extLst>
                  <a:ext uri="{FF2B5EF4-FFF2-40B4-BE49-F238E27FC236}">
                    <a16:creationId xmlns:a16="http://schemas.microsoft.com/office/drawing/2014/main" id="{A5FB8A37-F0D0-4CCD-7C98-DDD42E1EA512}"/>
                  </a:ext>
                </a:extLst>
              </p:cNvPr>
              <p:cNvSpPr txBox="1">
                <a:spLocks noChangeArrowheads="1"/>
              </p:cNvSpPr>
              <p:nvPr/>
            </p:nvSpPr>
            <p:spPr bwMode="auto">
              <a:xfrm>
                <a:off x="687467" y="2137201"/>
                <a:ext cx="1138237" cy="4308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spcBef>
                    <a:spcPts val="0"/>
                  </a:spcBef>
                  <a:spcAft>
                    <a:spcPts val="0"/>
                  </a:spcAft>
                  <a:buClrTx/>
                  <a:buSzTx/>
                  <a:buFontTx/>
                  <a:buNone/>
                  <a:tabLst/>
                  <a:defRPr/>
                </a:pPr>
                <a:r>
                  <a:rPr lang="zh-CN" altLang="en-US" sz="2200" dirty="0">
                    <a:solidFill>
                      <a:schemeClr val="accent4">
                        <a:lumMod val="40000"/>
                        <a:lumOff val="60000"/>
                      </a:schemeClr>
                    </a:solidFill>
                    <a:latin typeface="+mj-ea"/>
                    <a:ea typeface="+mj-ea"/>
                  </a:rPr>
                  <a:t>金句</a:t>
                </a:r>
                <a:r>
                  <a:rPr kumimoji="0" lang="zh-CN" altLang="en-US" sz="2200" i="0" u="none" strike="noStrike" kern="1200" cap="none" spc="0" normalizeH="0" baseline="0" noProof="0" dirty="0">
                    <a:ln>
                      <a:noFill/>
                    </a:ln>
                    <a:solidFill>
                      <a:schemeClr val="accent4">
                        <a:lumMod val="40000"/>
                        <a:lumOff val="60000"/>
                      </a:schemeClr>
                    </a:solidFill>
                    <a:effectLst/>
                    <a:uLnTx/>
                    <a:uFillTx/>
                    <a:latin typeface="+mj-ea"/>
                    <a:ea typeface="+mj-ea"/>
                    <a:cs typeface="+mn-cs"/>
                  </a:rPr>
                  <a:t>一</a:t>
                </a:r>
              </a:p>
            </p:txBody>
          </p:sp>
          <p:sp>
            <p:nvSpPr>
              <p:cNvPr id="22" name="圆角矩形 23">
                <a:extLst>
                  <a:ext uri="{FF2B5EF4-FFF2-40B4-BE49-F238E27FC236}">
                    <a16:creationId xmlns:a16="http://schemas.microsoft.com/office/drawing/2014/main" id="{5EDE64DC-D491-EE25-6F0E-B392865B37A1}"/>
                  </a:ext>
                </a:extLst>
              </p:cNvPr>
              <p:cNvSpPr>
                <a:spLocks noChangeArrowheads="1"/>
              </p:cNvSpPr>
              <p:nvPr/>
            </p:nvSpPr>
            <p:spPr bwMode="auto">
              <a:xfrm>
                <a:off x="2036397" y="2145241"/>
                <a:ext cx="5333602" cy="1246441"/>
              </a:xfrm>
              <a:prstGeom prst="roundRect">
                <a:avLst>
                  <a:gd name="adj" fmla="val 16667"/>
                </a:avLst>
              </a:prstGeom>
              <a:noFill/>
              <a:ln w="9525">
                <a:no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latin typeface="+mn-ea"/>
                    <a:ea typeface="+mn-ea"/>
                    <a:cs typeface="+mn-cs"/>
                  </a:rPr>
                  <a:t>正文阐述与关键词标题相关的具体内容在这里输入你的正文阐述与关键词标题正文阐述与关键词标题相关的具体内容在这里输入你的正文阐述与关键词标题</a:t>
                </a:r>
              </a:p>
            </p:txBody>
          </p:sp>
        </p:grpSp>
      </p:grpSp>
      <p:sp>
        <p:nvSpPr>
          <p:cNvPr id="81" name="任意多边形: 形状 80">
            <a:extLst>
              <a:ext uri="{FF2B5EF4-FFF2-40B4-BE49-F238E27FC236}">
                <a16:creationId xmlns:a16="http://schemas.microsoft.com/office/drawing/2014/main" id="{9517142F-864C-D55C-BB28-0B0E0DF1C7B9}"/>
              </a:ext>
            </a:extLst>
          </p:cNvPr>
          <p:cNvSpPr/>
          <p:nvPr/>
        </p:nvSpPr>
        <p:spPr>
          <a:xfrm>
            <a:off x="7858870" y="1169480"/>
            <a:ext cx="4333130" cy="5688520"/>
          </a:xfrm>
          <a:custGeom>
            <a:avLst/>
            <a:gdLst>
              <a:gd name="connsiteX0" fmla="*/ 0 w 4333130"/>
              <a:gd name="connsiteY0" fmla="*/ 0 h 5688520"/>
              <a:gd name="connsiteX1" fmla="*/ 4333130 w 4333130"/>
              <a:gd name="connsiteY1" fmla="*/ 0 h 5688520"/>
              <a:gd name="connsiteX2" fmla="*/ 4333130 w 4333130"/>
              <a:gd name="connsiteY2" fmla="*/ 5688520 h 5688520"/>
              <a:gd name="connsiteX3" fmla="*/ 0 w 4333130"/>
              <a:gd name="connsiteY3" fmla="*/ 5688520 h 5688520"/>
            </a:gdLst>
            <a:ahLst/>
            <a:cxnLst>
              <a:cxn ang="0">
                <a:pos x="connsiteX0" y="connsiteY0"/>
              </a:cxn>
              <a:cxn ang="0">
                <a:pos x="connsiteX1" y="connsiteY1"/>
              </a:cxn>
              <a:cxn ang="0">
                <a:pos x="connsiteX2" y="connsiteY2"/>
              </a:cxn>
              <a:cxn ang="0">
                <a:pos x="connsiteX3" y="connsiteY3"/>
              </a:cxn>
            </a:cxnLst>
            <a:rect l="l" t="t" r="r" b="b"/>
            <a:pathLst>
              <a:path w="4333130" h="5688520">
                <a:moveTo>
                  <a:pt x="0" y="0"/>
                </a:moveTo>
                <a:lnTo>
                  <a:pt x="4333130" y="0"/>
                </a:lnTo>
                <a:lnTo>
                  <a:pt x="4333130" y="5688520"/>
                </a:lnTo>
                <a:lnTo>
                  <a:pt x="0" y="5688520"/>
                </a:lnTo>
                <a:close/>
              </a:path>
            </a:pathLst>
          </a:custGeom>
          <a:gradFill>
            <a:gsLst>
              <a:gs pos="8000">
                <a:schemeClr val="accent1"/>
              </a:gs>
              <a:gs pos="85000">
                <a:schemeClr val="accent1">
                  <a:lumMod val="75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79" name="图片 78" descr="山上的风景&#10;&#10;描述已自动生成">
            <a:extLst>
              <a:ext uri="{FF2B5EF4-FFF2-40B4-BE49-F238E27FC236}">
                <a16:creationId xmlns:a16="http://schemas.microsoft.com/office/drawing/2014/main" id="{0E8CBAE6-A870-59E2-2F98-42A63E5FA387}"/>
              </a:ext>
            </a:extLst>
          </p:cNvPr>
          <p:cNvPicPr>
            <a:picLocks noChangeAspect="1"/>
          </p:cNvPicPr>
          <p:nvPr/>
        </p:nvPicPr>
        <p:blipFill>
          <a:blip r:embed="rId3">
            <a:duotone>
              <a:prstClr val="black"/>
              <a:schemeClr val="accent1">
                <a:tint val="45000"/>
                <a:satMod val="400000"/>
              </a:schemeClr>
            </a:duotone>
            <a:alphaModFix amt="20000"/>
            <a:extLst>
              <a:ext uri="{28A0092B-C50C-407E-A947-70E740481C1C}">
                <a14:useLocalDpi xmlns:a14="http://schemas.microsoft.com/office/drawing/2010/main" val="0"/>
              </a:ext>
            </a:extLst>
          </a:blip>
          <a:srcRect/>
          <a:stretch>
            <a:fillRect/>
          </a:stretch>
        </p:blipFill>
        <p:spPr>
          <a:xfrm>
            <a:off x="7858870" y="1169480"/>
            <a:ext cx="4333130" cy="5688520"/>
          </a:xfrm>
          <a:custGeom>
            <a:avLst/>
            <a:gdLst>
              <a:gd name="connsiteX0" fmla="*/ 0 w 4333130"/>
              <a:gd name="connsiteY0" fmla="*/ 0 h 5688520"/>
              <a:gd name="connsiteX1" fmla="*/ 4333130 w 4333130"/>
              <a:gd name="connsiteY1" fmla="*/ 0 h 5688520"/>
              <a:gd name="connsiteX2" fmla="*/ 4333130 w 4333130"/>
              <a:gd name="connsiteY2" fmla="*/ 5688520 h 5688520"/>
              <a:gd name="connsiteX3" fmla="*/ 0 w 4333130"/>
              <a:gd name="connsiteY3" fmla="*/ 5688520 h 5688520"/>
            </a:gdLst>
            <a:ahLst/>
            <a:cxnLst>
              <a:cxn ang="0">
                <a:pos x="connsiteX0" y="connsiteY0"/>
              </a:cxn>
              <a:cxn ang="0">
                <a:pos x="connsiteX1" y="connsiteY1"/>
              </a:cxn>
              <a:cxn ang="0">
                <a:pos x="connsiteX2" y="connsiteY2"/>
              </a:cxn>
              <a:cxn ang="0">
                <a:pos x="connsiteX3" y="connsiteY3"/>
              </a:cxn>
            </a:cxnLst>
            <a:rect l="l" t="t" r="r" b="b"/>
            <a:pathLst>
              <a:path w="4333130" h="5688520">
                <a:moveTo>
                  <a:pt x="0" y="0"/>
                </a:moveTo>
                <a:lnTo>
                  <a:pt x="4333130" y="0"/>
                </a:lnTo>
                <a:lnTo>
                  <a:pt x="4333130" y="5688520"/>
                </a:lnTo>
                <a:lnTo>
                  <a:pt x="0" y="5688520"/>
                </a:lnTo>
                <a:close/>
              </a:path>
            </a:pathLst>
          </a:custGeom>
        </p:spPr>
      </p:pic>
      <p:grpSp>
        <p:nvGrpSpPr>
          <p:cNvPr id="60" name="组合 59">
            <a:extLst>
              <a:ext uri="{FF2B5EF4-FFF2-40B4-BE49-F238E27FC236}">
                <a16:creationId xmlns:a16="http://schemas.microsoft.com/office/drawing/2014/main" id="{72B572A9-DF2A-7747-047F-A9A3D4D7A7F6}"/>
              </a:ext>
            </a:extLst>
          </p:cNvPr>
          <p:cNvGrpSpPr/>
          <p:nvPr/>
        </p:nvGrpSpPr>
        <p:grpSpPr>
          <a:xfrm rot="529924">
            <a:off x="7626084" y="1433046"/>
            <a:ext cx="3071340" cy="4673893"/>
            <a:chOff x="7354932" y="1188072"/>
            <a:chExt cx="3253640" cy="4951313"/>
          </a:xfrm>
        </p:grpSpPr>
        <p:sp>
          <p:nvSpPr>
            <p:cNvPr id="61" name="矩形 60">
              <a:extLst>
                <a:ext uri="{FF2B5EF4-FFF2-40B4-BE49-F238E27FC236}">
                  <a16:creationId xmlns:a16="http://schemas.microsoft.com/office/drawing/2014/main" id="{A5557CE9-DDBF-CB15-FA66-95EF30E32358}"/>
                </a:ext>
              </a:extLst>
            </p:cNvPr>
            <p:cNvSpPr/>
            <p:nvPr/>
          </p:nvSpPr>
          <p:spPr>
            <a:xfrm rot="21268057">
              <a:off x="7355988" y="1407924"/>
              <a:ext cx="3251526" cy="4717001"/>
            </a:xfrm>
            <a:prstGeom prst="rect">
              <a:avLst/>
            </a:prstGeom>
            <a:solidFill>
              <a:srgbClr val="F1CAA8"/>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B5D7066A-A99F-1547-4BB0-BF4753CEE59B}"/>
                </a:ext>
              </a:extLst>
            </p:cNvPr>
            <p:cNvSpPr/>
            <p:nvPr/>
          </p:nvSpPr>
          <p:spPr>
            <a:xfrm rot="204435">
              <a:off x="7357046" y="1329930"/>
              <a:ext cx="3251526" cy="4717001"/>
            </a:xfrm>
            <a:prstGeom prst="rect">
              <a:avLst/>
            </a:prstGeom>
            <a:solidFill>
              <a:srgbClr val="F6F4F3">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a:extLst>
                <a:ext uri="{FF2B5EF4-FFF2-40B4-BE49-F238E27FC236}">
                  <a16:creationId xmlns:a16="http://schemas.microsoft.com/office/drawing/2014/main" id="{F8CA7028-EC5C-6887-CC38-D74EED3C777E}"/>
                </a:ext>
              </a:extLst>
            </p:cNvPr>
            <p:cNvPicPr>
              <a:picLocks noChangeAspect="1"/>
            </p:cNvPicPr>
            <p:nvPr/>
          </p:nvPicPr>
          <p:blipFill>
            <a:blip r:embed="rId4">
              <a:extLst>
                <a:ext uri="{BEBA8EAE-BF5A-486C-A8C5-ECC9F3942E4B}">
                  <a14:imgProps xmlns:a14="http://schemas.microsoft.com/office/drawing/2010/main">
                    <a14:imgLayer r:embed="rId5">
                      <a14:imgEffect>
                        <a14:artisticCrisscrossEtching pressure="42"/>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7354932" y="1420143"/>
              <a:ext cx="3253640" cy="4719242"/>
            </a:xfrm>
            <a:prstGeom prst="rect">
              <a:avLst/>
            </a:prstGeom>
            <a:effectLst>
              <a:outerShdw blurRad="50800" dist="38100" dir="2700000" algn="tl" rotWithShape="0">
                <a:prstClr val="black">
                  <a:alpha val="30000"/>
                </a:prstClr>
              </a:outerShdw>
            </a:effectLst>
          </p:spPr>
        </p:pic>
        <p:pic>
          <p:nvPicPr>
            <p:cNvPr id="64" name="图片 63" descr="图片包含 别针, 文具, 游戏机, 灯光&#10;&#10;描述已自动生成">
              <a:extLst>
                <a:ext uri="{FF2B5EF4-FFF2-40B4-BE49-F238E27FC236}">
                  <a16:creationId xmlns:a16="http://schemas.microsoft.com/office/drawing/2014/main" id="{E3E09BE5-66D1-D03D-D94E-4A39B607C886}"/>
                </a:ext>
              </a:extLst>
            </p:cNvPr>
            <p:cNvPicPr>
              <a:picLocks noChangeAspect="1"/>
            </p:cNvPicPr>
            <p:nvPr/>
          </p:nvPicPr>
          <p:blipFill rotWithShape="1">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rot="17925508">
              <a:off x="7058143" y="1518142"/>
              <a:ext cx="908083" cy="247943"/>
            </a:xfrm>
            <a:custGeom>
              <a:avLst/>
              <a:gdLst>
                <a:gd name="connsiteX0" fmla="*/ 1217855 w 1217855"/>
                <a:gd name="connsiteY0" fmla="*/ 0 h 332523"/>
                <a:gd name="connsiteX1" fmla="*/ 1217855 w 1217855"/>
                <a:gd name="connsiteY1" fmla="*/ 332523 h 332523"/>
                <a:gd name="connsiteX2" fmla="*/ 1040651 w 1217855"/>
                <a:gd name="connsiteY2" fmla="*/ 332523 h 332523"/>
                <a:gd name="connsiteX3" fmla="*/ 1006925 w 1217855"/>
                <a:gd name="connsiteY3" fmla="*/ 271133 h 332523"/>
                <a:gd name="connsiteX4" fmla="*/ 887678 w 1217855"/>
                <a:gd name="connsiteY4" fmla="*/ 291090 h 332523"/>
                <a:gd name="connsiteX5" fmla="*/ 78798 w 1217855"/>
                <a:gd name="connsiteY5" fmla="*/ 218228 h 332523"/>
                <a:gd name="connsiteX6" fmla="*/ 0 w 1217855"/>
                <a:gd name="connsiteY6" fmla="*/ 263762 h 332523"/>
                <a:gd name="connsiteX7" fmla="*/ 0 w 1217855"/>
                <a:gd name="connsiteY7" fmla="*/ 0 h 332523"/>
                <a:gd name="connsiteX8" fmla="*/ 481359 w 1217855"/>
                <a:gd name="connsiteY8" fmla="*/ 0 h 332523"/>
                <a:gd name="connsiteX9" fmla="*/ 360820 w 1217855"/>
                <a:gd name="connsiteY9" fmla="*/ 68883 h 332523"/>
                <a:gd name="connsiteX10" fmla="*/ 863870 w 1217855"/>
                <a:gd name="connsiteY10" fmla="*/ 69864 h 332523"/>
                <a:gd name="connsiteX11" fmla="*/ 827950 w 1217855"/>
                <a:gd name="connsiteY11" fmla="*/ 0 h 33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7855" h="332523">
                  <a:moveTo>
                    <a:pt x="1217855" y="0"/>
                  </a:moveTo>
                  <a:lnTo>
                    <a:pt x="1217855" y="332523"/>
                  </a:lnTo>
                  <a:lnTo>
                    <a:pt x="1040651" y="332523"/>
                  </a:lnTo>
                  <a:lnTo>
                    <a:pt x="1006925" y="271133"/>
                  </a:lnTo>
                  <a:lnTo>
                    <a:pt x="887678" y="291090"/>
                  </a:lnTo>
                  <a:cubicBezTo>
                    <a:pt x="618010" y="274974"/>
                    <a:pt x="292054" y="319628"/>
                    <a:pt x="78798" y="218228"/>
                  </a:cubicBezTo>
                  <a:lnTo>
                    <a:pt x="0" y="263762"/>
                  </a:lnTo>
                  <a:lnTo>
                    <a:pt x="0" y="0"/>
                  </a:lnTo>
                  <a:lnTo>
                    <a:pt x="481359" y="0"/>
                  </a:lnTo>
                  <a:lnTo>
                    <a:pt x="360820" y="68883"/>
                  </a:lnTo>
                  <a:lnTo>
                    <a:pt x="863870" y="69864"/>
                  </a:lnTo>
                  <a:lnTo>
                    <a:pt x="827950" y="0"/>
                  </a:lnTo>
                  <a:close/>
                </a:path>
              </a:pathLst>
            </a:custGeom>
          </p:spPr>
        </p:pic>
        <p:sp>
          <p:nvSpPr>
            <p:cNvPr id="65" name="文本框 64">
              <a:extLst>
                <a:ext uri="{FF2B5EF4-FFF2-40B4-BE49-F238E27FC236}">
                  <a16:creationId xmlns:a16="http://schemas.microsoft.com/office/drawing/2014/main" id="{E1EF6C04-0118-CAB9-7109-42555A01C567}"/>
                </a:ext>
              </a:extLst>
            </p:cNvPr>
            <p:cNvSpPr txBox="1"/>
            <p:nvPr/>
          </p:nvSpPr>
          <p:spPr>
            <a:xfrm>
              <a:off x="7539344" y="2671346"/>
              <a:ext cx="2884816" cy="473605"/>
            </a:xfrm>
            <a:prstGeom prst="rect">
              <a:avLst/>
            </a:prstGeom>
            <a:noFill/>
          </p:spPr>
          <p:txBody>
            <a:bodyPr wrap="square" rtlCol="0">
              <a:spAutoFit/>
            </a:bodyPr>
            <a:lstStyle/>
            <a:p>
              <a:pPr algn="ctr"/>
              <a:r>
                <a:rPr lang="zh-CN" altLang="en-US" sz="3000" dirty="0">
                  <a:gradFill>
                    <a:gsLst>
                      <a:gs pos="100000">
                        <a:srgbClr val="C79050"/>
                      </a:gs>
                      <a:gs pos="49000">
                        <a:srgbClr val="CE9B59"/>
                      </a:gs>
                    </a:gsLst>
                    <a:lin ang="5400000" scaled="0"/>
                  </a:gradFill>
                  <a:latin typeface="+mj-ea"/>
                  <a:ea typeface="+mj-ea"/>
                </a:rPr>
                <a:t>党的二十大</a:t>
              </a:r>
            </a:p>
          </p:txBody>
        </p:sp>
        <p:sp>
          <p:nvSpPr>
            <p:cNvPr id="66" name="文本框 65">
              <a:extLst>
                <a:ext uri="{FF2B5EF4-FFF2-40B4-BE49-F238E27FC236}">
                  <a16:creationId xmlns:a16="http://schemas.microsoft.com/office/drawing/2014/main" id="{26B3B168-B6EF-EE60-A9E3-723998D270F3}"/>
                </a:ext>
              </a:extLst>
            </p:cNvPr>
            <p:cNvSpPr txBox="1"/>
            <p:nvPr/>
          </p:nvSpPr>
          <p:spPr>
            <a:xfrm>
              <a:off x="8002082" y="3235439"/>
              <a:ext cx="1959339" cy="499916"/>
            </a:xfrm>
            <a:prstGeom prst="rect">
              <a:avLst/>
            </a:prstGeom>
            <a:noFill/>
          </p:spPr>
          <p:txBody>
            <a:bodyPr wrap="square" rtlCol="0">
              <a:spAutoFit/>
            </a:bodyPr>
            <a:lstStyle/>
            <a:p>
              <a:pPr algn="ctr"/>
              <a:r>
                <a:rPr lang="zh-CN" altLang="en-US" sz="3200" dirty="0">
                  <a:solidFill>
                    <a:schemeClr val="accent2"/>
                  </a:solidFill>
                  <a:latin typeface="+mj-ea"/>
                  <a:ea typeface="+mj-ea"/>
                </a:rPr>
                <a:t>特别报道</a:t>
              </a:r>
            </a:p>
          </p:txBody>
        </p:sp>
        <p:grpSp>
          <p:nvGrpSpPr>
            <p:cNvPr id="67" name="组合 66">
              <a:extLst>
                <a:ext uri="{FF2B5EF4-FFF2-40B4-BE49-F238E27FC236}">
                  <a16:creationId xmlns:a16="http://schemas.microsoft.com/office/drawing/2014/main" id="{BA1CB1ED-A62B-AD6F-7027-05D2F2F67ACF}"/>
                </a:ext>
              </a:extLst>
            </p:cNvPr>
            <p:cNvGrpSpPr/>
            <p:nvPr/>
          </p:nvGrpSpPr>
          <p:grpSpPr>
            <a:xfrm>
              <a:off x="8609355" y="1728965"/>
              <a:ext cx="744796" cy="272775"/>
              <a:chOff x="8588715" y="1521645"/>
              <a:chExt cx="798713" cy="292522"/>
            </a:xfrm>
          </p:grpSpPr>
          <p:sp>
            <p:nvSpPr>
              <p:cNvPr id="69" name="星形: 五角 68">
                <a:extLst>
                  <a:ext uri="{FF2B5EF4-FFF2-40B4-BE49-F238E27FC236}">
                    <a16:creationId xmlns:a16="http://schemas.microsoft.com/office/drawing/2014/main" id="{C2C0EC81-DE5B-1602-142D-640A224683E4}"/>
                  </a:ext>
                </a:extLst>
              </p:cNvPr>
              <p:cNvSpPr/>
              <p:nvPr/>
            </p:nvSpPr>
            <p:spPr>
              <a:xfrm>
                <a:off x="8841811" y="1521645"/>
                <a:ext cx="292522" cy="292522"/>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星形: 五角 69">
                <a:extLst>
                  <a:ext uri="{FF2B5EF4-FFF2-40B4-BE49-F238E27FC236}">
                    <a16:creationId xmlns:a16="http://schemas.microsoft.com/office/drawing/2014/main" id="{092DCCB1-04BA-201B-4858-D7915F475768}"/>
                  </a:ext>
                </a:extLst>
              </p:cNvPr>
              <p:cNvSpPr/>
              <p:nvPr/>
            </p:nvSpPr>
            <p:spPr>
              <a:xfrm>
                <a:off x="8588715" y="1626801"/>
                <a:ext cx="187366" cy="187366"/>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星形: 五角 70">
                <a:extLst>
                  <a:ext uri="{FF2B5EF4-FFF2-40B4-BE49-F238E27FC236}">
                    <a16:creationId xmlns:a16="http://schemas.microsoft.com/office/drawing/2014/main" id="{A13B75A9-1B23-CDDB-0367-D82C07386449}"/>
                  </a:ext>
                </a:extLst>
              </p:cNvPr>
              <p:cNvSpPr/>
              <p:nvPr/>
            </p:nvSpPr>
            <p:spPr>
              <a:xfrm>
                <a:off x="9200062" y="1626801"/>
                <a:ext cx="187366" cy="187366"/>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组合 1">
            <a:extLst>
              <a:ext uri="{FF2B5EF4-FFF2-40B4-BE49-F238E27FC236}">
                <a16:creationId xmlns:a16="http://schemas.microsoft.com/office/drawing/2014/main" id="{FF3992D3-4EAA-1056-7D27-4362D46885B7}"/>
              </a:ext>
            </a:extLst>
          </p:cNvPr>
          <p:cNvGrpSpPr/>
          <p:nvPr/>
        </p:nvGrpSpPr>
        <p:grpSpPr>
          <a:xfrm>
            <a:off x="391082" y="-453"/>
            <a:ext cx="11409836" cy="1172445"/>
            <a:chOff x="371475" y="266700"/>
            <a:chExt cx="11409836" cy="1172445"/>
          </a:xfrm>
        </p:grpSpPr>
        <p:sp>
          <p:nvSpPr>
            <p:cNvPr id="3" name="任意多边形: 形状 2">
              <a:extLst>
                <a:ext uri="{FF2B5EF4-FFF2-40B4-BE49-F238E27FC236}">
                  <a16:creationId xmlns:a16="http://schemas.microsoft.com/office/drawing/2014/main" id="{B0CD05AE-C36F-ECDE-9B9E-2959CCC4DBC6}"/>
                </a:ext>
              </a:extLst>
            </p:cNvPr>
            <p:cNvSpPr/>
            <p:nvPr/>
          </p:nvSpPr>
          <p:spPr>
            <a:xfrm>
              <a:off x="3714750" y="814142"/>
              <a:ext cx="1362075" cy="403546"/>
            </a:xfrm>
            <a:custGeom>
              <a:avLst/>
              <a:gdLst>
                <a:gd name="connsiteX0" fmla="*/ 0 w 1362075"/>
                <a:gd name="connsiteY0" fmla="*/ 109537 h 228600"/>
                <a:gd name="connsiteX1" fmla="*/ 1362075 w 1362075"/>
                <a:gd name="connsiteY1" fmla="*/ 0 h 228600"/>
                <a:gd name="connsiteX2" fmla="*/ 142875 w 1362075"/>
                <a:gd name="connsiteY2" fmla="*/ 228600 h 228600"/>
                <a:gd name="connsiteX3" fmla="*/ 161925 w 1362075"/>
                <a:gd name="connsiteY3" fmla="*/ 28575 h 228600"/>
                <a:gd name="connsiteX4" fmla="*/ 0 w 1362075"/>
                <a:gd name="connsiteY4" fmla="*/ 109537 h 228600"/>
                <a:gd name="connsiteX0" fmla="*/ 0 w 1362075"/>
                <a:gd name="connsiteY0" fmla="*/ 259793 h 378856"/>
                <a:gd name="connsiteX1" fmla="*/ 1362075 w 1362075"/>
                <a:gd name="connsiteY1" fmla="*/ 150256 h 378856"/>
                <a:gd name="connsiteX2" fmla="*/ 142875 w 1362075"/>
                <a:gd name="connsiteY2" fmla="*/ 378856 h 378856"/>
                <a:gd name="connsiteX3" fmla="*/ 161925 w 1362075"/>
                <a:gd name="connsiteY3" fmla="*/ 178831 h 378856"/>
                <a:gd name="connsiteX4" fmla="*/ 0 w 1362075"/>
                <a:gd name="connsiteY4" fmla="*/ 259793 h 378856"/>
                <a:gd name="connsiteX0" fmla="*/ 0 w 1362075"/>
                <a:gd name="connsiteY0" fmla="*/ 263560 h 382623"/>
                <a:gd name="connsiteX1" fmla="*/ 1362075 w 1362075"/>
                <a:gd name="connsiteY1" fmla="*/ 154023 h 382623"/>
                <a:gd name="connsiteX2" fmla="*/ 142875 w 1362075"/>
                <a:gd name="connsiteY2" fmla="*/ 382623 h 382623"/>
                <a:gd name="connsiteX3" fmla="*/ 161925 w 1362075"/>
                <a:gd name="connsiteY3" fmla="*/ 182598 h 382623"/>
                <a:gd name="connsiteX4" fmla="*/ 0 w 1362075"/>
                <a:gd name="connsiteY4" fmla="*/ 263560 h 382623"/>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 name="connsiteX0" fmla="*/ 0 w 1362075"/>
                <a:gd name="connsiteY0" fmla="*/ 284483 h 403546"/>
                <a:gd name="connsiteX1" fmla="*/ 1362075 w 1362075"/>
                <a:gd name="connsiteY1" fmla="*/ 174946 h 403546"/>
                <a:gd name="connsiteX2" fmla="*/ 142875 w 1362075"/>
                <a:gd name="connsiteY2" fmla="*/ 403546 h 403546"/>
                <a:gd name="connsiteX3" fmla="*/ 161925 w 1362075"/>
                <a:gd name="connsiteY3" fmla="*/ 203521 h 403546"/>
                <a:gd name="connsiteX4" fmla="*/ 0 w 1362075"/>
                <a:gd name="connsiteY4" fmla="*/ 284483 h 403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403546">
                  <a:moveTo>
                    <a:pt x="0" y="284483"/>
                  </a:moveTo>
                  <a:cubicBezTo>
                    <a:pt x="332581" y="-297336"/>
                    <a:pt x="974725" y="197170"/>
                    <a:pt x="1362075" y="174946"/>
                  </a:cubicBezTo>
                  <a:cubicBezTo>
                    <a:pt x="798513" y="424977"/>
                    <a:pt x="432593" y="96364"/>
                    <a:pt x="142875" y="403546"/>
                  </a:cubicBezTo>
                  <a:cubicBezTo>
                    <a:pt x="106362" y="332109"/>
                    <a:pt x="134144" y="265433"/>
                    <a:pt x="161925" y="203521"/>
                  </a:cubicBezTo>
                  <a:cubicBezTo>
                    <a:pt x="103187" y="211458"/>
                    <a:pt x="53975" y="243208"/>
                    <a:pt x="0" y="284483"/>
                  </a:cubicBezTo>
                  <a:close/>
                </a:path>
              </a:pathLst>
            </a:custGeom>
            <a:gradFill flip="none" rotWithShape="1">
              <a:gsLst>
                <a:gs pos="32000">
                  <a:schemeClr val="accent1"/>
                </a:gs>
                <a:gs pos="100000">
                  <a:srgbClr val="F08621">
                    <a:alpha val="0"/>
                  </a:srgbClr>
                </a:gs>
                <a:gs pos="63000">
                  <a:srgbClr val="F08621"/>
                </a:gs>
              </a:gsLst>
              <a:lin ang="192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23" name="任意多边形: 形状 22">
              <a:extLst>
                <a:ext uri="{FF2B5EF4-FFF2-40B4-BE49-F238E27FC236}">
                  <a16:creationId xmlns:a16="http://schemas.microsoft.com/office/drawing/2014/main" id="{0244F851-B18A-0141-7116-2F49354352CD}"/>
                </a:ext>
              </a:extLst>
            </p:cNvPr>
            <p:cNvSpPr/>
            <p:nvPr/>
          </p:nvSpPr>
          <p:spPr>
            <a:xfrm>
              <a:off x="6991350" y="485308"/>
              <a:ext cx="1752600" cy="673895"/>
            </a:xfrm>
            <a:custGeom>
              <a:avLst/>
              <a:gdLst>
                <a:gd name="connsiteX0" fmla="*/ 0 w 1752600"/>
                <a:gd name="connsiteY0" fmla="*/ 0 h 619125"/>
                <a:gd name="connsiteX1" fmla="*/ 1752600 w 1752600"/>
                <a:gd name="connsiteY1" fmla="*/ 447675 h 619125"/>
                <a:gd name="connsiteX2" fmla="*/ 1504950 w 1752600"/>
                <a:gd name="connsiteY2" fmla="*/ 528637 h 619125"/>
                <a:gd name="connsiteX3" fmla="*/ 1657350 w 1752600"/>
                <a:gd name="connsiteY3" fmla="*/ 619125 h 619125"/>
                <a:gd name="connsiteX4" fmla="*/ 0 w 1752600"/>
                <a:gd name="connsiteY4" fmla="*/ 0 h 619125"/>
                <a:gd name="connsiteX0" fmla="*/ 0 w 1752600"/>
                <a:gd name="connsiteY0" fmla="*/ 62082 h 681207"/>
                <a:gd name="connsiteX1" fmla="*/ 1752600 w 1752600"/>
                <a:gd name="connsiteY1" fmla="*/ 509757 h 681207"/>
                <a:gd name="connsiteX2" fmla="*/ 1504950 w 1752600"/>
                <a:gd name="connsiteY2" fmla="*/ 590719 h 681207"/>
                <a:gd name="connsiteX3" fmla="*/ 1657350 w 1752600"/>
                <a:gd name="connsiteY3" fmla="*/ 681207 h 681207"/>
                <a:gd name="connsiteX4" fmla="*/ 0 w 1752600"/>
                <a:gd name="connsiteY4" fmla="*/ 62082 h 681207"/>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65706"/>
                <a:gd name="connsiteX1" fmla="*/ 1752600 w 1752600"/>
                <a:gd name="connsiteY1" fmla="*/ 494256 h 665706"/>
                <a:gd name="connsiteX2" fmla="*/ 1504950 w 1752600"/>
                <a:gd name="connsiteY2" fmla="*/ 575218 h 665706"/>
                <a:gd name="connsiteX3" fmla="*/ 1657350 w 1752600"/>
                <a:gd name="connsiteY3" fmla="*/ 665706 h 665706"/>
                <a:gd name="connsiteX4" fmla="*/ 0 w 1752600"/>
                <a:gd name="connsiteY4" fmla="*/ 46581 h 665706"/>
                <a:gd name="connsiteX0" fmla="*/ 0 w 1752600"/>
                <a:gd name="connsiteY0" fmla="*/ 46581 h 676156"/>
                <a:gd name="connsiteX1" fmla="*/ 1752600 w 1752600"/>
                <a:gd name="connsiteY1" fmla="*/ 494256 h 676156"/>
                <a:gd name="connsiteX2" fmla="*/ 1504950 w 1752600"/>
                <a:gd name="connsiteY2" fmla="*/ 575218 h 676156"/>
                <a:gd name="connsiteX3" fmla="*/ 1657350 w 1752600"/>
                <a:gd name="connsiteY3" fmla="*/ 665706 h 676156"/>
                <a:gd name="connsiteX4" fmla="*/ 0 w 1752600"/>
                <a:gd name="connsiteY4" fmla="*/ 46581 h 676156"/>
                <a:gd name="connsiteX0" fmla="*/ 0 w 1752600"/>
                <a:gd name="connsiteY0" fmla="*/ 46581 h 673539"/>
                <a:gd name="connsiteX1" fmla="*/ 1752600 w 1752600"/>
                <a:gd name="connsiteY1" fmla="*/ 494256 h 673539"/>
                <a:gd name="connsiteX2" fmla="*/ 1504950 w 1752600"/>
                <a:gd name="connsiteY2" fmla="*/ 575218 h 673539"/>
                <a:gd name="connsiteX3" fmla="*/ 1657350 w 1752600"/>
                <a:gd name="connsiteY3" fmla="*/ 665706 h 673539"/>
                <a:gd name="connsiteX4" fmla="*/ 0 w 1752600"/>
                <a:gd name="connsiteY4" fmla="*/ 46581 h 673539"/>
                <a:gd name="connsiteX0" fmla="*/ 0 w 1752600"/>
                <a:gd name="connsiteY0" fmla="*/ 46581 h 672797"/>
                <a:gd name="connsiteX1" fmla="*/ 1752600 w 1752600"/>
                <a:gd name="connsiteY1" fmla="*/ 494256 h 672797"/>
                <a:gd name="connsiteX2" fmla="*/ 1504950 w 1752600"/>
                <a:gd name="connsiteY2" fmla="*/ 575218 h 672797"/>
                <a:gd name="connsiteX3" fmla="*/ 1657350 w 1752600"/>
                <a:gd name="connsiteY3" fmla="*/ 665706 h 672797"/>
                <a:gd name="connsiteX4" fmla="*/ 0 w 1752600"/>
                <a:gd name="connsiteY4" fmla="*/ 46581 h 672797"/>
                <a:gd name="connsiteX0" fmla="*/ 0 w 1752600"/>
                <a:gd name="connsiteY0" fmla="*/ 46581 h 672774"/>
                <a:gd name="connsiteX1" fmla="*/ 1752600 w 1752600"/>
                <a:gd name="connsiteY1" fmla="*/ 494256 h 672774"/>
                <a:gd name="connsiteX2" fmla="*/ 1504950 w 1752600"/>
                <a:gd name="connsiteY2" fmla="*/ 575218 h 672774"/>
                <a:gd name="connsiteX3" fmla="*/ 1657350 w 1752600"/>
                <a:gd name="connsiteY3" fmla="*/ 665706 h 672774"/>
                <a:gd name="connsiteX4" fmla="*/ 0 w 1752600"/>
                <a:gd name="connsiteY4" fmla="*/ 46581 h 672774"/>
                <a:gd name="connsiteX0" fmla="*/ 0 w 1752600"/>
                <a:gd name="connsiteY0" fmla="*/ 46581 h 673895"/>
                <a:gd name="connsiteX1" fmla="*/ 1752600 w 1752600"/>
                <a:gd name="connsiteY1" fmla="*/ 494256 h 673895"/>
                <a:gd name="connsiteX2" fmla="*/ 1504950 w 1752600"/>
                <a:gd name="connsiteY2" fmla="*/ 575218 h 673895"/>
                <a:gd name="connsiteX3" fmla="*/ 1657350 w 1752600"/>
                <a:gd name="connsiteY3" fmla="*/ 665706 h 673895"/>
                <a:gd name="connsiteX4" fmla="*/ 0 w 1752600"/>
                <a:gd name="connsiteY4" fmla="*/ 46581 h 6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600" h="673895">
                  <a:moveTo>
                    <a:pt x="0" y="46581"/>
                  </a:moveTo>
                  <a:cubicBezTo>
                    <a:pt x="889000" y="-197101"/>
                    <a:pt x="1196975" y="599825"/>
                    <a:pt x="1752600" y="494256"/>
                  </a:cubicBezTo>
                  <a:cubicBezTo>
                    <a:pt x="1703388" y="559343"/>
                    <a:pt x="1587500" y="545850"/>
                    <a:pt x="1504950" y="575218"/>
                  </a:cubicBezTo>
                  <a:cubicBezTo>
                    <a:pt x="1529556" y="607763"/>
                    <a:pt x="1627981" y="628400"/>
                    <a:pt x="1657350" y="665706"/>
                  </a:cubicBezTo>
                  <a:cubicBezTo>
                    <a:pt x="773906" y="756987"/>
                    <a:pt x="714374" y="55313"/>
                    <a:pt x="0" y="46581"/>
                  </a:cubicBezTo>
                  <a:close/>
                </a:path>
              </a:pathLst>
            </a:custGeom>
            <a:gradFill flip="none" rotWithShape="1">
              <a:gsLst>
                <a:gs pos="32000">
                  <a:schemeClr val="accent1"/>
                </a:gs>
                <a:gs pos="100000">
                  <a:srgbClr val="F08621">
                    <a:alpha val="0"/>
                  </a:srgbClr>
                </a:gs>
                <a:gs pos="63000">
                  <a:srgbClr val="F08621"/>
                </a:gs>
              </a:gsLst>
              <a:lin ang="138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sp>
          <p:nvSpPr>
            <p:cNvPr id="24" name="任意多边形: 形状 23">
              <a:extLst>
                <a:ext uri="{FF2B5EF4-FFF2-40B4-BE49-F238E27FC236}">
                  <a16:creationId xmlns:a16="http://schemas.microsoft.com/office/drawing/2014/main" id="{793A6D19-060D-2650-083A-39E43A2293F5}"/>
                </a:ext>
              </a:extLst>
            </p:cNvPr>
            <p:cNvSpPr/>
            <p:nvPr/>
          </p:nvSpPr>
          <p:spPr>
            <a:xfrm>
              <a:off x="4572000" y="1153395"/>
              <a:ext cx="3036248" cy="285750"/>
            </a:xfrm>
            <a:custGeom>
              <a:avLst/>
              <a:gdLst>
                <a:gd name="connsiteX0" fmla="*/ 142875 w 3036248"/>
                <a:gd name="connsiteY0" fmla="*/ 0 h 285750"/>
                <a:gd name="connsiteX1" fmla="*/ 3036248 w 3036248"/>
                <a:gd name="connsiteY1" fmla="*/ 0 h 285750"/>
                <a:gd name="connsiteX2" fmla="*/ 3007445 w 3036248"/>
                <a:gd name="connsiteY2" fmla="*/ 67940 h 285750"/>
                <a:gd name="connsiteX3" fmla="*/ 2870672 w 3036248"/>
                <a:gd name="connsiteY3" fmla="*/ 235669 h 285750"/>
                <a:gd name="connsiteX4" fmla="*/ 2816279 w 3036248"/>
                <a:gd name="connsiteY4" fmla="*/ 285750 h 285750"/>
                <a:gd name="connsiteX5" fmla="*/ 142875 w 3036248"/>
                <a:gd name="connsiteY5" fmla="*/ 285750 h 285750"/>
                <a:gd name="connsiteX6" fmla="*/ 0 w 3036248"/>
                <a:gd name="connsiteY6" fmla="*/ 142875 h 285750"/>
                <a:gd name="connsiteX7" fmla="*/ 142875 w 3036248"/>
                <a:gd name="connsiteY7"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48" h="285750">
                  <a:moveTo>
                    <a:pt x="142875" y="0"/>
                  </a:moveTo>
                  <a:lnTo>
                    <a:pt x="3036248" y="0"/>
                  </a:lnTo>
                  <a:lnTo>
                    <a:pt x="3007445" y="67940"/>
                  </a:lnTo>
                  <a:cubicBezTo>
                    <a:pt x="2971081" y="131291"/>
                    <a:pt x="2921323" y="186605"/>
                    <a:pt x="2870672" y="235669"/>
                  </a:cubicBezTo>
                  <a:lnTo>
                    <a:pt x="2816279" y="285750"/>
                  </a:lnTo>
                  <a:lnTo>
                    <a:pt x="142875" y="285750"/>
                  </a:lnTo>
                  <a:cubicBezTo>
                    <a:pt x="63967" y="285750"/>
                    <a:pt x="0" y="221783"/>
                    <a:pt x="0" y="142875"/>
                  </a:cubicBezTo>
                  <a:cubicBezTo>
                    <a:pt x="0" y="63967"/>
                    <a:pt x="63967" y="0"/>
                    <a:pt x="142875" y="0"/>
                  </a:cubicBezTo>
                  <a:close/>
                </a:path>
              </a:pathLst>
            </a:custGeom>
            <a:gradFill flip="none" rotWithShape="1">
              <a:gsLst>
                <a:gs pos="49000">
                  <a:schemeClr val="accent2"/>
                </a:gs>
                <a:gs pos="100000">
                  <a:schemeClr val="accent4"/>
                </a:gs>
              </a:gsLst>
              <a:lin ang="1500000" scaled="0"/>
              <a:tileRect/>
            </a:gradFill>
            <a:ln w="6350">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grpSp>
          <p:nvGrpSpPr>
            <p:cNvPr id="25" name="组合 24">
              <a:extLst>
                <a:ext uri="{FF2B5EF4-FFF2-40B4-BE49-F238E27FC236}">
                  <a16:creationId xmlns:a16="http://schemas.microsoft.com/office/drawing/2014/main" id="{49B473F2-B991-5DB9-290A-25B4496FE81C}"/>
                </a:ext>
              </a:extLst>
            </p:cNvPr>
            <p:cNvGrpSpPr/>
            <p:nvPr/>
          </p:nvGrpSpPr>
          <p:grpSpPr>
            <a:xfrm>
              <a:off x="371475" y="1331989"/>
              <a:ext cx="4143375" cy="57150"/>
              <a:chOff x="371475" y="1331989"/>
              <a:chExt cx="4143375" cy="57150"/>
            </a:xfrm>
          </p:grpSpPr>
          <p:sp>
            <p:nvSpPr>
              <p:cNvPr id="32" name="任意多边形: 形状 31">
                <a:extLst>
                  <a:ext uri="{FF2B5EF4-FFF2-40B4-BE49-F238E27FC236}">
                    <a16:creationId xmlns:a16="http://schemas.microsoft.com/office/drawing/2014/main" id="{E4722194-9B55-E8F8-D4ED-3464CEFF698D}"/>
                  </a:ext>
                </a:extLst>
              </p:cNvPr>
              <p:cNvSpPr/>
              <p:nvPr/>
            </p:nvSpPr>
            <p:spPr>
              <a:xfrm>
                <a:off x="371475" y="133198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33" name="直接连接符 32">
                <a:extLst>
                  <a:ext uri="{FF2B5EF4-FFF2-40B4-BE49-F238E27FC236}">
                    <a16:creationId xmlns:a16="http://schemas.microsoft.com/office/drawing/2014/main" id="{9B2813B4-AB18-4097-577E-6FF61056425C}"/>
                  </a:ext>
                </a:extLst>
              </p:cNvPr>
              <p:cNvCxnSpPr/>
              <p:nvPr/>
            </p:nvCxnSpPr>
            <p:spPr>
              <a:xfrm>
                <a:off x="1042988" y="1384376"/>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AB6CB134-AF1E-9C4E-7903-D49CAD661001}"/>
                </a:ext>
              </a:extLst>
            </p:cNvPr>
            <p:cNvGrpSpPr/>
            <p:nvPr/>
          </p:nvGrpSpPr>
          <p:grpSpPr>
            <a:xfrm>
              <a:off x="7637936" y="1270599"/>
              <a:ext cx="4143375" cy="57150"/>
              <a:chOff x="7637936" y="1270599"/>
              <a:chExt cx="4143375" cy="57150"/>
            </a:xfrm>
          </p:grpSpPr>
          <p:sp>
            <p:nvSpPr>
              <p:cNvPr id="30" name="任意多边形: 形状 29">
                <a:extLst>
                  <a:ext uri="{FF2B5EF4-FFF2-40B4-BE49-F238E27FC236}">
                    <a16:creationId xmlns:a16="http://schemas.microsoft.com/office/drawing/2014/main" id="{584D61D9-D15B-07AA-F600-D5C3295E9833}"/>
                  </a:ext>
                </a:extLst>
              </p:cNvPr>
              <p:cNvSpPr/>
              <p:nvPr/>
            </p:nvSpPr>
            <p:spPr>
              <a:xfrm rot="10800000">
                <a:off x="7637936" y="1270599"/>
                <a:ext cx="4143375" cy="57150"/>
              </a:xfrm>
              <a:custGeom>
                <a:avLst/>
                <a:gdLst>
                  <a:gd name="connsiteX0" fmla="*/ 4143375 w 4143375"/>
                  <a:gd name="connsiteY0" fmla="*/ 0 h 57150"/>
                  <a:gd name="connsiteX1" fmla="*/ 0 w 4143375"/>
                  <a:gd name="connsiteY1" fmla="*/ 0 h 57150"/>
                  <a:gd name="connsiteX2" fmla="*/ 95250 w 4143375"/>
                  <a:gd name="connsiteY2" fmla="*/ 57150 h 57150"/>
                </a:gdLst>
                <a:ahLst/>
                <a:cxnLst>
                  <a:cxn ang="0">
                    <a:pos x="connsiteX0" y="connsiteY0"/>
                  </a:cxn>
                  <a:cxn ang="0">
                    <a:pos x="connsiteX1" y="connsiteY1"/>
                  </a:cxn>
                  <a:cxn ang="0">
                    <a:pos x="connsiteX2" y="connsiteY2"/>
                  </a:cxn>
                </a:cxnLst>
                <a:rect l="l" t="t" r="r" b="b"/>
                <a:pathLst>
                  <a:path w="4143375" h="57150">
                    <a:moveTo>
                      <a:pt x="4143375" y="0"/>
                    </a:moveTo>
                    <a:lnTo>
                      <a:pt x="0" y="0"/>
                    </a:lnTo>
                    <a:lnTo>
                      <a:pt x="95250" y="57150"/>
                    </a:lnTo>
                  </a:path>
                </a:pathLst>
              </a:custGeom>
              <a:noFill/>
              <a:ln w="12700" cap="rnd">
                <a:solidFill>
                  <a:srgbClr val="FEEAB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cs typeface="+mn-cs"/>
                </a:endParaRPr>
              </a:p>
            </p:txBody>
          </p:sp>
          <p:cxnSp>
            <p:nvCxnSpPr>
              <p:cNvPr id="31" name="直接连接符 30">
                <a:extLst>
                  <a:ext uri="{FF2B5EF4-FFF2-40B4-BE49-F238E27FC236}">
                    <a16:creationId xmlns:a16="http://schemas.microsoft.com/office/drawing/2014/main" id="{129BFAFE-D628-5602-5F84-E390970BE689}"/>
                  </a:ext>
                </a:extLst>
              </p:cNvPr>
              <p:cNvCxnSpPr/>
              <p:nvPr/>
            </p:nvCxnSpPr>
            <p:spPr>
              <a:xfrm rot="10800000">
                <a:off x="7642698" y="1275362"/>
                <a:ext cx="3467100" cy="0"/>
              </a:xfrm>
              <a:prstGeom prst="line">
                <a:avLst/>
              </a:prstGeom>
              <a:ln w="12700" cap="rnd">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id="{264E764E-792B-DDA3-7228-B83E47FC2B5B}"/>
                </a:ext>
              </a:extLst>
            </p:cNvPr>
            <p:cNvSpPr txBox="1"/>
            <p:nvPr/>
          </p:nvSpPr>
          <p:spPr>
            <a:xfrm>
              <a:off x="4974430" y="535322"/>
              <a:ext cx="1323976" cy="646331"/>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gradFill flip="none" rotWithShape="1">
                    <a:gsLst>
                      <a:gs pos="0">
                        <a:schemeClr val="accent1"/>
                      </a:gs>
                      <a:gs pos="54000">
                        <a:srgbClr val="E74315"/>
                      </a:gs>
                      <a:gs pos="100000">
                        <a:srgbClr val="F08621"/>
                      </a:gs>
                    </a:gsLst>
                    <a:lin ang="5400000" scaled="1"/>
                    <a:tileRect/>
                  </a:gradFill>
                  <a:effectLst/>
                  <a:uLnTx/>
                  <a:uFillTx/>
                  <a:latin typeface="思源宋体 CN Heavy" panose="02020900000000000000" pitchFamily="18" charset="-122"/>
                  <a:ea typeface="思源宋体 CN Heavy" panose="02020900000000000000" pitchFamily="18" charset="-122"/>
                  <a:cs typeface="+mn-cs"/>
                </a:rPr>
                <a:t>大会</a:t>
              </a:r>
            </a:p>
          </p:txBody>
        </p:sp>
        <p:sp>
          <p:nvSpPr>
            <p:cNvPr id="28" name="文本框 27">
              <a:extLst>
                <a:ext uri="{FF2B5EF4-FFF2-40B4-BE49-F238E27FC236}">
                  <a16:creationId xmlns:a16="http://schemas.microsoft.com/office/drawing/2014/main" id="{F077A76E-9E6E-07C3-6BAD-0E341E518279}"/>
                </a:ext>
              </a:extLst>
            </p:cNvPr>
            <p:cNvSpPr txBox="1"/>
            <p:nvPr/>
          </p:nvSpPr>
          <p:spPr>
            <a:xfrm>
              <a:off x="5921373" y="266700"/>
              <a:ext cx="1817690" cy="830997"/>
            </a:xfrm>
            <a:prstGeom prst="rect">
              <a:avLst/>
            </a:prstGeom>
            <a:noFill/>
            <a:effectLst>
              <a:outerShdw blurRad="304800" dist="165100" dir="2700000" algn="tl" rotWithShape="0">
                <a:schemeClr val="accent1">
                  <a:lumMod val="50000"/>
                  <a:alpha val="2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4800" b="0" i="0" u="none" strike="noStrike" cap="none" spc="-300" normalizeH="0" baseline="0">
                  <a:ln>
                    <a:noFill/>
                  </a:ln>
                  <a:gradFill flip="none" rotWithShape="1">
                    <a:gsLst>
                      <a:gs pos="0">
                        <a:schemeClr val="accent1"/>
                      </a:gs>
                      <a:gs pos="54000">
                        <a:srgbClr val="E74315"/>
                      </a:gs>
                      <a:gs pos="100000">
                        <a:srgbClr val="F08621"/>
                      </a:gs>
                    </a:gsLst>
                    <a:lin ang="5400000" scaled="1"/>
                    <a:tileRect/>
                  </a:gradFill>
                  <a:effectLst/>
                  <a:uLnTx/>
                  <a:uFillTx/>
                  <a:latin typeface="三极行楷简体-粗" panose="00000500000000000000" pitchFamily="2" charset="-122"/>
                  <a:ea typeface="三极行楷简体-粗" panose="00000500000000000000" pitchFamily="2" charset="-122"/>
                </a:defRPr>
              </a:lvl1pPr>
            </a:lstStyle>
            <a:p>
              <a:r>
                <a:rPr lang="zh-CN" altLang="en-US" dirty="0"/>
                <a:t>报告</a:t>
              </a:r>
            </a:p>
          </p:txBody>
        </p:sp>
        <p:sp>
          <p:nvSpPr>
            <p:cNvPr id="29" name="文本框 28">
              <a:extLst>
                <a:ext uri="{FF2B5EF4-FFF2-40B4-BE49-F238E27FC236}">
                  <a16:creationId xmlns:a16="http://schemas.microsoft.com/office/drawing/2014/main" id="{81385B92-D1BE-301E-4E2C-B2A5575F38B3}"/>
                </a:ext>
              </a:extLst>
            </p:cNvPr>
            <p:cNvSpPr txBox="1"/>
            <p:nvPr/>
          </p:nvSpPr>
          <p:spPr>
            <a:xfrm>
              <a:off x="4593908" y="1162146"/>
              <a:ext cx="295656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20" normalizeH="0" baseline="0" noProof="0" dirty="0">
                  <a:ln>
                    <a:noFill/>
                  </a:ln>
                  <a:solidFill>
                    <a:srgbClr val="FFF1D7"/>
                  </a:solidFill>
                  <a:effectLst/>
                  <a:uLnTx/>
                  <a:uFillTx/>
                  <a:latin typeface="Arial"/>
                  <a:cs typeface="+mn-cs"/>
                </a:rPr>
                <a:t>学习党的二十大精神</a:t>
              </a:r>
            </a:p>
          </p:txBody>
        </p:sp>
      </p:grpSp>
    </p:spTree>
    <p:extLst>
      <p:ext uri="{BB962C8B-B14F-4D97-AF65-F5344CB8AC3E}">
        <p14:creationId xmlns:p14="http://schemas.microsoft.com/office/powerpoint/2010/main" val="1692221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p14="http://schemas.microsoft.com/office/powerpoint/2010/main" xmlns:a14="http://schemas.microsoft.com/office/drawing/2010/main" xmlns:a16="http://schemas.microsoft.com/office/drawing/2014/main"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ADJUSTMENTS" val="3.176933"/>
</p:tagLst>
</file>

<file path=ppt/tags/tag11.xml><?xml version="1.0" encoding="utf-8"?>
<p:tagLst xmlns:a="http://schemas.openxmlformats.org/drawingml/2006/main" xmlns:r="http://schemas.openxmlformats.org/officeDocument/2006/relationships" xmlns:p="http://schemas.openxmlformats.org/presentationml/2006/main">
  <p:tag name="SHADOWSIZE" val="100"/>
</p:tagLst>
</file>

<file path=ppt/tags/tag12.xml><?xml version="1.0" encoding="utf-8"?>
<p:tagLst xmlns:a="http://schemas.openxmlformats.org/drawingml/2006/main" xmlns:r="http://schemas.openxmlformats.org/officeDocument/2006/relationships" xmlns:p="http://schemas.openxmlformats.org/presentationml/2006/main">
  <p:tag name="ADJUSTMENTS" val="3.176933"/>
</p:tagLst>
</file>

<file path=ppt/tags/tag13.xml><?xml version="1.0" encoding="utf-8"?>
<p:tagLst xmlns:a="http://schemas.openxmlformats.org/drawingml/2006/main" xmlns:r="http://schemas.openxmlformats.org/officeDocument/2006/relationships" xmlns:p="http://schemas.openxmlformats.org/presentationml/2006/main">
  <p:tag name="SHADOWSIZE" val="100"/>
</p:tagLst>
</file>

<file path=ppt/tags/tag14.xml><?xml version="1.0" encoding="utf-8"?>
<p:tagLst xmlns:a="http://schemas.openxmlformats.org/drawingml/2006/main" xmlns:r="http://schemas.openxmlformats.org/officeDocument/2006/relationships" xmlns:p="http://schemas.openxmlformats.org/presentationml/2006/main">
  <p:tag name="ADJUSTMENTS" val="3.176933"/>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ADJUSTMENTS" val="3.176933"/>
</p:tagLst>
</file>

<file path=ppt/tags/tag9.xml><?xml version="1.0" encoding="utf-8"?>
<p:tagLst xmlns:a="http://schemas.openxmlformats.org/drawingml/2006/main" xmlns:r="http://schemas.openxmlformats.org/officeDocument/2006/relationships" xmlns:p="http://schemas.openxmlformats.org/presentationml/2006/main">
  <p:tag name="SHADOWSIZE" val="100"/>
</p:tagLst>
</file>

<file path=ppt/theme/theme1.xml><?xml version="1.0" encoding="utf-8"?>
<a:theme xmlns:a="http://schemas.openxmlformats.org/drawingml/2006/main" name="Office 主题​​">
  <a:themeElements>
    <a:clrScheme name="自定义 92">
      <a:dk1>
        <a:srgbClr val="000000"/>
      </a:dk1>
      <a:lt1>
        <a:srgbClr val="FFFFFF"/>
      </a:lt1>
      <a:dk2>
        <a:srgbClr val="44546A"/>
      </a:dk2>
      <a:lt2>
        <a:srgbClr val="E7E6E6"/>
      </a:lt2>
      <a:accent1>
        <a:srgbClr val="DE352E"/>
      </a:accent1>
      <a:accent2>
        <a:srgbClr val="CE1729"/>
      </a:accent2>
      <a:accent3>
        <a:srgbClr val="A5A5A5"/>
      </a:accent3>
      <a:accent4>
        <a:srgbClr val="FFDB01"/>
      </a:accent4>
      <a:accent5>
        <a:srgbClr val="5B9BD5"/>
      </a:accent5>
      <a:accent6>
        <a:srgbClr val="70AD47"/>
      </a:accent6>
      <a:hlink>
        <a:srgbClr val="0563C1"/>
      </a:hlink>
      <a:folHlink>
        <a:srgbClr val="954F72"/>
      </a:folHlink>
    </a:clrScheme>
    <a:fontScheme name="自定义 30">
      <a:majorFont>
        <a:latin typeface="Arial Black"/>
        <a:ea typeface="思源宋体 CN Heavy"/>
        <a:cs typeface=""/>
      </a:majorFont>
      <a:minorFont>
        <a:latin typeface="Arial"/>
        <a:ea typeface="思源宋体 CN Heavy"/>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518</TotalTime>
  <Words>761</Words>
  <Application>Microsoft Office PowerPoint</Application>
  <PresentationFormat>宽屏</PresentationFormat>
  <Paragraphs>107</Paragraphs>
  <Slides>12</Slides>
  <Notes>11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MiSans Heavy</vt:lpstr>
      <vt:lpstr>OPPOSans H</vt:lpstr>
      <vt:lpstr>阿里巴巴普惠体 2.0 115 Black</vt:lpstr>
      <vt:lpstr>阿里妈妈东方大楷</vt:lpstr>
      <vt:lpstr>汉仪雅酷黑 45W</vt:lpstr>
      <vt:lpstr>三极行楷简体-粗</vt:lpstr>
      <vt:lpstr>思源黑体 CN Regular</vt:lpstr>
      <vt:lpstr>思源宋体 CN Heavy</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新征程是充满光荣和梦想的远征——党建ppt模板</dc:title>
  <dc:creator>阿泉</dc:creator>
  <cp:keywords>P界达人</cp:keywords>
  <dc:description>51PPT模板网 官方唯一网址：www.51pptmoban.com</dc:description>
  <cp:lastModifiedBy>Power user</cp:lastModifiedBy>
  <cp:revision>41</cp:revision>
  <dcterms:created xsi:type="dcterms:W3CDTF">2022-11-29T00:33:09Z</dcterms:created>
  <dcterms:modified xsi:type="dcterms:W3CDTF">2023-03-08T10:55:09Z</dcterms:modified>
</cp:coreProperties>
</file>